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21"/>
  </p:notesMasterIdLst>
  <p:sldIdLst>
    <p:sldId id="288" r:id="rId2"/>
    <p:sldId id="303" r:id="rId3"/>
    <p:sldId id="304" r:id="rId4"/>
    <p:sldId id="307" r:id="rId5"/>
    <p:sldId id="308" r:id="rId6"/>
    <p:sldId id="290" r:id="rId7"/>
    <p:sldId id="291" r:id="rId8"/>
    <p:sldId id="289" r:id="rId9"/>
    <p:sldId id="292" r:id="rId10"/>
    <p:sldId id="305" r:id="rId11"/>
    <p:sldId id="306" r:id="rId12"/>
    <p:sldId id="298" r:id="rId13"/>
    <p:sldId id="301" r:id="rId14"/>
    <p:sldId id="309" r:id="rId15"/>
    <p:sldId id="310" r:id="rId16"/>
    <p:sldId id="295" r:id="rId17"/>
    <p:sldId id="299" r:id="rId18"/>
    <p:sldId id="287" r:id="rId19"/>
    <p:sldId id="294" r:id="rId20"/>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769"/>
    <a:srgbClr val="11C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F129D1-CFC4-4525-B9B3-FEDFE205BFE7}">
  <a:tblStyle styleId="{9CF129D1-CFC4-4525-B9B3-FEDFE205BFE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51"/>
    <p:restoredTop sz="75728"/>
  </p:normalViewPr>
  <p:slideViewPr>
    <p:cSldViewPr snapToGrid="0" snapToObjects="1">
      <p:cViewPr varScale="1">
        <p:scale>
          <a:sx n="98" d="100"/>
          <a:sy n="98" d="100"/>
        </p:scale>
        <p:origin x="192" y="608"/>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Google Shape;3;n">
            <a:extLst>
              <a:ext uri="{FF2B5EF4-FFF2-40B4-BE49-F238E27FC236}">
                <a16:creationId xmlns:a16="http://schemas.microsoft.com/office/drawing/2014/main" id="{F7A42AB2-F5B4-6E4B-A45D-57DD0DDC2C4F}"/>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267" name="Google Shape;4;n">
            <a:extLst>
              <a:ext uri="{FF2B5EF4-FFF2-40B4-BE49-F238E27FC236}">
                <a16:creationId xmlns:a16="http://schemas.microsoft.com/office/drawing/2014/main" id="{42E6015C-7058-8049-8CF2-3472E651B29A}"/>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3175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319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control – </a:t>
            </a:r>
          </a:p>
          <a:p>
            <a:r>
              <a:rPr lang="en-US" dirty="0"/>
              <a:t> - It would be Impossible to understand exactly how it works by thinking about transistors.</a:t>
            </a:r>
          </a:p>
          <a:p>
            <a:r>
              <a:rPr lang="en-US" dirty="0"/>
              <a:t> - So there are levels of abstraction </a:t>
            </a:r>
          </a:p>
          <a:p>
            <a:r>
              <a:rPr lang="en-US" dirty="0"/>
              <a:t>  - Or an Abstraction Hierarchy</a:t>
            </a:r>
          </a:p>
          <a:p>
            <a:endParaRPr lang="en-US" dirty="0"/>
          </a:p>
          <a:p>
            <a:r>
              <a:rPr lang="en-US" dirty="0"/>
              <a:t> - if you open the remote you’ll see electronic chips</a:t>
            </a:r>
          </a:p>
          <a:p>
            <a:r>
              <a:rPr lang="en-US" dirty="0"/>
              <a:t>  - an electronic engineer could build the remote by understanding what the chips do</a:t>
            </a:r>
          </a:p>
          <a:p>
            <a:pPr marL="457200" marR="0" lvl="0" indent="-3175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t> - but those chips contain electronic circuits inside them</a:t>
            </a:r>
          </a:p>
          <a:p>
            <a:r>
              <a:rPr lang="en-US" dirty="0"/>
              <a:t>  - Someone had to understand the details of those circuits</a:t>
            </a:r>
          </a:p>
          <a:p>
            <a:r>
              <a:rPr lang="en-US" dirty="0"/>
              <a:t>  - but once they did, the electronic engineer could ignore them.</a:t>
            </a:r>
          </a:p>
          <a:p>
            <a:r>
              <a:rPr lang="en-US" dirty="0"/>
              <a:t> - those circuits would be made from transistors</a:t>
            </a:r>
          </a:p>
          <a:p>
            <a:r>
              <a:rPr lang="en-US" dirty="0"/>
              <a:t>  - The person that designed the circuits would understand how to use the transistors</a:t>
            </a:r>
          </a:p>
          <a:p>
            <a:r>
              <a:rPr lang="en-US" dirty="0"/>
              <a:t>  - but not necessarily how they are made and how they function on a molecular level.</a:t>
            </a:r>
          </a:p>
          <a:p>
            <a:endParaRPr lang="en-US" dirty="0"/>
          </a:p>
          <a:p>
            <a:r>
              <a:rPr lang="en-US" dirty="0"/>
              <a:t>The point is, that an abstraction we are using may be built on top of many lower layers of abstraction </a:t>
            </a:r>
          </a:p>
          <a:p>
            <a:r>
              <a:rPr lang="en-US" dirty="0"/>
              <a:t>  - That is, we will often have an abstraction a hierarchy</a:t>
            </a:r>
          </a:p>
          <a:p>
            <a:r>
              <a:rPr lang="en-US" dirty="0"/>
              <a:t>  - You can then work at a level of abstraction that is appropriate to your task.</a:t>
            </a:r>
          </a:p>
          <a:p>
            <a:r>
              <a:rPr lang="en-US" dirty="0"/>
              <a:t>  - You can then focus on the details that are relevant to what you are doing, and ignore the others.</a:t>
            </a:r>
          </a:p>
          <a:p>
            <a:r>
              <a:rPr lang="en-US" dirty="0"/>
              <a:t>    - e.g. think about the chips and what they do, but not how they do it.</a:t>
            </a:r>
          </a:p>
          <a:p>
            <a:r>
              <a:rPr lang="en-US" dirty="0"/>
              <a:t>    - e.g. think about what the buttons on the remote do, but not how they do it.</a:t>
            </a:r>
          </a:p>
        </p:txBody>
      </p:sp>
    </p:spTree>
    <p:extLst>
      <p:ext uri="{BB962C8B-B14F-4D97-AF65-F5344CB8AC3E}">
        <p14:creationId xmlns:p14="http://schemas.microsoft.com/office/powerpoint/2010/main" val="1030033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the same thing in programming all of the time.</a:t>
            </a:r>
          </a:p>
          <a:p>
            <a:endParaRPr lang="en-US" dirty="0"/>
          </a:p>
          <a:p>
            <a:r>
              <a:rPr lang="en-US" dirty="0" err="1"/>
              <a:t>Randint</a:t>
            </a:r>
            <a:r>
              <a:rPr lang="en-US" dirty="0"/>
              <a:t> – </a:t>
            </a:r>
          </a:p>
          <a:p>
            <a:r>
              <a:rPr lang="en-US" dirty="0"/>
              <a:t> - we see it at one level</a:t>
            </a:r>
          </a:p>
          <a:p>
            <a:r>
              <a:rPr lang="en-US" dirty="0"/>
              <a:t>   - Need to know:</a:t>
            </a:r>
          </a:p>
          <a:p>
            <a:r>
              <a:rPr lang="en-US" dirty="0"/>
              <a:t>     - the function name</a:t>
            </a:r>
          </a:p>
          <a:p>
            <a:r>
              <a:rPr lang="en-US" dirty="0"/>
              <a:t>     - the parameters to pass and what they do.</a:t>
            </a:r>
          </a:p>
          <a:p>
            <a:r>
              <a:rPr lang="en-US" dirty="0"/>
              <a:t>     - what the function returns.</a:t>
            </a:r>
          </a:p>
          <a:p>
            <a:r>
              <a:rPr lang="en-US" dirty="0"/>
              <a:t>   - Do not need to know</a:t>
            </a:r>
          </a:p>
          <a:p>
            <a:r>
              <a:rPr lang="en-US" dirty="0"/>
              <a:t>     - how it generates the return value.</a:t>
            </a:r>
          </a:p>
          <a:p>
            <a:endParaRPr lang="en-US" dirty="0"/>
          </a:p>
          <a:p>
            <a:r>
              <a:rPr lang="en-US" dirty="0"/>
              <a:t>If we dig into the </a:t>
            </a:r>
            <a:r>
              <a:rPr lang="en-US" dirty="0" err="1"/>
              <a:t>randint</a:t>
            </a:r>
            <a:r>
              <a:rPr lang="en-US" dirty="0"/>
              <a:t> function we’ll see it has a hierarchy of abstractions.</a:t>
            </a:r>
          </a:p>
          <a:p>
            <a:r>
              <a:rPr lang="en-US" dirty="0"/>
              <a:t> - inside it actually calls another function</a:t>
            </a:r>
          </a:p>
          <a:p>
            <a:r>
              <a:rPr lang="en-US" dirty="0"/>
              <a:t> - which calls another function</a:t>
            </a:r>
          </a:p>
          <a:p>
            <a:r>
              <a:rPr lang="en-US" dirty="0"/>
              <a:t> - which calls another function</a:t>
            </a:r>
          </a:p>
          <a:p>
            <a:r>
              <a:rPr lang="en-US" dirty="0"/>
              <a:t> - and so on…</a:t>
            </a:r>
          </a:p>
          <a:p>
            <a:endParaRPr lang="en-US" dirty="0"/>
          </a:p>
          <a:p>
            <a:r>
              <a:rPr lang="en-US" dirty="0"/>
              <a:t>We don’t need to understand what these functions do to use </a:t>
            </a:r>
            <a:r>
              <a:rPr lang="en-US" dirty="0" err="1"/>
              <a:t>randint</a:t>
            </a:r>
            <a:r>
              <a:rPr lang="en-US" dirty="0"/>
              <a:t>…</a:t>
            </a:r>
          </a:p>
          <a:p>
            <a:r>
              <a:rPr lang="en-US" dirty="0"/>
              <a:t>The point here is that it turns out that </a:t>
            </a:r>
            <a:r>
              <a:rPr lang="en-US" dirty="0" err="1"/>
              <a:t>randint</a:t>
            </a:r>
            <a:r>
              <a:rPr lang="en-US" dirty="0"/>
              <a:t> is complicated…</a:t>
            </a:r>
          </a:p>
          <a:p>
            <a:r>
              <a:rPr lang="en-US" dirty="0"/>
              <a:t> - so it is built on top of other abstractions (functions)</a:t>
            </a:r>
          </a:p>
          <a:p>
            <a:r>
              <a:rPr lang="en-US" dirty="0"/>
              <a:t> - Each layer of abstraction hides more details making it easier and easier to use</a:t>
            </a:r>
          </a:p>
          <a:p>
            <a:endParaRPr lang="en-US" dirty="0"/>
          </a:p>
          <a:p>
            <a:r>
              <a:rPr lang="en-US" dirty="0"/>
              <a:t>In a little more detail:</a:t>
            </a:r>
          </a:p>
          <a:p>
            <a:r>
              <a:rPr lang="en-US" dirty="0"/>
              <a:t> - we can think of </a:t>
            </a:r>
            <a:r>
              <a:rPr lang="en-US" dirty="0" err="1"/>
              <a:t>randInt</a:t>
            </a:r>
            <a:r>
              <a:rPr lang="en-US" dirty="0"/>
              <a:t> as being inclusive from 1 to 10.</a:t>
            </a:r>
          </a:p>
          <a:p>
            <a:r>
              <a:rPr lang="en-US" dirty="0"/>
              <a:t> - we don’t have to worry or even know that internally, it isn’t… </a:t>
            </a:r>
          </a:p>
          <a:p>
            <a:r>
              <a:rPr lang="en-US" dirty="0"/>
              <a:t>   - thus the b+1 in the call to </a:t>
            </a:r>
            <a:r>
              <a:rPr lang="en-US" dirty="0" err="1"/>
              <a:t>randrange</a:t>
            </a:r>
            <a:r>
              <a:rPr lang="en-US" dirty="0"/>
              <a:t>.</a:t>
            </a:r>
          </a:p>
          <a:p>
            <a:r>
              <a:rPr lang="en-US" dirty="0"/>
              <a:t>   - this information is hidden from us.</a:t>
            </a:r>
          </a:p>
          <a:p>
            <a:endParaRPr lang="en-US" dirty="0"/>
          </a:p>
          <a:p>
            <a:r>
              <a:rPr lang="en-US" dirty="0"/>
              <a:t> - Similarly at a high level, we don’t need to know that a few more layers down our random number is based on getting some number of random bits (0’s and 1’s).</a:t>
            </a:r>
          </a:p>
          <a:p>
            <a:endParaRPr lang="en-US" dirty="0"/>
          </a:p>
          <a:p>
            <a:endParaRPr lang="en-US" dirty="0"/>
          </a:p>
        </p:txBody>
      </p:sp>
    </p:spTree>
    <p:extLst>
      <p:ext uri="{BB962C8B-B14F-4D97-AF65-F5344CB8AC3E}">
        <p14:creationId xmlns:p14="http://schemas.microsoft.com/office/powerpoint/2010/main" val="77786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Keep this short.</a:t>
            </a:r>
          </a:p>
          <a:p>
            <a:endParaRPr lang="en-US" dirty="0"/>
          </a:p>
          <a:p>
            <a:r>
              <a:rPr lang="en-US" dirty="0"/>
              <a:t>Going to look at how abstraction let us produce complex things in a variety of areas…</a:t>
            </a:r>
          </a:p>
          <a:p>
            <a:endParaRPr lang="en-US" dirty="0"/>
          </a:p>
          <a:p>
            <a:r>
              <a:rPr lang="en-US" dirty="0"/>
              <a:t>How to build computations and memories out of transistors</a:t>
            </a:r>
          </a:p>
          <a:p>
            <a:r>
              <a:rPr lang="en-US" dirty="0"/>
              <a:t>How to represent data with 0’s and 1’s</a:t>
            </a:r>
          </a:p>
          <a:p>
            <a:r>
              <a:rPr lang="en-US" dirty="0"/>
              <a:t>How to organize computations and memories into computers</a:t>
            </a:r>
          </a:p>
          <a:p>
            <a:r>
              <a:rPr lang="en-US" dirty="0"/>
              <a:t>How to get HLL programs (Java/Python) to run on a machine that responds only to 0’s and 1’s</a:t>
            </a:r>
          </a:p>
          <a:p>
            <a:r>
              <a:rPr lang="en-US" dirty="0"/>
              <a:t>How does an OS make your machine easier/better to use</a:t>
            </a:r>
          </a:p>
          <a:p>
            <a:r>
              <a:rPr lang="en-US" dirty="0"/>
              <a:t>How does data get transferred over a network / or how do computers communicate over a network.</a:t>
            </a:r>
          </a:p>
          <a:p>
            <a:r>
              <a:rPr lang="en-US" dirty="0"/>
              <a:t>How do web applications work</a:t>
            </a:r>
          </a:p>
        </p:txBody>
      </p:sp>
    </p:spTree>
    <p:extLst>
      <p:ext uri="{BB962C8B-B14F-4D97-AF65-F5344CB8AC3E}">
        <p14:creationId xmlns:p14="http://schemas.microsoft.com/office/powerpoint/2010/main" val="298465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COMP256 takes a particular philosophical approach:</a:t>
            </a:r>
          </a:p>
          <a:p>
            <a:r>
              <a:rPr lang="en-US" dirty="0"/>
              <a:t>  - We will cover a broad range of topics (as we just saw)</a:t>
            </a:r>
          </a:p>
          <a:p>
            <a:r>
              <a:rPr lang="en-US" dirty="0"/>
              <a:t>  - But we will cover the depth of each in just a narrow way</a:t>
            </a:r>
          </a:p>
          <a:p>
            <a:r>
              <a:rPr lang="en-US" dirty="0"/>
              <a:t>    - This will allow us to see the abstractions at work </a:t>
            </a:r>
          </a:p>
          <a:p>
            <a:r>
              <a:rPr lang="en-US" dirty="0"/>
              <a:t>    - and develop some intuition about how systems in each topic area work.</a:t>
            </a:r>
          </a:p>
          <a:p>
            <a:r>
              <a:rPr lang="en-US" dirty="0"/>
              <a:t>    - You will then develop more breadth in a specific areas in higher level course later.</a:t>
            </a:r>
          </a:p>
          <a:p>
            <a:endParaRPr lang="en-US" dirty="0"/>
          </a:p>
          <a:p>
            <a:r>
              <a:rPr lang="en-US" dirty="0"/>
              <a:t>Metaphorically: The topics we cover are like lakes </a:t>
            </a:r>
          </a:p>
          <a:p>
            <a:r>
              <a:rPr lang="en-US" dirty="0"/>
              <a:t> (not a great graphic… doesn’t look much like a lake, so I added some fish.)</a:t>
            </a:r>
          </a:p>
          <a:p>
            <a:r>
              <a:rPr lang="en-US" dirty="0"/>
              <a:t> - Broad big picture</a:t>
            </a:r>
          </a:p>
          <a:p>
            <a:r>
              <a:rPr lang="en-US" dirty="0"/>
              <a:t>   - to lay foundation in a variety of important areas of computer science.</a:t>
            </a:r>
          </a:p>
          <a:p>
            <a:r>
              <a:rPr lang="en-US" dirty="0"/>
              <a:t>   - preparation for a wide range of different futures.</a:t>
            </a:r>
          </a:p>
          <a:p>
            <a:endParaRPr lang="en-US" dirty="0"/>
          </a:p>
          <a:p>
            <a:r>
              <a:rPr lang="en-US" dirty="0"/>
              <a:t>Depth is like dropping a stone in and following it down.</a:t>
            </a:r>
          </a:p>
          <a:p>
            <a:r>
              <a:rPr lang="en-US" dirty="0"/>
              <a:t>  - This depth helps us to</a:t>
            </a:r>
          </a:p>
          <a:p>
            <a:r>
              <a:rPr lang="en-US" dirty="0"/>
              <a:t>    - understand abstractions and hierarchies by looking at them at multiple levels across different topics.</a:t>
            </a:r>
          </a:p>
          <a:p>
            <a:r>
              <a:rPr lang="en-US" dirty="0"/>
              <a:t>    - develop intuition about how things are built and how they work.</a:t>
            </a:r>
          </a:p>
          <a:p>
            <a:r>
              <a:rPr lang="en-US" dirty="0"/>
              <a:t>    - use and learn new technologies, languages, frameworks, tools</a:t>
            </a:r>
          </a:p>
          <a:p>
            <a:endParaRPr lang="en-US" dirty="0"/>
          </a:p>
          <a:p>
            <a:r>
              <a:rPr lang="en-US" dirty="0"/>
              <a:t>There is depth everywhere in these lakes</a:t>
            </a:r>
          </a:p>
          <a:p>
            <a:r>
              <a:rPr lang="en-US" dirty="0"/>
              <a:t>  - but we will look only at a narrow path through the layers of abstraction for each topic in this class.</a:t>
            </a:r>
          </a:p>
          <a:p>
            <a:r>
              <a:rPr lang="en-US" dirty="0"/>
              <a:t>  - All of these topics can have a full course organization, architecture, operating systems, networking, web-development</a:t>
            </a:r>
          </a:p>
          <a:p>
            <a:endParaRPr lang="en-US" dirty="0"/>
          </a:p>
          <a:p>
            <a:r>
              <a:rPr lang="en-US" dirty="0"/>
              <a:t>Goal is not to make you a hardware engineer, or an assembly language programmer or a web developer</a:t>
            </a:r>
          </a:p>
          <a:p>
            <a:r>
              <a:rPr lang="en-US" dirty="0"/>
              <a:t>But to give you insights and an intuition into how these things work</a:t>
            </a:r>
          </a:p>
          <a:p>
            <a:r>
              <a:rPr lang="en-US" dirty="0"/>
              <a:t>That will give you a foundation to connect to when you learn more about those that are ultimately relevant to you.</a:t>
            </a:r>
          </a:p>
        </p:txBody>
      </p:sp>
    </p:spTree>
    <p:extLst>
      <p:ext uri="{BB962C8B-B14F-4D97-AF65-F5344CB8AC3E}">
        <p14:creationId xmlns:p14="http://schemas.microsoft.com/office/powerpoint/2010/main" val="246157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abstractions at work in writing a program in a language like Java.</a:t>
            </a:r>
          </a:p>
          <a:p>
            <a:r>
              <a:rPr lang="en-US" dirty="0"/>
              <a:t>But let’s just consider one for now.</a:t>
            </a:r>
          </a:p>
          <a:p>
            <a:endParaRPr lang="en-US" dirty="0"/>
          </a:p>
          <a:p>
            <a:r>
              <a:rPr lang="en-US" dirty="0"/>
              <a:t>At some level we can think of int as an Integer value.</a:t>
            </a:r>
          </a:p>
          <a:p>
            <a:r>
              <a:rPr lang="en-US" dirty="0"/>
              <a:t>  - A positive or negative whole number, or zero.</a:t>
            </a:r>
          </a:p>
          <a:p>
            <a:r>
              <a:rPr lang="en-US" dirty="0"/>
              <a:t>But we at least colloquially know that computers </a:t>
            </a:r>
          </a:p>
          <a:p>
            <a:r>
              <a:rPr lang="en-US" dirty="0"/>
              <a:t>  - just understand 1’s and 0’s</a:t>
            </a:r>
          </a:p>
          <a:p>
            <a:r>
              <a:rPr lang="en-US" dirty="0"/>
              <a:t>  - or that they run on electricity</a:t>
            </a:r>
          </a:p>
          <a:p>
            <a:r>
              <a:rPr lang="en-US" dirty="0"/>
              <a:t>So there can’t really be a whole number in there… </a:t>
            </a:r>
          </a:p>
          <a:p>
            <a:r>
              <a:rPr lang="en-US" dirty="0"/>
              <a:t>  - just 0’s and 1’s or electrical charges…</a:t>
            </a:r>
          </a:p>
          <a:p>
            <a:r>
              <a:rPr lang="en-US" dirty="0"/>
              <a:t>  - </a:t>
            </a:r>
            <a:r>
              <a:rPr lang="en-US" dirty="0" err="1"/>
              <a:t>Hummm</a:t>
            </a:r>
            <a:r>
              <a:rPr lang="en-US" dirty="0"/>
              <a:t>… so what’s going on?</a:t>
            </a:r>
          </a:p>
          <a:p>
            <a:endParaRPr lang="en-US" dirty="0"/>
          </a:p>
          <a:p>
            <a:r>
              <a:rPr lang="en-US" dirty="0"/>
              <a:t>The answer is that an int is an abstraction </a:t>
            </a:r>
          </a:p>
          <a:p>
            <a:r>
              <a:rPr lang="en-US" dirty="0"/>
              <a:t>  - this abstraction allows us to write a program as if there are whole numbers floating around in the computer.</a:t>
            </a:r>
          </a:p>
          <a:p>
            <a:r>
              <a:rPr lang="en-US" dirty="0"/>
              <a:t>  - It hides the details of how the computer uses electricity represent and manipulate whole number values.</a:t>
            </a:r>
          </a:p>
          <a:p>
            <a:endParaRPr lang="en-US" dirty="0"/>
          </a:p>
          <a:p>
            <a:endParaRPr lang="en-US" dirty="0"/>
          </a:p>
        </p:txBody>
      </p:sp>
    </p:spTree>
    <p:extLst>
      <p:ext uri="{BB962C8B-B14F-4D97-AF65-F5344CB8AC3E}">
        <p14:creationId xmlns:p14="http://schemas.microsoft.com/office/powerpoint/2010/main" val="3009123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In pairs…</a:t>
            </a:r>
          </a:p>
          <a:p>
            <a:r>
              <a:rPr lang="en-US" dirty="0"/>
              <a:t>  - do a report out.</a:t>
            </a:r>
          </a:p>
          <a:p>
            <a:endParaRPr lang="en-US" dirty="0"/>
          </a:p>
          <a:p>
            <a:r>
              <a:rPr lang="en-US" dirty="0"/>
              <a:t>Discuss and clarify using next slide.</a:t>
            </a:r>
          </a:p>
        </p:txBody>
      </p:sp>
    </p:spTree>
    <p:extLst>
      <p:ext uri="{BB962C8B-B14F-4D97-AF65-F5344CB8AC3E}">
        <p14:creationId xmlns:p14="http://schemas.microsoft.com/office/powerpoint/2010/main" val="906813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think of int, abstractly as an actual integer we have a problem…</a:t>
            </a:r>
          </a:p>
          <a:p>
            <a:r>
              <a:rPr lang="en-US" dirty="0"/>
              <a:t>The behavior of this program makes no sense if an int were actually an integer.</a:t>
            </a:r>
          </a:p>
          <a:p>
            <a:r>
              <a:rPr lang="en-US" dirty="0"/>
              <a:t>  - somehow repeatedly adding 1 to a positive value made it negative??? </a:t>
            </a:r>
          </a:p>
          <a:p>
            <a:r>
              <a:rPr lang="en-US" dirty="0"/>
              <a:t>  - how can that be????</a:t>
            </a:r>
          </a:p>
          <a:p>
            <a:endParaRPr lang="en-US" dirty="0"/>
          </a:p>
          <a:p>
            <a:r>
              <a:rPr lang="en-US" dirty="0"/>
              <a:t>We will see in a few weeks that:</a:t>
            </a:r>
          </a:p>
          <a:p>
            <a:r>
              <a:rPr lang="en-US" dirty="0"/>
              <a:t>  - this is exactly the behavior that we should expect once we understand what an int is at a lower level of abstraction.</a:t>
            </a:r>
          </a:p>
          <a:p>
            <a:r>
              <a:rPr lang="en-US" dirty="0"/>
              <a:t>  - the program is doing exactly what it should</a:t>
            </a:r>
          </a:p>
          <a:p>
            <a:r>
              <a:rPr lang="en-US" dirty="0"/>
              <a:t>  - we just don’t understand what lies beneath the int abstraction.</a:t>
            </a:r>
          </a:p>
          <a:p>
            <a:r>
              <a:rPr lang="en-US" dirty="0"/>
              <a:t>  - but once we do, this seemingly confusing program behavior will make perfect sense.</a:t>
            </a:r>
          </a:p>
          <a:p>
            <a:endParaRPr lang="en-US" dirty="0"/>
          </a:p>
          <a:p>
            <a:r>
              <a:rPr lang="en-US" dirty="0"/>
              <a:t>So sometimes… </a:t>
            </a:r>
          </a:p>
          <a:p>
            <a:r>
              <a:rPr lang="en-US" dirty="0"/>
              <a:t>  - what looks like a bug at one level of abstraction</a:t>
            </a:r>
          </a:p>
          <a:p>
            <a:r>
              <a:rPr lang="en-US" dirty="0"/>
              <a:t>  - is really a limitation of our abstraction</a:t>
            </a:r>
          </a:p>
          <a:p>
            <a:r>
              <a:rPr lang="en-US" dirty="0"/>
              <a:t>    - that is, our abstraction is imperfect.</a:t>
            </a:r>
          </a:p>
          <a:p>
            <a:r>
              <a:rPr lang="en-US" dirty="0"/>
              <a:t>    - so under some circumstances it does not behave as expected.</a:t>
            </a:r>
          </a:p>
          <a:p>
            <a:r>
              <a:rPr lang="en-US" dirty="0"/>
              <a:t>  - we need to drill down and look at a lower level of abstraction to understand what is happening.</a:t>
            </a:r>
          </a:p>
          <a:p>
            <a:r>
              <a:rPr lang="en-US" dirty="0"/>
              <a:t>    - For example with the TV remote</a:t>
            </a:r>
          </a:p>
          <a:p>
            <a:r>
              <a:rPr lang="en-US" dirty="0"/>
              <a:t>      - If it is not pointed at the TV it does not work.</a:t>
            </a:r>
          </a:p>
          <a:p>
            <a:r>
              <a:rPr lang="en-US" dirty="0"/>
              <a:t>      - To understand why, we need to think beyond the buttons and what they do.</a:t>
            </a:r>
          </a:p>
          <a:p>
            <a:r>
              <a:rPr lang="en-US" dirty="0"/>
              <a:t>      - We need to know a little about a lower level of abstraction</a:t>
            </a:r>
          </a:p>
          <a:p>
            <a:r>
              <a:rPr lang="en-US" dirty="0"/>
              <a:t>      - We need to realize that how it works is to transmit a signal (Infrared light) to the TV</a:t>
            </a:r>
          </a:p>
          <a:p>
            <a:r>
              <a:rPr lang="en-US" dirty="0"/>
              <a:t>        - And that to do that, it must have a line of sight to the TV.</a:t>
            </a:r>
          </a:p>
          <a:p>
            <a:r>
              <a:rPr lang="en-US" dirty="0"/>
              <a:t>      - Without thinking about that lower level of abstraction, we can’t understand why the remote has to be pointed at the TV.</a:t>
            </a:r>
          </a:p>
          <a:p>
            <a:r>
              <a:rPr lang="en-US" dirty="0"/>
              <a:t>        - Admittedly this one is a little more intuitive than the int.  </a:t>
            </a:r>
          </a:p>
          <a:p>
            <a:r>
              <a:rPr lang="en-US" dirty="0"/>
              <a:t>        - But that’s just because we’ve lived with the limits of the TV remote abstraction without really </a:t>
            </a:r>
            <a:r>
              <a:rPr lang="en-US"/>
              <a:t>pulling it apart before.</a:t>
            </a:r>
            <a:endParaRPr lang="en-US" dirty="0"/>
          </a:p>
          <a:p>
            <a:endParaRPr lang="en-US" dirty="0"/>
          </a:p>
          <a:p>
            <a:r>
              <a:rPr lang="en-US" dirty="0"/>
              <a:t>This is just one example of why learning the low level details that we’ll be looking at in this course may be helpful for you even if you only ever write code at a high level in something like Java.</a:t>
            </a:r>
          </a:p>
          <a:p>
            <a:r>
              <a:rPr lang="en-US" dirty="0"/>
              <a:t>  </a:t>
            </a:r>
          </a:p>
        </p:txBody>
      </p:sp>
    </p:spTree>
    <p:extLst>
      <p:ext uri="{BB962C8B-B14F-4D97-AF65-F5344CB8AC3E}">
        <p14:creationId xmlns:p14="http://schemas.microsoft.com/office/powerpoint/2010/main" val="19657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727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t>Note: Individual images may be covered by their own licensing agreements and were incorporated here under fair use.  </a:t>
            </a:r>
            <a:r>
              <a:rPr lang="en-US"/>
              <a:t>Their use in this slide deck does not change or alter their licensing. </a:t>
            </a:r>
          </a:p>
          <a:p>
            <a:endParaRPr lang="en-US"/>
          </a:p>
        </p:txBody>
      </p:sp>
    </p:spTree>
    <p:extLst>
      <p:ext uri="{BB962C8B-B14F-4D97-AF65-F5344CB8AC3E}">
        <p14:creationId xmlns:p14="http://schemas.microsoft.com/office/powerpoint/2010/main" val="472821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Addressed on previous slide.</a:t>
            </a:r>
          </a:p>
          <a:p>
            <a:endParaRPr lang="en-US" dirty="0"/>
          </a:p>
        </p:txBody>
      </p:sp>
    </p:spTree>
    <p:extLst>
      <p:ext uri="{BB962C8B-B14F-4D97-AF65-F5344CB8AC3E}">
        <p14:creationId xmlns:p14="http://schemas.microsoft.com/office/powerpoint/2010/main" val="85926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heady stuff.</a:t>
            </a:r>
          </a:p>
          <a:p>
            <a:r>
              <a:rPr lang="en-US" dirty="0"/>
              <a:t>But true… without abstraction nothing we do as computer scientists would be possible.</a:t>
            </a:r>
          </a:p>
          <a:p>
            <a:endParaRPr lang="en-US" dirty="0"/>
          </a:p>
          <a:p>
            <a:r>
              <a:rPr lang="en-US" dirty="0"/>
              <a:t>Hoare </a:t>
            </a:r>
          </a:p>
          <a:p>
            <a:r>
              <a:rPr lang="en-US" dirty="0"/>
              <a:t> - Computer Science Pioneer</a:t>
            </a:r>
          </a:p>
          <a:p>
            <a:r>
              <a:rPr lang="en-US" dirty="0"/>
              <a:t> - Turing award winner for “</a:t>
            </a:r>
            <a:r>
              <a:rPr lang="en-US" sz="1400" b="0" i="0" dirty="0">
                <a:solidFill>
                  <a:srgbClr val="000000"/>
                </a:solidFill>
                <a:effectLst/>
                <a:latin typeface="Arial"/>
                <a:ea typeface="Arial"/>
                <a:cs typeface="Arial"/>
                <a:sym typeface="Arial" panose="020B0604020202020204" pitchFamily="34" charset="0"/>
              </a:rPr>
              <a:t>For his fundamental contributions to the definition and design of programming languages.”</a:t>
            </a:r>
          </a:p>
          <a:p>
            <a:r>
              <a:rPr lang="en-US" dirty="0"/>
              <a:t>  - Nobel Prize of Computer Science</a:t>
            </a:r>
          </a:p>
          <a:p>
            <a:r>
              <a:rPr lang="en-US" dirty="0"/>
              <a:t> - Invented </a:t>
            </a:r>
            <a:r>
              <a:rPr lang="en-US" dirty="0" err="1"/>
              <a:t>QuickSort</a:t>
            </a:r>
            <a:endParaRPr lang="en-US" dirty="0"/>
          </a:p>
          <a:p>
            <a:pPr marL="457200" marR="0" lvl="0" indent="-3175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t> - Invented null reference – and it’s said he regretted it ever since.</a:t>
            </a:r>
          </a:p>
          <a:p>
            <a:endParaRPr lang="en-US" dirty="0"/>
          </a:p>
          <a:p>
            <a:endParaRPr lang="en-US" dirty="0"/>
          </a:p>
        </p:txBody>
      </p:sp>
    </p:spTree>
    <p:extLst>
      <p:ext uri="{BB962C8B-B14F-4D97-AF65-F5344CB8AC3E}">
        <p14:creationId xmlns:p14="http://schemas.microsoft.com/office/powerpoint/2010/main" val="327372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79538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full COMP Major laid out.</a:t>
            </a:r>
          </a:p>
          <a:p>
            <a:r>
              <a:rPr lang="en-US" dirty="0"/>
              <a:t>Comp 256 is the foundation for the Abstractions and Systems area</a:t>
            </a:r>
          </a:p>
          <a:p>
            <a:r>
              <a:rPr lang="en-US" dirty="0"/>
              <a:t>We’ll learn more about what we mean by abstractions as we go along.</a:t>
            </a:r>
          </a:p>
          <a:p>
            <a:r>
              <a:rPr lang="en-US" dirty="0"/>
              <a:t>It is the prerequisite for any of the Abstraction Implementation courses</a:t>
            </a:r>
          </a:p>
          <a:p>
            <a:r>
              <a:rPr lang="en-US" dirty="0"/>
              <a:t> - Must take one for the major.</a:t>
            </a:r>
          </a:p>
          <a:p>
            <a:r>
              <a:rPr lang="en-US" dirty="0"/>
              <a:t>  - Computer Networks</a:t>
            </a:r>
          </a:p>
          <a:p>
            <a:r>
              <a:rPr lang="en-US" dirty="0"/>
              <a:t>  - Operating Systems</a:t>
            </a:r>
          </a:p>
          <a:p>
            <a:r>
              <a:rPr lang="en-US" dirty="0"/>
              <a:t>  - Possibly others (e.g. Computer Architecture)</a:t>
            </a:r>
          </a:p>
          <a:p>
            <a:endParaRPr lang="en-US" dirty="0"/>
          </a:p>
        </p:txBody>
      </p:sp>
    </p:spTree>
    <p:extLst>
      <p:ext uri="{BB962C8B-B14F-4D97-AF65-F5344CB8AC3E}">
        <p14:creationId xmlns:p14="http://schemas.microsoft.com/office/powerpoint/2010/main" val="92944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Syllabus.</a:t>
            </a:r>
          </a:p>
          <a:p>
            <a:r>
              <a:rPr lang="en-US" dirty="0"/>
              <a:t>All of the course policies</a:t>
            </a:r>
          </a:p>
          <a:p>
            <a:r>
              <a:rPr lang="en-US" dirty="0"/>
              <a:t> - Grading</a:t>
            </a:r>
          </a:p>
          <a:p>
            <a:r>
              <a:rPr lang="en-US" dirty="0"/>
              <a:t> - Assignment Resubmissions</a:t>
            </a:r>
          </a:p>
          <a:p>
            <a:r>
              <a:rPr lang="en-US" dirty="0"/>
              <a:t> - Etc.  It is stuff you will want to know.</a:t>
            </a:r>
          </a:p>
          <a:p>
            <a:endParaRPr lang="en-US" dirty="0"/>
          </a:p>
          <a:p>
            <a:r>
              <a:rPr lang="en-US" dirty="0"/>
              <a:t>Syllabus Quiz </a:t>
            </a:r>
          </a:p>
          <a:p>
            <a:r>
              <a:rPr lang="en-US" dirty="0"/>
              <a:t> - on Moodle</a:t>
            </a:r>
          </a:p>
          <a:p>
            <a:r>
              <a:rPr lang="en-US" dirty="0"/>
              <a:t> - Due before next class.</a:t>
            </a:r>
          </a:p>
          <a:p>
            <a:endParaRPr lang="en-US" dirty="0"/>
          </a:p>
          <a:p>
            <a:r>
              <a:rPr lang="en-US" dirty="0"/>
              <a:t>I will take questions on the Syllabus and Course Policies at the start of the next class.</a:t>
            </a:r>
          </a:p>
          <a:p>
            <a:endParaRPr lang="en-US" dirty="0"/>
          </a:p>
        </p:txBody>
      </p:sp>
    </p:spTree>
    <p:extLst>
      <p:ext uri="{BB962C8B-B14F-4D97-AF65-F5344CB8AC3E}">
        <p14:creationId xmlns:p14="http://schemas.microsoft.com/office/powerpoint/2010/main" val="150457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somewhat the opposite of the common use of “Abstract”</a:t>
            </a:r>
          </a:p>
          <a:p>
            <a:r>
              <a:rPr lang="en-US" dirty="0"/>
              <a:t> - Abstract ideas / abstract art</a:t>
            </a:r>
          </a:p>
          <a:p>
            <a:r>
              <a:rPr lang="en-US" dirty="0"/>
              <a:t>  - Typically perceived as harder to understand</a:t>
            </a:r>
          </a:p>
          <a:p>
            <a:endParaRPr lang="en-US" dirty="0"/>
          </a:p>
          <a:p>
            <a:r>
              <a:rPr lang="en-US" dirty="0"/>
              <a:t> - In computing, we use abstraction to make things easier to understand and use.</a:t>
            </a:r>
          </a:p>
          <a:p>
            <a:r>
              <a:rPr lang="en-US" dirty="0"/>
              <a:t>  - Abstractions:</a:t>
            </a:r>
          </a:p>
          <a:p>
            <a:r>
              <a:rPr lang="en-US" dirty="0"/>
              <a:t>   - let us focus on information (i.e. </a:t>
            </a:r>
            <a:r>
              <a:rPr lang="en-US" b="1" dirty="0"/>
              <a:t>details</a:t>
            </a:r>
            <a:r>
              <a:rPr lang="en-US" dirty="0"/>
              <a:t>) that we care about for what we are doing.</a:t>
            </a:r>
          </a:p>
          <a:p>
            <a:r>
              <a:rPr lang="en-US" dirty="0"/>
              <a:t>     - i.e. are </a:t>
            </a:r>
            <a:r>
              <a:rPr lang="en-US" b="1" dirty="0"/>
              <a:t>relevant </a:t>
            </a:r>
            <a:r>
              <a:rPr lang="en-US" b="0" dirty="0"/>
              <a:t>for the task at hand</a:t>
            </a:r>
            <a:r>
              <a:rPr lang="en-US" dirty="0"/>
              <a:t>.</a:t>
            </a:r>
          </a:p>
          <a:p>
            <a:r>
              <a:rPr lang="en-US" dirty="0"/>
              <a:t>   - while ignoring information (i.e. </a:t>
            </a:r>
            <a:r>
              <a:rPr lang="en-US" b="1" dirty="0"/>
              <a:t>details</a:t>
            </a:r>
            <a:r>
              <a:rPr lang="en-US" dirty="0"/>
              <a:t>) that we don’t dare about for what we are doing.</a:t>
            </a:r>
          </a:p>
          <a:p>
            <a:r>
              <a:rPr lang="en-US" dirty="0"/>
              <a:t>     - i.e. are </a:t>
            </a:r>
            <a:r>
              <a:rPr lang="en-US" b="1" dirty="0"/>
              <a:t>irrelevant</a:t>
            </a:r>
            <a:r>
              <a:rPr lang="en-US" dirty="0"/>
              <a:t> for the task at hand.</a:t>
            </a:r>
          </a:p>
          <a:p>
            <a:endParaRPr lang="en-US" dirty="0"/>
          </a:p>
          <a:p>
            <a:r>
              <a:rPr lang="en-US" dirty="0"/>
              <a:t>Turns out you do this all of the time without even thinking about it.</a:t>
            </a:r>
          </a:p>
          <a:p>
            <a:r>
              <a:rPr lang="en-US" dirty="0"/>
              <a:t>But in reality, it turns out that much of what you do everyday relies on abstraction.</a:t>
            </a:r>
          </a:p>
          <a:p>
            <a:r>
              <a:rPr lang="en-US" dirty="0"/>
              <a:t>  - In fact, much of what you do on a daily basis would be impossible without abstractions.</a:t>
            </a:r>
          </a:p>
        </p:txBody>
      </p:sp>
    </p:spTree>
    <p:extLst>
      <p:ext uri="{BB962C8B-B14F-4D97-AF65-F5344CB8AC3E}">
        <p14:creationId xmlns:p14="http://schemas.microsoft.com/office/powerpoint/2010/main" val="1459151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some programming examples, since this is a CS course.</a:t>
            </a:r>
          </a:p>
          <a:p>
            <a:endParaRPr lang="en-US" dirty="0"/>
          </a:p>
          <a:p>
            <a:r>
              <a:rPr lang="en-US" dirty="0"/>
              <a:t>Here the abstractions are:</a:t>
            </a:r>
          </a:p>
          <a:p>
            <a:r>
              <a:rPr lang="en-US" dirty="0"/>
              <a:t> - The </a:t>
            </a:r>
            <a:r>
              <a:rPr lang="en-US" dirty="0" err="1"/>
              <a:t>random.randomint</a:t>
            </a:r>
            <a:r>
              <a:rPr lang="en-US" dirty="0"/>
              <a:t> method</a:t>
            </a:r>
          </a:p>
          <a:p>
            <a:pPr marL="457200" marR="0" lvl="0" indent="-3175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t>   - Note: </a:t>
            </a:r>
            <a:r>
              <a:rPr lang="en-US" dirty="0" err="1"/>
              <a:t>randint</a:t>
            </a:r>
            <a:r>
              <a:rPr lang="en-US" dirty="0"/>
              <a:t> is inclusive [1…10]</a:t>
            </a:r>
          </a:p>
          <a:p>
            <a:r>
              <a:rPr lang="en-US" dirty="0"/>
              <a:t>   - Similar to </a:t>
            </a:r>
            <a:r>
              <a:rPr lang="en-US" dirty="0" err="1"/>
              <a:t>Math.Random</a:t>
            </a:r>
            <a:r>
              <a:rPr lang="en-US" dirty="0"/>
              <a:t> in Java if you haven’t used python.</a:t>
            </a:r>
          </a:p>
          <a:p>
            <a:endParaRPr lang="en-US" dirty="0"/>
          </a:p>
          <a:p>
            <a:r>
              <a:rPr lang="en-US" dirty="0"/>
              <a:t> - The python dictionary</a:t>
            </a:r>
          </a:p>
          <a:p>
            <a:r>
              <a:rPr lang="en-US" dirty="0"/>
              <a:t>   - Similar to a HashMap in Java if you haven’t used python.</a:t>
            </a:r>
          </a:p>
          <a:p>
            <a:r>
              <a:rPr lang="en-US" dirty="0"/>
              <a:t>   - Maps a key to a value</a:t>
            </a:r>
          </a:p>
          <a:p>
            <a:r>
              <a:rPr lang="en-US" dirty="0"/>
              <a:t>     - Key: Name</a:t>
            </a:r>
          </a:p>
          <a:p>
            <a:r>
              <a:rPr lang="en-US" dirty="0"/>
              <a:t>     - Value: Phone number</a:t>
            </a:r>
          </a:p>
          <a:p>
            <a:endParaRPr lang="en-US" dirty="0"/>
          </a:p>
          <a:p>
            <a:r>
              <a:rPr lang="en-US" dirty="0"/>
              <a:t>Then pose the question…</a:t>
            </a:r>
          </a:p>
          <a:p>
            <a:r>
              <a:rPr lang="en-US" dirty="0"/>
              <a:t>  - Discuss with a neighbor and report out.</a:t>
            </a:r>
          </a:p>
          <a:p>
            <a:endParaRPr lang="en-US" dirty="0"/>
          </a:p>
          <a:p>
            <a:endParaRPr lang="en-US" dirty="0"/>
          </a:p>
        </p:txBody>
      </p:sp>
    </p:spTree>
    <p:extLst>
      <p:ext uri="{BB962C8B-B14F-4D97-AF65-F5344CB8AC3E}">
        <p14:creationId xmlns:p14="http://schemas.microsoft.com/office/powerpoint/2010/main" val="42760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about a common abstraction that many of you use often.</a:t>
            </a:r>
          </a:p>
          <a:p>
            <a:r>
              <a:rPr lang="en-US" dirty="0"/>
              <a:t>  - The television remote control.</a:t>
            </a:r>
          </a:p>
          <a:p>
            <a:endParaRPr lang="en-US" dirty="0"/>
          </a:p>
          <a:p>
            <a:r>
              <a:rPr lang="en-US" dirty="0"/>
              <a:t>Introduce yourself to a neighbor or two.</a:t>
            </a:r>
          </a:p>
          <a:p>
            <a:r>
              <a:rPr lang="en-US" dirty="0"/>
              <a:t>Discuss these questions:</a:t>
            </a:r>
          </a:p>
          <a:p>
            <a:r>
              <a:rPr lang="en-US" dirty="0"/>
              <a:t>  - Be sure to identify </a:t>
            </a:r>
          </a:p>
          <a:p>
            <a:r>
              <a:rPr lang="en-US" dirty="0"/>
              <a:t>    - the relevant (observed and useful) information.</a:t>
            </a:r>
          </a:p>
          <a:p>
            <a:r>
              <a:rPr lang="en-US" dirty="0"/>
              <a:t>    - the irrelevant (hidden) information.</a:t>
            </a:r>
          </a:p>
          <a:p>
            <a:r>
              <a:rPr lang="en-US" dirty="0"/>
              <a:t> </a:t>
            </a:r>
          </a:p>
          <a:p>
            <a:r>
              <a:rPr lang="en-US" dirty="0"/>
              <a:t>Then report out.</a:t>
            </a:r>
          </a:p>
        </p:txBody>
      </p:sp>
    </p:spTree>
    <p:extLst>
      <p:ext uri="{BB962C8B-B14F-4D97-AF65-F5344CB8AC3E}">
        <p14:creationId xmlns:p14="http://schemas.microsoft.com/office/powerpoint/2010/main" val="2236608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gap is so large its hard to see how to use the fundamentals to build an abstraction.</a:t>
            </a:r>
          </a:p>
          <a:p>
            <a:r>
              <a:rPr lang="en-US" dirty="0"/>
              <a:t> - e.g. how do a bunch of transistors execute a python program?</a:t>
            </a:r>
          </a:p>
          <a:p>
            <a:endParaRPr lang="en-US" dirty="0"/>
          </a:p>
          <a:p>
            <a:r>
              <a:rPr lang="en-US" dirty="0"/>
              <a:t>In practice what happens is we build hierarchies of abstractions.</a:t>
            </a:r>
          </a:p>
          <a:p>
            <a:r>
              <a:rPr lang="en-US" dirty="0"/>
              <a:t> - the primitive ideas are used to build higher level ideas (abstractions)</a:t>
            </a:r>
          </a:p>
          <a:p>
            <a:r>
              <a:rPr lang="en-US" dirty="0"/>
              <a:t> - letting us forget about the lower level details and build higher level abstractions</a:t>
            </a:r>
          </a:p>
          <a:p>
            <a:r>
              <a:rPr lang="en-US" dirty="0"/>
              <a:t> - and so on.</a:t>
            </a:r>
          </a:p>
          <a:p>
            <a:endParaRPr lang="en-US" dirty="0"/>
          </a:p>
          <a:p>
            <a:r>
              <a:rPr lang="en-US" dirty="0"/>
              <a:t>Here we can see they built a low bridge</a:t>
            </a:r>
          </a:p>
          <a:p>
            <a:r>
              <a:rPr lang="en-US" dirty="0"/>
              <a:t>  - then built on top of that</a:t>
            </a:r>
          </a:p>
          <a:p>
            <a:r>
              <a:rPr lang="en-US" dirty="0"/>
              <a:t>  - then built on top of that</a:t>
            </a:r>
          </a:p>
          <a:p>
            <a:r>
              <a:rPr lang="en-US" dirty="0"/>
              <a:t>  - each layer making the next layer possible without worrying about the lower levels.</a:t>
            </a:r>
          </a:p>
          <a:p>
            <a:endParaRPr lang="en-US" dirty="0"/>
          </a:p>
          <a:p>
            <a:r>
              <a:rPr lang="en-US" dirty="0"/>
              <a:t>In mathematics:</a:t>
            </a:r>
          </a:p>
          <a:p>
            <a:r>
              <a:rPr lang="en-US" dirty="0"/>
              <a:t> - we start thinking about the area under a curve as adding up the area of bunch of rectangles</a:t>
            </a:r>
          </a:p>
          <a:p>
            <a:r>
              <a:rPr lang="en-US" dirty="0"/>
              <a:t> - then we introduce the integral which is an abstraction for that idea </a:t>
            </a:r>
          </a:p>
          <a:p>
            <a:r>
              <a:rPr lang="en-US" dirty="0"/>
              <a:t> - we can then work with integrals without thinking about the rectangles</a:t>
            </a:r>
          </a:p>
          <a:p>
            <a:r>
              <a:rPr lang="en-US" dirty="0"/>
              <a:t> - we can then produce theorems that involve integrals and forget about the integrals they contain.</a:t>
            </a:r>
          </a:p>
          <a:p>
            <a:r>
              <a:rPr lang="en-US" dirty="0"/>
              <a:t> - And use those to prove more theorems while forgetting about the lower level details</a:t>
            </a:r>
          </a:p>
          <a:p>
            <a:endParaRPr lang="en-US" dirty="0"/>
          </a:p>
          <a:p>
            <a:r>
              <a:rPr lang="en-US" dirty="0"/>
              <a:t>Let’s look at the idea of abstraction hierarchies in some other examples.</a:t>
            </a:r>
          </a:p>
        </p:txBody>
      </p:sp>
    </p:spTree>
    <p:extLst>
      <p:ext uri="{BB962C8B-B14F-4D97-AF65-F5344CB8AC3E}">
        <p14:creationId xmlns:p14="http://schemas.microsoft.com/office/powerpoint/2010/main" val="281229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9"/>
        <p:cNvGrpSpPr/>
        <p:nvPr/>
      </p:nvGrpSpPr>
      <p:grpSpPr>
        <a:xfrm>
          <a:off x="0" y="0"/>
          <a:ext cx="0" cy="0"/>
          <a:chOff x="0" y="0"/>
          <a:chExt cx="0" cy="0"/>
        </a:xfrm>
      </p:grpSpPr>
      <p:sp>
        <p:nvSpPr>
          <p:cNvPr id="3" name="Google Shape;10;p2">
            <a:extLst>
              <a:ext uri="{FF2B5EF4-FFF2-40B4-BE49-F238E27FC236}">
                <a16:creationId xmlns:a16="http://schemas.microsoft.com/office/drawing/2014/main" id="{1A5523C0-5E75-924D-9277-42EB422D96E8}"/>
              </a:ext>
            </a:extLst>
          </p:cNvPr>
          <p:cNvSpPr>
            <a:spLocks/>
          </p:cNvSpPr>
          <p:nvPr/>
        </p:nvSpPr>
        <p:spPr bwMode="auto">
          <a:xfrm rot="10800000" flipH="1">
            <a:off x="3919538" y="3976688"/>
            <a:ext cx="1303337" cy="1128712"/>
          </a:xfrm>
          <a:custGeom>
            <a:avLst/>
            <a:gdLst>
              <a:gd name="T0" fmla="*/ 30000 w 120000"/>
              <a:gd name="T1" fmla="*/ 0 h 120000"/>
              <a:gd name="T2" fmla="*/ 0 w 120000"/>
              <a:gd name="T3" fmla="*/ 59994 h 120000"/>
              <a:gd name="T4" fmla="*/ 30000 w 120000"/>
              <a:gd name="T5" fmla="*/ 120000 h 120000"/>
              <a:gd name="T6" fmla="*/ 90000 w 120000"/>
              <a:gd name="T7" fmla="*/ 120000 h 120000"/>
              <a:gd name="T8" fmla="*/ 120000 w 120000"/>
              <a:gd name="T9" fmla="*/ 59994 h 120000"/>
              <a:gd name="T10" fmla="*/ 90000 w 120000"/>
              <a:gd name="T11" fmla="*/ 0 h 120000"/>
              <a:gd name="T12" fmla="*/ 30000 w 120000"/>
              <a:gd name="T13" fmla="*/ 0 h 120000"/>
              <a:gd name="T14" fmla="*/ 38477 w 120000"/>
              <a:gd name="T15" fmla="*/ 16950 h 120000"/>
              <a:gd name="T16" fmla="*/ 81522 w 120000"/>
              <a:gd name="T17" fmla="*/ 16950 h 120000"/>
              <a:gd name="T18" fmla="*/ 103033 w 120000"/>
              <a:gd name="T19" fmla="*/ 59994 h 120000"/>
              <a:gd name="T20" fmla="*/ 81522 w 120000"/>
              <a:gd name="T21" fmla="*/ 103038 h 120000"/>
              <a:gd name="T22" fmla="*/ 38477 w 120000"/>
              <a:gd name="T23" fmla="*/ 103038 h 120000"/>
              <a:gd name="T24" fmla="*/ 16955 w 120000"/>
              <a:gd name="T25" fmla="*/ 59994 h 120000"/>
              <a:gd name="T26" fmla="*/ 38477 w 120000"/>
              <a:gd name="T27" fmla="*/ 1695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rotWithShape="0">
            <a:gsLst>
              <a:gs pos="0">
                <a:srgbClr val="3393E2"/>
              </a:gs>
              <a:gs pos="100000">
                <a:srgbClr val="00E2C7"/>
              </a:gs>
            </a:gsLst>
            <a:lin ang="6960000"/>
          </a:gra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endParaRPr lang="en-US"/>
          </a:p>
        </p:txBody>
      </p:sp>
      <p:sp>
        <p:nvSpPr>
          <p:cNvPr id="4" name="Google Shape;11;p2">
            <a:extLst>
              <a:ext uri="{FF2B5EF4-FFF2-40B4-BE49-F238E27FC236}">
                <a16:creationId xmlns:a16="http://schemas.microsoft.com/office/drawing/2014/main" id="{8E441844-39A5-014C-BE8F-D7206837400D}"/>
              </a:ext>
            </a:extLst>
          </p:cNvPr>
          <p:cNvSpPr/>
          <p:nvPr/>
        </p:nvSpPr>
        <p:spPr>
          <a:xfrm rot="5400000">
            <a:off x="3809057" y="-81000"/>
            <a:ext cx="1525500" cy="17616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Helvetica Neue" panose="02000503000000020004" pitchFamily="2" charset="0"/>
              <a:buNone/>
            </a:pPr>
            <a:endParaRPr lang="en-US" altLang="en-US" sz="3200">
              <a:solidFill>
                <a:srgbClr val="FFFFFF"/>
              </a:solidFill>
              <a:latin typeface="Helvetica Neue" panose="02000503000000020004" pitchFamily="2" charset="0"/>
              <a:sym typeface="Helvetica Neue" panose="02000503000000020004" pitchFamily="2" charset="0"/>
            </a:endParaRPr>
          </a:p>
        </p:txBody>
      </p:sp>
      <p:sp>
        <p:nvSpPr>
          <p:cNvPr id="5" name="Google Shape;13;p2">
            <a:extLst>
              <a:ext uri="{FF2B5EF4-FFF2-40B4-BE49-F238E27FC236}">
                <a16:creationId xmlns:a16="http://schemas.microsoft.com/office/drawing/2014/main" id="{C7D48AB1-5D2E-4140-A539-A48A755F35BB}"/>
              </a:ext>
            </a:extLst>
          </p:cNvPr>
          <p:cNvSpPr>
            <a:spLocks noChangeArrowheads="1"/>
          </p:cNvSpPr>
          <p:nvPr/>
        </p:nvSpPr>
        <p:spPr bwMode="auto">
          <a:xfrm rot="10800000" flipH="1">
            <a:off x="2809875" y="-173038"/>
            <a:ext cx="1111250" cy="962026"/>
          </a:xfrm>
          <a:prstGeom prst="hexagon">
            <a:avLst>
              <a:gd name="adj" fmla="val 28685"/>
              <a:gd name="vf" fmla="val 115470"/>
            </a:avLst>
          </a:prstGeom>
          <a:noFill/>
          <a:ln w="19050">
            <a:solidFill>
              <a:srgbClr val="19BBD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6" name="Google Shape;14;p2">
            <a:extLst>
              <a:ext uri="{FF2B5EF4-FFF2-40B4-BE49-F238E27FC236}">
                <a16:creationId xmlns:a16="http://schemas.microsoft.com/office/drawing/2014/main" id="{BCF0C4D0-104E-B44E-88A2-728CD53A432B}"/>
              </a:ext>
            </a:extLst>
          </p:cNvPr>
          <p:cNvSpPr>
            <a:spLocks noChangeArrowheads="1"/>
          </p:cNvSpPr>
          <p:nvPr/>
        </p:nvSpPr>
        <p:spPr bwMode="auto">
          <a:xfrm rot="10800000" flipH="1">
            <a:off x="3602038" y="1360488"/>
            <a:ext cx="493712" cy="427037"/>
          </a:xfrm>
          <a:prstGeom prst="hexagon">
            <a:avLst>
              <a:gd name="adj" fmla="val 28705"/>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 name="Google Shape;15;p2">
            <a:extLst>
              <a:ext uri="{FF2B5EF4-FFF2-40B4-BE49-F238E27FC236}">
                <a16:creationId xmlns:a16="http://schemas.microsoft.com/office/drawing/2014/main" id="{14E209A9-259D-754D-8839-C61341F9169F}"/>
              </a:ext>
            </a:extLst>
          </p:cNvPr>
          <p:cNvSpPr>
            <a:spLocks noChangeArrowheads="1"/>
          </p:cNvSpPr>
          <p:nvPr/>
        </p:nvSpPr>
        <p:spPr bwMode="auto">
          <a:xfrm rot="10800000" flipH="1">
            <a:off x="5278438" y="855663"/>
            <a:ext cx="944562" cy="817562"/>
          </a:xfrm>
          <a:prstGeom prst="hexagon">
            <a:avLst>
              <a:gd name="adj" fmla="val 28691"/>
              <a:gd name="vf" fmla="val 115470"/>
            </a:avLst>
          </a:prstGeom>
          <a:noFill/>
          <a:ln w="76200">
            <a:solidFill>
              <a:srgbClr val="184769"/>
            </a:solidFill>
            <a:miter lim="8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16;p2">
            <a:extLst>
              <a:ext uri="{FF2B5EF4-FFF2-40B4-BE49-F238E27FC236}">
                <a16:creationId xmlns:a16="http://schemas.microsoft.com/office/drawing/2014/main" id="{B2373DEC-567F-6346-85F1-A372967E25A5}"/>
              </a:ext>
            </a:extLst>
          </p:cNvPr>
          <p:cNvSpPr>
            <a:spLocks noChangeArrowheads="1"/>
          </p:cNvSpPr>
          <p:nvPr/>
        </p:nvSpPr>
        <p:spPr bwMode="auto">
          <a:xfrm rot="10800000" flipH="1">
            <a:off x="5365750" y="352425"/>
            <a:ext cx="493713" cy="427038"/>
          </a:xfrm>
          <a:prstGeom prst="hexagon">
            <a:avLst>
              <a:gd name="adj" fmla="val 28684"/>
              <a:gd name="vf" fmla="val 115470"/>
            </a:avLst>
          </a:prstGeom>
          <a:solidFill>
            <a:srgbClr val="00E1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9" name="Google Shape;17;p2">
            <a:extLst>
              <a:ext uri="{FF2B5EF4-FFF2-40B4-BE49-F238E27FC236}">
                <a16:creationId xmlns:a16="http://schemas.microsoft.com/office/drawing/2014/main" id="{958CF0B0-83EF-E34D-B254-E9D77575B50A}"/>
              </a:ext>
            </a:extLst>
          </p:cNvPr>
          <p:cNvGrpSpPr>
            <a:grpSpLocks/>
          </p:cNvGrpSpPr>
          <p:nvPr/>
        </p:nvGrpSpPr>
        <p:grpSpPr bwMode="auto">
          <a:xfrm>
            <a:off x="5549900" y="1030288"/>
            <a:ext cx="403225" cy="373062"/>
            <a:chOff x="5975075" y="2327500"/>
            <a:chExt cx="420100" cy="388350"/>
          </a:xfrm>
        </p:grpSpPr>
        <p:sp>
          <p:nvSpPr>
            <p:cNvPr id="10" name="Google Shape;18;p2">
              <a:extLst>
                <a:ext uri="{FF2B5EF4-FFF2-40B4-BE49-F238E27FC236}">
                  <a16:creationId xmlns:a16="http://schemas.microsoft.com/office/drawing/2014/main" id="{B5271AB7-CF27-2042-977F-6D7B378E8366}"/>
                </a:ext>
              </a:extLst>
            </p:cNvPr>
            <p:cNvSpPr>
              <a:spLocks/>
            </p:cNvSpPr>
            <p:nvPr/>
          </p:nvSpPr>
          <p:spPr bwMode="auto">
            <a:xfrm>
              <a:off x="5975075" y="2474650"/>
              <a:ext cx="98325" cy="220450"/>
            </a:xfrm>
            <a:custGeom>
              <a:avLst/>
              <a:gdLst>
                <a:gd name="T0" fmla="*/ 2418 w 3933"/>
                <a:gd name="T1" fmla="*/ 1002 h 8818"/>
                <a:gd name="T2" fmla="*/ 2565 w 3933"/>
                <a:gd name="T3" fmla="*/ 1027 h 8818"/>
                <a:gd name="T4" fmla="*/ 2687 w 3933"/>
                <a:gd name="T5" fmla="*/ 1075 h 8818"/>
                <a:gd name="T6" fmla="*/ 2809 w 3933"/>
                <a:gd name="T7" fmla="*/ 1124 h 8818"/>
                <a:gd name="T8" fmla="*/ 2907 w 3933"/>
                <a:gd name="T9" fmla="*/ 1222 h 8818"/>
                <a:gd name="T10" fmla="*/ 3005 w 3933"/>
                <a:gd name="T11" fmla="*/ 1320 h 8818"/>
                <a:gd name="T12" fmla="*/ 3078 w 3933"/>
                <a:gd name="T13" fmla="*/ 1442 h 8818"/>
                <a:gd name="T14" fmla="*/ 3102 w 3933"/>
                <a:gd name="T15" fmla="*/ 1564 h 8818"/>
                <a:gd name="T16" fmla="*/ 3127 w 3933"/>
                <a:gd name="T17" fmla="*/ 1710 h 8818"/>
                <a:gd name="T18" fmla="*/ 3102 w 3933"/>
                <a:gd name="T19" fmla="*/ 1857 h 8818"/>
                <a:gd name="T20" fmla="*/ 3078 w 3933"/>
                <a:gd name="T21" fmla="*/ 1979 h 8818"/>
                <a:gd name="T22" fmla="*/ 3005 w 3933"/>
                <a:gd name="T23" fmla="*/ 2101 h 8818"/>
                <a:gd name="T24" fmla="*/ 2907 w 3933"/>
                <a:gd name="T25" fmla="*/ 2223 h 8818"/>
                <a:gd name="T26" fmla="*/ 2809 w 3933"/>
                <a:gd name="T27" fmla="*/ 2297 h 8818"/>
                <a:gd name="T28" fmla="*/ 2687 w 3933"/>
                <a:gd name="T29" fmla="*/ 2370 h 8818"/>
                <a:gd name="T30" fmla="*/ 2565 w 3933"/>
                <a:gd name="T31" fmla="*/ 2394 h 8818"/>
                <a:gd name="T32" fmla="*/ 2418 w 3933"/>
                <a:gd name="T33" fmla="*/ 2419 h 8818"/>
                <a:gd name="T34" fmla="*/ 2272 w 3933"/>
                <a:gd name="T35" fmla="*/ 2394 h 8818"/>
                <a:gd name="T36" fmla="*/ 2150 w 3933"/>
                <a:gd name="T37" fmla="*/ 2370 h 8818"/>
                <a:gd name="T38" fmla="*/ 2028 w 3933"/>
                <a:gd name="T39" fmla="*/ 2297 h 8818"/>
                <a:gd name="T40" fmla="*/ 1930 w 3933"/>
                <a:gd name="T41" fmla="*/ 2223 h 8818"/>
                <a:gd name="T42" fmla="*/ 1832 w 3933"/>
                <a:gd name="T43" fmla="*/ 2101 h 8818"/>
                <a:gd name="T44" fmla="*/ 1759 w 3933"/>
                <a:gd name="T45" fmla="*/ 1979 h 8818"/>
                <a:gd name="T46" fmla="*/ 1735 w 3933"/>
                <a:gd name="T47" fmla="*/ 1857 h 8818"/>
                <a:gd name="T48" fmla="*/ 1710 w 3933"/>
                <a:gd name="T49" fmla="*/ 1710 h 8818"/>
                <a:gd name="T50" fmla="*/ 1735 w 3933"/>
                <a:gd name="T51" fmla="*/ 1564 h 8818"/>
                <a:gd name="T52" fmla="*/ 1759 w 3933"/>
                <a:gd name="T53" fmla="*/ 1442 h 8818"/>
                <a:gd name="T54" fmla="*/ 1832 w 3933"/>
                <a:gd name="T55" fmla="*/ 1320 h 8818"/>
                <a:gd name="T56" fmla="*/ 1930 w 3933"/>
                <a:gd name="T57" fmla="*/ 1222 h 8818"/>
                <a:gd name="T58" fmla="*/ 2028 w 3933"/>
                <a:gd name="T59" fmla="*/ 1124 h 8818"/>
                <a:gd name="T60" fmla="*/ 2150 w 3933"/>
                <a:gd name="T61" fmla="*/ 1075 h 8818"/>
                <a:gd name="T62" fmla="*/ 2272 w 3933"/>
                <a:gd name="T63" fmla="*/ 1027 h 8818"/>
                <a:gd name="T64" fmla="*/ 2418 w 3933"/>
                <a:gd name="T65" fmla="*/ 1002 h 8818"/>
                <a:gd name="T66" fmla="*/ 1 w 3933"/>
                <a:gd name="T67" fmla="*/ 1 h 8818"/>
                <a:gd name="T68" fmla="*/ 1 w 3933"/>
                <a:gd name="T69" fmla="*/ 8817 h 8818"/>
                <a:gd name="T70" fmla="*/ 3933 w 3933"/>
                <a:gd name="T71" fmla="*/ 8817 h 8818"/>
                <a:gd name="T72" fmla="*/ 3933 w 3933"/>
                <a:gd name="T73" fmla="*/ 1 h 8818"/>
                <a:gd name="T74" fmla="*/ 1 w 3933"/>
                <a:gd name="T75" fmla="*/ 1 h 8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lnTo>
                    <a:pt x="1"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9;p2">
              <a:extLst>
                <a:ext uri="{FF2B5EF4-FFF2-40B4-BE49-F238E27FC236}">
                  <a16:creationId xmlns:a16="http://schemas.microsoft.com/office/drawing/2014/main" id="{2C11F66A-558D-0C43-9335-45B2269D2454}"/>
                </a:ext>
              </a:extLst>
            </p:cNvPr>
            <p:cNvSpPr>
              <a:spLocks/>
            </p:cNvSpPr>
            <p:nvPr/>
          </p:nvSpPr>
          <p:spPr bwMode="auto">
            <a:xfrm>
              <a:off x="6088025" y="2327500"/>
              <a:ext cx="307150" cy="388350"/>
            </a:xfrm>
            <a:custGeom>
              <a:avLst/>
              <a:gdLst>
                <a:gd name="T0" fmla="*/ 5960 w 12286"/>
                <a:gd name="T1" fmla="*/ 25 h 15534"/>
                <a:gd name="T2" fmla="*/ 5520 w 12286"/>
                <a:gd name="T3" fmla="*/ 147 h 15534"/>
                <a:gd name="T4" fmla="*/ 4983 w 12286"/>
                <a:gd name="T5" fmla="*/ 1466 h 15534"/>
                <a:gd name="T6" fmla="*/ 4592 w 12286"/>
                <a:gd name="T7" fmla="*/ 2541 h 15534"/>
                <a:gd name="T8" fmla="*/ 4202 w 12286"/>
                <a:gd name="T9" fmla="*/ 3396 h 15534"/>
                <a:gd name="T10" fmla="*/ 3884 w 12286"/>
                <a:gd name="T11" fmla="*/ 3933 h 15534"/>
                <a:gd name="T12" fmla="*/ 3322 w 12286"/>
                <a:gd name="T13" fmla="*/ 4495 h 15534"/>
                <a:gd name="T14" fmla="*/ 1442 w 12286"/>
                <a:gd name="T15" fmla="*/ 6229 h 15534"/>
                <a:gd name="T16" fmla="*/ 1 w 12286"/>
                <a:gd name="T17" fmla="*/ 13433 h 15534"/>
                <a:gd name="T18" fmla="*/ 2004 w 12286"/>
                <a:gd name="T19" fmla="*/ 13678 h 15534"/>
                <a:gd name="T20" fmla="*/ 3567 w 12286"/>
                <a:gd name="T21" fmla="*/ 14313 h 15534"/>
                <a:gd name="T22" fmla="*/ 5594 w 12286"/>
                <a:gd name="T23" fmla="*/ 14997 h 15534"/>
                <a:gd name="T24" fmla="*/ 6668 w 12286"/>
                <a:gd name="T25" fmla="*/ 15265 h 15534"/>
                <a:gd name="T26" fmla="*/ 7694 w 12286"/>
                <a:gd name="T27" fmla="*/ 15461 h 15534"/>
                <a:gd name="T28" fmla="*/ 8622 w 12286"/>
                <a:gd name="T29" fmla="*/ 15534 h 15534"/>
                <a:gd name="T30" fmla="*/ 9819 w 12286"/>
                <a:gd name="T31" fmla="*/ 15509 h 15534"/>
                <a:gd name="T32" fmla="*/ 10552 w 12286"/>
                <a:gd name="T33" fmla="*/ 15363 h 15534"/>
                <a:gd name="T34" fmla="*/ 10845 w 12286"/>
                <a:gd name="T35" fmla="*/ 15265 h 15534"/>
                <a:gd name="T36" fmla="*/ 11064 w 12286"/>
                <a:gd name="T37" fmla="*/ 15094 h 15534"/>
                <a:gd name="T38" fmla="*/ 11162 w 12286"/>
                <a:gd name="T39" fmla="*/ 14874 h 15534"/>
                <a:gd name="T40" fmla="*/ 11211 w 12286"/>
                <a:gd name="T41" fmla="*/ 13995 h 15534"/>
                <a:gd name="T42" fmla="*/ 11064 w 12286"/>
                <a:gd name="T43" fmla="*/ 13702 h 15534"/>
                <a:gd name="T44" fmla="*/ 11040 w 12286"/>
                <a:gd name="T45" fmla="*/ 13556 h 15534"/>
                <a:gd name="T46" fmla="*/ 11284 w 12286"/>
                <a:gd name="T47" fmla="*/ 13458 h 15534"/>
                <a:gd name="T48" fmla="*/ 11455 w 12286"/>
                <a:gd name="T49" fmla="*/ 13263 h 15534"/>
                <a:gd name="T50" fmla="*/ 11577 w 12286"/>
                <a:gd name="T51" fmla="*/ 12994 h 15534"/>
                <a:gd name="T52" fmla="*/ 11675 w 12286"/>
                <a:gd name="T53" fmla="*/ 11993 h 15534"/>
                <a:gd name="T54" fmla="*/ 11675 w 12286"/>
                <a:gd name="T55" fmla="*/ 11773 h 15534"/>
                <a:gd name="T56" fmla="*/ 11602 w 12286"/>
                <a:gd name="T57" fmla="*/ 11553 h 15534"/>
                <a:gd name="T58" fmla="*/ 11406 w 12286"/>
                <a:gd name="T59" fmla="*/ 11309 h 15534"/>
                <a:gd name="T60" fmla="*/ 11455 w 12286"/>
                <a:gd name="T61" fmla="*/ 11211 h 15534"/>
                <a:gd name="T62" fmla="*/ 11651 w 12286"/>
                <a:gd name="T63" fmla="*/ 11089 h 15534"/>
                <a:gd name="T64" fmla="*/ 11822 w 12286"/>
                <a:gd name="T65" fmla="*/ 10893 h 15534"/>
                <a:gd name="T66" fmla="*/ 11919 w 12286"/>
                <a:gd name="T67" fmla="*/ 10674 h 15534"/>
                <a:gd name="T68" fmla="*/ 12017 w 12286"/>
                <a:gd name="T69" fmla="*/ 9672 h 15534"/>
                <a:gd name="T70" fmla="*/ 12017 w 12286"/>
                <a:gd name="T71" fmla="*/ 9428 h 15534"/>
                <a:gd name="T72" fmla="*/ 11944 w 12286"/>
                <a:gd name="T73" fmla="*/ 9208 h 15534"/>
                <a:gd name="T74" fmla="*/ 11822 w 12286"/>
                <a:gd name="T75" fmla="*/ 9037 h 15534"/>
                <a:gd name="T76" fmla="*/ 11651 w 12286"/>
                <a:gd name="T77" fmla="*/ 8891 h 15534"/>
                <a:gd name="T78" fmla="*/ 11846 w 12286"/>
                <a:gd name="T79" fmla="*/ 8793 h 15534"/>
                <a:gd name="T80" fmla="*/ 12017 w 12286"/>
                <a:gd name="T81" fmla="*/ 8647 h 15534"/>
                <a:gd name="T82" fmla="*/ 12139 w 12286"/>
                <a:gd name="T83" fmla="*/ 8451 h 15534"/>
                <a:gd name="T84" fmla="*/ 12188 w 12286"/>
                <a:gd name="T85" fmla="*/ 8207 h 15534"/>
                <a:gd name="T86" fmla="*/ 12261 w 12286"/>
                <a:gd name="T87" fmla="*/ 7206 h 15534"/>
                <a:gd name="T88" fmla="*/ 12188 w 12286"/>
                <a:gd name="T89" fmla="*/ 6986 h 15534"/>
                <a:gd name="T90" fmla="*/ 12066 w 12286"/>
                <a:gd name="T91" fmla="*/ 6790 h 15534"/>
                <a:gd name="T92" fmla="*/ 11748 w 12286"/>
                <a:gd name="T93" fmla="*/ 6571 h 15534"/>
                <a:gd name="T94" fmla="*/ 11211 w 12286"/>
                <a:gd name="T95" fmla="*/ 6351 h 15534"/>
                <a:gd name="T96" fmla="*/ 10576 w 12286"/>
                <a:gd name="T97" fmla="*/ 6229 h 15534"/>
                <a:gd name="T98" fmla="*/ 8842 w 12286"/>
                <a:gd name="T99" fmla="*/ 6033 h 15534"/>
                <a:gd name="T100" fmla="*/ 6326 w 12286"/>
                <a:gd name="T101" fmla="*/ 5887 h 15534"/>
                <a:gd name="T102" fmla="*/ 6644 w 12286"/>
                <a:gd name="T103" fmla="*/ 5252 h 15534"/>
                <a:gd name="T104" fmla="*/ 6888 w 12286"/>
                <a:gd name="T105" fmla="*/ 4495 h 15534"/>
                <a:gd name="T106" fmla="*/ 7083 w 12286"/>
                <a:gd name="T107" fmla="*/ 3689 h 15534"/>
                <a:gd name="T108" fmla="*/ 7254 w 12286"/>
                <a:gd name="T109" fmla="*/ 2150 h 15534"/>
                <a:gd name="T110" fmla="*/ 7303 w 12286"/>
                <a:gd name="T111" fmla="*/ 978 h 15534"/>
                <a:gd name="T112" fmla="*/ 7230 w 12286"/>
                <a:gd name="T113" fmla="*/ 611 h 15534"/>
                <a:gd name="T114" fmla="*/ 7035 w 12286"/>
                <a:gd name="T115" fmla="*/ 318 h 15534"/>
                <a:gd name="T116" fmla="*/ 6717 w 12286"/>
                <a:gd name="T117" fmla="*/ 98 h 15534"/>
                <a:gd name="T118" fmla="*/ 6326 w 12286"/>
                <a:gd name="T119" fmla="*/ 1 h 15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3" name="Google Shape;20;p2">
            <a:extLst>
              <a:ext uri="{FF2B5EF4-FFF2-40B4-BE49-F238E27FC236}">
                <a16:creationId xmlns:a16="http://schemas.microsoft.com/office/drawing/2014/main" id="{24DE73AF-9FB2-0843-8402-72E232A4A1AF}"/>
              </a:ext>
            </a:extLst>
          </p:cNvPr>
          <p:cNvSpPr>
            <a:spLocks/>
          </p:cNvSpPr>
          <p:nvPr/>
        </p:nvSpPr>
        <p:spPr bwMode="auto">
          <a:xfrm>
            <a:off x="3252788" y="112713"/>
            <a:ext cx="225425" cy="390525"/>
          </a:xfrm>
          <a:custGeom>
            <a:avLst/>
            <a:gdLst>
              <a:gd name="T0" fmla="*/ 6423 w 11870"/>
              <a:gd name="T1" fmla="*/ 1002 h 20565"/>
              <a:gd name="T2" fmla="*/ 6570 w 11870"/>
              <a:gd name="T3" fmla="*/ 1148 h 20565"/>
              <a:gd name="T4" fmla="*/ 6570 w 11870"/>
              <a:gd name="T5" fmla="*/ 1368 h 20565"/>
              <a:gd name="T6" fmla="*/ 6423 w 11870"/>
              <a:gd name="T7" fmla="*/ 1515 h 20565"/>
              <a:gd name="T8" fmla="*/ 5569 w 11870"/>
              <a:gd name="T9" fmla="*/ 1539 h 20565"/>
              <a:gd name="T10" fmla="*/ 5373 w 11870"/>
              <a:gd name="T11" fmla="*/ 1466 h 20565"/>
              <a:gd name="T12" fmla="*/ 5276 w 11870"/>
              <a:gd name="T13" fmla="*/ 1270 h 20565"/>
              <a:gd name="T14" fmla="*/ 5373 w 11870"/>
              <a:gd name="T15" fmla="*/ 1075 h 20565"/>
              <a:gd name="T16" fmla="*/ 5569 w 11870"/>
              <a:gd name="T17" fmla="*/ 977 h 20565"/>
              <a:gd name="T18" fmla="*/ 10575 w 11870"/>
              <a:gd name="T19" fmla="*/ 2565 h 20565"/>
              <a:gd name="T20" fmla="*/ 1295 w 11870"/>
              <a:gd name="T21" fmla="*/ 16706 h 20565"/>
              <a:gd name="T22" fmla="*/ 10575 w 11870"/>
              <a:gd name="T23" fmla="*/ 2565 h 20565"/>
              <a:gd name="T24" fmla="*/ 6106 w 11870"/>
              <a:gd name="T25" fmla="*/ 17805 h 20565"/>
              <a:gd name="T26" fmla="*/ 6423 w 11870"/>
              <a:gd name="T27" fmla="*/ 17927 h 20565"/>
              <a:gd name="T28" fmla="*/ 6643 w 11870"/>
              <a:gd name="T29" fmla="*/ 18147 h 20565"/>
              <a:gd name="T30" fmla="*/ 6765 w 11870"/>
              <a:gd name="T31" fmla="*/ 18464 h 20565"/>
              <a:gd name="T32" fmla="*/ 6765 w 11870"/>
              <a:gd name="T33" fmla="*/ 18806 h 20565"/>
              <a:gd name="T34" fmla="*/ 6643 w 11870"/>
              <a:gd name="T35" fmla="*/ 19124 h 20565"/>
              <a:gd name="T36" fmla="*/ 6423 w 11870"/>
              <a:gd name="T37" fmla="*/ 19343 h 20565"/>
              <a:gd name="T38" fmla="*/ 6106 w 11870"/>
              <a:gd name="T39" fmla="*/ 19465 h 20565"/>
              <a:gd name="T40" fmla="*/ 5764 w 11870"/>
              <a:gd name="T41" fmla="*/ 19465 h 20565"/>
              <a:gd name="T42" fmla="*/ 5446 w 11870"/>
              <a:gd name="T43" fmla="*/ 19343 h 20565"/>
              <a:gd name="T44" fmla="*/ 5227 w 11870"/>
              <a:gd name="T45" fmla="*/ 19124 h 20565"/>
              <a:gd name="T46" fmla="*/ 5105 w 11870"/>
              <a:gd name="T47" fmla="*/ 18806 h 20565"/>
              <a:gd name="T48" fmla="*/ 5105 w 11870"/>
              <a:gd name="T49" fmla="*/ 18464 h 20565"/>
              <a:gd name="T50" fmla="*/ 5227 w 11870"/>
              <a:gd name="T51" fmla="*/ 18147 h 20565"/>
              <a:gd name="T52" fmla="*/ 5446 w 11870"/>
              <a:gd name="T53" fmla="*/ 17927 h 20565"/>
              <a:gd name="T54" fmla="*/ 5764 w 11870"/>
              <a:gd name="T55" fmla="*/ 17805 h 20565"/>
              <a:gd name="T56" fmla="*/ 1295 w 11870"/>
              <a:gd name="T57" fmla="*/ 0 h 20565"/>
              <a:gd name="T58" fmla="*/ 782 w 11870"/>
              <a:gd name="T59" fmla="*/ 98 h 20565"/>
              <a:gd name="T60" fmla="*/ 366 w 11870"/>
              <a:gd name="T61" fmla="*/ 367 h 20565"/>
              <a:gd name="T62" fmla="*/ 98 w 11870"/>
              <a:gd name="T63" fmla="*/ 782 h 20565"/>
              <a:gd name="T64" fmla="*/ 0 w 11870"/>
              <a:gd name="T65" fmla="*/ 1295 h 20565"/>
              <a:gd name="T66" fmla="*/ 25 w 11870"/>
              <a:gd name="T67" fmla="*/ 19539 h 20565"/>
              <a:gd name="T68" fmla="*/ 220 w 11870"/>
              <a:gd name="T69" fmla="*/ 20003 h 20565"/>
              <a:gd name="T70" fmla="*/ 562 w 11870"/>
              <a:gd name="T71" fmla="*/ 20345 h 20565"/>
              <a:gd name="T72" fmla="*/ 1026 w 11870"/>
              <a:gd name="T73" fmla="*/ 20540 h 20565"/>
              <a:gd name="T74" fmla="*/ 10575 w 11870"/>
              <a:gd name="T75" fmla="*/ 20565 h 20565"/>
              <a:gd name="T76" fmla="*/ 11088 w 11870"/>
              <a:gd name="T77" fmla="*/ 20467 h 20565"/>
              <a:gd name="T78" fmla="*/ 11503 w 11870"/>
              <a:gd name="T79" fmla="*/ 20198 h 20565"/>
              <a:gd name="T80" fmla="*/ 11772 w 11870"/>
              <a:gd name="T81" fmla="*/ 19783 h 20565"/>
              <a:gd name="T82" fmla="*/ 11870 w 11870"/>
              <a:gd name="T83" fmla="*/ 19270 h 20565"/>
              <a:gd name="T84" fmla="*/ 11845 w 11870"/>
              <a:gd name="T85" fmla="*/ 1026 h 20565"/>
              <a:gd name="T86" fmla="*/ 11650 w 11870"/>
              <a:gd name="T87" fmla="*/ 562 h 20565"/>
              <a:gd name="T88" fmla="*/ 11308 w 11870"/>
              <a:gd name="T89" fmla="*/ 220 h 20565"/>
              <a:gd name="T90" fmla="*/ 10844 w 11870"/>
              <a:gd name="T91" fmla="*/ 25 h 20565"/>
              <a:gd name="T92" fmla="*/ 1295 w 11870"/>
              <a:gd name="T93" fmla="*/ 0 h 20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lnTo>
                  <a:pt x="6301" y="977"/>
                </a:lnTo>
                <a:close/>
                <a:moveTo>
                  <a:pt x="10575" y="2565"/>
                </a:moveTo>
                <a:lnTo>
                  <a:pt x="10575" y="16706"/>
                </a:lnTo>
                <a:lnTo>
                  <a:pt x="1295" y="16706"/>
                </a:lnTo>
                <a:lnTo>
                  <a:pt x="1295" y="2565"/>
                </a:lnTo>
                <a:lnTo>
                  <a:pt x="1057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lnTo>
                  <a:pt x="1295" y="0"/>
                </a:lnTo>
                <a:close/>
              </a:path>
            </a:pathLst>
          </a:custGeom>
          <a:solidFill>
            <a:srgbClr val="19BB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4" name="Google Shape;21;p2">
            <a:extLst>
              <a:ext uri="{FF2B5EF4-FFF2-40B4-BE49-F238E27FC236}">
                <a16:creationId xmlns:a16="http://schemas.microsoft.com/office/drawing/2014/main" id="{019EFDA9-8E25-F446-A703-DF00286B5AEB}"/>
              </a:ext>
            </a:extLst>
          </p:cNvPr>
          <p:cNvGrpSpPr>
            <a:grpSpLocks/>
          </p:cNvGrpSpPr>
          <p:nvPr/>
        </p:nvGrpSpPr>
        <p:grpSpPr bwMode="auto">
          <a:xfrm>
            <a:off x="4379913" y="515938"/>
            <a:ext cx="384175" cy="606425"/>
            <a:chOff x="6718575" y="2318625"/>
            <a:chExt cx="256950" cy="407375"/>
          </a:xfrm>
        </p:grpSpPr>
        <p:sp>
          <p:nvSpPr>
            <p:cNvPr id="15" name="Google Shape;22;p2">
              <a:extLst>
                <a:ext uri="{FF2B5EF4-FFF2-40B4-BE49-F238E27FC236}">
                  <a16:creationId xmlns:a16="http://schemas.microsoft.com/office/drawing/2014/main" id="{538C2D3F-A5F6-9349-9515-E971B41762D1}"/>
                </a:ext>
              </a:extLst>
            </p:cNvPr>
            <p:cNvSpPr>
              <a:spLocks/>
            </p:cNvSpPr>
            <p:nvPr/>
          </p:nvSpPr>
          <p:spPr bwMode="auto">
            <a:xfrm>
              <a:off x="6795900" y="2673600"/>
              <a:ext cx="102300" cy="22550"/>
            </a:xfrm>
            <a:custGeom>
              <a:avLst/>
              <a:gdLst>
                <a:gd name="T0" fmla="*/ 4092 w 4092"/>
                <a:gd name="T1" fmla="*/ 902 h 902"/>
                <a:gd name="T2" fmla="*/ 4092 w 4092"/>
                <a:gd name="T3" fmla="*/ 1 h 902"/>
                <a:gd name="T4" fmla="*/ 0 w 4092"/>
                <a:gd name="T5" fmla="*/ 1 h 902"/>
                <a:gd name="T6" fmla="*/ 0 w 4092"/>
                <a:gd name="T7" fmla="*/ 902 h 902"/>
                <a:gd name="T8" fmla="*/ 4092 w 4092"/>
                <a:gd name="T9" fmla="*/ 902 h 902"/>
              </a:gdLst>
              <a:ahLst/>
              <a:cxnLst>
                <a:cxn ang="0">
                  <a:pos x="T0" y="T1"/>
                </a:cxn>
                <a:cxn ang="0">
                  <a:pos x="T2" y="T3"/>
                </a:cxn>
                <a:cxn ang="0">
                  <a:pos x="T4" y="T5"/>
                </a:cxn>
                <a:cxn ang="0">
                  <a:pos x="T6" y="T7"/>
                </a:cxn>
                <a:cxn ang="0">
                  <a:pos x="T8" y="T9"/>
                </a:cxn>
              </a:cxnLst>
              <a:rect l="0" t="0"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23;p2">
              <a:extLst>
                <a:ext uri="{FF2B5EF4-FFF2-40B4-BE49-F238E27FC236}">
                  <a16:creationId xmlns:a16="http://schemas.microsoft.com/office/drawing/2014/main" id="{9715AE93-9B03-6C48-B14D-E3ACE1CEF2E2}"/>
                </a:ext>
              </a:extLst>
            </p:cNvPr>
            <p:cNvSpPr>
              <a:spLocks/>
            </p:cNvSpPr>
            <p:nvPr/>
          </p:nvSpPr>
          <p:spPr bwMode="auto">
            <a:xfrm>
              <a:off x="6795900" y="2650475"/>
              <a:ext cx="102300" cy="22550"/>
            </a:xfrm>
            <a:custGeom>
              <a:avLst/>
              <a:gdLst>
                <a:gd name="T0" fmla="*/ 4092 w 4092"/>
                <a:gd name="T1" fmla="*/ 901 h 902"/>
                <a:gd name="T2" fmla="*/ 4092 w 4092"/>
                <a:gd name="T3" fmla="*/ 0 h 902"/>
                <a:gd name="T4" fmla="*/ 0 w 4092"/>
                <a:gd name="T5" fmla="*/ 0 h 902"/>
                <a:gd name="T6" fmla="*/ 0 w 4092"/>
                <a:gd name="T7" fmla="*/ 901 h 902"/>
                <a:gd name="T8" fmla="*/ 4092 w 4092"/>
                <a:gd name="T9" fmla="*/ 901 h 902"/>
              </a:gdLst>
              <a:ahLst/>
              <a:cxnLst>
                <a:cxn ang="0">
                  <a:pos x="T0" y="T1"/>
                </a:cxn>
                <a:cxn ang="0">
                  <a:pos x="T2" y="T3"/>
                </a:cxn>
                <a:cxn ang="0">
                  <a:pos x="T4" y="T5"/>
                </a:cxn>
                <a:cxn ang="0">
                  <a:pos x="T6" y="T7"/>
                </a:cxn>
                <a:cxn ang="0">
                  <a:pos x="T8" y="T9"/>
                </a:cxn>
              </a:cxnLst>
              <a:rect l="0" t="0"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7" name="Google Shape;24;p2">
              <a:extLst>
                <a:ext uri="{FF2B5EF4-FFF2-40B4-BE49-F238E27FC236}">
                  <a16:creationId xmlns:a16="http://schemas.microsoft.com/office/drawing/2014/main" id="{EB0F2CA6-3588-DD4E-840B-55B5F554FD5C}"/>
                </a:ext>
              </a:extLst>
            </p:cNvPr>
            <p:cNvSpPr>
              <a:spLocks/>
            </p:cNvSpPr>
            <p:nvPr/>
          </p:nvSpPr>
          <p:spPr bwMode="auto">
            <a:xfrm>
              <a:off x="6795900" y="2696125"/>
              <a:ext cx="102300" cy="29875"/>
            </a:xfrm>
            <a:custGeom>
              <a:avLst/>
              <a:gdLst>
                <a:gd name="T0" fmla="*/ 0 w 4092"/>
                <a:gd name="T1" fmla="*/ 1 h 1195"/>
                <a:gd name="T2" fmla="*/ 0 w 4092"/>
                <a:gd name="T3" fmla="*/ 171 h 1195"/>
                <a:gd name="T4" fmla="*/ 0 w 4092"/>
                <a:gd name="T5" fmla="*/ 171 h 1195"/>
                <a:gd name="T6" fmla="*/ 24 w 4092"/>
                <a:gd name="T7" fmla="*/ 318 h 1195"/>
                <a:gd name="T8" fmla="*/ 98 w 4092"/>
                <a:gd name="T9" fmla="*/ 464 h 1195"/>
                <a:gd name="T10" fmla="*/ 195 w 4092"/>
                <a:gd name="T11" fmla="*/ 585 h 1195"/>
                <a:gd name="T12" fmla="*/ 341 w 4092"/>
                <a:gd name="T13" fmla="*/ 659 h 1195"/>
                <a:gd name="T14" fmla="*/ 1875 w 4092"/>
                <a:gd name="T15" fmla="*/ 1170 h 1195"/>
                <a:gd name="T16" fmla="*/ 1875 w 4092"/>
                <a:gd name="T17" fmla="*/ 1170 h 1195"/>
                <a:gd name="T18" fmla="*/ 2046 w 4092"/>
                <a:gd name="T19" fmla="*/ 1194 h 1195"/>
                <a:gd name="T20" fmla="*/ 2046 w 4092"/>
                <a:gd name="T21" fmla="*/ 1194 h 1195"/>
                <a:gd name="T22" fmla="*/ 2216 w 4092"/>
                <a:gd name="T23" fmla="*/ 1170 h 1195"/>
                <a:gd name="T24" fmla="*/ 3751 w 4092"/>
                <a:gd name="T25" fmla="*/ 659 h 1195"/>
                <a:gd name="T26" fmla="*/ 3751 w 4092"/>
                <a:gd name="T27" fmla="*/ 659 h 1195"/>
                <a:gd name="T28" fmla="*/ 3897 w 4092"/>
                <a:gd name="T29" fmla="*/ 585 h 1195"/>
                <a:gd name="T30" fmla="*/ 3994 w 4092"/>
                <a:gd name="T31" fmla="*/ 464 h 1195"/>
                <a:gd name="T32" fmla="*/ 4067 w 4092"/>
                <a:gd name="T33" fmla="*/ 318 h 1195"/>
                <a:gd name="T34" fmla="*/ 4092 w 4092"/>
                <a:gd name="T35" fmla="*/ 171 h 1195"/>
                <a:gd name="T36" fmla="*/ 4092 w 4092"/>
                <a:gd name="T37" fmla="*/ 1 h 1195"/>
                <a:gd name="T38" fmla="*/ 0 w 4092"/>
                <a:gd name="T39" fmla="*/ 1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8" name="Google Shape;25;p2">
              <a:extLst>
                <a:ext uri="{FF2B5EF4-FFF2-40B4-BE49-F238E27FC236}">
                  <a16:creationId xmlns:a16="http://schemas.microsoft.com/office/drawing/2014/main" id="{405C369C-B884-A64C-9E2B-BEBEF3BF242E}"/>
                </a:ext>
              </a:extLst>
            </p:cNvPr>
            <p:cNvSpPr>
              <a:spLocks/>
            </p:cNvSpPr>
            <p:nvPr/>
          </p:nvSpPr>
          <p:spPr bwMode="auto">
            <a:xfrm>
              <a:off x="6784925" y="2459275"/>
              <a:ext cx="35350" cy="166875"/>
            </a:xfrm>
            <a:custGeom>
              <a:avLst/>
              <a:gdLst>
                <a:gd name="T0" fmla="*/ 1413 w 1414"/>
                <a:gd name="T1" fmla="*/ 6674 h 6675"/>
                <a:gd name="T2" fmla="*/ 1413 w 1414"/>
                <a:gd name="T3" fmla="*/ 6674 h 6675"/>
                <a:gd name="T4" fmla="*/ 585 w 1414"/>
                <a:gd name="T5" fmla="*/ 2850 h 6675"/>
                <a:gd name="T6" fmla="*/ 1 w 1414"/>
                <a:gd name="T7" fmla="*/ 1 h 6675"/>
              </a:gdLst>
              <a:ahLst/>
              <a:cxnLst>
                <a:cxn ang="0">
                  <a:pos x="T0" y="T1"/>
                </a:cxn>
                <a:cxn ang="0">
                  <a:pos x="T2" y="T3"/>
                </a:cxn>
                <a:cxn ang="0">
                  <a:pos x="T4" y="T5"/>
                </a:cxn>
                <a:cxn ang="0">
                  <a:pos x="T6" y="T7"/>
                </a:cxn>
              </a:cxnLst>
              <a:rect l="0" t="0"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26;p2">
              <a:extLst>
                <a:ext uri="{FF2B5EF4-FFF2-40B4-BE49-F238E27FC236}">
                  <a16:creationId xmlns:a16="http://schemas.microsoft.com/office/drawing/2014/main" id="{AD5B7676-CA24-814D-BFA8-DCA955B80361}"/>
                </a:ext>
              </a:extLst>
            </p:cNvPr>
            <p:cNvSpPr>
              <a:spLocks/>
            </p:cNvSpPr>
            <p:nvPr/>
          </p:nvSpPr>
          <p:spPr bwMode="auto">
            <a:xfrm>
              <a:off x="6718575" y="2318625"/>
              <a:ext cx="256950" cy="307525"/>
            </a:xfrm>
            <a:custGeom>
              <a:avLst/>
              <a:gdLst>
                <a:gd name="T0" fmla="*/ 7185 w 10278"/>
                <a:gd name="T1" fmla="*/ 12300 h 12301"/>
                <a:gd name="T2" fmla="*/ 7477 w 10278"/>
                <a:gd name="T3" fmla="*/ 11253 h 12301"/>
                <a:gd name="T4" fmla="*/ 7891 w 10278"/>
                <a:gd name="T5" fmla="*/ 10327 h 12301"/>
                <a:gd name="T6" fmla="*/ 8378 w 10278"/>
                <a:gd name="T7" fmla="*/ 9499 h 12301"/>
                <a:gd name="T8" fmla="*/ 9182 w 10278"/>
                <a:gd name="T9" fmla="*/ 8330 h 12301"/>
                <a:gd name="T10" fmla="*/ 9645 w 10278"/>
                <a:gd name="T11" fmla="*/ 7551 h 12301"/>
                <a:gd name="T12" fmla="*/ 10034 w 10278"/>
                <a:gd name="T13" fmla="*/ 6674 h 12301"/>
                <a:gd name="T14" fmla="*/ 10229 w 10278"/>
                <a:gd name="T15" fmla="*/ 5676 h 12301"/>
                <a:gd name="T16" fmla="*/ 10278 w 10278"/>
                <a:gd name="T17" fmla="*/ 5140 h 12301"/>
                <a:gd name="T18" fmla="*/ 10229 w 10278"/>
                <a:gd name="T19" fmla="*/ 4604 h 12301"/>
                <a:gd name="T20" fmla="*/ 10034 w 10278"/>
                <a:gd name="T21" fmla="*/ 3605 h 12301"/>
                <a:gd name="T22" fmla="*/ 9645 w 10278"/>
                <a:gd name="T23" fmla="*/ 2680 h 12301"/>
                <a:gd name="T24" fmla="*/ 9084 w 10278"/>
                <a:gd name="T25" fmla="*/ 1876 h 12301"/>
                <a:gd name="T26" fmla="*/ 8402 w 10278"/>
                <a:gd name="T27" fmla="*/ 1170 h 12301"/>
                <a:gd name="T28" fmla="*/ 7574 w 10278"/>
                <a:gd name="T29" fmla="*/ 634 h 12301"/>
                <a:gd name="T30" fmla="*/ 6673 w 10278"/>
                <a:gd name="T31" fmla="*/ 244 h 12301"/>
                <a:gd name="T32" fmla="*/ 5675 w 10278"/>
                <a:gd name="T33" fmla="*/ 25 h 12301"/>
                <a:gd name="T34" fmla="*/ 5139 w 10278"/>
                <a:gd name="T35" fmla="*/ 1 h 12301"/>
                <a:gd name="T36" fmla="*/ 4116 w 10278"/>
                <a:gd name="T37" fmla="*/ 98 h 12301"/>
                <a:gd name="T38" fmla="*/ 3142 w 10278"/>
                <a:gd name="T39" fmla="*/ 415 h 12301"/>
                <a:gd name="T40" fmla="*/ 2265 w 10278"/>
                <a:gd name="T41" fmla="*/ 878 h 12301"/>
                <a:gd name="T42" fmla="*/ 1510 w 10278"/>
                <a:gd name="T43" fmla="*/ 1511 h 12301"/>
                <a:gd name="T44" fmla="*/ 877 w 10278"/>
                <a:gd name="T45" fmla="*/ 2266 h 12301"/>
                <a:gd name="T46" fmla="*/ 414 w 10278"/>
                <a:gd name="T47" fmla="*/ 3143 h 12301"/>
                <a:gd name="T48" fmla="*/ 122 w 10278"/>
                <a:gd name="T49" fmla="*/ 4093 h 12301"/>
                <a:gd name="T50" fmla="*/ 0 w 10278"/>
                <a:gd name="T51" fmla="*/ 5140 h 12301"/>
                <a:gd name="T52" fmla="*/ 24 w 10278"/>
                <a:gd name="T53" fmla="*/ 5408 h 12301"/>
                <a:gd name="T54" fmla="*/ 122 w 10278"/>
                <a:gd name="T55" fmla="*/ 6187 h 12301"/>
                <a:gd name="T56" fmla="*/ 414 w 10278"/>
                <a:gd name="T57" fmla="*/ 7113 h 12301"/>
                <a:gd name="T58" fmla="*/ 852 w 10278"/>
                <a:gd name="T59" fmla="*/ 7941 h 12301"/>
                <a:gd name="T60" fmla="*/ 1364 w 10278"/>
                <a:gd name="T61" fmla="*/ 8720 h 12301"/>
                <a:gd name="T62" fmla="*/ 2143 w 10278"/>
                <a:gd name="T63" fmla="*/ 9913 h 12301"/>
                <a:gd name="T64" fmla="*/ 2606 w 10278"/>
                <a:gd name="T65" fmla="*/ 10766 h 12301"/>
                <a:gd name="T66" fmla="*/ 2971 w 10278"/>
                <a:gd name="T67" fmla="*/ 11764 h 1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0" name="Google Shape;27;p2">
              <a:extLst>
                <a:ext uri="{FF2B5EF4-FFF2-40B4-BE49-F238E27FC236}">
                  <a16:creationId xmlns:a16="http://schemas.microsoft.com/office/drawing/2014/main" id="{887E0112-1A7B-9F41-ACF6-E0248BCDAAE9}"/>
                </a:ext>
              </a:extLst>
            </p:cNvPr>
            <p:cNvSpPr>
              <a:spLocks/>
            </p:cNvSpPr>
            <p:nvPr/>
          </p:nvSpPr>
          <p:spPr bwMode="auto">
            <a:xfrm>
              <a:off x="6873825" y="2459275"/>
              <a:ext cx="35350" cy="166875"/>
            </a:xfrm>
            <a:custGeom>
              <a:avLst/>
              <a:gdLst>
                <a:gd name="T0" fmla="*/ 1413 w 1414"/>
                <a:gd name="T1" fmla="*/ 1 h 6675"/>
                <a:gd name="T2" fmla="*/ 1413 w 1414"/>
                <a:gd name="T3" fmla="*/ 1 h 6675"/>
                <a:gd name="T4" fmla="*/ 829 w 1414"/>
                <a:gd name="T5" fmla="*/ 2850 h 6675"/>
                <a:gd name="T6" fmla="*/ 1 w 1414"/>
                <a:gd name="T7" fmla="*/ 6674 h 6675"/>
              </a:gdLst>
              <a:ahLst/>
              <a:cxnLst>
                <a:cxn ang="0">
                  <a:pos x="T0" y="T1"/>
                </a:cxn>
                <a:cxn ang="0">
                  <a:pos x="T2" y="T3"/>
                </a:cxn>
                <a:cxn ang="0">
                  <a:pos x="T4" y="T5"/>
                </a:cxn>
                <a:cxn ang="0">
                  <a:pos x="T6" y="T7"/>
                </a:cxn>
              </a:cxnLst>
              <a:rect l="0" t="0"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1" name="Google Shape;28;p2">
              <a:extLst>
                <a:ext uri="{FF2B5EF4-FFF2-40B4-BE49-F238E27FC236}">
                  <a16:creationId xmlns:a16="http://schemas.microsoft.com/office/drawing/2014/main" id="{AA631787-F139-FE45-A210-8565C3CD370E}"/>
                </a:ext>
              </a:extLst>
            </p:cNvPr>
            <p:cNvSpPr>
              <a:spLocks/>
            </p:cNvSpPr>
            <p:nvPr/>
          </p:nvSpPr>
          <p:spPr bwMode="auto">
            <a:xfrm>
              <a:off x="6801975" y="2453200"/>
              <a:ext cx="90150" cy="19500"/>
            </a:xfrm>
            <a:custGeom>
              <a:avLst/>
              <a:gdLst>
                <a:gd name="T0" fmla="*/ 1 w 3606"/>
                <a:gd name="T1" fmla="*/ 73 h 780"/>
                <a:gd name="T2" fmla="*/ 829 w 3606"/>
                <a:gd name="T3" fmla="*/ 780 h 780"/>
                <a:gd name="T4" fmla="*/ 1657 w 3606"/>
                <a:gd name="T5" fmla="*/ 73 h 780"/>
                <a:gd name="T6" fmla="*/ 1657 w 3606"/>
                <a:gd name="T7" fmla="*/ 73 h 780"/>
                <a:gd name="T8" fmla="*/ 1730 w 3606"/>
                <a:gd name="T9" fmla="*/ 25 h 780"/>
                <a:gd name="T10" fmla="*/ 1803 w 3606"/>
                <a:gd name="T11" fmla="*/ 0 h 780"/>
                <a:gd name="T12" fmla="*/ 1876 w 3606"/>
                <a:gd name="T13" fmla="*/ 25 h 780"/>
                <a:gd name="T14" fmla="*/ 1949 w 3606"/>
                <a:gd name="T15" fmla="*/ 73 h 780"/>
                <a:gd name="T16" fmla="*/ 2777 w 3606"/>
                <a:gd name="T17" fmla="*/ 780 h 780"/>
                <a:gd name="T18" fmla="*/ 3605 w 3606"/>
                <a:gd name="T19" fmla="*/ 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2" name="Google Shape;29;p2">
              <a:extLst>
                <a:ext uri="{FF2B5EF4-FFF2-40B4-BE49-F238E27FC236}">
                  <a16:creationId xmlns:a16="http://schemas.microsoft.com/office/drawing/2014/main" id="{4FD48CD1-1197-354F-928E-15F0714C240F}"/>
                </a:ext>
              </a:extLst>
            </p:cNvPr>
            <p:cNvSpPr>
              <a:spLocks/>
            </p:cNvSpPr>
            <p:nvPr/>
          </p:nvSpPr>
          <p:spPr bwMode="auto">
            <a:xfrm>
              <a:off x="6795900" y="2628550"/>
              <a:ext cx="102300" cy="25"/>
            </a:xfrm>
            <a:custGeom>
              <a:avLst/>
              <a:gdLst>
                <a:gd name="T0" fmla="*/ 0 w 4092"/>
                <a:gd name="T1" fmla="*/ 1 h 1"/>
                <a:gd name="T2" fmla="*/ 4092 w 4092"/>
                <a:gd name="T3" fmla="*/ 1 h 1"/>
              </a:gdLst>
              <a:ahLst/>
              <a:cxnLst>
                <a:cxn ang="0">
                  <a:pos x="T0" y="T1"/>
                </a:cxn>
                <a:cxn ang="0">
                  <a:pos x="T2" y="T3"/>
                </a:cxn>
              </a:cxnLst>
              <a:rect l="0" t="0"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3" name="Google Shape;30;p2">
            <a:extLst>
              <a:ext uri="{FF2B5EF4-FFF2-40B4-BE49-F238E27FC236}">
                <a16:creationId xmlns:a16="http://schemas.microsoft.com/office/drawing/2014/main" id="{1B464292-1F2A-A04F-A6CE-68AC15D6245A}"/>
              </a:ext>
            </a:extLst>
          </p:cNvPr>
          <p:cNvGrpSpPr>
            <a:grpSpLocks/>
          </p:cNvGrpSpPr>
          <p:nvPr/>
        </p:nvGrpSpPr>
        <p:grpSpPr bwMode="auto">
          <a:xfrm>
            <a:off x="3198813" y="903288"/>
            <a:ext cx="395287" cy="403225"/>
            <a:chOff x="3951850" y="2985350"/>
            <a:chExt cx="407950" cy="416500"/>
          </a:xfrm>
        </p:grpSpPr>
        <p:sp>
          <p:nvSpPr>
            <p:cNvPr id="24" name="Google Shape;31;p2">
              <a:extLst>
                <a:ext uri="{FF2B5EF4-FFF2-40B4-BE49-F238E27FC236}">
                  <a16:creationId xmlns:a16="http://schemas.microsoft.com/office/drawing/2014/main" id="{6BCEA4DA-3C3F-8446-870E-03D0D19D10C8}"/>
                </a:ext>
              </a:extLst>
            </p:cNvPr>
            <p:cNvSpPr>
              <a:spLocks/>
            </p:cNvSpPr>
            <p:nvPr/>
          </p:nvSpPr>
          <p:spPr bwMode="auto">
            <a:xfrm>
              <a:off x="3951850" y="2985350"/>
              <a:ext cx="314800" cy="314825"/>
            </a:xfrm>
            <a:custGeom>
              <a:avLst/>
              <a:gdLst>
                <a:gd name="T0" fmla="*/ 6284 w 12592"/>
                <a:gd name="T1" fmla="*/ 1 h 12593"/>
                <a:gd name="T2" fmla="*/ 5651 w 12592"/>
                <a:gd name="T3" fmla="*/ 49 h 12593"/>
                <a:gd name="T4" fmla="*/ 5017 w 12592"/>
                <a:gd name="T5" fmla="*/ 147 h 12593"/>
                <a:gd name="T6" fmla="*/ 4433 w 12592"/>
                <a:gd name="T7" fmla="*/ 293 h 12593"/>
                <a:gd name="T8" fmla="*/ 3848 w 12592"/>
                <a:gd name="T9" fmla="*/ 512 h 12593"/>
                <a:gd name="T10" fmla="*/ 3288 w 12592"/>
                <a:gd name="T11" fmla="*/ 780 h 12593"/>
                <a:gd name="T12" fmla="*/ 2777 w 12592"/>
                <a:gd name="T13" fmla="*/ 1072 h 12593"/>
                <a:gd name="T14" fmla="*/ 1851 w 12592"/>
                <a:gd name="T15" fmla="*/ 1852 h 12593"/>
                <a:gd name="T16" fmla="*/ 1072 w 12592"/>
                <a:gd name="T17" fmla="*/ 2777 h 12593"/>
                <a:gd name="T18" fmla="*/ 755 w 12592"/>
                <a:gd name="T19" fmla="*/ 3313 h 12593"/>
                <a:gd name="T20" fmla="*/ 487 w 12592"/>
                <a:gd name="T21" fmla="*/ 3849 h 12593"/>
                <a:gd name="T22" fmla="*/ 292 w 12592"/>
                <a:gd name="T23" fmla="*/ 4433 h 12593"/>
                <a:gd name="T24" fmla="*/ 122 w 12592"/>
                <a:gd name="T25" fmla="*/ 5042 h 12593"/>
                <a:gd name="T26" fmla="*/ 25 w 12592"/>
                <a:gd name="T27" fmla="*/ 5651 h 12593"/>
                <a:gd name="T28" fmla="*/ 0 w 12592"/>
                <a:gd name="T29" fmla="*/ 6308 h 12593"/>
                <a:gd name="T30" fmla="*/ 0 w 12592"/>
                <a:gd name="T31" fmla="*/ 6625 h 12593"/>
                <a:gd name="T32" fmla="*/ 73 w 12592"/>
                <a:gd name="T33" fmla="*/ 7258 h 12593"/>
                <a:gd name="T34" fmla="*/ 195 w 12592"/>
                <a:gd name="T35" fmla="*/ 7867 h 12593"/>
                <a:gd name="T36" fmla="*/ 390 w 12592"/>
                <a:gd name="T37" fmla="*/ 8476 h 12593"/>
                <a:gd name="T38" fmla="*/ 609 w 12592"/>
                <a:gd name="T39" fmla="*/ 9036 h 12593"/>
                <a:gd name="T40" fmla="*/ 901 w 12592"/>
                <a:gd name="T41" fmla="*/ 9572 h 12593"/>
                <a:gd name="T42" fmla="*/ 1437 w 12592"/>
                <a:gd name="T43" fmla="*/ 10303 h 12593"/>
                <a:gd name="T44" fmla="*/ 2290 w 12592"/>
                <a:gd name="T45" fmla="*/ 11155 h 12593"/>
                <a:gd name="T46" fmla="*/ 3020 w 12592"/>
                <a:gd name="T47" fmla="*/ 11691 h 12593"/>
                <a:gd name="T48" fmla="*/ 3556 w 12592"/>
                <a:gd name="T49" fmla="*/ 11983 h 12593"/>
                <a:gd name="T50" fmla="*/ 4141 w 12592"/>
                <a:gd name="T51" fmla="*/ 12202 h 12593"/>
                <a:gd name="T52" fmla="*/ 4725 w 12592"/>
                <a:gd name="T53" fmla="*/ 12397 h 12593"/>
                <a:gd name="T54" fmla="*/ 5334 w 12592"/>
                <a:gd name="T55" fmla="*/ 12519 h 12593"/>
                <a:gd name="T56" fmla="*/ 5967 w 12592"/>
                <a:gd name="T57" fmla="*/ 12592 h 12593"/>
                <a:gd name="T58" fmla="*/ 6284 w 12592"/>
                <a:gd name="T59" fmla="*/ 12592 h 12593"/>
                <a:gd name="T60" fmla="*/ 6941 w 12592"/>
                <a:gd name="T61" fmla="*/ 12568 h 12593"/>
                <a:gd name="T62" fmla="*/ 7550 w 12592"/>
                <a:gd name="T63" fmla="*/ 12470 h 12593"/>
                <a:gd name="T64" fmla="*/ 8159 w 12592"/>
                <a:gd name="T65" fmla="*/ 12300 h 12593"/>
                <a:gd name="T66" fmla="*/ 8744 w 12592"/>
                <a:gd name="T67" fmla="*/ 12105 h 12593"/>
                <a:gd name="T68" fmla="*/ 9279 w 12592"/>
                <a:gd name="T69" fmla="*/ 11837 h 12593"/>
                <a:gd name="T70" fmla="*/ 9815 w 12592"/>
                <a:gd name="T71" fmla="*/ 11520 h 12593"/>
                <a:gd name="T72" fmla="*/ 10741 w 12592"/>
                <a:gd name="T73" fmla="*/ 10741 h 12593"/>
                <a:gd name="T74" fmla="*/ 11520 w 12592"/>
                <a:gd name="T75" fmla="*/ 9816 h 12593"/>
                <a:gd name="T76" fmla="*/ 11812 w 12592"/>
                <a:gd name="T77" fmla="*/ 9304 h 12593"/>
                <a:gd name="T78" fmla="*/ 12080 w 12592"/>
                <a:gd name="T79" fmla="*/ 8744 h 12593"/>
                <a:gd name="T80" fmla="*/ 12299 w 12592"/>
                <a:gd name="T81" fmla="*/ 8184 h 12593"/>
                <a:gd name="T82" fmla="*/ 12446 w 12592"/>
                <a:gd name="T83" fmla="*/ 7575 h 12593"/>
                <a:gd name="T84" fmla="*/ 12543 w 12592"/>
                <a:gd name="T85" fmla="*/ 6942 h 12593"/>
                <a:gd name="T86" fmla="*/ 12592 w 12592"/>
                <a:gd name="T87" fmla="*/ 6308 h 12593"/>
                <a:gd name="T88" fmla="*/ 12567 w 12592"/>
                <a:gd name="T89" fmla="*/ 5968 h 12593"/>
                <a:gd name="T90" fmla="*/ 12519 w 12592"/>
                <a:gd name="T91" fmla="*/ 5334 h 12593"/>
                <a:gd name="T92" fmla="*/ 12397 w 12592"/>
                <a:gd name="T93" fmla="*/ 4725 h 12593"/>
                <a:gd name="T94" fmla="*/ 12202 w 12592"/>
                <a:gd name="T95" fmla="*/ 4141 h 12593"/>
                <a:gd name="T96" fmla="*/ 11958 w 12592"/>
                <a:gd name="T97" fmla="*/ 3581 h 12593"/>
                <a:gd name="T98" fmla="*/ 11666 w 12592"/>
                <a:gd name="T99" fmla="*/ 3045 h 12593"/>
                <a:gd name="T100" fmla="*/ 11155 w 12592"/>
                <a:gd name="T101" fmla="*/ 2290 h 12593"/>
                <a:gd name="T102" fmla="*/ 10302 w 12592"/>
                <a:gd name="T103" fmla="*/ 1437 h 12593"/>
                <a:gd name="T104" fmla="*/ 9547 w 12592"/>
                <a:gd name="T105" fmla="*/ 926 h 12593"/>
                <a:gd name="T106" fmla="*/ 9012 w 12592"/>
                <a:gd name="T107" fmla="*/ 634 h 12593"/>
                <a:gd name="T108" fmla="*/ 8451 w 12592"/>
                <a:gd name="T109" fmla="*/ 390 h 12593"/>
                <a:gd name="T110" fmla="*/ 7867 w 12592"/>
                <a:gd name="T111" fmla="*/ 220 h 12593"/>
                <a:gd name="T112" fmla="*/ 7258 w 12592"/>
                <a:gd name="T113" fmla="*/ 74 h 12593"/>
                <a:gd name="T114" fmla="*/ 6625 w 12592"/>
                <a:gd name="T115" fmla="*/ 25 h 12593"/>
                <a:gd name="T116" fmla="*/ 6284 w 12592"/>
                <a:gd name="T117" fmla="*/ 1 h 1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close/>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5" name="Google Shape;32;p2">
              <a:extLst>
                <a:ext uri="{FF2B5EF4-FFF2-40B4-BE49-F238E27FC236}">
                  <a16:creationId xmlns:a16="http://schemas.microsoft.com/office/drawing/2014/main" id="{27EF871E-1D82-024A-957B-28F449DAAF98}"/>
                </a:ext>
              </a:extLst>
            </p:cNvPr>
            <p:cNvSpPr>
              <a:spLocks/>
            </p:cNvSpPr>
            <p:nvPr/>
          </p:nvSpPr>
          <p:spPr bwMode="auto">
            <a:xfrm>
              <a:off x="3988375" y="3021875"/>
              <a:ext cx="241750" cy="241750"/>
            </a:xfrm>
            <a:custGeom>
              <a:avLst/>
              <a:gdLst>
                <a:gd name="T0" fmla="*/ 4823 w 9670"/>
                <a:gd name="T1" fmla="*/ 1 h 9670"/>
                <a:gd name="T2" fmla="*/ 3849 w 9670"/>
                <a:gd name="T3" fmla="*/ 98 h 9670"/>
                <a:gd name="T4" fmla="*/ 2947 w 9670"/>
                <a:gd name="T5" fmla="*/ 391 h 9670"/>
                <a:gd name="T6" fmla="*/ 2144 w 9670"/>
                <a:gd name="T7" fmla="*/ 829 h 9670"/>
                <a:gd name="T8" fmla="*/ 1413 w 9670"/>
                <a:gd name="T9" fmla="*/ 1438 h 9670"/>
                <a:gd name="T10" fmla="*/ 829 w 9670"/>
                <a:gd name="T11" fmla="*/ 2144 h 9670"/>
                <a:gd name="T12" fmla="*/ 390 w 9670"/>
                <a:gd name="T13" fmla="*/ 2972 h 9670"/>
                <a:gd name="T14" fmla="*/ 98 w 9670"/>
                <a:gd name="T15" fmla="*/ 3873 h 9670"/>
                <a:gd name="T16" fmla="*/ 1 w 9670"/>
                <a:gd name="T17" fmla="*/ 4847 h 9670"/>
                <a:gd name="T18" fmla="*/ 25 w 9670"/>
                <a:gd name="T19" fmla="*/ 5335 h 9670"/>
                <a:gd name="T20" fmla="*/ 220 w 9670"/>
                <a:gd name="T21" fmla="*/ 6284 h 9670"/>
                <a:gd name="T22" fmla="*/ 585 w 9670"/>
                <a:gd name="T23" fmla="*/ 7137 h 9670"/>
                <a:gd name="T24" fmla="*/ 1096 w 9670"/>
                <a:gd name="T25" fmla="*/ 7916 h 9670"/>
                <a:gd name="T26" fmla="*/ 1754 w 9670"/>
                <a:gd name="T27" fmla="*/ 8574 h 9670"/>
                <a:gd name="T28" fmla="*/ 2533 w 9670"/>
                <a:gd name="T29" fmla="*/ 9085 h 9670"/>
                <a:gd name="T30" fmla="*/ 3386 w 9670"/>
                <a:gd name="T31" fmla="*/ 9451 h 9670"/>
                <a:gd name="T32" fmla="*/ 4336 w 9670"/>
                <a:gd name="T33" fmla="*/ 9645 h 9670"/>
                <a:gd name="T34" fmla="*/ 4823 w 9670"/>
                <a:gd name="T35" fmla="*/ 9670 h 9670"/>
                <a:gd name="T36" fmla="*/ 5797 w 9670"/>
                <a:gd name="T37" fmla="*/ 9572 h 9670"/>
                <a:gd name="T38" fmla="*/ 6698 w 9670"/>
                <a:gd name="T39" fmla="*/ 9280 h 9670"/>
                <a:gd name="T40" fmla="*/ 7526 w 9670"/>
                <a:gd name="T41" fmla="*/ 8842 h 9670"/>
                <a:gd name="T42" fmla="*/ 8232 w 9670"/>
                <a:gd name="T43" fmla="*/ 8257 h 9670"/>
                <a:gd name="T44" fmla="*/ 8841 w 9670"/>
                <a:gd name="T45" fmla="*/ 7527 h 9670"/>
                <a:gd name="T46" fmla="*/ 9280 w 9670"/>
                <a:gd name="T47" fmla="*/ 6723 h 9670"/>
                <a:gd name="T48" fmla="*/ 9572 w 9670"/>
                <a:gd name="T49" fmla="*/ 5822 h 9670"/>
                <a:gd name="T50" fmla="*/ 9669 w 9670"/>
                <a:gd name="T51" fmla="*/ 4847 h 9670"/>
                <a:gd name="T52" fmla="*/ 9645 w 9670"/>
                <a:gd name="T53" fmla="*/ 4336 h 9670"/>
                <a:gd name="T54" fmla="*/ 9450 w 9670"/>
                <a:gd name="T55" fmla="*/ 3411 h 9670"/>
                <a:gd name="T56" fmla="*/ 9085 w 9670"/>
                <a:gd name="T57" fmla="*/ 2534 h 9670"/>
                <a:gd name="T58" fmla="*/ 8549 w 9670"/>
                <a:gd name="T59" fmla="*/ 1779 h 9670"/>
                <a:gd name="T60" fmla="*/ 7892 w 9670"/>
                <a:gd name="T61" fmla="*/ 1121 h 9670"/>
                <a:gd name="T62" fmla="*/ 7136 w 9670"/>
                <a:gd name="T63" fmla="*/ 585 h 9670"/>
                <a:gd name="T64" fmla="*/ 6260 w 9670"/>
                <a:gd name="T65" fmla="*/ 220 h 9670"/>
                <a:gd name="T66" fmla="*/ 5334 w 9670"/>
                <a:gd name="T67" fmla="*/ 25 h 9670"/>
                <a:gd name="T68" fmla="*/ 4823 w 9670"/>
                <a:gd name="T69" fmla="*/ 1 h 9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6" name="Google Shape;33;p2">
              <a:extLst>
                <a:ext uri="{FF2B5EF4-FFF2-40B4-BE49-F238E27FC236}">
                  <a16:creationId xmlns:a16="http://schemas.microsoft.com/office/drawing/2014/main" id="{B9476D47-9D4B-4843-839E-14B61234810D}"/>
                </a:ext>
              </a:extLst>
            </p:cNvPr>
            <p:cNvSpPr>
              <a:spLocks/>
            </p:cNvSpPr>
            <p:nvPr/>
          </p:nvSpPr>
          <p:spPr bwMode="auto">
            <a:xfrm>
              <a:off x="4024300" y="3058425"/>
              <a:ext cx="84650" cy="84650"/>
            </a:xfrm>
            <a:custGeom>
              <a:avLst/>
              <a:gdLst>
                <a:gd name="T0" fmla="*/ 0 w 3386"/>
                <a:gd name="T1" fmla="*/ 3385 h 3386"/>
                <a:gd name="T2" fmla="*/ 0 w 3386"/>
                <a:gd name="T3" fmla="*/ 3385 h 3386"/>
                <a:gd name="T4" fmla="*/ 25 w 3386"/>
                <a:gd name="T5" fmla="*/ 3020 h 3386"/>
                <a:gd name="T6" fmla="*/ 74 w 3386"/>
                <a:gd name="T7" fmla="*/ 2704 h 3386"/>
                <a:gd name="T8" fmla="*/ 147 w 3386"/>
                <a:gd name="T9" fmla="*/ 2363 h 3386"/>
                <a:gd name="T10" fmla="*/ 268 w 3386"/>
                <a:gd name="T11" fmla="*/ 2070 h 3386"/>
                <a:gd name="T12" fmla="*/ 414 w 3386"/>
                <a:gd name="T13" fmla="*/ 1754 h 3386"/>
                <a:gd name="T14" fmla="*/ 585 w 3386"/>
                <a:gd name="T15" fmla="*/ 1486 h 3386"/>
                <a:gd name="T16" fmla="*/ 780 w 3386"/>
                <a:gd name="T17" fmla="*/ 1218 h 3386"/>
                <a:gd name="T18" fmla="*/ 999 w 3386"/>
                <a:gd name="T19" fmla="*/ 974 h 3386"/>
                <a:gd name="T20" fmla="*/ 1243 w 3386"/>
                <a:gd name="T21" fmla="*/ 755 h 3386"/>
                <a:gd name="T22" fmla="*/ 1510 w 3386"/>
                <a:gd name="T23" fmla="*/ 560 h 3386"/>
                <a:gd name="T24" fmla="*/ 1778 w 3386"/>
                <a:gd name="T25" fmla="*/ 390 h 3386"/>
                <a:gd name="T26" fmla="*/ 2071 w 3386"/>
                <a:gd name="T27" fmla="*/ 244 h 3386"/>
                <a:gd name="T28" fmla="*/ 2387 w 3386"/>
                <a:gd name="T29" fmla="*/ 146 h 3386"/>
                <a:gd name="T30" fmla="*/ 2704 w 3386"/>
                <a:gd name="T31" fmla="*/ 49 h 3386"/>
                <a:gd name="T32" fmla="*/ 3045 w 3386"/>
                <a:gd name="T33" fmla="*/ 0 h 3386"/>
                <a:gd name="T34" fmla="*/ 3386 w 3386"/>
                <a:gd name="T35" fmla="*/ 0 h 3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7" name="Google Shape;34;p2">
              <a:extLst>
                <a:ext uri="{FF2B5EF4-FFF2-40B4-BE49-F238E27FC236}">
                  <a16:creationId xmlns:a16="http://schemas.microsoft.com/office/drawing/2014/main" id="{EB981E49-14A2-8C4F-8B83-7E6043C547BF}"/>
                </a:ext>
              </a:extLst>
            </p:cNvPr>
            <p:cNvSpPr>
              <a:spLocks/>
            </p:cNvSpPr>
            <p:nvPr/>
          </p:nvSpPr>
          <p:spPr bwMode="auto">
            <a:xfrm>
              <a:off x="4205750" y="3248375"/>
              <a:ext cx="154050" cy="153475"/>
            </a:xfrm>
            <a:custGeom>
              <a:avLst/>
              <a:gdLst>
                <a:gd name="T0" fmla="*/ 0 w 6162"/>
                <a:gd name="T1" fmla="*/ 1024 h 6139"/>
                <a:gd name="T2" fmla="*/ 4969 w 6162"/>
                <a:gd name="T3" fmla="*/ 5992 h 6139"/>
                <a:gd name="T4" fmla="*/ 4969 w 6162"/>
                <a:gd name="T5" fmla="*/ 5992 h 6139"/>
                <a:gd name="T6" fmla="*/ 5042 w 6162"/>
                <a:gd name="T7" fmla="*/ 6041 h 6139"/>
                <a:gd name="T8" fmla="*/ 5115 w 6162"/>
                <a:gd name="T9" fmla="*/ 6090 h 6139"/>
                <a:gd name="T10" fmla="*/ 5212 w 6162"/>
                <a:gd name="T11" fmla="*/ 6114 h 6139"/>
                <a:gd name="T12" fmla="*/ 5310 w 6162"/>
                <a:gd name="T13" fmla="*/ 6138 h 6139"/>
                <a:gd name="T14" fmla="*/ 5407 w 6162"/>
                <a:gd name="T15" fmla="*/ 6114 h 6139"/>
                <a:gd name="T16" fmla="*/ 5480 w 6162"/>
                <a:gd name="T17" fmla="*/ 6090 h 6139"/>
                <a:gd name="T18" fmla="*/ 5577 w 6162"/>
                <a:gd name="T19" fmla="*/ 6041 h 6139"/>
                <a:gd name="T20" fmla="*/ 5651 w 6162"/>
                <a:gd name="T21" fmla="*/ 5992 h 6139"/>
                <a:gd name="T22" fmla="*/ 6016 w 6162"/>
                <a:gd name="T23" fmla="*/ 5627 h 6139"/>
                <a:gd name="T24" fmla="*/ 6016 w 6162"/>
                <a:gd name="T25" fmla="*/ 5627 h 6139"/>
                <a:gd name="T26" fmla="*/ 6089 w 6162"/>
                <a:gd name="T27" fmla="*/ 5554 h 6139"/>
                <a:gd name="T28" fmla="*/ 6138 w 6162"/>
                <a:gd name="T29" fmla="*/ 5456 h 6139"/>
                <a:gd name="T30" fmla="*/ 6162 w 6162"/>
                <a:gd name="T31" fmla="*/ 5359 h 6139"/>
                <a:gd name="T32" fmla="*/ 6162 w 6162"/>
                <a:gd name="T33" fmla="*/ 5286 h 6139"/>
                <a:gd name="T34" fmla="*/ 6162 w 6162"/>
                <a:gd name="T35" fmla="*/ 5188 h 6139"/>
                <a:gd name="T36" fmla="*/ 6138 w 6162"/>
                <a:gd name="T37" fmla="*/ 5091 h 6139"/>
                <a:gd name="T38" fmla="*/ 6089 w 6162"/>
                <a:gd name="T39" fmla="*/ 5018 h 6139"/>
                <a:gd name="T40" fmla="*/ 6016 w 6162"/>
                <a:gd name="T41" fmla="*/ 4921 h 6139"/>
                <a:gd name="T42" fmla="*/ 1072 w 6162"/>
                <a:gd name="T43" fmla="*/ 1 h 6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2" h="6139" fill="none" extrusionOk="0">
                  <a:moveTo>
                    <a:pt x="0" y="1024"/>
                  </a:move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8" name="Google Shape;35;p2">
            <a:extLst>
              <a:ext uri="{FF2B5EF4-FFF2-40B4-BE49-F238E27FC236}">
                <a16:creationId xmlns:a16="http://schemas.microsoft.com/office/drawing/2014/main" id="{799E3376-52CB-6146-A302-9CBCB563EDB7}"/>
              </a:ext>
            </a:extLst>
          </p:cNvPr>
          <p:cNvSpPr>
            <a:spLocks noChangeArrowheads="1"/>
          </p:cNvSpPr>
          <p:nvPr/>
        </p:nvSpPr>
        <p:spPr bwMode="auto">
          <a:xfrm rot="10800000" flipH="1">
            <a:off x="5010150" y="4576763"/>
            <a:ext cx="1033463" cy="893762"/>
          </a:xfrm>
          <a:prstGeom prst="hexagon">
            <a:avLst>
              <a:gd name="adj" fmla="val 28720"/>
              <a:gd name="vf" fmla="val 115470"/>
            </a:avLst>
          </a:prstGeom>
          <a:noFill/>
          <a:ln w="19050">
            <a:solidFill>
              <a:srgbClr val="18476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9" name="Google Shape;36;p2">
            <a:extLst>
              <a:ext uri="{FF2B5EF4-FFF2-40B4-BE49-F238E27FC236}">
                <a16:creationId xmlns:a16="http://schemas.microsoft.com/office/drawing/2014/main" id="{DB91B9A6-7146-264B-9A9A-C7295AD62B7E}"/>
              </a:ext>
            </a:extLst>
          </p:cNvPr>
          <p:cNvSpPr>
            <a:spLocks noChangeArrowheads="1"/>
          </p:cNvSpPr>
          <p:nvPr/>
        </p:nvSpPr>
        <p:spPr bwMode="auto">
          <a:xfrm rot="10800000" flipH="1">
            <a:off x="5133975" y="4056063"/>
            <a:ext cx="539750" cy="468312"/>
          </a:xfrm>
          <a:prstGeom prst="hexagon">
            <a:avLst>
              <a:gd name="adj" fmla="val 28611"/>
              <a:gd name="vf" fmla="val 115470"/>
            </a:avLst>
          </a:prstGeom>
          <a:solidFill>
            <a:srgbClr val="3292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0" name="Google Shape;37;p2">
            <a:extLst>
              <a:ext uri="{FF2B5EF4-FFF2-40B4-BE49-F238E27FC236}">
                <a16:creationId xmlns:a16="http://schemas.microsoft.com/office/drawing/2014/main" id="{B031AD6B-169A-1345-A126-A96E90D65EAE}"/>
              </a:ext>
            </a:extLst>
          </p:cNvPr>
          <p:cNvSpPr>
            <a:spLocks noChangeArrowheads="1"/>
          </p:cNvSpPr>
          <p:nvPr/>
        </p:nvSpPr>
        <p:spPr bwMode="auto">
          <a:xfrm rot="10800000" flipH="1">
            <a:off x="3101975" y="3629025"/>
            <a:ext cx="1031875" cy="895350"/>
          </a:xfrm>
          <a:prstGeom prst="hexagon">
            <a:avLst>
              <a:gd name="adj" fmla="val 28604"/>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1" name="Google Shape;38;p2">
            <a:extLst>
              <a:ext uri="{FF2B5EF4-FFF2-40B4-BE49-F238E27FC236}">
                <a16:creationId xmlns:a16="http://schemas.microsoft.com/office/drawing/2014/main" id="{5ED957EB-383A-464B-8D28-3CF4261FE934}"/>
              </a:ext>
            </a:extLst>
          </p:cNvPr>
          <p:cNvSpPr>
            <a:spLocks noChangeArrowheads="1"/>
          </p:cNvSpPr>
          <p:nvPr/>
        </p:nvSpPr>
        <p:spPr bwMode="auto">
          <a:xfrm rot="10800000" flipH="1">
            <a:off x="3530600" y="4576763"/>
            <a:ext cx="452438" cy="390525"/>
          </a:xfrm>
          <a:prstGeom prst="hexagon">
            <a:avLst>
              <a:gd name="adj" fmla="val 28749"/>
              <a:gd name="vf" fmla="val 115470"/>
            </a:avLst>
          </a:prstGeom>
          <a:noFill/>
          <a:ln w="19050">
            <a:solidFill>
              <a:srgbClr val="00E1C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2" name="Google Shape;39;p2">
            <a:extLst>
              <a:ext uri="{FF2B5EF4-FFF2-40B4-BE49-F238E27FC236}">
                <a16:creationId xmlns:a16="http://schemas.microsoft.com/office/drawing/2014/main" id="{D9B84057-22EE-ED42-A525-A540507B3466}"/>
              </a:ext>
            </a:extLst>
          </p:cNvPr>
          <p:cNvSpPr>
            <a:spLocks/>
          </p:cNvSpPr>
          <p:nvPr/>
        </p:nvSpPr>
        <p:spPr bwMode="auto">
          <a:xfrm>
            <a:off x="5370513" y="4867275"/>
            <a:ext cx="312737" cy="312738"/>
          </a:xfrm>
          <a:custGeom>
            <a:avLst/>
            <a:gdLst>
              <a:gd name="T0" fmla="*/ 9550 w 17000"/>
              <a:gd name="T1" fmla="*/ 5935 h 16999"/>
              <a:gd name="T2" fmla="*/ 10454 w 17000"/>
              <a:gd name="T3" fmla="*/ 6546 h 16999"/>
              <a:gd name="T4" fmla="*/ 11064 w 17000"/>
              <a:gd name="T5" fmla="*/ 7449 h 16999"/>
              <a:gd name="T6" fmla="*/ 11260 w 17000"/>
              <a:gd name="T7" fmla="*/ 8499 h 16999"/>
              <a:gd name="T8" fmla="*/ 11064 w 17000"/>
              <a:gd name="T9" fmla="*/ 9550 h 16999"/>
              <a:gd name="T10" fmla="*/ 10454 w 17000"/>
              <a:gd name="T11" fmla="*/ 10453 h 16999"/>
              <a:gd name="T12" fmla="*/ 9550 w 17000"/>
              <a:gd name="T13" fmla="*/ 11064 h 16999"/>
              <a:gd name="T14" fmla="*/ 8231 w 17000"/>
              <a:gd name="T15" fmla="*/ 11259 h 16999"/>
              <a:gd name="T16" fmla="*/ 7206 w 17000"/>
              <a:gd name="T17" fmla="*/ 10942 h 16999"/>
              <a:gd name="T18" fmla="*/ 6351 w 17000"/>
              <a:gd name="T19" fmla="*/ 10233 h 16999"/>
              <a:gd name="T20" fmla="*/ 5862 w 17000"/>
              <a:gd name="T21" fmla="*/ 9281 h 16999"/>
              <a:gd name="T22" fmla="*/ 5740 w 17000"/>
              <a:gd name="T23" fmla="*/ 8231 h 16999"/>
              <a:gd name="T24" fmla="*/ 6058 w 17000"/>
              <a:gd name="T25" fmla="*/ 7205 h 16999"/>
              <a:gd name="T26" fmla="*/ 6766 w 17000"/>
              <a:gd name="T27" fmla="*/ 6350 h 16999"/>
              <a:gd name="T28" fmla="*/ 7719 w 17000"/>
              <a:gd name="T29" fmla="*/ 5862 h 16999"/>
              <a:gd name="T30" fmla="*/ 7914 w 17000"/>
              <a:gd name="T31" fmla="*/ 0 h 16999"/>
              <a:gd name="T32" fmla="*/ 7328 w 17000"/>
              <a:gd name="T33" fmla="*/ 244 h 16999"/>
              <a:gd name="T34" fmla="*/ 7035 w 17000"/>
              <a:gd name="T35" fmla="*/ 782 h 16999"/>
              <a:gd name="T36" fmla="*/ 5789 w 17000"/>
              <a:gd name="T37" fmla="*/ 2931 h 16999"/>
              <a:gd name="T38" fmla="*/ 3786 w 17000"/>
              <a:gd name="T39" fmla="*/ 1881 h 16999"/>
              <a:gd name="T40" fmla="*/ 3176 w 17000"/>
              <a:gd name="T41" fmla="*/ 1905 h 16999"/>
              <a:gd name="T42" fmla="*/ 1979 w 17000"/>
              <a:gd name="T43" fmla="*/ 3029 h 16999"/>
              <a:gd name="T44" fmla="*/ 1833 w 17000"/>
              <a:gd name="T45" fmla="*/ 3639 h 16999"/>
              <a:gd name="T46" fmla="*/ 3103 w 17000"/>
              <a:gd name="T47" fmla="*/ 5447 h 16999"/>
              <a:gd name="T48" fmla="*/ 2541 w 17000"/>
              <a:gd name="T49" fmla="*/ 6839 h 16999"/>
              <a:gd name="T50" fmla="*/ 343 w 17000"/>
              <a:gd name="T51" fmla="*/ 7229 h 16999"/>
              <a:gd name="T52" fmla="*/ 25 w 17000"/>
              <a:gd name="T53" fmla="*/ 7742 h 16999"/>
              <a:gd name="T54" fmla="*/ 74 w 17000"/>
              <a:gd name="T55" fmla="*/ 9403 h 16999"/>
              <a:gd name="T56" fmla="*/ 489 w 17000"/>
              <a:gd name="T57" fmla="*/ 9867 h 16999"/>
              <a:gd name="T58" fmla="*/ 2639 w 17000"/>
              <a:gd name="T59" fmla="*/ 10502 h 16999"/>
              <a:gd name="T60" fmla="*/ 2028 w 17000"/>
              <a:gd name="T61" fmla="*/ 12920 h 16999"/>
              <a:gd name="T62" fmla="*/ 1833 w 17000"/>
              <a:gd name="T63" fmla="*/ 13506 h 16999"/>
              <a:gd name="T64" fmla="*/ 2077 w 17000"/>
              <a:gd name="T65" fmla="*/ 14092 h 16999"/>
              <a:gd name="T66" fmla="*/ 3322 w 17000"/>
              <a:gd name="T67" fmla="*/ 15142 h 16999"/>
              <a:gd name="T68" fmla="*/ 3933 w 17000"/>
              <a:gd name="T69" fmla="*/ 15069 h 16999"/>
              <a:gd name="T70" fmla="*/ 6131 w 17000"/>
              <a:gd name="T71" fmla="*/ 14214 h 16999"/>
              <a:gd name="T72" fmla="*/ 7084 w 17000"/>
              <a:gd name="T73" fmla="*/ 16364 h 16999"/>
              <a:gd name="T74" fmla="*/ 7474 w 17000"/>
              <a:gd name="T75" fmla="*/ 16852 h 16999"/>
              <a:gd name="T76" fmla="*/ 9086 w 17000"/>
              <a:gd name="T77" fmla="*/ 16999 h 16999"/>
              <a:gd name="T78" fmla="*/ 9672 w 17000"/>
              <a:gd name="T79" fmla="*/ 16754 h 16999"/>
              <a:gd name="T80" fmla="*/ 9965 w 17000"/>
              <a:gd name="T81" fmla="*/ 16217 h 16999"/>
              <a:gd name="T82" fmla="*/ 11211 w 17000"/>
              <a:gd name="T83" fmla="*/ 14068 h 16999"/>
              <a:gd name="T84" fmla="*/ 13214 w 17000"/>
              <a:gd name="T85" fmla="*/ 15118 h 16999"/>
              <a:gd name="T86" fmla="*/ 13824 w 17000"/>
              <a:gd name="T87" fmla="*/ 15094 h 16999"/>
              <a:gd name="T88" fmla="*/ 15021 w 17000"/>
              <a:gd name="T89" fmla="*/ 13970 h 16999"/>
              <a:gd name="T90" fmla="*/ 15168 w 17000"/>
              <a:gd name="T91" fmla="*/ 13360 h 16999"/>
              <a:gd name="T92" fmla="*/ 13898 w 17000"/>
              <a:gd name="T93" fmla="*/ 11552 h 16999"/>
              <a:gd name="T94" fmla="*/ 14459 w 17000"/>
              <a:gd name="T95" fmla="*/ 10160 h 16999"/>
              <a:gd name="T96" fmla="*/ 16657 w 17000"/>
              <a:gd name="T97" fmla="*/ 9769 h 16999"/>
              <a:gd name="T98" fmla="*/ 16975 w 17000"/>
              <a:gd name="T99" fmla="*/ 9257 h 16999"/>
              <a:gd name="T100" fmla="*/ 16926 w 17000"/>
              <a:gd name="T101" fmla="*/ 7596 h 16999"/>
              <a:gd name="T102" fmla="*/ 16511 w 17000"/>
              <a:gd name="T103" fmla="*/ 7132 h 16999"/>
              <a:gd name="T104" fmla="*/ 14362 w 17000"/>
              <a:gd name="T105" fmla="*/ 6497 h 16999"/>
              <a:gd name="T106" fmla="*/ 14997 w 17000"/>
              <a:gd name="T107" fmla="*/ 4079 h 16999"/>
              <a:gd name="T108" fmla="*/ 15168 w 17000"/>
              <a:gd name="T109" fmla="*/ 3493 h 16999"/>
              <a:gd name="T110" fmla="*/ 14923 w 17000"/>
              <a:gd name="T111" fmla="*/ 2907 h 16999"/>
              <a:gd name="T112" fmla="*/ 13678 w 17000"/>
              <a:gd name="T113" fmla="*/ 1856 h 16999"/>
              <a:gd name="T114" fmla="*/ 13067 w 17000"/>
              <a:gd name="T115" fmla="*/ 1930 h 16999"/>
              <a:gd name="T116" fmla="*/ 10869 w 17000"/>
              <a:gd name="T117" fmla="*/ 2784 h 16999"/>
              <a:gd name="T118" fmla="*/ 9917 w 17000"/>
              <a:gd name="T119" fmla="*/ 635 h 16999"/>
              <a:gd name="T120" fmla="*/ 9526 w 17000"/>
              <a:gd name="T121" fmla="*/ 147 h 16999"/>
              <a:gd name="T122" fmla="*/ 7914 w 17000"/>
              <a:gd name="T123" fmla="*/ 0 h 16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lnTo>
                  <a:pt x="8769"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lnTo>
                  <a:pt x="7914"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3" name="Google Shape;40;p2">
            <a:extLst>
              <a:ext uri="{FF2B5EF4-FFF2-40B4-BE49-F238E27FC236}">
                <a16:creationId xmlns:a16="http://schemas.microsoft.com/office/drawing/2014/main" id="{7B4B0209-8476-A349-95C8-C024A588D605}"/>
              </a:ext>
            </a:extLst>
          </p:cNvPr>
          <p:cNvGrpSpPr>
            <a:grpSpLocks/>
          </p:cNvGrpSpPr>
          <p:nvPr/>
        </p:nvGrpSpPr>
        <p:grpSpPr bwMode="auto">
          <a:xfrm>
            <a:off x="5772150" y="4056063"/>
            <a:ext cx="573088" cy="550862"/>
            <a:chOff x="5241175" y="4959100"/>
            <a:chExt cx="539775" cy="517775"/>
          </a:xfrm>
        </p:grpSpPr>
        <p:sp>
          <p:nvSpPr>
            <p:cNvPr id="34" name="Google Shape;41;p2">
              <a:extLst>
                <a:ext uri="{FF2B5EF4-FFF2-40B4-BE49-F238E27FC236}">
                  <a16:creationId xmlns:a16="http://schemas.microsoft.com/office/drawing/2014/main" id="{B8AF43A3-B389-FA46-A104-F7BF114863E1}"/>
                </a:ext>
              </a:extLst>
            </p:cNvPr>
            <p:cNvSpPr>
              <a:spLocks/>
            </p:cNvSpPr>
            <p:nvPr/>
          </p:nvSpPr>
          <p:spPr bwMode="auto">
            <a:xfrm>
              <a:off x="5575150" y="4959100"/>
              <a:ext cx="161225" cy="178300"/>
            </a:xfrm>
            <a:custGeom>
              <a:avLst/>
              <a:gdLst>
                <a:gd name="T0" fmla="*/ 4641 w 6449"/>
                <a:gd name="T1" fmla="*/ 0 h 7132"/>
                <a:gd name="T2" fmla="*/ 4470 w 6449"/>
                <a:gd name="T3" fmla="*/ 25 h 7132"/>
                <a:gd name="T4" fmla="*/ 4299 w 6449"/>
                <a:gd name="T5" fmla="*/ 49 h 7132"/>
                <a:gd name="T6" fmla="*/ 4128 w 6449"/>
                <a:gd name="T7" fmla="*/ 98 h 7132"/>
                <a:gd name="T8" fmla="*/ 3957 w 6449"/>
                <a:gd name="T9" fmla="*/ 147 h 7132"/>
                <a:gd name="T10" fmla="*/ 3786 w 6449"/>
                <a:gd name="T11" fmla="*/ 220 h 7132"/>
                <a:gd name="T12" fmla="*/ 3640 w 6449"/>
                <a:gd name="T13" fmla="*/ 318 h 7132"/>
                <a:gd name="T14" fmla="*/ 3517 w 6449"/>
                <a:gd name="T15" fmla="*/ 415 h 7132"/>
                <a:gd name="T16" fmla="*/ 3395 w 6449"/>
                <a:gd name="T17" fmla="*/ 538 h 7132"/>
                <a:gd name="T18" fmla="*/ 3273 w 6449"/>
                <a:gd name="T19" fmla="*/ 660 h 7132"/>
                <a:gd name="T20" fmla="*/ 3175 w 6449"/>
                <a:gd name="T21" fmla="*/ 806 h 7132"/>
                <a:gd name="T22" fmla="*/ 3078 w 6449"/>
                <a:gd name="T23" fmla="*/ 953 h 7132"/>
                <a:gd name="T24" fmla="*/ 3005 w 6449"/>
                <a:gd name="T25" fmla="*/ 1099 h 7132"/>
                <a:gd name="T26" fmla="*/ 2931 w 6449"/>
                <a:gd name="T27" fmla="*/ 1270 h 7132"/>
                <a:gd name="T28" fmla="*/ 2907 w 6449"/>
                <a:gd name="T29" fmla="*/ 1441 h 7132"/>
                <a:gd name="T30" fmla="*/ 2882 w 6449"/>
                <a:gd name="T31" fmla="*/ 1612 h 7132"/>
                <a:gd name="T32" fmla="*/ 2858 w 6449"/>
                <a:gd name="T33" fmla="*/ 1808 h 7132"/>
                <a:gd name="T34" fmla="*/ 2882 w 6449"/>
                <a:gd name="T35" fmla="*/ 2076 h 7132"/>
                <a:gd name="T36" fmla="*/ 2956 w 6449"/>
                <a:gd name="T37" fmla="*/ 2345 h 7132"/>
                <a:gd name="T38" fmla="*/ 3053 w 6449"/>
                <a:gd name="T39" fmla="*/ 2589 h 7132"/>
                <a:gd name="T40" fmla="*/ 3175 w 6449"/>
                <a:gd name="T41" fmla="*/ 2809 h 7132"/>
                <a:gd name="T42" fmla="*/ 0 w 6449"/>
                <a:gd name="T43" fmla="*/ 6546 h 7132"/>
                <a:gd name="T44" fmla="*/ 367 w 6449"/>
                <a:gd name="T45" fmla="*/ 6814 h 7132"/>
                <a:gd name="T46" fmla="*/ 709 w 6449"/>
                <a:gd name="T47" fmla="*/ 7132 h 7132"/>
                <a:gd name="T48" fmla="*/ 3884 w 6449"/>
                <a:gd name="T49" fmla="*/ 3419 h 7132"/>
                <a:gd name="T50" fmla="*/ 4055 w 6449"/>
                <a:gd name="T51" fmla="*/ 3493 h 7132"/>
                <a:gd name="T52" fmla="*/ 4250 w 6449"/>
                <a:gd name="T53" fmla="*/ 3542 h 7132"/>
                <a:gd name="T54" fmla="*/ 4445 w 6449"/>
                <a:gd name="T55" fmla="*/ 3566 h 7132"/>
                <a:gd name="T56" fmla="*/ 4641 w 6449"/>
                <a:gd name="T57" fmla="*/ 3590 h 7132"/>
                <a:gd name="T58" fmla="*/ 4836 w 6449"/>
                <a:gd name="T59" fmla="*/ 3566 h 7132"/>
                <a:gd name="T60" fmla="*/ 5007 w 6449"/>
                <a:gd name="T61" fmla="*/ 3542 h 7132"/>
                <a:gd name="T62" fmla="*/ 5178 w 6449"/>
                <a:gd name="T63" fmla="*/ 3517 h 7132"/>
                <a:gd name="T64" fmla="*/ 5349 w 6449"/>
                <a:gd name="T65" fmla="*/ 3444 h 7132"/>
                <a:gd name="T66" fmla="*/ 5496 w 6449"/>
                <a:gd name="T67" fmla="*/ 3371 h 7132"/>
                <a:gd name="T68" fmla="*/ 5642 w 6449"/>
                <a:gd name="T69" fmla="*/ 3273 h 7132"/>
                <a:gd name="T70" fmla="*/ 5789 w 6449"/>
                <a:gd name="T71" fmla="*/ 3175 h 7132"/>
                <a:gd name="T72" fmla="*/ 5911 w 6449"/>
                <a:gd name="T73" fmla="*/ 3053 h 7132"/>
                <a:gd name="T74" fmla="*/ 6033 w 6449"/>
                <a:gd name="T75" fmla="*/ 2931 h 7132"/>
                <a:gd name="T76" fmla="*/ 6131 w 6449"/>
                <a:gd name="T77" fmla="*/ 2809 h 7132"/>
                <a:gd name="T78" fmla="*/ 6228 w 6449"/>
                <a:gd name="T79" fmla="*/ 2638 h 7132"/>
                <a:gd name="T80" fmla="*/ 6302 w 6449"/>
                <a:gd name="T81" fmla="*/ 2491 h 7132"/>
                <a:gd name="T82" fmla="*/ 6350 w 6449"/>
                <a:gd name="T83" fmla="*/ 2320 h 7132"/>
                <a:gd name="T84" fmla="*/ 6399 w 6449"/>
                <a:gd name="T85" fmla="*/ 2149 h 7132"/>
                <a:gd name="T86" fmla="*/ 6424 w 6449"/>
                <a:gd name="T87" fmla="*/ 1979 h 7132"/>
                <a:gd name="T88" fmla="*/ 6448 w 6449"/>
                <a:gd name="T89" fmla="*/ 1808 h 7132"/>
                <a:gd name="T90" fmla="*/ 6424 w 6449"/>
                <a:gd name="T91" fmla="*/ 1612 h 7132"/>
                <a:gd name="T92" fmla="*/ 6399 w 6449"/>
                <a:gd name="T93" fmla="*/ 1441 h 7132"/>
                <a:gd name="T94" fmla="*/ 6350 w 6449"/>
                <a:gd name="T95" fmla="*/ 1270 h 7132"/>
                <a:gd name="T96" fmla="*/ 6302 w 6449"/>
                <a:gd name="T97" fmla="*/ 1099 h 7132"/>
                <a:gd name="T98" fmla="*/ 6228 w 6449"/>
                <a:gd name="T99" fmla="*/ 953 h 7132"/>
                <a:gd name="T100" fmla="*/ 6131 w 6449"/>
                <a:gd name="T101" fmla="*/ 806 h 7132"/>
                <a:gd name="T102" fmla="*/ 6033 w 6449"/>
                <a:gd name="T103" fmla="*/ 660 h 7132"/>
                <a:gd name="T104" fmla="*/ 5911 w 6449"/>
                <a:gd name="T105" fmla="*/ 538 h 7132"/>
                <a:gd name="T106" fmla="*/ 5789 w 6449"/>
                <a:gd name="T107" fmla="*/ 415 h 7132"/>
                <a:gd name="T108" fmla="*/ 5642 w 6449"/>
                <a:gd name="T109" fmla="*/ 318 h 7132"/>
                <a:gd name="T110" fmla="*/ 5496 w 6449"/>
                <a:gd name="T111" fmla="*/ 220 h 7132"/>
                <a:gd name="T112" fmla="*/ 5349 w 6449"/>
                <a:gd name="T113" fmla="*/ 147 h 7132"/>
                <a:gd name="T114" fmla="*/ 5178 w 6449"/>
                <a:gd name="T115" fmla="*/ 98 h 7132"/>
                <a:gd name="T116" fmla="*/ 5007 w 6449"/>
                <a:gd name="T117" fmla="*/ 49 h 7132"/>
                <a:gd name="T118" fmla="*/ 4836 w 6449"/>
                <a:gd name="T119" fmla="*/ 25 h 7132"/>
                <a:gd name="T120" fmla="*/ 4641 w 6449"/>
                <a:gd name="T121" fmla="*/ 0 h 7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42;p2">
              <a:extLst>
                <a:ext uri="{FF2B5EF4-FFF2-40B4-BE49-F238E27FC236}">
                  <a16:creationId xmlns:a16="http://schemas.microsoft.com/office/drawing/2014/main" id="{418C1245-40BA-F04C-A3DD-9B6FC39F6E43}"/>
                </a:ext>
              </a:extLst>
            </p:cNvPr>
            <p:cNvSpPr>
              <a:spLocks/>
            </p:cNvSpPr>
            <p:nvPr/>
          </p:nvSpPr>
          <p:spPr bwMode="auto">
            <a:xfrm>
              <a:off x="5330925" y="4985350"/>
              <a:ext cx="128250" cy="148400"/>
            </a:xfrm>
            <a:custGeom>
              <a:avLst/>
              <a:gdLst>
                <a:gd name="T0" fmla="*/ 1563 w 5130"/>
                <a:gd name="T1" fmla="*/ 0 h 5936"/>
                <a:gd name="T2" fmla="*/ 1392 w 5130"/>
                <a:gd name="T3" fmla="*/ 25 h 5936"/>
                <a:gd name="T4" fmla="*/ 1221 w 5130"/>
                <a:gd name="T5" fmla="*/ 74 h 5936"/>
                <a:gd name="T6" fmla="*/ 1075 w 5130"/>
                <a:gd name="T7" fmla="*/ 147 h 5936"/>
                <a:gd name="T8" fmla="*/ 904 w 5130"/>
                <a:gd name="T9" fmla="*/ 220 h 5936"/>
                <a:gd name="T10" fmla="*/ 757 w 5130"/>
                <a:gd name="T11" fmla="*/ 318 h 5936"/>
                <a:gd name="T12" fmla="*/ 635 w 5130"/>
                <a:gd name="T13" fmla="*/ 416 h 5936"/>
                <a:gd name="T14" fmla="*/ 513 w 5130"/>
                <a:gd name="T15" fmla="*/ 538 h 5936"/>
                <a:gd name="T16" fmla="*/ 391 w 5130"/>
                <a:gd name="T17" fmla="*/ 660 h 5936"/>
                <a:gd name="T18" fmla="*/ 293 w 5130"/>
                <a:gd name="T19" fmla="*/ 806 h 5936"/>
                <a:gd name="T20" fmla="*/ 196 w 5130"/>
                <a:gd name="T21" fmla="*/ 953 h 5936"/>
                <a:gd name="T22" fmla="*/ 122 w 5130"/>
                <a:gd name="T23" fmla="*/ 1099 h 5936"/>
                <a:gd name="T24" fmla="*/ 74 w 5130"/>
                <a:gd name="T25" fmla="*/ 1270 h 5936"/>
                <a:gd name="T26" fmla="*/ 25 w 5130"/>
                <a:gd name="T27" fmla="*/ 1466 h 5936"/>
                <a:gd name="T28" fmla="*/ 0 w 5130"/>
                <a:gd name="T29" fmla="*/ 1637 h 5936"/>
                <a:gd name="T30" fmla="*/ 0 w 5130"/>
                <a:gd name="T31" fmla="*/ 1808 h 5936"/>
                <a:gd name="T32" fmla="*/ 0 w 5130"/>
                <a:gd name="T33" fmla="*/ 2003 h 5936"/>
                <a:gd name="T34" fmla="*/ 25 w 5130"/>
                <a:gd name="T35" fmla="*/ 2174 h 5936"/>
                <a:gd name="T36" fmla="*/ 74 w 5130"/>
                <a:gd name="T37" fmla="*/ 2345 h 5936"/>
                <a:gd name="T38" fmla="*/ 147 w 5130"/>
                <a:gd name="T39" fmla="*/ 2492 h 5936"/>
                <a:gd name="T40" fmla="*/ 220 w 5130"/>
                <a:gd name="T41" fmla="*/ 2663 h 5936"/>
                <a:gd name="T42" fmla="*/ 318 w 5130"/>
                <a:gd name="T43" fmla="*/ 2785 h 5936"/>
                <a:gd name="T44" fmla="*/ 415 w 5130"/>
                <a:gd name="T45" fmla="*/ 2931 h 5936"/>
                <a:gd name="T46" fmla="*/ 538 w 5130"/>
                <a:gd name="T47" fmla="*/ 3053 h 5936"/>
                <a:gd name="T48" fmla="*/ 660 w 5130"/>
                <a:gd name="T49" fmla="*/ 3175 h 5936"/>
                <a:gd name="T50" fmla="*/ 806 w 5130"/>
                <a:gd name="T51" fmla="*/ 3273 h 5936"/>
                <a:gd name="T52" fmla="*/ 953 w 5130"/>
                <a:gd name="T53" fmla="*/ 3371 h 5936"/>
                <a:gd name="T54" fmla="*/ 1099 w 5130"/>
                <a:gd name="T55" fmla="*/ 3444 h 5936"/>
                <a:gd name="T56" fmla="*/ 1270 w 5130"/>
                <a:gd name="T57" fmla="*/ 3493 h 5936"/>
                <a:gd name="T58" fmla="*/ 1466 w 5130"/>
                <a:gd name="T59" fmla="*/ 3542 h 5936"/>
                <a:gd name="T60" fmla="*/ 1710 w 5130"/>
                <a:gd name="T61" fmla="*/ 3566 h 5936"/>
                <a:gd name="T62" fmla="*/ 1979 w 5130"/>
                <a:gd name="T63" fmla="*/ 3566 h 5936"/>
                <a:gd name="T64" fmla="*/ 2223 w 5130"/>
                <a:gd name="T65" fmla="*/ 3517 h 5936"/>
                <a:gd name="T66" fmla="*/ 2467 w 5130"/>
                <a:gd name="T67" fmla="*/ 3444 h 5936"/>
                <a:gd name="T68" fmla="*/ 4396 w 5130"/>
                <a:gd name="T69" fmla="*/ 5935 h 5936"/>
                <a:gd name="T70" fmla="*/ 4738 w 5130"/>
                <a:gd name="T71" fmla="*/ 5642 h 5936"/>
                <a:gd name="T72" fmla="*/ 5129 w 5130"/>
                <a:gd name="T73" fmla="*/ 5374 h 5936"/>
                <a:gd name="T74" fmla="*/ 3200 w 5130"/>
                <a:gd name="T75" fmla="*/ 2858 h 5936"/>
                <a:gd name="T76" fmla="*/ 3322 w 5130"/>
                <a:gd name="T77" fmla="*/ 2687 h 5936"/>
                <a:gd name="T78" fmla="*/ 3419 w 5130"/>
                <a:gd name="T79" fmla="*/ 2516 h 5936"/>
                <a:gd name="T80" fmla="*/ 3493 w 5130"/>
                <a:gd name="T81" fmla="*/ 2321 h 5936"/>
                <a:gd name="T82" fmla="*/ 3542 w 5130"/>
                <a:gd name="T83" fmla="*/ 2101 h 5936"/>
                <a:gd name="T84" fmla="*/ 3566 w 5130"/>
                <a:gd name="T85" fmla="*/ 1930 h 5936"/>
                <a:gd name="T86" fmla="*/ 3566 w 5130"/>
                <a:gd name="T87" fmla="*/ 1734 h 5936"/>
                <a:gd name="T88" fmla="*/ 3566 w 5130"/>
                <a:gd name="T89" fmla="*/ 1564 h 5936"/>
                <a:gd name="T90" fmla="*/ 3517 w 5130"/>
                <a:gd name="T91" fmla="*/ 1393 h 5936"/>
                <a:gd name="T92" fmla="*/ 3468 w 5130"/>
                <a:gd name="T93" fmla="*/ 1222 h 5936"/>
                <a:gd name="T94" fmla="*/ 3419 w 5130"/>
                <a:gd name="T95" fmla="*/ 1075 h 5936"/>
                <a:gd name="T96" fmla="*/ 3346 w 5130"/>
                <a:gd name="T97" fmla="*/ 904 h 5936"/>
                <a:gd name="T98" fmla="*/ 3249 w 5130"/>
                <a:gd name="T99" fmla="*/ 758 h 5936"/>
                <a:gd name="T100" fmla="*/ 3151 w 5130"/>
                <a:gd name="T101" fmla="*/ 635 h 5936"/>
                <a:gd name="T102" fmla="*/ 3029 w 5130"/>
                <a:gd name="T103" fmla="*/ 513 h 5936"/>
                <a:gd name="T104" fmla="*/ 2907 w 5130"/>
                <a:gd name="T105" fmla="*/ 391 h 5936"/>
                <a:gd name="T106" fmla="*/ 2760 w 5130"/>
                <a:gd name="T107" fmla="*/ 294 h 5936"/>
                <a:gd name="T108" fmla="*/ 2614 w 5130"/>
                <a:gd name="T109" fmla="*/ 196 h 5936"/>
                <a:gd name="T110" fmla="*/ 2443 w 5130"/>
                <a:gd name="T111" fmla="*/ 123 h 5936"/>
                <a:gd name="T112" fmla="*/ 2272 w 5130"/>
                <a:gd name="T113" fmla="*/ 74 h 5936"/>
                <a:gd name="T114" fmla="*/ 2101 w 5130"/>
                <a:gd name="T115" fmla="*/ 25 h 5936"/>
                <a:gd name="T116" fmla="*/ 1930 w 5130"/>
                <a:gd name="T117" fmla="*/ 0 h 5936"/>
                <a:gd name="T118" fmla="*/ 1563 w 5130"/>
                <a:gd name="T119" fmla="*/ 0 h 5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lnTo>
                    <a:pt x="1563"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43;p2">
              <a:extLst>
                <a:ext uri="{FF2B5EF4-FFF2-40B4-BE49-F238E27FC236}">
                  <a16:creationId xmlns:a16="http://schemas.microsoft.com/office/drawing/2014/main" id="{F05E4487-004C-5749-8722-8B3B957A847F}"/>
                </a:ext>
              </a:extLst>
            </p:cNvPr>
            <p:cNvSpPr>
              <a:spLocks/>
            </p:cNvSpPr>
            <p:nvPr/>
          </p:nvSpPr>
          <p:spPr bwMode="auto">
            <a:xfrm>
              <a:off x="5241175" y="5241175"/>
              <a:ext cx="180125" cy="109325"/>
            </a:xfrm>
            <a:custGeom>
              <a:avLst/>
              <a:gdLst>
                <a:gd name="T0" fmla="*/ 6839 w 7205"/>
                <a:gd name="T1" fmla="*/ 1 h 4373"/>
                <a:gd name="T2" fmla="*/ 3224 w 7205"/>
                <a:gd name="T3" fmla="*/ 1491 h 4373"/>
                <a:gd name="T4" fmla="*/ 3102 w 7205"/>
                <a:gd name="T5" fmla="*/ 1368 h 4373"/>
                <a:gd name="T6" fmla="*/ 2980 w 7205"/>
                <a:gd name="T7" fmla="*/ 1246 h 4373"/>
                <a:gd name="T8" fmla="*/ 2858 w 7205"/>
                <a:gd name="T9" fmla="*/ 1124 h 4373"/>
                <a:gd name="T10" fmla="*/ 2687 w 7205"/>
                <a:gd name="T11" fmla="*/ 1026 h 4373"/>
                <a:gd name="T12" fmla="*/ 2540 w 7205"/>
                <a:gd name="T13" fmla="*/ 953 h 4373"/>
                <a:gd name="T14" fmla="*/ 2369 w 7205"/>
                <a:gd name="T15" fmla="*/ 880 h 4373"/>
                <a:gd name="T16" fmla="*/ 2198 w 7205"/>
                <a:gd name="T17" fmla="*/ 831 h 4373"/>
                <a:gd name="T18" fmla="*/ 2027 w 7205"/>
                <a:gd name="T19" fmla="*/ 807 h 4373"/>
                <a:gd name="T20" fmla="*/ 1856 w 7205"/>
                <a:gd name="T21" fmla="*/ 782 h 4373"/>
                <a:gd name="T22" fmla="*/ 1685 w 7205"/>
                <a:gd name="T23" fmla="*/ 807 h 4373"/>
                <a:gd name="T24" fmla="*/ 1514 w 7205"/>
                <a:gd name="T25" fmla="*/ 807 h 4373"/>
                <a:gd name="T26" fmla="*/ 1343 w 7205"/>
                <a:gd name="T27" fmla="*/ 856 h 4373"/>
                <a:gd name="T28" fmla="*/ 1172 w 7205"/>
                <a:gd name="T29" fmla="*/ 904 h 4373"/>
                <a:gd name="T30" fmla="*/ 1026 w 7205"/>
                <a:gd name="T31" fmla="*/ 978 h 4373"/>
                <a:gd name="T32" fmla="*/ 879 w 7205"/>
                <a:gd name="T33" fmla="*/ 1051 h 4373"/>
                <a:gd name="T34" fmla="*/ 733 w 7205"/>
                <a:gd name="T35" fmla="*/ 1149 h 4373"/>
                <a:gd name="T36" fmla="*/ 586 w 7205"/>
                <a:gd name="T37" fmla="*/ 1271 h 4373"/>
                <a:gd name="T38" fmla="*/ 464 w 7205"/>
                <a:gd name="T39" fmla="*/ 1393 h 4373"/>
                <a:gd name="T40" fmla="*/ 342 w 7205"/>
                <a:gd name="T41" fmla="*/ 1515 h 4373"/>
                <a:gd name="T42" fmla="*/ 244 w 7205"/>
                <a:gd name="T43" fmla="*/ 1686 h 4373"/>
                <a:gd name="T44" fmla="*/ 171 w 7205"/>
                <a:gd name="T45" fmla="*/ 1832 h 4373"/>
                <a:gd name="T46" fmla="*/ 98 w 7205"/>
                <a:gd name="T47" fmla="*/ 2003 h 4373"/>
                <a:gd name="T48" fmla="*/ 49 w 7205"/>
                <a:gd name="T49" fmla="*/ 2174 h 4373"/>
                <a:gd name="T50" fmla="*/ 25 w 7205"/>
                <a:gd name="T51" fmla="*/ 2345 h 4373"/>
                <a:gd name="T52" fmla="*/ 0 w 7205"/>
                <a:gd name="T53" fmla="*/ 2516 h 4373"/>
                <a:gd name="T54" fmla="*/ 0 w 7205"/>
                <a:gd name="T55" fmla="*/ 2687 h 4373"/>
                <a:gd name="T56" fmla="*/ 25 w 7205"/>
                <a:gd name="T57" fmla="*/ 2858 h 4373"/>
                <a:gd name="T58" fmla="*/ 73 w 7205"/>
                <a:gd name="T59" fmla="*/ 3029 h 4373"/>
                <a:gd name="T60" fmla="*/ 122 w 7205"/>
                <a:gd name="T61" fmla="*/ 3200 h 4373"/>
                <a:gd name="T62" fmla="*/ 195 w 7205"/>
                <a:gd name="T63" fmla="*/ 3347 h 4373"/>
                <a:gd name="T64" fmla="*/ 269 w 7205"/>
                <a:gd name="T65" fmla="*/ 3518 h 4373"/>
                <a:gd name="T66" fmla="*/ 366 w 7205"/>
                <a:gd name="T67" fmla="*/ 3640 h 4373"/>
                <a:gd name="T68" fmla="*/ 464 w 7205"/>
                <a:gd name="T69" fmla="*/ 3786 h 4373"/>
                <a:gd name="T70" fmla="*/ 611 w 7205"/>
                <a:gd name="T71" fmla="*/ 3908 h 4373"/>
                <a:gd name="T72" fmla="*/ 733 w 7205"/>
                <a:gd name="T73" fmla="*/ 4031 h 4373"/>
                <a:gd name="T74" fmla="*/ 904 w 7205"/>
                <a:gd name="T75" fmla="*/ 4128 h 4373"/>
                <a:gd name="T76" fmla="*/ 1050 w 7205"/>
                <a:gd name="T77" fmla="*/ 4201 h 4373"/>
                <a:gd name="T78" fmla="*/ 1221 w 7205"/>
                <a:gd name="T79" fmla="*/ 4275 h 4373"/>
                <a:gd name="T80" fmla="*/ 1392 w 7205"/>
                <a:gd name="T81" fmla="*/ 4324 h 4373"/>
                <a:gd name="T82" fmla="*/ 1563 w 7205"/>
                <a:gd name="T83" fmla="*/ 4348 h 4373"/>
                <a:gd name="T84" fmla="*/ 1734 w 7205"/>
                <a:gd name="T85" fmla="*/ 4372 h 4373"/>
                <a:gd name="T86" fmla="*/ 1905 w 7205"/>
                <a:gd name="T87" fmla="*/ 4372 h 4373"/>
                <a:gd name="T88" fmla="*/ 2076 w 7205"/>
                <a:gd name="T89" fmla="*/ 4348 h 4373"/>
                <a:gd name="T90" fmla="*/ 2247 w 7205"/>
                <a:gd name="T91" fmla="*/ 4299 h 4373"/>
                <a:gd name="T92" fmla="*/ 2418 w 7205"/>
                <a:gd name="T93" fmla="*/ 4250 h 4373"/>
                <a:gd name="T94" fmla="*/ 2565 w 7205"/>
                <a:gd name="T95" fmla="*/ 4201 h 4373"/>
                <a:gd name="T96" fmla="*/ 2711 w 7205"/>
                <a:gd name="T97" fmla="*/ 4104 h 4373"/>
                <a:gd name="T98" fmla="*/ 2858 w 7205"/>
                <a:gd name="T99" fmla="*/ 4006 h 4373"/>
                <a:gd name="T100" fmla="*/ 3004 w 7205"/>
                <a:gd name="T101" fmla="*/ 3908 h 4373"/>
                <a:gd name="T102" fmla="*/ 3126 w 7205"/>
                <a:gd name="T103" fmla="*/ 3786 h 4373"/>
                <a:gd name="T104" fmla="*/ 3248 w 7205"/>
                <a:gd name="T105" fmla="*/ 3640 h 4373"/>
                <a:gd name="T106" fmla="*/ 3346 w 7205"/>
                <a:gd name="T107" fmla="*/ 3493 h 4373"/>
                <a:gd name="T108" fmla="*/ 3468 w 7205"/>
                <a:gd name="T109" fmla="*/ 3200 h 4373"/>
                <a:gd name="T110" fmla="*/ 3541 w 7205"/>
                <a:gd name="T111" fmla="*/ 2931 h 4373"/>
                <a:gd name="T112" fmla="*/ 3590 w 7205"/>
                <a:gd name="T113" fmla="*/ 2638 h 4373"/>
                <a:gd name="T114" fmla="*/ 3566 w 7205"/>
                <a:gd name="T115" fmla="*/ 2345 h 4373"/>
                <a:gd name="T116" fmla="*/ 7205 w 7205"/>
                <a:gd name="T117" fmla="*/ 856 h 4373"/>
                <a:gd name="T118" fmla="*/ 6985 w 7205"/>
                <a:gd name="T119" fmla="*/ 440 h 4373"/>
                <a:gd name="T120" fmla="*/ 6839 w 7205"/>
                <a:gd name="T121" fmla="*/ 1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44;p2">
              <a:extLst>
                <a:ext uri="{FF2B5EF4-FFF2-40B4-BE49-F238E27FC236}">
                  <a16:creationId xmlns:a16="http://schemas.microsoft.com/office/drawing/2014/main" id="{DD92C961-3586-8A46-B23B-E85D554864BB}"/>
                </a:ext>
              </a:extLst>
            </p:cNvPr>
            <p:cNvSpPr>
              <a:spLocks/>
            </p:cNvSpPr>
            <p:nvPr/>
          </p:nvSpPr>
          <p:spPr bwMode="auto">
            <a:xfrm>
              <a:off x="5461575" y="5316900"/>
              <a:ext cx="89175" cy="159975"/>
            </a:xfrm>
            <a:custGeom>
              <a:avLst/>
              <a:gdLst>
                <a:gd name="T0" fmla="*/ 1491 w 3567"/>
                <a:gd name="T1" fmla="*/ 0 h 6399"/>
                <a:gd name="T2" fmla="*/ 1393 w 3567"/>
                <a:gd name="T3" fmla="*/ 2858 h 6399"/>
                <a:gd name="T4" fmla="*/ 1198 w 3567"/>
                <a:gd name="T5" fmla="*/ 2907 h 6399"/>
                <a:gd name="T6" fmla="*/ 1002 w 3567"/>
                <a:gd name="T7" fmla="*/ 3004 h 6399"/>
                <a:gd name="T8" fmla="*/ 807 w 3567"/>
                <a:gd name="T9" fmla="*/ 3102 h 6399"/>
                <a:gd name="T10" fmla="*/ 636 w 3567"/>
                <a:gd name="T11" fmla="*/ 3224 h 6399"/>
                <a:gd name="T12" fmla="*/ 489 w 3567"/>
                <a:gd name="T13" fmla="*/ 3346 h 6399"/>
                <a:gd name="T14" fmla="*/ 392 w 3567"/>
                <a:gd name="T15" fmla="*/ 3493 h 6399"/>
                <a:gd name="T16" fmla="*/ 269 w 3567"/>
                <a:gd name="T17" fmla="*/ 3639 h 6399"/>
                <a:gd name="T18" fmla="*/ 196 w 3567"/>
                <a:gd name="T19" fmla="*/ 3786 h 6399"/>
                <a:gd name="T20" fmla="*/ 123 w 3567"/>
                <a:gd name="T21" fmla="*/ 3932 h 6399"/>
                <a:gd name="T22" fmla="*/ 74 w 3567"/>
                <a:gd name="T23" fmla="*/ 4103 h 6399"/>
                <a:gd name="T24" fmla="*/ 25 w 3567"/>
                <a:gd name="T25" fmla="*/ 4274 h 6399"/>
                <a:gd name="T26" fmla="*/ 1 w 3567"/>
                <a:gd name="T27" fmla="*/ 4445 h 6399"/>
                <a:gd name="T28" fmla="*/ 1 w 3567"/>
                <a:gd name="T29" fmla="*/ 4616 h 6399"/>
                <a:gd name="T30" fmla="*/ 1 w 3567"/>
                <a:gd name="T31" fmla="*/ 4787 h 6399"/>
                <a:gd name="T32" fmla="*/ 25 w 3567"/>
                <a:gd name="T33" fmla="*/ 4958 h 6399"/>
                <a:gd name="T34" fmla="*/ 74 w 3567"/>
                <a:gd name="T35" fmla="*/ 5129 h 6399"/>
                <a:gd name="T36" fmla="*/ 123 w 3567"/>
                <a:gd name="T37" fmla="*/ 5276 h 6399"/>
                <a:gd name="T38" fmla="*/ 196 w 3567"/>
                <a:gd name="T39" fmla="*/ 5447 h 6399"/>
                <a:gd name="T40" fmla="*/ 294 w 3567"/>
                <a:gd name="T41" fmla="*/ 5593 h 6399"/>
                <a:gd name="T42" fmla="*/ 416 w 3567"/>
                <a:gd name="T43" fmla="*/ 5740 h 6399"/>
                <a:gd name="T44" fmla="*/ 538 w 3567"/>
                <a:gd name="T45" fmla="*/ 5886 h 6399"/>
                <a:gd name="T46" fmla="*/ 660 w 3567"/>
                <a:gd name="T47" fmla="*/ 6008 h 6399"/>
                <a:gd name="T48" fmla="*/ 807 w 3567"/>
                <a:gd name="T49" fmla="*/ 6106 h 6399"/>
                <a:gd name="T50" fmla="*/ 953 w 3567"/>
                <a:gd name="T51" fmla="*/ 6179 h 6399"/>
                <a:gd name="T52" fmla="*/ 1124 w 3567"/>
                <a:gd name="T53" fmla="*/ 6252 h 6399"/>
                <a:gd name="T54" fmla="*/ 1271 w 3567"/>
                <a:gd name="T55" fmla="*/ 6326 h 6399"/>
                <a:gd name="T56" fmla="*/ 1442 w 3567"/>
                <a:gd name="T57" fmla="*/ 6350 h 6399"/>
                <a:gd name="T58" fmla="*/ 1613 w 3567"/>
                <a:gd name="T59" fmla="*/ 6375 h 6399"/>
                <a:gd name="T60" fmla="*/ 1784 w 3567"/>
                <a:gd name="T61" fmla="*/ 6399 h 6399"/>
                <a:gd name="T62" fmla="*/ 1955 w 3567"/>
                <a:gd name="T63" fmla="*/ 6375 h 6399"/>
                <a:gd name="T64" fmla="*/ 2126 w 3567"/>
                <a:gd name="T65" fmla="*/ 6350 h 6399"/>
                <a:gd name="T66" fmla="*/ 2297 w 3567"/>
                <a:gd name="T67" fmla="*/ 6301 h 6399"/>
                <a:gd name="T68" fmla="*/ 2468 w 3567"/>
                <a:gd name="T69" fmla="*/ 6252 h 6399"/>
                <a:gd name="T70" fmla="*/ 2614 w 3567"/>
                <a:gd name="T71" fmla="*/ 6179 h 6399"/>
                <a:gd name="T72" fmla="*/ 2785 w 3567"/>
                <a:gd name="T73" fmla="*/ 6082 h 6399"/>
                <a:gd name="T74" fmla="*/ 2932 w 3567"/>
                <a:gd name="T75" fmla="*/ 5984 h 6399"/>
                <a:gd name="T76" fmla="*/ 3054 w 3567"/>
                <a:gd name="T77" fmla="*/ 5862 h 6399"/>
                <a:gd name="T78" fmla="*/ 3176 w 3567"/>
                <a:gd name="T79" fmla="*/ 5715 h 6399"/>
                <a:gd name="T80" fmla="*/ 3273 w 3567"/>
                <a:gd name="T81" fmla="*/ 5569 h 6399"/>
                <a:gd name="T82" fmla="*/ 3371 w 3567"/>
                <a:gd name="T83" fmla="*/ 5422 h 6399"/>
                <a:gd name="T84" fmla="*/ 3444 w 3567"/>
                <a:gd name="T85" fmla="*/ 5276 h 6399"/>
                <a:gd name="T86" fmla="*/ 3493 w 3567"/>
                <a:gd name="T87" fmla="*/ 5105 h 6399"/>
                <a:gd name="T88" fmla="*/ 3542 w 3567"/>
                <a:gd name="T89" fmla="*/ 4934 h 6399"/>
                <a:gd name="T90" fmla="*/ 3567 w 3567"/>
                <a:gd name="T91" fmla="*/ 4763 h 6399"/>
                <a:gd name="T92" fmla="*/ 3567 w 3567"/>
                <a:gd name="T93" fmla="*/ 4592 h 6399"/>
                <a:gd name="T94" fmla="*/ 3567 w 3567"/>
                <a:gd name="T95" fmla="*/ 4421 h 6399"/>
                <a:gd name="T96" fmla="*/ 3542 w 3567"/>
                <a:gd name="T97" fmla="*/ 4250 h 6399"/>
                <a:gd name="T98" fmla="*/ 3493 w 3567"/>
                <a:gd name="T99" fmla="*/ 4079 h 6399"/>
                <a:gd name="T100" fmla="*/ 3420 w 3567"/>
                <a:gd name="T101" fmla="*/ 3908 h 6399"/>
                <a:gd name="T102" fmla="*/ 3347 w 3567"/>
                <a:gd name="T103" fmla="*/ 3761 h 6399"/>
                <a:gd name="T104" fmla="*/ 3273 w 3567"/>
                <a:gd name="T105" fmla="*/ 3615 h 6399"/>
                <a:gd name="T106" fmla="*/ 3151 w 3567"/>
                <a:gd name="T107" fmla="*/ 3468 h 6399"/>
                <a:gd name="T108" fmla="*/ 2980 w 3567"/>
                <a:gd name="T109" fmla="*/ 3273 h 6399"/>
                <a:gd name="T110" fmla="*/ 2761 w 3567"/>
                <a:gd name="T111" fmla="*/ 3102 h 6399"/>
                <a:gd name="T112" fmla="*/ 2541 w 3567"/>
                <a:gd name="T113" fmla="*/ 2980 h 6399"/>
                <a:gd name="T114" fmla="*/ 2321 w 3567"/>
                <a:gd name="T115" fmla="*/ 2907 h 6399"/>
                <a:gd name="T116" fmla="*/ 2419 w 3567"/>
                <a:gd name="T117" fmla="*/ 25 h 6399"/>
                <a:gd name="T118" fmla="*/ 2419 w 3567"/>
                <a:gd name="T119" fmla="*/ 25 h 6399"/>
                <a:gd name="T120" fmla="*/ 2126 w 3567"/>
                <a:gd name="T121" fmla="*/ 49 h 6399"/>
                <a:gd name="T122" fmla="*/ 1808 w 3567"/>
                <a:gd name="T123" fmla="*/ 25 h 6399"/>
                <a:gd name="T124" fmla="*/ 1491 w 3567"/>
                <a:gd name="T125" fmla="*/ 0 h 6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126" y="49"/>
                  </a:lnTo>
                  <a:lnTo>
                    <a:pt x="1808" y="25"/>
                  </a:lnTo>
                  <a:lnTo>
                    <a:pt x="149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45;p2">
              <a:extLst>
                <a:ext uri="{FF2B5EF4-FFF2-40B4-BE49-F238E27FC236}">
                  <a16:creationId xmlns:a16="http://schemas.microsoft.com/office/drawing/2014/main" id="{0C15E75B-E56B-4D43-B7BE-B5143E416E28}"/>
                </a:ext>
              </a:extLst>
            </p:cNvPr>
            <p:cNvSpPr>
              <a:spLocks/>
            </p:cNvSpPr>
            <p:nvPr/>
          </p:nvSpPr>
          <p:spPr bwMode="auto">
            <a:xfrm>
              <a:off x="5619100" y="5194175"/>
              <a:ext cx="161850" cy="89775"/>
            </a:xfrm>
            <a:custGeom>
              <a:avLst/>
              <a:gdLst>
                <a:gd name="T0" fmla="*/ 4592 w 6474"/>
                <a:gd name="T1" fmla="*/ 0 h 3591"/>
                <a:gd name="T2" fmla="*/ 4422 w 6474"/>
                <a:gd name="T3" fmla="*/ 25 h 3591"/>
                <a:gd name="T4" fmla="*/ 4251 w 6474"/>
                <a:gd name="T5" fmla="*/ 73 h 3591"/>
                <a:gd name="T6" fmla="*/ 4080 w 6474"/>
                <a:gd name="T7" fmla="*/ 122 h 3591"/>
                <a:gd name="T8" fmla="*/ 3884 w 6474"/>
                <a:gd name="T9" fmla="*/ 196 h 3591"/>
                <a:gd name="T10" fmla="*/ 3713 w 6474"/>
                <a:gd name="T11" fmla="*/ 293 h 3591"/>
                <a:gd name="T12" fmla="*/ 3567 w 6474"/>
                <a:gd name="T13" fmla="*/ 391 h 3591"/>
                <a:gd name="T14" fmla="*/ 3420 w 6474"/>
                <a:gd name="T15" fmla="*/ 513 h 3591"/>
                <a:gd name="T16" fmla="*/ 3298 w 6474"/>
                <a:gd name="T17" fmla="*/ 660 h 3591"/>
                <a:gd name="T18" fmla="*/ 3200 w 6474"/>
                <a:gd name="T19" fmla="*/ 806 h 3591"/>
                <a:gd name="T20" fmla="*/ 3103 w 6474"/>
                <a:gd name="T21" fmla="*/ 953 h 3591"/>
                <a:gd name="T22" fmla="*/ 3029 w 6474"/>
                <a:gd name="T23" fmla="*/ 1124 h 3591"/>
                <a:gd name="T24" fmla="*/ 99 w 6474"/>
                <a:gd name="T25" fmla="*/ 757 h 3591"/>
                <a:gd name="T26" fmla="*/ 74 w 6474"/>
                <a:gd name="T27" fmla="*/ 1221 h 3591"/>
                <a:gd name="T28" fmla="*/ 1 w 6474"/>
                <a:gd name="T29" fmla="*/ 1661 h 3591"/>
                <a:gd name="T30" fmla="*/ 2907 w 6474"/>
                <a:gd name="T31" fmla="*/ 2027 h 3591"/>
                <a:gd name="T32" fmla="*/ 2932 w 6474"/>
                <a:gd name="T33" fmla="*/ 2223 h 3591"/>
                <a:gd name="T34" fmla="*/ 3005 w 6474"/>
                <a:gd name="T35" fmla="*/ 2418 h 3591"/>
                <a:gd name="T36" fmla="*/ 3078 w 6474"/>
                <a:gd name="T37" fmla="*/ 2565 h 3591"/>
                <a:gd name="T38" fmla="*/ 3152 w 6474"/>
                <a:gd name="T39" fmla="*/ 2736 h 3591"/>
                <a:gd name="T40" fmla="*/ 3249 w 6474"/>
                <a:gd name="T41" fmla="*/ 2882 h 3591"/>
                <a:gd name="T42" fmla="*/ 3371 w 6474"/>
                <a:gd name="T43" fmla="*/ 3004 h 3591"/>
                <a:gd name="T44" fmla="*/ 3493 w 6474"/>
                <a:gd name="T45" fmla="*/ 3126 h 3591"/>
                <a:gd name="T46" fmla="*/ 3616 w 6474"/>
                <a:gd name="T47" fmla="*/ 3248 h 3591"/>
                <a:gd name="T48" fmla="*/ 3762 w 6474"/>
                <a:gd name="T49" fmla="*/ 3346 h 3591"/>
                <a:gd name="T50" fmla="*/ 3909 w 6474"/>
                <a:gd name="T51" fmla="*/ 3419 h 3591"/>
                <a:gd name="T52" fmla="*/ 4080 w 6474"/>
                <a:gd name="T53" fmla="*/ 3493 h 3591"/>
                <a:gd name="T54" fmla="*/ 4251 w 6474"/>
                <a:gd name="T55" fmla="*/ 3541 h 3591"/>
                <a:gd name="T56" fmla="*/ 4422 w 6474"/>
                <a:gd name="T57" fmla="*/ 3566 h 3591"/>
                <a:gd name="T58" fmla="*/ 4592 w 6474"/>
                <a:gd name="T59" fmla="*/ 3590 h 3591"/>
                <a:gd name="T60" fmla="*/ 4763 w 6474"/>
                <a:gd name="T61" fmla="*/ 3590 h 3591"/>
                <a:gd name="T62" fmla="*/ 4934 w 6474"/>
                <a:gd name="T63" fmla="*/ 3566 h 3591"/>
                <a:gd name="T64" fmla="*/ 5105 w 6474"/>
                <a:gd name="T65" fmla="*/ 3541 h 3591"/>
                <a:gd name="T66" fmla="*/ 5276 w 6474"/>
                <a:gd name="T67" fmla="*/ 3468 h 3591"/>
                <a:gd name="T68" fmla="*/ 5447 w 6474"/>
                <a:gd name="T69" fmla="*/ 3419 h 3591"/>
                <a:gd name="T70" fmla="*/ 5618 w 6474"/>
                <a:gd name="T71" fmla="*/ 3322 h 3591"/>
                <a:gd name="T72" fmla="*/ 5765 w 6474"/>
                <a:gd name="T73" fmla="*/ 3224 h 3591"/>
                <a:gd name="T74" fmla="*/ 5887 w 6474"/>
                <a:gd name="T75" fmla="*/ 3102 h 3591"/>
                <a:gd name="T76" fmla="*/ 6009 w 6474"/>
                <a:gd name="T77" fmla="*/ 2980 h 3591"/>
                <a:gd name="T78" fmla="*/ 6131 w 6474"/>
                <a:gd name="T79" fmla="*/ 2858 h 3591"/>
                <a:gd name="T80" fmla="*/ 6204 w 6474"/>
                <a:gd name="T81" fmla="*/ 2711 h 3591"/>
                <a:gd name="T82" fmla="*/ 6302 w 6474"/>
                <a:gd name="T83" fmla="*/ 2565 h 3591"/>
                <a:gd name="T84" fmla="*/ 6351 w 6474"/>
                <a:gd name="T85" fmla="*/ 2394 h 3591"/>
                <a:gd name="T86" fmla="*/ 6400 w 6474"/>
                <a:gd name="T87" fmla="*/ 2223 h 3591"/>
                <a:gd name="T88" fmla="*/ 6449 w 6474"/>
                <a:gd name="T89" fmla="*/ 2076 h 3591"/>
                <a:gd name="T90" fmla="*/ 6473 w 6474"/>
                <a:gd name="T91" fmla="*/ 1881 h 3591"/>
                <a:gd name="T92" fmla="*/ 6473 w 6474"/>
                <a:gd name="T93" fmla="*/ 1710 h 3591"/>
                <a:gd name="T94" fmla="*/ 6449 w 6474"/>
                <a:gd name="T95" fmla="*/ 1539 h 3591"/>
                <a:gd name="T96" fmla="*/ 6424 w 6474"/>
                <a:gd name="T97" fmla="*/ 1368 h 3591"/>
                <a:gd name="T98" fmla="*/ 6351 w 6474"/>
                <a:gd name="T99" fmla="*/ 1197 h 3591"/>
                <a:gd name="T100" fmla="*/ 6278 w 6474"/>
                <a:gd name="T101" fmla="*/ 1026 h 3591"/>
                <a:gd name="T102" fmla="*/ 6204 w 6474"/>
                <a:gd name="T103" fmla="*/ 855 h 3591"/>
                <a:gd name="T104" fmla="*/ 6107 w 6474"/>
                <a:gd name="T105" fmla="*/ 708 h 3591"/>
                <a:gd name="T106" fmla="*/ 5985 w 6474"/>
                <a:gd name="T107" fmla="*/ 586 h 3591"/>
                <a:gd name="T108" fmla="*/ 5862 w 6474"/>
                <a:gd name="T109" fmla="*/ 464 h 3591"/>
                <a:gd name="T110" fmla="*/ 5740 w 6474"/>
                <a:gd name="T111" fmla="*/ 342 h 3591"/>
                <a:gd name="T112" fmla="*/ 5594 w 6474"/>
                <a:gd name="T113" fmla="*/ 269 h 3591"/>
                <a:gd name="T114" fmla="*/ 5447 w 6474"/>
                <a:gd name="T115" fmla="*/ 171 h 3591"/>
                <a:gd name="T116" fmla="*/ 5276 w 6474"/>
                <a:gd name="T117" fmla="*/ 122 h 3591"/>
                <a:gd name="T118" fmla="*/ 5105 w 6474"/>
                <a:gd name="T119" fmla="*/ 73 h 3591"/>
                <a:gd name="T120" fmla="*/ 4934 w 6474"/>
                <a:gd name="T121" fmla="*/ 25 h 3591"/>
                <a:gd name="T122" fmla="*/ 4763 w 6474"/>
                <a:gd name="T123" fmla="*/ 25 h 3591"/>
                <a:gd name="T124" fmla="*/ 4592 w 6474"/>
                <a:gd name="T125" fmla="*/ 0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46;p2">
              <a:extLst>
                <a:ext uri="{FF2B5EF4-FFF2-40B4-BE49-F238E27FC236}">
                  <a16:creationId xmlns:a16="http://schemas.microsoft.com/office/drawing/2014/main" id="{794C90C6-3F7D-AA40-8AC6-69F126BD9D10}"/>
                </a:ext>
              </a:extLst>
            </p:cNvPr>
            <p:cNvSpPr>
              <a:spLocks/>
            </p:cNvSpPr>
            <p:nvPr/>
          </p:nvSpPr>
          <p:spPr bwMode="auto">
            <a:xfrm>
              <a:off x="5420075" y="5116000"/>
              <a:ext cx="189300" cy="189925"/>
            </a:xfrm>
            <a:custGeom>
              <a:avLst/>
              <a:gdLst>
                <a:gd name="T0" fmla="*/ 3395 w 7572"/>
                <a:gd name="T1" fmla="*/ 25 h 7597"/>
                <a:gd name="T2" fmla="*/ 2662 w 7572"/>
                <a:gd name="T3" fmla="*/ 172 h 7597"/>
                <a:gd name="T4" fmla="*/ 1978 w 7572"/>
                <a:gd name="T5" fmla="*/ 465 h 7597"/>
                <a:gd name="T6" fmla="*/ 1392 w 7572"/>
                <a:gd name="T7" fmla="*/ 880 h 7597"/>
                <a:gd name="T8" fmla="*/ 879 w 7572"/>
                <a:gd name="T9" fmla="*/ 1393 h 7597"/>
                <a:gd name="T10" fmla="*/ 464 w 7572"/>
                <a:gd name="T11" fmla="*/ 1979 h 7597"/>
                <a:gd name="T12" fmla="*/ 171 w 7572"/>
                <a:gd name="T13" fmla="*/ 2663 h 7597"/>
                <a:gd name="T14" fmla="*/ 24 w 7572"/>
                <a:gd name="T15" fmla="*/ 3420 h 7597"/>
                <a:gd name="T16" fmla="*/ 24 w 7572"/>
                <a:gd name="T17" fmla="*/ 4177 h 7597"/>
                <a:gd name="T18" fmla="*/ 171 w 7572"/>
                <a:gd name="T19" fmla="*/ 4934 h 7597"/>
                <a:gd name="T20" fmla="*/ 464 w 7572"/>
                <a:gd name="T21" fmla="*/ 5594 h 7597"/>
                <a:gd name="T22" fmla="*/ 879 w 7572"/>
                <a:gd name="T23" fmla="*/ 6204 h 7597"/>
                <a:gd name="T24" fmla="*/ 1392 w 7572"/>
                <a:gd name="T25" fmla="*/ 6717 h 7597"/>
                <a:gd name="T26" fmla="*/ 1978 w 7572"/>
                <a:gd name="T27" fmla="*/ 7133 h 7597"/>
                <a:gd name="T28" fmla="*/ 2662 w 7572"/>
                <a:gd name="T29" fmla="*/ 7426 h 7597"/>
                <a:gd name="T30" fmla="*/ 3395 w 7572"/>
                <a:gd name="T31" fmla="*/ 7572 h 7597"/>
                <a:gd name="T32" fmla="*/ 4176 w 7572"/>
                <a:gd name="T33" fmla="*/ 7572 h 7597"/>
                <a:gd name="T34" fmla="*/ 4909 w 7572"/>
                <a:gd name="T35" fmla="*/ 7426 h 7597"/>
                <a:gd name="T36" fmla="*/ 5593 w 7572"/>
                <a:gd name="T37" fmla="*/ 7133 h 7597"/>
                <a:gd name="T38" fmla="*/ 6203 w 7572"/>
                <a:gd name="T39" fmla="*/ 6717 h 7597"/>
                <a:gd name="T40" fmla="*/ 6716 w 7572"/>
                <a:gd name="T41" fmla="*/ 6204 h 7597"/>
                <a:gd name="T42" fmla="*/ 7132 w 7572"/>
                <a:gd name="T43" fmla="*/ 5594 h 7597"/>
                <a:gd name="T44" fmla="*/ 7425 w 7572"/>
                <a:gd name="T45" fmla="*/ 4934 h 7597"/>
                <a:gd name="T46" fmla="*/ 7571 w 7572"/>
                <a:gd name="T47" fmla="*/ 4177 h 7597"/>
                <a:gd name="T48" fmla="*/ 7571 w 7572"/>
                <a:gd name="T49" fmla="*/ 3420 h 7597"/>
                <a:gd name="T50" fmla="*/ 7425 w 7572"/>
                <a:gd name="T51" fmla="*/ 2663 h 7597"/>
                <a:gd name="T52" fmla="*/ 7132 w 7572"/>
                <a:gd name="T53" fmla="*/ 1979 h 7597"/>
                <a:gd name="T54" fmla="*/ 6716 w 7572"/>
                <a:gd name="T55" fmla="*/ 1393 h 7597"/>
                <a:gd name="T56" fmla="*/ 6203 w 7572"/>
                <a:gd name="T57" fmla="*/ 880 h 7597"/>
                <a:gd name="T58" fmla="*/ 5593 w 7572"/>
                <a:gd name="T59" fmla="*/ 465 h 7597"/>
                <a:gd name="T60" fmla="*/ 4909 w 7572"/>
                <a:gd name="T61" fmla="*/ 172 h 7597"/>
                <a:gd name="T62" fmla="*/ 4176 w 7572"/>
                <a:gd name="T63" fmla="*/ 25 h 7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0" name="Google Shape;47;p2">
            <a:extLst>
              <a:ext uri="{FF2B5EF4-FFF2-40B4-BE49-F238E27FC236}">
                <a16:creationId xmlns:a16="http://schemas.microsoft.com/office/drawing/2014/main" id="{6C6D1FDF-2F1F-344C-9B13-0976533DE4C2}"/>
              </a:ext>
            </a:extLst>
          </p:cNvPr>
          <p:cNvSpPr>
            <a:spLocks/>
          </p:cNvSpPr>
          <p:nvPr/>
        </p:nvSpPr>
        <p:spPr bwMode="auto">
          <a:xfrm>
            <a:off x="3429000" y="3905250"/>
            <a:ext cx="377825" cy="342900"/>
          </a:xfrm>
          <a:custGeom>
            <a:avLst/>
            <a:gdLst>
              <a:gd name="T0" fmla="*/ 6863 w 16218"/>
              <a:gd name="T1" fmla="*/ 74 h 14752"/>
              <a:gd name="T2" fmla="*/ 5691 w 16218"/>
              <a:gd name="T3" fmla="*/ 293 h 14752"/>
              <a:gd name="T4" fmla="*/ 4592 w 16218"/>
              <a:gd name="T5" fmla="*/ 660 h 14752"/>
              <a:gd name="T6" fmla="*/ 3566 w 16218"/>
              <a:gd name="T7" fmla="*/ 1173 h 14752"/>
              <a:gd name="T8" fmla="*/ 2663 w 16218"/>
              <a:gd name="T9" fmla="*/ 1783 h 14752"/>
              <a:gd name="T10" fmla="*/ 1857 w 16218"/>
              <a:gd name="T11" fmla="*/ 2492 h 14752"/>
              <a:gd name="T12" fmla="*/ 1173 w 16218"/>
              <a:gd name="T13" fmla="*/ 3298 h 14752"/>
              <a:gd name="T14" fmla="*/ 636 w 16218"/>
              <a:gd name="T15" fmla="*/ 4201 h 14752"/>
              <a:gd name="T16" fmla="*/ 245 w 16218"/>
              <a:gd name="T17" fmla="*/ 5154 h 14752"/>
              <a:gd name="T18" fmla="*/ 49 w 16218"/>
              <a:gd name="T19" fmla="*/ 6179 h 14752"/>
              <a:gd name="T20" fmla="*/ 1 w 16218"/>
              <a:gd name="T21" fmla="*/ 7254 h 14752"/>
              <a:gd name="T22" fmla="*/ 196 w 16218"/>
              <a:gd name="T23" fmla="*/ 8353 h 14752"/>
              <a:gd name="T24" fmla="*/ 562 w 16218"/>
              <a:gd name="T25" fmla="*/ 9403 h 14752"/>
              <a:gd name="T26" fmla="*/ 1100 w 16218"/>
              <a:gd name="T27" fmla="*/ 10356 h 14752"/>
              <a:gd name="T28" fmla="*/ 1832 w 16218"/>
              <a:gd name="T29" fmla="*/ 11235 h 14752"/>
              <a:gd name="T30" fmla="*/ 2687 w 16218"/>
              <a:gd name="T31" fmla="*/ 12017 h 14752"/>
              <a:gd name="T32" fmla="*/ 2028 w 16218"/>
              <a:gd name="T33" fmla="*/ 13140 h 14752"/>
              <a:gd name="T34" fmla="*/ 1173 w 16218"/>
              <a:gd name="T35" fmla="*/ 14044 h 14752"/>
              <a:gd name="T36" fmla="*/ 513 w 16218"/>
              <a:gd name="T37" fmla="*/ 14483 h 14752"/>
              <a:gd name="T38" fmla="*/ 123 w 16218"/>
              <a:gd name="T39" fmla="*/ 14703 h 14752"/>
              <a:gd name="T40" fmla="*/ 1710 w 16218"/>
              <a:gd name="T41" fmla="*/ 14728 h 14752"/>
              <a:gd name="T42" fmla="*/ 2907 w 16218"/>
              <a:gd name="T43" fmla="*/ 14459 h 14752"/>
              <a:gd name="T44" fmla="*/ 4177 w 16218"/>
              <a:gd name="T45" fmla="*/ 13873 h 14752"/>
              <a:gd name="T46" fmla="*/ 5349 w 16218"/>
              <a:gd name="T47" fmla="*/ 13360 h 14752"/>
              <a:gd name="T48" fmla="*/ 6497 w 16218"/>
              <a:gd name="T49" fmla="*/ 13628 h 14752"/>
              <a:gd name="T50" fmla="*/ 7694 w 16218"/>
              <a:gd name="T51" fmla="*/ 13775 h 14752"/>
              <a:gd name="T52" fmla="*/ 9355 w 16218"/>
              <a:gd name="T53" fmla="*/ 13702 h 14752"/>
              <a:gd name="T54" fmla="*/ 10527 w 16218"/>
              <a:gd name="T55" fmla="*/ 13458 h 14752"/>
              <a:gd name="T56" fmla="*/ 11626 w 16218"/>
              <a:gd name="T57" fmla="*/ 13091 h 14752"/>
              <a:gd name="T58" fmla="*/ 12652 w 16218"/>
              <a:gd name="T59" fmla="*/ 12603 h 14752"/>
              <a:gd name="T60" fmla="*/ 13555 w 16218"/>
              <a:gd name="T61" fmla="*/ 11992 h 14752"/>
              <a:gd name="T62" fmla="*/ 14361 w 16218"/>
              <a:gd name="T63" fmla="*/ 11259 h 14752"/>
              <a:gd name="T64" fmla="*/ 15045 w 16218"/>
              <a:gd name="T65" fmla="*/ 10453 h 14752"/>
              <a:gd name="T66" fmla="*/ 15582 w 16218"/>
              <a:gd name="T67" fmla="*/ 9574 h 14752"/>
              <a:gd name="T68" fmla="*/ 15973 w 16218"/>
              <a:gd name="T69" fmla="*/ 8597 h 14752"/>
              <a:gd name="T70" fmla="*/ 16169 w 16218"/>
              <a:gd name="T71" fmla="*/ 7596 h 14752"/>
              <a:gd name="T72" fmla="*/ 16217 w 16218"/>
              <a:gd name="T73" fmla="*/ 6521 h 14752"/>
              <a:gd name="T74" fmla="*/ 16047 w 16218"/>
              <a:gd name="T75" fmla="*/ 5496 h 14752"/>
              <a:gd name="T76" fmla="*/ 15729 w 16218"/>
              <a:gd name="T77" fmla="*/ 4519 h 14752"/>
              <a:gd name="T78" fmla="*/ 15241 w 16218"/>
              <a:gd name="T79" fmla="*/ 3591 h 14752"/>
              <a:gd name="T80" fmla="*/ 14606 w 16218"/>
              <a:gd name="T81" fmla="*/ 2760 h 14752"/>
              <a:gd name="T82" fmla="*/ 13848 w 16218"/>
              <a:gd name="T83" fmla="*/ 2003 h 14752"/>
              <a:gd name="T84" fmla="*/ 12969 w 16218"/>
              <a:gd name="T85" fmla="*/ 1368 h 14752"/>
              <a:gd name="T86" fmla="*/ 11968 w 16218"/>
              <a:gd name="T87" fmla="*/ 831 h 14752"/>
              <a:gd name="T88" fmla="*/ 10893 w 16218"/>
              <a:gd name="T89" fmla="*/ 416 h 14752"/>
              <a:gd name="T90" fmla="*/ 9745 w 16218"/>
              <a:gd name="T91" fmla="*/ 123 h 14752"/>
              <a:gd name="T92" fmla="*/ 8524 w 16218"/>
              <a:gd name="T93" fmla="*/ 0 h 14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lnTo>
                  <a:pt x="7694" y="0"/>
                </a:lnTo>
                <a:close/>
              </a:path>
            </a:pathLst>
          </a:custGeom>
          <a:solidFill>
            <a:srgbClr val="3292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2;p2"/>
          <p:cNvSpPr txBox="1">
            <a:spLocks noGrp="1"/>
          </p:cNvSpPr>
          <p:nvPr>
            <p:ph type="ctrTitle"/>
          </p:nvPr>
        </p:nvSpPr>
        <p:spPr>
          <a:xfrm>
            <a:off x="1400175" y="1991825"/>
            <a:ext cx="6343500" cy="1159800"/>
          </a:xfrm>
          <a:prstGeom prst="rect">
            <a:avLst/>
          </a:prstGeom>
        </p:spPr>
        <p:txBody>
          <a:bodyPr spcFirstLastPara="1" anchor="ctr">
            <a:noAutofit/>
          </a:bodyPr>
          <a:lstStyle>
            <a:lvl1pPr lvl="0" algn="ctr">
              <a:spcBef>
                <a:spcPts val="0"/>
              </a:spcBef>
              <a:spcAft>
                <a:spcPts val="0"/>
              </a:spcAft>
              <a:buSzPts val="4800"/>
              <a:buNone/>
              <a:defRPr sz="4800">
                <a:solidFill>
                  <a:schemeClr val="accent3">
                    <a:lumMod val="60000"/>
                    <a:lumOff val="40000"/>
                  </a:schemeClr>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r>
              <a:rPr lang="en-US"/>
              <a:t>Click to edit Master title style</a:t>
            </a:r>
            <a:endParaRPr dirty="0"/>
          </a:p>
        </p:txBody>
      </p:sp>
    </p:spTree>
    <p:extLst>
      <p:ext uri="{BB962C8B-B14F-4D97-AF65-F5344CB8AC3E}">
        <p14:creationId xmlns:p14="http://schemas.microsoft.com/office/powerpoint/2010/main" val="138168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reserve="1">
  <p:cSld name="TITLE_1">
    <p:spTree>
      <p:nvGrpSpPr>
        <p:cNvPr id="1" name="Shape 48"/>
        <p:cNvGrpSpPr/>
        <p:nvPr/>
      </p:nvGrpSpPr>
      <p:grpSpPr>
        <a:xfrm>
          <a:off x="0" y="0"/>
          <a:ext cx="0" cy="0"/>
          <a:chOff x="0" y="0"/>
          <a:chExt cx="0" cy="0"/>
        </a:xfrm>
      </p:grpSpPr>
      <p:sp>
        <p:nvSpPr>
          <p:cNvPr id="4" name="Google Shape;49;p3">
            <a:extLst>
              <a:ext uri="{FF2B5EF4-FFF2-40B4-BE49-F238E27FC236}">
                <a16:creationId xmlns:a16="http://schemas.microsoft.com/office/drawing/2014/main" id="{F9050C3E-413B-BA44-BBCD-3D20F2550576}"/>
              </a:ext>
            </a:extLst>
          </p:cNvPr>
          <p:cNvSpPr>
            <a:spLocks/>
          </p:cNvSpPr>
          <p:nvPr/>
        </p:nvSpPr>
        <p:spPr bwMode="auto">
          <a:xfrm rot="10800000" flipH="1">
            <a:off x="-95250" y="303213"/>
            <a:ext cx="1035050" cy="896937"/>
          </a:xfrm>
          <a:custGeom>
            <a:avLst/>
            <a:gdLst>
              <a:gd name="T0" fmla="*/ 30000 w 120000"/>
              <a:gd name="T1" fmla="*/ 0 h 120000"/>
              <a:gd name="T2" fmla="*/ 0 w 120000"/>
              <a:gd name="T3" fmla="*/ 59994 h 120000"/>
              <a:gd name="T4" fmla="*/ 30000 w 120000"/>
              <a:gd name="T5" fmla="*/ 120000 h 120000"/>
              <a:gd name="T6" fmla="*/ 90000 w 120000"/>
              <a:gd name="T7" fmla="*/ 120000 h 120000"/>
              <a:gd name="T8" fmla="*/ 120000 w 120000"/>
              <a:gd name="T9" fmla="*/ 59994 h 120000"/>
              <a:gd name="T10" fmla="*/ 90000 w 120000"/>
              <a:gd name="T11" fmla="*/ 0 h 120000"/>
              <a:gd name="T12" fmla="*/ 30000 w 120000"/>
              <a:gd name="T13" fmla="*/ 0 h 120000"/>
              <a:gd name="T14" fmla="*/ 38477 w 120000"/>
              <a:gd name="T15" fmla="*/ 16950 h 120000"/>
              <a:gd name="T16" fmla="*/ 81522 w 120000"/>
              <a:gd name="T17" fmla="*/ 16950 h 120000"/>
              <a:gd name="T18" fmla="*/ 103033 w 120000"/>
              <a:gd name="T19" fmla="*/ 59994 h 120000"/>
              <a:gd name="T20" fmla="*/ 81522 w 120000"/>
              <a:gd name="T21" fmla="*/ 103038 h 120000"/>
              <a:gd name="T22" fmla="*/ 38477 w 120000"/>
              <a:gd name="T23" fmla="*/ 103038 h 120000"/>
              <a:gd name="T24" fmla="*/ 16955 w 120000"/>
              <a:gd name="T25" fmla="*/ 59994 h 120000"/>
              <a:gd name="T26" fmla="*/ 38477 w 120000"/>
              <a:gd name="T27" fmla="*/ 1695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rotWithShape="0">
            <a:gsLst>
              <a:gs pos="0">
                <a:srgbClr val="3393E2"/>
              </a:gs>
              <a:gs pos="100000">
                <a:srgbClr val="00E2C7"/>
              </a:gs>
            </a:gsLst>
            <a:lin ang="6960000"/>
          </a:gra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endParaRPr lang="en-US"/>
          </a:p>
        </p:txBody>
      </p:sp>
      <p:sp>
        <p:nvSpPr>
          <p:cNvPr id="5" name="Google Shape;50;p3">
            <a:extLst>
              <a:ext uri="{FF2B5EF4-FFF2-40B4-BE49-F238E27FC236}">
                <a16:creationId xmlns:a16="http://schemas.microsoft.com/office/drawing/2014/main" id="{C9551671-DB54-5C40-BBD2-3D6ECA5C3AE7}"/>
              </a:ext>
            </a:extLst>
          </p:cNvPr>
          <p:cNvSpPr/>
          <p:nvPr/>
        </p:nvSpPr>
        <p:spPr>
          <a:xfrm rot="5400000">
            <a:off x="559400" y="1538825"/>
            <a:ext cx="1788000" cy="20646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Helvetica Neue" panose="02000503000000020004" pitchFamily="2" charset="0"/>
              <a:buNone/>
            </a:pPr>
            <a:endParaRPr lang="en-US" altLang="en-US" sz="3200">
              <a:solidFill>
                <a:srgbClr val="FFFFFF"/>
              </a:solidFill>
              <a:latin typeface="Helvetica Neue" panose="02000503000000020004" pitchFamily="2" charset="0"/>
              <a:sym typeface="Helvetica Neue" panose="02000503000000020004" pitchFamily="2" charset="0"/>
            </a:endParaRPr>
          </a:p>
        </p:txBody>
      </p:sp>
      <p:sp>
        <p:nvSpPr>
          <p:cNvPr id="6" name="Google Shape;53;p3">
            <a:extLst>
              <a:ext uri="{FF2B5EF4-FFF2-40B4-BE49-F238E27FC236}">
                <a16:creationId xmlns:a16="http://schemas.microsoft.com/office/drawing/2014/main" id="{99427E2B-6CA8-8143-A7E7-6E951EB44E76}"/>
              </a:ext>
            </a:extLst>
          </p:cNvPr>
          <p:cNvSpPr>
            <a:spLocks noChangeArrowheads="1"/>
          </p:cNvSpPr>
          <p:nvPr/>
        </p:nvSpPr>
        <p:spPr bwMode="auto">
          <a:xfrm rot="10800000" flipH="1">
            <a:off x="66675" y="3135313"/>
            <a:ext cx="819150" cy="709612"/>
          </a:xfrm>
          <a:prstGeom prst="hexagon">
            <a:avLst>
              <a:gd name="adj" fmla="val 28672"/>
              <a:gd name="vf" fmla="val 115470"/>
            </a:avLst>
          </a:prstGeom>
          <a:noFill/>
          <a:ln w="9525">
            <a:solidFill>
              <a:srgbClr val="19BBD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 name="Google Shape;54;p3">
            <a:extLst>
              <a:ext uri="{FF2B5EF4-FFF2-40B4-BE49-F238E27FC236}">
                <a16:creationId xmlns:a16="http://schemas.microsoft.com/office/drawing/2014/main" id="{CD6B1E4B-961F-B644-A050-6A761A92EC08}"/>
              </a:ext>
            </a:extLst>
          </p:cNvPr>
          <p:cNvSpPr>
            <a:spLocks noChangeArrowheads="1"/>
          </p:cNvSpPr>
          <p:nvPr/>
        </p:nvSpPr>
        <p:spPr bwMode="auto">
          <a:xfrm rot="10800000" flipH="1">
            <a:off x="828675" y="3516313"/>
            <a:ext cx="428625" cy="371475"/>
          </a:xfrm>
          <a:prstGeom prst="hexagon">
            <a:avLst>
              <a:gd name="adj" fmla="val 28643"/>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55;p3">
            <a:extLst>
              <a:ext uri="{FF2B5EF4-FFF2-40B4-BE49-F238E27FC236}">
                <a16:creationId xmlns:a16="http://schemas.microsoft.com/office/drawing/2014/main" id="{403CA36A-F9A1-C949-9A5E-66E95CD509B0}"/>
              </a:ext>
            </a:extLst>
          </p:cNvPr>
          <p:cNvSpPr>
            <a:spLocks noChangeArrowheads="1"/>
          </p:cNvSpPr>
          <p:nvPr/>
        </p:nvSpPr>
        <p:spPr bwMode="auto">
          <a:xfrm rot="10800000" flipH="1">
            <a:off x="762000" y="877888"/>
            <a:ext cx="819150" cy="709612"/>
          </a:xfrm>
          <a:prstGeom prst="hexagon">
            <a:avLst>
              <a:gd name="adj" fmla="val 28672"/>
              <a:gd name="vf" fmla="val 115470"/>
            </a:avLst>
          </a:prstGeom>
          <a:noFill/>
          <a:ln w="76200">
            <a:solidFill>
              <a:srgbClr val="184769"/>
            </a:solidFill>
            <a:miter lim="8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 name="Google Shape;56;p3">
            <a:extLst>
              <a:ext uri="{FF2B5EF4-FFF2-40B4-BE49-F238E27FC236}">
                <a16:creationId xmlns:a16="http://schemas.microsoft.com/office/drawing/2014/main" id="{256F8B26-6028-4C42-AD5E-B75DC85BBD7D}"/>
              </a:ext>
            </a:extLst>
          </p:cNvPr>
          <p:cNvSpPr>
            <a:spLocks noChangeArrowheads="1"/>
          </p:cNvSpPr>
          <p:nvPr/>
        </p:nvSpPr>
        <p:spPr bwMode="auto">
          <a:xfrm rot="10800000" flipH="1">
            <a:off x="793750" y="4692650"/>
            <a:ext cx="517525" cy="447675"/>
          </a:xfrm>
          <a:prstGeom prst="hexagon">
            <a:avLst>
              <a:gd name="adj" fmla="val 28692"/>
              <a:gd name="vf" fmla="val 115470"/>
            </a:avLst>
          </a:prstGeom>
          <a:solidFill>
            <a:srgbClr val="00E1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10" name="Google Shape;57;p3">
            <a:extLst>
              <a:ext uri="{FF2B5EF4-FFF2-40B4-BE49-F238E27FC236}">
                <a16:creationId xmlns:a16="http://schemas.microsoft.com/office/drawing/2014/main" id="{66B9C630-3D9F-7047-9FCC-0569C70D716A}"/>
              </a:ext>
            </a:extLst>
          </p:cNvPr>
          <p:cNvGrpSpPr>
            <a:grpSpLocks/>
          </p:cNvGrpSpPr>
          <p:nvPr/>
        </p:nvGrpSpPr>
        <p:grpSpPr bwMode="auto">
          <a:xfrm>
            <a:off x="996950" y="1069975"/>
            <a:ext cx="350838" cy="325438"/>
            <a:chOff x="5975075" y="2327500"/>
            <a:chExt cx="420100" cy="388350"/>
          </a:xfrm>
        </p:grpSpPr>
        <p:sp>
          <p:nvSpPr>
            <p:cNvPr id="11" name="Google Shape;58;p3">
              <a:extLst>
                <a:ext uri="{FF2B5EF4-FFF2-40B4-BE49-F238E27FC236}">
                  <a16:creationId xmlns:a16="http://schemas.microsoft.com/office/drawing/2014/main" id="{84BB4381-0C32-0940-B68E-24B38EE67A35}"/>
                </a:ext>
              </a:extLst>
            </p:cNvPr>
            <p:cNvSpPr>
              <a:spLocks/>
            </p:cNvSpPr>
            <p:nvPr/>
          </p:nvSpPr>
          <p:spPr bwMode="auto">
            <a:xfrm>
              <a:off x="5975075" y="2474650"/>
              <a:ext cx="98325" cy="220450"/>
            </a:xfrm>
            <a:custGeom>
              <a:avLst/>
              <a:gdLst>
                <a:gd name="T0" fmla="*/ 2418 w 3933"/>
                <a:gd name="T1" fmla="*/ 1002 h 8818"/>
                <a:gd name="T2" fmla="*/ 2565 w 3933"/>
                <a:gd name="T3" fmla="*/ 1027 h 8818"/>
                <a:gd name="T4" fmla="*/ 2687 w 3933"/>
                <a:gd name="T5" fmla="*/ 1075 h 8818"/>
                <a:gd name="T6" fmla="*/ 2809 w 3933"/>
                <a:gd name="T7" fmla="*/ 1124 h 8818"/>
                <a:gd name="T8" fmla="*/ 2907 w 3933"/>
                <a:gd name="T9" fmla="*/ 1222 h 8818"/>
                <a:gd name="T10" fmla="*/ 3005 w 3933"/>
                <a:gd name="T11" fmla="*/ 1320 h 8818"/>
                <a:gd name="T12" fmla="*/ 3078 w 3933"/>
                <a:gd name="T13" fmla="*/ 1442 h 8818"/>
                <a:gd name="T14" fmla="*/ 3102 w 3933"/>
                <a:gd name="T15" fmla="*/ 1564 h 8818"/>
                <a:gd name="T16" fmla="*/ 3127 w 3933"/>
                <a:gd name="T17" fmla="*/ 1710 h 8818"/>
                <a:gd name="T18" fmla="*/ 3102 w 3933"/>
                <a:gd name="T19" fmla="*/ 1857 h 8818"/>
                <a:gd name="T20" fmla="*/ 3078 w 3933"/>
                <a:gd name="T21" fmla="*/ 1979 h 8818"/>
                <a:gd name="T22" fmla="*/ 3005 w 3933"/>
                <a:gd name="T23" fmla="*/ 2101 h 8818"/>
                <a:gd name="T24" fmla="*/ 2907 w 3933"/>
                <a:gd name="T25" fmla="*/ 2223 h 8818"/>
                <a:gd name="T26" fmla="*/ 2809 w 3933"/>
                <a:gd name="T27" fmla="*/ 2297 h 8818"/>
                <a:gd name="T28" fmla="*/ 2687 w 3933"/>
                <a:gd name="T29" fmla="*/ 2370 h 8818"/>
                <a:gd name="T30" fmla="*/ 2565 w 3933"/>
                <a:gd name="T31" fmla="*/ 2394 h 8818"/>
                <a:gd name="T32" fmla="*/ 2418 w 3933"/>
                <a:gd name="T33" fmla="*/ 2419 h 8818"/>
                <a:gd name="T34" fmla="*/ 2272 w 3933"/>
                <a:gd name="T35" fmla="*/ 2394 h 8818"/>
                <a:gd name="T36" fmla="*/ 2150 w 3933"/>
                <a:gd name="T37" fmla="*/ 2370 h 8818"/>
                <a:gd name="T38" fmla="*/ 2028 w 3933"/>
                <a:gd name="T39" fmla="*/ 2297 h 8818"/>
                <a:gd name="T40" fmla="*/ 1930 w 3933"/>
                <a:gd name="T41" fmla="*/ 2223 h 8818"/>
                <a:gd name="T42" fmla="*/ 1832 w 3933"/>
                <a:gd name="T43" fmla="*/ 2101 h 8818"/>
                <a:gd name="T44" fmla="*/ 1759 w 3933"/>
                <a:gd name="T45" fmla="*/ 1979 h 8818"/>
                <a:gd name="T46" fmla="*/ 1735 w 3933"/>
                <a:gd name="T47" fmla="*/ 1857 h 8818"/>
                <a:gd name="T48" fmla="*/ 1710 w 3933"/>
                <a:gd name="T49" fmla="*/ 1710 h 8818"/>
                <a:gd name="T50" fmla="*/ 1735 w 3933"/>
                <a:gd name="T51" fmla="*/ 1564 h 8818"/>
                <a:gd name="T52" fmla="*/ 1759 w 3933"/>
                <a:gd name="T53" fmla="*/ 1442 h 8818"/>
                <a:gd name="T54" fmla="*/ 1832 w 3933"/>
                <a:gd name="T55" fmla="*/ 1320 h 8818"/>
                <a:gd name="T56" fmla="*/ 1930 w 3933"/>
                <a:gd name="T57" fmla="*/ 1222 h 8818"/>
                <a:gd name="T58" fmla="*/ 2028 w 3933"/>
                <a:gd name="T59" fmla="*/ 1124 h 8818"/>
                <a:gd name="T60" fmla="*/ 2150 w 3933"/>
                <a:gd name="T61" fmla="*/ 1075 h 8818"/>
                <a:gd name="T62" fmla="*/ 2272 w 3933"/>
                <a:gd name="T63" fmla="*/ 1027 h 8818"/>
                <a:gd name="T64" fmla="*/ 2418 w 3933"/>
                <a:gd name="T65" fmla="*/ 1002 h 8818"/>
                <a:gd name="T66" fmla="*/ 1 w 3933"/>
                <a:gd name="T67" fmla="*/ 1 h 8818"/>
                <a:gd name="T68" fmla="*/ 1 w 3933"/>
                <a:gd name="T69" fmla="*/ 8817 h 8818"/>
                <a:gd name="T70" fmla="*/ 3933 w 3933"/>
                <a:gd name="T71" fmla="*/ 8817 h 8818"/>
                <a:gd name="T72" fmla="*/ 3933 w 3933"/>
                <a:gd name="T73" fmla="*/ 1 h 8818"/>
                <a:gd name="T74" fmla="*/ 1 w 3933"/>
                <a:gd name="T75" fmla="*/ 1 h 8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lnTo>
                    <a:pt x="1"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9;p3">
              <a:extLst>
                <a:ext uri="{FF2B5EF4-FFF2-40B4-BE49-F238E27FC236}">
                  <a16:creationId xmlns:a16="http://schemas.microsoft.com/office/drawing/2014/main" id="{AC56DD11-38A4-514B-A8A4-149E5EED9A1B}"/>
                </a:ext>
              </a:extLst>
            </p:cNvPr>
            <p:cNvSpPr>
              <a:spLocks/>
            </p:cNvSpPr>
            <p:nvPr/>
          </p:nvSpPr>
          <p:spPr bwMode="auto">
            <a:xfrm>
              <a:off x="6088025" y="2327500"/>
              <a:ext cx="307150" cy="388350"/>
            </a:xfrm>
            <a:custGeom>
              <a:avLst/>
              <a:gdLst>
                <a:gd name="T0" fmla="*/ 5960 w 12286"/>
                <a:gd name="T1" fmla="*/ 25 h 15534"/>
                <a:gd name="T2" fmla="*/ 5520 w 12286"/>
                <a:gd name="T3" fmla="*/ 147 h 15534"/>
                <a:gd name="T4" fmla="*/ 4983 w 12286"/>
                <a:gd name="T5" fmla="*/ 1466 h 15534"/>
                <a:gd name="T6" fmla="*/ 4592 w 12286"/>
                <a:gd name="T7" fmla="*/ 2541 h 15534"/>
                <a:gd name="T8" fmla="*/ 4202 w 12286"/>
                <a:gd name="T9" fmla="*/ 3396 h 15534"/>
                <a:gd name="T10" fmla="*/ 3884 w 12286"/>
                <a:gd name="T11" fmla="*/ 3933 h 15534"/>
                <a:gd name="T12" fmla="*/ 3322 w 12286"/>
                <a:gd name="T13" fmla="*/ 4495 h 15534"/>
                <a:gd name="T14" fmla="*/ 1442 w 12286"/>
                <a:gd name="T15" fmla="*/ 6229 h 15534"/>
                <a:gd name="T16" fmla="*/ 1 w 12286"/>
                <a:gd name="T17" fmla="*/ 13433 h 15534"/>
                <a:gd name="T18" fmla="*/ 2004 w 12286"/>
                <a:gd name="T19" fmla="*/ 13678 h 15534"/>
                <a:gd name="T20" fmla="*/ 3567 w 12286"/>
                <a:gd name="T21" fmla="*/ 14313 h 15534"/>
                <a:gd name="T22" fmla="*/ 5594 w 12286"/>
                <a:gd name="T23" fmla="*/ 14997 h 15534"/>
                <a:gd name="T24" fmla="*/ 6668 w 12286"/>
                <a:gd name="T25" fmla="*/ 15265 h 15534"/>
                <a:gd name="T26" fmla="*/ 7694 w 12286"/>
                <a:gd name="T27" fmla="*/ 15461 h 15534"/>
                <a:gd name="T28" fmla="*/ 8622 w 12286"/>
                <a:gd name="T29" fmla="*/ 15534 h 15534"/>
                <a:gd name="T30" fmla="*/ 9819 w 12286"/>
                <a:gd name="T31" fmla="*/ 15509 h 15534"/>
                <a:gd name="T32" fmla="*/ 10552 w 12286"/>
                <a:gd name="T33" fmla="*/ 15363 h 15534"/>
                <a:gd name="T34" fmla="*/ 10845 w 12286"/>
                <a:gd name="T35" fmla="*/ 15265 h 15534"/>
                <a:gd name="T36" fmla="*/ 11064 w 12286"/>
                <a:gd name="T37" fmla="*/ 15094 h 15534"/>
                <a:gd name="T38" fmla="*/ 11162 w 12286"/>
                <a:gd name="T39" fmla="*/ 14874 h 15534"/>
                <a:gd name="T40" fmla="*/ 11211 w 12286"/>
                <a:gd name="T41" fmla="*/ 13995 h 15534"/>
                <a:gd name="T42" fmla="*/ 11064 w 12286"/>
                <a:gd name="T43" fmla="*/ 13702 h 15534"/>
                <a:gd name="T44" fmla="*/ 11040 w 12286"/>
                <a:gd name="T45" fmla="*/ 13556 h 15534"/>
                <a:gd name="T46" fmla="*/ 11284 w 12286"/>
                <a:gd name="T47" fmla="*/ 13458 h 15534"/>
                <a:gd name="T48" fmla="*/ 11455 w 12286"/>
                <a:gd name="T49" fmla="*/ 13263 h 15534"/>
                <a:gd name="T50" fmla="*/ 11577 w 12286"/>
                <a:gd name="T51" fmla="*/ 12994 h 15534"/>
                <a:gd name="T52" fmla="*/ 11675 w 12286"/>
                <a:gd name="T53" fmla="*/ 11993 h 15534"/>
                <a:gd name="T54" fmla="*/ 11675 w 12286"/>
                <a:gd name="T55" fmla="*/ 11773 h 15534"/>
                <a:gd name="T56" fmla="*/ 11602 w 12286"/>
                <a:gd name="T57" fmla="*/ 11553 h 15534"/>
                <a:gd name="T58" fmla="*/ 11406 w 12286"/>
                <a:gd name="T59" fmla="*/ 11309 h 15534"/>
                <a:gd name="T60" fmla="*/ 11455 w 12286"/>
                <a:gd name="T61" fmla="*/ 11211 h 15534"/>
                <a:gd name="T62" fmla="*/ 11651 w 12286"/>
                <a:gd name="T63" fmla="*/ 11089 h 15534"/>
                <a:gd name="T64" fmla="*/ 11822 w 12286"/>
                <a:gd name="T65" fmla="*/ 10893 h 15534"/>
                <a:gd name="T66" fmla="*/ 11919 w 12286"/>
                <a:gd name="T67" fmla="*/ 10674 h 15534"/>
                <a:gd name="T68" fmla="*/ 12017 w 12286"/>
                <a:gd name="T69" fmla="*/ 9672 h 15534"/>
                <a:gd name="T70" fmla="*/ 12017 w 12286"/>
                <a:gd name="T71" fmla="*/ 9428 h 15534"/>
                <a:gd name="T72" fmla="*/ 11944 w 12286"/>
                <a:gd name="T73" fmla="*/ 9208 h 15534"/>
                <a:gd name="T74" fmla="*/ 11822 w 12286"/>
                <a:gd name="T75" fmla="*/ 9037 h 15534"/>
                <a:gd name="T76" fmla="*/ 11651 w 12286"/>
                <a:gd name="T77" fmla="*/ 8891 h 15534"/>
                <a:gd name="T78" fmla="*/ 11846 w 12286"/>
                <a:gd name="T79" fmla="*/ 8793 h 15534"/>
                <a:gd name="T80" fmla="*/ 12017 w 12286"/>
                <a:gd name="T81" fmla="*/ 8647 h 15534"/>
                <a:gd name="T82" fmla="*/ 12139 w 12286"/>
                <a:gd name="T83" fmla="*/ 8451 h 15534"/>
                <a:gd name="T84" fmla="*/ 12188 w 12286"/>
                <a:gd name="T85" fmla="*/ 8207 h 15534"/>
                <a:gd name="T86" fmla="*/ 12261 w 12286"/>
                <a:gd name="T87" fmla="*/ 7206 h 15534"/>
                <a:gd name="T88" fmla="*/ 12188 w 12286"/>
                <a:gd name="T89" fmla="*/ 6986 h 15534"/>
                <a:gd name="T90" fmla="*/ 12066 w 12286"/>
                <a:gd name="T91" fmla="*/ 6790 h 15534"/>
                <a:gd name="T92" fmla="*/ 11748 w 12286"/>
                <a:gd name="T93" fmla="*/ 6571 h 15534"/>
                <a:gd name="T94" fmla="*/ 11211 w 12286"/>
                <a:gd name="T95" fmla="*/ 6351 h 15534"/>
                <a:gd name="T96" fmla="*/ 10576 w 12286"/>
                <a:gd name="T97" fmla="*/ 6229 h 15534"/>
                <a:gd name="T98" fmla="*/ 8842 w 12286"/>
                <a:gd name="T99" fmla="*/ 6033 h 15534"/>
                <a:gd name="T100" fmla="*/ 6326 w 12286"/>
                <a:gd name="T101" fmla="*/ 5887 h 15534"/>
                <a:gd name="T102" fmla="*/ 6644 w 12286"/>
                <a:gd name="T103" fmla="*/ 5252 h 15534"/>
                <a:gd name="T104" fmla="*/ 6888 w 12286"/>
                <a:gd name="T105" fmla="*/ 4495 h 15534"/>
                <a:gd name="T106" fmla="*/ 7083 w 12286"/>
                <a:gd name="T107" fmla="*/ 3689 h 15534"/>
                <a:gd name="T108" fmla="*/ 7254 w 12286"/>
                <a:gd name="T109" fmla="*/ 2150 h 15534"/>
                <a:gd name="T110" fmla="*/ 7303 w 12286"/>
                <a:gd name="T111" fmla="*/ 978 h 15534"/>
                <a:gd name="T112" fmla="*/ 7230 w 12286"/>
                <a:gd name="T113" fmla="*/ 611 h 15534"/>
                <a:gd name="T114" fmla="*/ 7035 w 12286"/>
                <a:gd name="T115" fmla="*/ 318 h 15534"/>
                <a:gd name="T116" fmla="*/ 6717 w 12286"/>
                <a:gd name="T117" fmla="*/ 98 h 15534"/>
                <a:gd name="T118" fmla="*/ 6326 w 12286"/>
                <a:gd name="T119" fmla="*/ 1 h 15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3" name="Google Shape;60;p3">
            <a:extLst>
              <a:ext uri="{FF2B5EF4-FFF2-40B4-BE49-F238E27FC236}">
                <a16:creationId xmlns:a16="http://schemas.microsoft.com/office/drawing/2014/main" id="{C73C3F55-6E9D-5546-A352-4AC372FC804A}"/>
              </a:ext>
            </a:extLst>
          </p:cNvPr>
          <p:cNvSpPr>
            <a:spLocks/>
          </p:cNvSpPr>
          <p:nvPr/>
        </p:nvSpPr>
        <p:spPr bwMode="auto">
          <a:xfrm>
            <a:off x="393700" y="3346450"/>
            <a:ext cx="166688" cy="287338"/>
          </a:xfrm>
          <a:custGeom>
            <a:avLst/>
            <a:gdLst>
              <a:gd name="T0" fmla="*/ 6423 w 11870"/>
              <a:gd name="T1" fmla="*/ 1002 h 20565"/>
              <a:gd name="T2" fmla="*/ 6570 w 11870"/>
              <a:gd name="T3" fmla="*/ 1148 h 20565"/>
              <a:gd name="T4" fmla="*/ 6570 w 11870"/>
              <a:gd name="T5" fmla="*/ 1368 h 20565"/>
              <a:gd name="T6" fmla="*/ 6423 w 11870"/>
              <a:gd name="T7" fmla="*/ 1515 h 20565"/>
              <a:gd name="T8" fmla="*/ 5569 w 11870"/>
              <a:gd name="T9" fmla="*/ 1539 h 20565"/>
              <a:gd name="T10" fmla="*/ 5373 w 11870"/>
              <a:gd name="T11" fmla="*/ 1466 h 20565"/>
              <a:gd name="T12" fmla="*/ 5276 w 11870"/>
              <a:gd name="T13" fmla="*/ 1270 h 20565"/>
              <a:gd name="T14" fmla="*/ 5373 w 11870"/>
              <a:gd name="T15" fmla="*/ 1075 h 20565"/>
              <a:gd name="T16" fmla="*/ 5569 w 11870"/>
              <a:gd name="T17" fmla="*/ 977 h 20565"/>
              <a:gd name="T18" fmla="*/ 10575 w 11870"/>
              <a:gd name="T19" fmla="*/ 2565 h 20565"/>
              <a:gd name="T20" fmla="*/ 1295 w 11870"/>
              <a:gd name="T21" fmla="*/ 16706 h 20565"/>
              <a:gd name="T22" fmla="*/ 10575 w 11870"/>
              <a:gd name="T23" fmla="*/ 2565 h 20565"/>
              <a:gd name="T24" fmla="*/ 6106 w 11870"/>
              <a:gd name="T25" fmla="*/ 17805 h 20565"/>
              <a:gd name="T26" fmla="*/ 6423 w 11870"/>
              <a:gd name="T27" fmla="*/ 17927 h 20565"/>
              <a:gd name="T28" fmla="*/ 6643 w 11870"/>
              <a:gd name="T29" fmla="*/ 18147 h 20565"/>
              <a:gd name="T30" fmla="*/ 6765 w 11870"/>
              <a:gd name="T31" fmla="*/ 18464 h 20565"/>
              <a:gd name="T32" fmla="*/ 6765 w 11870"/>
              <a:gd name="T33" fmla="*/ 18806 h 20565"/>
              <a:gd name="T34" fmla="*/ 6643 w 11870"/>
              <a:gd name="T35" fmla="*/ 19124 h 20565"/>
              <a:gd name="T36" fmla="*/ 6423 w 11870"/>
              <a:gd name="T37" fmla="*/ 19343 h 20565"/>
              <a:gd name="T38" fmla="*/ 6106 w 11870"/>
              <a:gd name="T39" fmla="*/ 19465 h 20565"/>
              <a:gd name="T40" fmla="*/ 5764 w 11870"/>
              <a:gd name="T41" fmla="*/ 19465 h 20565"/>
              <a:gd name="T42" fmla="*/ 5446 w 11870"/>
              <a:gd name="T43" fmla="*/ 19343 h 20565"/>
              <a:gd name="T44" fmla="*/ 5227 w 11870"/>
              <a:gd name="T45" fmla="*/ 19124 h 20565"/>
              <a:gd name="T46" fmla="*/ 5105 w 11870"/>
              <a:gd name="T47" fmla="*/ 18806 h 20565"/>
              <a:gd name="T48" fmla="*/ 5105 w 11870"/>
              <a:gd name="T49" fmla="*/ 18464 h 20565"/>
              <a:gd name="T50" fmla="*/ 5227 w 11870"/>
              <a:gd name="T51" fmla="*/ 18147 h 20565"/>
              <a:gd name="T52" fmla="*/ 5446 w 11870"/>
              <a:gd name="T53" fmla="*/ 17927 h 20565"/>
              <a:gd name="T54" fmla="*/ 5764 w 11870"/>
              <a:gd name="T55" fmla="*/ 17805 h 20565"/>
              <a:gd name="T56" fmla="*/ 1295 w 11870"/>
              <a:gd name="T57" fmla="*/ 0 h 20565"/>
              <a:gd name="T58" fmla="*/ 782 w 11870"/>
              <a:gd name="T59" fmla="*/ 98 h 20565"/>
              <a:gd name="T60" fmla="*/ 366 w 11870"/>
              <a:gd name="T61" fmla="*/ 367 h 20565"/>
              <a:gd name="T62" fmla="*/ 98 w 11870"/>
              <a:gd name="T63" fmla="*/ 782 h 20565"/>
              <a:gd name="T64" fmla="*/ 0 w 11870"/>
              <a:gd name="T65" fmla="*/ 1295 h 20565"/>
              <a:gd name="T66" fmla="*/ 25 w 11870"/>
              <a:gd name="T67" fmla="*/ 19539 h 20565"/>
              <a:gd name="T68" fmla="*/ 220 w 11870"/>
              <a:gd name="T69" fmla="*/ 20003 h 20565"/>
              <a:gd name="T70" fmla="*/ 562 w 11870"/>
              <a:gd name="T71" fmla="*/ 20345 h 20565"/>
              <a:gd name="T72" fmla="*/ 1026 w 11870"/>
              <a:gd name="T73" fmla="*/ 20540 h 20565"/>
              <a:gd name="T74" fmla="*/ 10575 w 11870"/>
              <a:gd name="T75" fmla="*/ 20565 h 20565"/>
              <a:gd name="T76" fmla="*/ 11088 w 11870"/>
              <a:gd name="T77" fmla="*/ 20467 h 20565"/>
              <a:gd name="T78" fmla="*/ 11503 w 11870"/>
              <a:gd name="T79" fmla="*/ 20198 h 20565"/>
              <a:gd name="T80" fmla="*/ 11772 w 11870"/>
              <a:gd name="T81" fmla="*/ 19783 h 20565"/>
              <a:gd name="T82" fmla="*/ 11870 w 11870"/>
              <a:gd name="T83" fmla="*/ 19270 h 20565"/>
              <a:gd name="T84" fmla="*/ 11845 w 11870"/>
              <a:gd name="T85" fmla="*/ 1026 h 20565"/>
              <a:gd name="T86" fmla="*/ 11650 w 11870"/>
              <a:gd name="T87" fmla="*/ 562 h 20565"/>
              <a:gd name="T88" fmla="*/ 11308 w 11870"/>
              <a:gd name="T89" fmla="*/ 220 h 20565"/>
              <a:gd name="T90" fmla="*/ 10844 w 11870"/>
              <a:gd name="T91" fmla="*/ 25 h 20565"/>
              <a:gd name="T92" fmla="*/ 1295 w 11870"/>
              <a:gd name="T93" fmla="*/ 0 h 20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lnTo>
                  <a:pt x="6301" y="977"/>
                </a:lnTo>
                <a:close/>
                <a:moveTo>
                  <a:pt x="10575" y="2565"/>
                </a:moveTo>
                <a:lnTo>
                  <a:pt x="10575" y="16706"/>
                </a:lnTo>
                <a:lnTo>
                  <a:pt x="1295" y="16706"/>
                </a:lnTo>
                <a:lnTo>
                  <a:pt x="1295" y="2565"/>
                </a:lnTo>
                <a:lnTo>
                  <a:pt x="1057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lnTo>
                  <a:pt x="1295" y="0"/>
                </a:lnTo>
                <a:close/>
              </a:path>
            </a:pathLst>
          </a:custGeom>
          <a:solidFill>
            <a:srgbClr val="19BB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4" name="Google Shape;61;p3">
            <a:extLst>
              <a:ext uri="{FF2B5EF4-FFF2-40B4-BE49-F238E27FC236}">
                <a16:creationId xmlns:a16="http://schemas.microsoft.com/office/drawing/2014/main" id="{2F08C42C-613E-634D-AD00-E1C607A41883}"/>
              </a:ext>
            </a:extLst>
          </p:cNvPr>
          <p:cNvGrpSpPr>
            <a:grpSpLocks/>
          </p:cNvGrpSpPr>
          <p:nvPr/>
        </p:nvGrpSpPr>
        <p:grpSpPr bwMode="auto">
          <a:xfrm>
            <a:off x="304800" y="554038"/>
            <a:ext cx="247650" cy="392112"/>
            <a:chOff x="6718575" y="2318625"/>
            <a:chExt cx="256950" cy="407375"/>
          </a:xfrm>
        </p:grpSpPr>
        <p:sp>
          <p:nvSpPr>
            <p:cNvPr id="15" name="Google Shape;62;p3">
              <a:extLst>
                <a:ext uri="{FF2B5EF4-FFF2-40B4-BE49-F238E27FC236}">
                  <a16:creationId xmlns:a16="http://schemas.microsoft.com/office/drawing/2014/main" id="{70437A43-22B8-594D-992D-460D7100D1D0}"/>
                </a:ext>
              </a:extLst>
            </p:cNvPr>
            <p:cNvSpPr>
              <a:spLocks/>
            </p:cNvSpPr>
            <p:nvPr/>
          </p:nvSpPr>
          <p:spPr bwMode="auto">
            <a:xfrm>
              <a:off x="6795900" y="2673600"/>
              <a:ext cx="102300" cy="22550"/>
            </a:xfrm>
            <a:custGeom>
              <a:avLst/>
              <a:gdLst>
                <a:gd name="T0" fmla="*/ 4092 w 4092"/>
                <a:gd name="T1" fmla="*/ 902 h 902"/>
                <a:gd name="T2" fmla="*/ 4092 w 4092"/>
                <a:gd name="T3" fmla="*/ 1 h 902"/>
                <a:gd name="T4" fmla="*/ 0 w 4092"/>
                <a:gd name="T5" fmla="*/ 1 h 902"/>
                <a:gd name="T6" fmla="*/ 0 w 4092"/>
                <a:gd name="T7" fmla="*/ 902 h 902"/>
                <a:gd name="T8" fmla="*/ 4092 w 4092"/>
                <a:gd name="T9" fmla="*/ 902 h 902"/>
              </a:gdLst>
              <a:ahLst/>
              <a:cxnLst>
                <a:cxn ang="0">
                  <a:pos x="T0" y="T1"/>
                </a:cxn>
                <a:cxn ang="0">
                  <a:pos x="T2" y="T3"/>
                </a:cxn>
                <a:cxn ang="0">
                  <a:pos x="T4" y="T5"/>
                </a:cxn>
                <a:cxn ang="0">
                  <a:pos x="T6" y="T7"/>
                </a:cxn>
                <a:cxn ang="0">
                  <a:pos x="T8" y="T9"/>
                </a:cxn>
              </a:cxnLst>
              <a:rect l="0" t="0" r="r" b="b"/>
              <a:pathLst>
                <a:path w="4092" h="902" fill="none" extrusionOk="0">
                  <a:moveTo>
                    <a:pt x="4092" y="902"/>
                  </a:moveTo>
                  <a:lnTo>
                    <a:pt x="4092" y="1"/>
                  </a:lnTo>
                  <a:lnTo>
                    <a:pt x="0" y="1"/>
                  </a:lnTo>
                  <a:lnTo>
                    <a:pt x="0" y="902"/>
                  </a:lnTo>
                  <a:lnTo>
                    <a:pt x="4092" y="902"/>
                  </a:lnTo>
                  <a:close/>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63;p3">
              <a:extLst>
                <a:ext uri="{FF2B5EF4-FFF2-40B4-BE49-F238E27FC236}">
                  <a16:creationId xmlns:a16="http://schemas.microsoft.com/office/drawing/2014/main" id="{08C1F5D7-9C33-8343-BE18-558595C36A8B}"/>
                </a:ext>
              </a:extLst>
            </p:cNvPr>
            <p:cNvSpPr>
              <a:spLocks/>
            </p:cNvSpPr>
            <p:nvPr/>
          </p:nvSpPr>
          <p:spPr bwMode="auto">
            <a:xfrm>
              <a:off x="6795900" y="2650475"/>
              <a:ext cx="102300" cy="22550"/>
            </a:xfrm>
            <a:custGeom>
              <a:avLst/>
              <a:gdLst>
                <a:gd name="T0" fmla="*/ 4092 w 4092"/>
                <a:gd name="T1" fmla="*/ 901 h 902"/>
                <a:gd name="T2" fmla="*/ 4092 w 4092"/>
                <a:gd name="T3" fmla="*/ 0 h 902"/>
                <a:gd name="T4" fmla="*/ 0 w 4092"/>
                <a:gd name="T5" fmla="*/ 0 h 902"/>
                <a:gd name="T6" fmla="*/ 0 w 4092"/>
                <a:gd name="T7" fmla="*/ 901 h 902"/>
                <a:gd name="T8" fmla="*/ 4092 w 4092"/>
                <a:gd name="T9" fmla="*/ 901 h 902"/>
              </a:gdLst>
              <a:ahLst/>
              <a:cxnLst>
                <a:cxn ang="0">
                  <a:pos x="T0" y="T1"/>
                </a:cxn>
                <a:cxn ang="0">
                  <a:pos x="T2" y="T3"/>
                </a:cxn>
                <a:cxn ang="0">
                  <a:pos x="T4" y="T5"/>
                </a:cxn>
                <a:cxn ang="0">
                  <a:pos x="T6" y="T7"/>
                </a:cxn>
                <a:cxn ang="0">
                  <a:pos x="T8" y="T9"/>
                </a:cxn>
              </a:cxnLst>
              <a:rect l="0" t="0" r="r" b="b"/>
              <a:pathLst>
                <a:path w="4092" h="902" fill="none" extrusionOk="0">
                  <a:moveTo>
                    <a:pt x="4092" y="901"/>
                  </a:moveTo>
                  <a:lnTo>
                    <a:pt x="4092" y="0"/>
                  </a:lnTo>
                  <a:lnTo>
                    <a:pt x="0" y="0"/>
                  </a:lnTo>
                  <a:lnTo>
                    <a:pt x="0" y="901"/>
                  </a:lnTo>
                  <a:lnTo>
                    <a:pt x="4092" y="901"/>
                  </a:lnTo>
                  <a:close/>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7" name="Google Shape;64;p3">
              <a:extLst>
                <a:ext uri="{FF2B5EF4-FFF2-40B4-BE49-F238E27FC236}">
                  <a16:creationId xmlns:a16="http://schemas.microsoft.com/office/drawing/2014/main" id="{74EECA77-1527-5148-9549-4ED4FFB4AD98}"/>
                </a:ext>
              </a:extLst>
            </p:cNvPr>
            <p:cNvSpPr>
              <a:spLocks/>
            </p:cNvSpPr>
            <p:nvPr/>
          </p:nvSpPr>
          <p:spPr bwMode="auto">
            <a:xfrm>
              <a:off x="6795900" y="2696125"/>
              <a:ext cx="102300" cy="29875"/>
            </a:xfrm>
            <a:custGeom>
              <a:avLst/>
              <a:gdLst>
                <a:gd name="T0" fmla="*/ 0 w 4092"/>
                <a:gd name="T1" fmla="*/ 1 h 1195"/>
                <a:gd name="T2" fmla="*/ 0 w 4092"/>
                <a:gd name="T3" fmla="*/ 171 h 1195"/>
                <a:gd name="T4" fmla="*/ 0 w 4092"/>
                <a:gd name="T5" fmla="*/ 171 h 1195"/>
                <a:gd name="T6" fmla="*/ 24 w 4092"/>
                <a:gd name="T7" fmla="*/ 318 h 1195"/>
                <a:gd name="T8" fmla="*/ 98 w 4092"/>
                <a:gd name="T9" fmla="*/ 464 h 1195"/>
                <a:gd name="T10" fmla="*/ 195 w 4092"/>
                <a:gd name="T11" fmla="*/ 585 h 1195"/>
                <a:gd name="T12" fmla="*/ 341 w 4092"/>
                <a:gd name="T13" fmla="*/ 659 h 1195"/>
                <a:gd name="T14" fmla="*/ 1875 w 4092"/>
                <a:gd name="T15" fmla="*/ 1170 h 1195"/>
                <a:gd name="T16" fmla="*/ 1875 w 4092"/>
                <a:gd name="T17" fmla="*/ 1170 h 1195"/>
                <a:gd name="T18" fmla="*/ 2046 w 4092"/>
                <a:gd name="T19" fmla="*/ 1194 h 1195"/>
                <a:gd name="T20" fmla="*/ 2046 w 4092"/>
                <a:gd name="T21" fmla="*/ 1194 h 1195"/>
                <a:gd name="T22" fmla="*/ 2216 w 4092"/>
                <a:gd name="T23" fmla="*/ 1170 h 1195"/>
                <a:gd name="T24" fmla="*/ 3751 w 4092"/>
                <a:gd name="T25" fmla="*/ 659 h 1195"/>
                <a:gd name="T26" fmla="*/ 3751 w 4092"/>
                <a:gd name="T27" fmla="*/ 659 h 1195"/>
                <a:gd name="T28" fmla="*/ 3897 w 4092"/>
                <a:gd name="T29" fmla="*/ 585 h 1195"/>
                <a:gd name="T30" fmla="*/ 3994 w 4092"/>
                <a:gd name="T31" fmla="*/ 464 h 1195"/>
                <a:gd name="T32" fmla="*/ 4067 w 4092"/>
                <a:gd name="T33" fmla="*/ 318 h 1195"/>
                <a:gd name="T34" fmla="*/ 4092 w 4092"/>
                <a:gd name="T35" fmla="*/ 171 h 1195"/>
                <a:gd name="T36" fmla="*/ 4092 w 4092"/>
                <a:gd name="T37" fmla="*/ 1 h 1195"/>
                <a:gd name="T38" fmla="*/ 0 w 4092"/>
                <a:gd name="T39" fmla="*/ 1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8" name="Google Shape;65;p3">
              <a:extLst>
                <a:ext uri="{FF2B5EF4-FFF2-40B4-BE49-F238E27FC236}">
                  <a16:creationId xmlns:a16="http://schemas.microsoft.com/office/drawing/2014/main" id="{EB666016-2682-8244-8FCD-358FC768932B}"/>
                </a:ext>
              </a:extLst>
            </p:cNvPr>
            <p:cNvSpPr>
              <a:spLocks/>
            </p:cNvSpPr>
            <p:nvPr/>
          </p:nvSpPr>
          <p:spPr bwMode="auto">
            <a:xfrm>
              <a:off x="6784925" y="2459275"/>
              <a:ext cx="35350" cy="166875"/>
            </a:xfrm>
            <a:custGeom>
              <a:avLst/>
              <a:gdLst>
                <a:gd name="T0" fmla="*/ 1413 w 1414"/>
                <a:gd name="T1" fmla="*/ 6674 h 6675"/>
                <a:gd name="T2" fmla="*/ 1413 w 1414"/>
                <a:gd name="T3" fmla="*/ 6674 h 6675"/>
                <a:gd name="T4" fmla="*/ 585 w 1414"/>
                <a:gd name="T5" fmla="*/ 2850 h 6675"/>
                <a:gd name="T6" fmla="*/ 1 w 1414"/>
                <a:gd name="T7" fmla="*/ 1 h 6675"/>
              </a:gdLst>
              <a:ahLst/>
              <a:cxnLst>
                <a:cxn ang="0">
                  <a:pos x="T0" y="T1"/>
                </a:cxn>
                <a:cxn ang="0">
                  <a:pos x="T2" y="T3"/>
                </a:cxn>
                <a:cxn ang="0">
                  <a:pos x="T4" y="T5"/>
                </a:cxn>
                <a:cxn ang="0">
                  <a:pos x="T6" y="T7"/>
                </a:cxn>
              </a:cxnLst>
              <a:rect l="0" t="0" r="r" b="b"/>
              <a:pathLst>
                <a:path w="1414" h="6675" fill="none" extrusionOk="0">
                  <a:moveTo>
                    <a:pt x="1413" y="6674"/>
                  </a:moveTo>
                  <a:lnTo>
                    <a:pt x="1413" y="6674"/>
                  </a:lnTo>
                  <a:lnTo>
                    <a:pt x="585" y="2850"/>
                  </a:lnTo>
                  <a:lnTo>
                    <a:pt x="1" y="1"/>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66;p3">
              <a:extLst>
                <a:ext uri="{FF2B5EF4-FFF2-40B4-BE49-F238E27FC236}">
                  <a16:creationId xmlns:a16="http://schemas.microsoft.com/office/drawing/2014/main" id="{9D46F9A8-9B43-9146-A631-8E6171E2F690}"/>
                </a:ext>
              </a:extLst>
            </p:cNvPr>
            <p:cNvSpPr>
              <a:spLocks/>
            </p:cNvSpPr>
            <p:nvPr/>
          </p:nvSpPr>
          <p:spPr bwMode="auto">
            <a:xfrm>
              <a:off x="6718575" y="2318625"/>
              <a:ext cx="256950" cy="307525"/>
            </a:xfrm>
            <a:custGeom>
              <a:avLst/>
              <a:gdLst>
                <a:gd name="T0" fmla="*/ 7185 w 10278"/>
                <a:gd name="T1" fmla="*/ 12300 h 12301"/>
                <a:gd name="T2" fmla="*/ 7477 w 10278"/>
                <a:gd name="T3" fmla="*/ 11253 h 12301"/>
                <a:gd name="T4" fmla="*/ 7891 w 10278"/>
                <a:gd name="T5" fmla="*/ 10327 h 12301"/>
                <a:gd name="T6" fmla="*/ 8378 w 10278"/>
                <a:gd name="T7" fmla="*/ 9499 h 12301"/>
                <a:gd name="T8" fmla="*/ 9182 w 10278"/>
                <a:gd name="T9" fmla="*/ 8330 h 12301"/>
                <a:gd name="T10" fmla="*/ 9645 w 10278"/>
                <a:gd name="T11" fmla="*/ 7551 h 12301"/>
                <a:gd name="T12" fmla="*/ 10034 w 10278"/>
                <a:gd name="T13" fmla="*/ 6674 h 12301"/>
                <a:gd name="T14" fmla="*/ 10229 w 10278"/>
                <a:gd name="T15" fmla="*/ 5676 h 12301"/>
                <a:gd name="T16" fmla="*/ 10278 w 10278"/>
                <a:gd name="T17" fmla="*/ 5140 h 12301"/>
                <a:gd name="T18" fmla="*/ 10229 w 10278"/>
                <a:gd name="T19" fmla="*/ 4604 h 12301"/>
                <a:gd name="T20" fmla="*/ 10034 w 10278"/>
                <a:gd name="T21" fmla="*/ 3605 h 12301"/>
                <a:gd name="T22" fmla="*/ 9645 w 10278"/>
                <a:gd name="T23" fmla="*/ 2680 h 12301"/>
                <a:gd name="T24" fmla="*/ 9084 w 10278"/>
                <a:gd name="T25" fmla="*/ 1876 h 12301"/>
                <a:gd name="T26" fmla="*/ 8402 w 10278"/>
                <a:gd name="T27" fmla="*/ 1170 h 12301"/>
                <a:gd name="T28" fmla="*/ 7574 w 10278"/>
                <a:gd name="T29" fmla="*/ 634 h 12301"/>
                <a:gd name="T30" fmla="*/ 6673 w 10278"/>
                <a:gd name="T31" fmla="*/ 244 h 12301"/>
                <a:gd name="T32" fmla="*/ 5675 w 10278"/>
                <a:gd name="T33" fmla="*/ 25 h 12301"/>
                <a:gd name="T34" fmla="*/ 5139 w 10278"/>
                <a:gd name="T35" fmla="*/ 1 h 12301"/>
                <a:gd name="T36" fmla="*/ 4116 w 10278"/>
                <a:gd name="T37" fmla="*/ 98 h 12301"/>
                <a:gd name="T38" fmla="*/ 3142 w 10278"/>
                <a:gd name="T39" fmla="*/ 415 h 12301"/>
                <a:gd name="T40" fmla="*/ 2265 w 10278"/>
                <a:gd name="T41" fmla="*/ 878 h 12301"/>
                <a:gd name="T42" fmla="*/ 1510 w 10278"/>
                <a:gd name="T43" fmla="*/ 1511 h 12301"/>
                <a:gd name="T44" fmla="*/ 877 w 10278"/>
                <a:gd name="T45" fmla="*/ 2266 h 12301"/>
                <a:gd name="T46" fmla="*/ 414 w 10278"/>
                <a:gd name="T47" fmla="*/ 3143 h 12301"/>
                <a:gd name="T48" fmla="*/ 122 w 10278"/>
                <a:gd name="T49" fmla="*/ 4093 h 12301"/>
                <a:gd name="T50" fmla="*/ 0 w 10278"/>
                <a:gd name="T51" fmla="*/ 5140 h 12301"/>
                <a:gd name="T52" fmla="*/ 24 w 10278"/>
                <a:gd name="T53" fmla="*/ 5408 h 12301"/>
                <a:gd name="T54" fmla="*/ 122 w 10278"/>
                <a:gd name="T55" fmla="*/ 6187 h 12301"/>
                <a:gd name="T56" fmla="*/ 414 w 10278"/>
                <a:gd name="T57" fmla="*/ 7113 h 12301"/>
                <a:gd name="T58" fmla="*/ 852 w 10278"/>
                <a:gd name="T59" fmla="*/ 7941 h 12301"/>
                <a:gd name="T60" fmla="*/ 1364 w 10278"/>
                <a:gd name="T61" fmla="*/ 8720 h 12301"/>
                <a:gd name="T62" fmla="*/ 2143 w 10278"/>
                <a:gd name="T63" fmla="*/ 9913 h 12301"/>
                <a:gd name="T64" fmla="*/ 2606 w 10278"/>
                <a:gd name="T65" fmla="*/ 10766 h 12301"/>
                <a:gd name="T66" fmla="*/ 2971 w 10278"/>
                <a:gd name="T67" fmla="*/ 11764 h 1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0" name="Google Shape;67;p3">
              <a:extLst>
                <a:ext uri="{FF2B5EF4-FFF2-40B4-BE49-F238E27FC236}">
                  <a16:creationId xmlns:a16="http://schemas.microsoft.com/office/drawing/2014/main" id="{5B9D293E-6FFE-8A47-93B8-C96D36DF6DB0}"/>
                </a:ext>
              </a:extLst>
            </p:cNvPr>
            <p:cNvSpPr>
              <a:spLocks/>
            </p:cNvSpPr>
            <p:nvPr/>
          </p:nvSpPr>
          <p:spPr bwMode="auto">
            <a:xfrm>
              <a:off x="6873825" y="2459275"/>
              <a:ext cx="35350" cy="166875"/>
            </a:xfrm>
            <a:custGeom>
              <a:avLst/>
              <a:gdLst>
                <a:gd name="T0" fmla="*/ 1413 w 1414"/>
                <a:gd name="T1" fmla="*/ 1 h 6675"/>
                <a:gd name="T2" fmla="*/ 1413 w 1414"/>
                <a:gd name="T3" fmla="*/ 1 h 6675"/>
                <a:gd name="T4" fmla="*/ 829 w 1414"/>
                <a:gd name="T5" fmla="*/ 2850 h 6675"/>
                <a:gd name="T6" fmla="*/ 1 w 1414"/>
                <a:gd name="T7" fmla="*/ 6674 h 6675"/>
              </a:gdLst>
              <a:ahLst/>
              <a:cxnLst>
                <a:cxn ang="0">
                  <a:pos x="T0" y="T1"/>
                </a:cxn>
                <a:cxn ang="0">
                  <a:pos x="T2" y="T3"/>
                </a:cxn>
                <a:cxn ang="0">
                  <a:pos x="T4" y="T5"/>
                </a:cxn>
                <a:cxn ang="0">
                  <a:pos x="T6" y="T7"/>
                </a:cxn>
              </a:cxnLst>
              <a:rect l="0" t="0" r="r" b="b"/>
              <a:pathLst>
                <a:path w="1414" h="6675" fill="none" extrusionOk="0">
                  <a:moveTo>
                    <a:pt x="1413" y="1"/>
                  </a:moveTo>
                  <a:lnTo>
                    <a:pt x="1413" y="1"/>
                  </a:lnTo>
                  <a:lnTo>
                    <a:pt x="829" y="2850"/>
                  </a:lnTo>
                  <a:lnTo>
                    <a:pt x="1" y="6674"/>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1" name="Google Shape;68;p3">
              <a:extLst>
                <a:ext uri="{FF2B5EF4-FFF2-40B4-BE49-F238E27FC236}">
                  <a16:creationId xmlns:a16="http://schemas.microsoft.com/office/drawing/2014/main" id="{1F48E036-5132-4748-A82D-9885459622EB}"/>
                </a:ext>
              </a:extLst>
            </p:cNvPr>
            <p:cNvSpPr>
              <a:spLocks/>
            </p:cNvSpPr>
            <p:nvPr/>
          </p:nvSpPr>
          <p:spPr bwMode="auto">
            <a:xfrm>
              <a:off x="6801975" y="2453200"/>
              <a:ext cx="90150" cy="19500"/>
            </a:xfrm>
            <a:custGeom>
              <a:avLst/>
              <a:gdLst>
                <a:gd name="T0" fmla="*/ 1 w 3606"/>
                <a:gd name="T1" fmla="*/ 73 h 780"/>
                <a:gd name="T2" fmla="*/ 829 w 3606"/>
                <a:gd name="T3" fmla="*/ 780 h 780"/>
                <a:gd name="T4" fmla="*/ 1657 w 3606"/>
                <a:gd name="T5" fmla="*/ 73 h 780"/>
                <a:gd name="T6" fmla="*/ 1657 w 3606"/>
                <a:gd name="T7" fmla="*/ 73 h 780"/>
                <a:gd name="T8" fmla="*/ 1730 w 3606"/>
                <a:gd name="T9" fmla="*/ 25 h 780"/>
                <a:gd name="T10" fmla="*/ 1803 w 3606"/>
                <a:gd name="T11" fmla="*/ 0 h 780"/>
                <a:gd name="T12" fmla="*/ 1876 w 3606"/>
                <a:gd name="T13" fmla="*/ 25 h 780"/>
                <a:gd name="T14" fmla="*/ 1949 w 3606"/>
                <a:gd name="T15" fmla="*/ 73 h 780"/>
                <a:gd name="T16" fmla="*/ 2777 w 3606"/>
                <a:gd name="T17" fmla="*/ 780 h 780"/>
                <a:gd name="T18" fmla="*/ 3605 w 3606"/>
                <a:gd name="T19" fmla="*/ 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2" name="Google Shape;69;p3">
              <a:extLst>
                <a:ext uri="{FF2B5EF4-FFF2-40B4-BE49-F238E27FC236}">
                  <a16:creationId xmlns:a16="http://schemas.microsoft.com/office/drawing/2014/main" id="{05D39853-8493-C34C-B26B-928370CEC66D}"/>
                </a:ext>
              </a:extLst>
            </p:cNvPr>
            <p:cNvSpPr>
              <a:spLocks/>
            </p:cNvSpPr>
            <p:nvPr/>
          </p:nvSpPr>
          <p:spPr bwMode="auto">
            <a:xfrm>
              <a:off x="6795900" y="2628550"/>
              <a:ext cx="102300" cy="25"/>
            </a:xfrm>
            <a:custGeom>
              <a:avLst/>
              <a:gdLst>
                <a:gd name="T0" fmla="*/ 0 w 4092"/>
                <a:gd name="T1" fmla="*/ 1 h 1"/>
                <a:gd name="T2" fmla="*/ 4092 w 4092"/>
                <a:gd name="T3" fmla="*/ 1 h 1"/>
              </a:gdLst>
              <a:ahLst/>
              <a:cxnLst>
                <a:cxn ang="0">
                  <a:pos x="T0" y="T1"/>
                </a:cxn>
                <a:cxn ang="0">
                  <a:pos x="T2" y="T3"/>
                </a:cxn>
              </a:cxnLst>
              <a:rect l="0" t="0" r="r" b="b"/>
              <a:pathLst>
                <a:path w="4092" h="1" fill="none" extrusionOk="0">
                  <a:moveTo>
                    <a:pt x="0" y="1"/>
                  </a:moveTo>
                  <a:lnTo>
                    <a:pt x="4092" y="1"/>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3" name="Google Shape;70;p3">
            <a:extLst>
              <a:ext uri="{FF2B5EF4-FFF2-40B4-BE49-F238E27FC236}">
                <a16:creationId xmlns:a16="http://schemas.microsoft.com/office/drawing/2014/main" id="{29A7F150-F19B-C74F-BAE9-F2059704FF8B}"/>
              </a:ext>
            </a:extLst>
          </p:cNvPr>
          <p:cNvGrpSpPr>
            <a:grpSpLocks/>
          </p:cNvGrpSpPr>
          <p:nvPr/>
        </p:nvGrpSpPr>
        <p:grpSpPr bwMode="auto">
          <a:xfrm>
            <a:off x="1419225" y="3633788"/>
            <a:ext cx="342900" cy="350837"/>
            <a:chOff x="3951850" y="2985350"/>
            <a:chExt cx="407950" cy="416500"/>
          </a:xfrm>
        </p:grpSpPr>
        <p:sp>
          <p:nvSpPr>
            <p:cNvPr id="24" name="Google Shape;71;p3">
              <a:extLst>
                <a:ext uri="{FF2B5EF4-FFF2-40B4-BE49-F238E27FC236}">
                  <a16:creationId xmlns:a16="http://schemas.microsoft.com/office/drawing/2014/main" id="{00F0B391-6733-C440-BE21-28DCAD8C9314}"/>
                </a:ext>
              </a:extLst>
            </p:cNvPr>
            <p:cNvSpPr>
              <a:spLocks/>
            </p:cNvSpPr>
            <p:nvPr/>
          </p:nvSpPr>
          <p:spPr bwMode="auto">
            <a:xfrm>
              <a:off x="3951850" y="2985350"/>
              <a:ext cx="314800" cy="314825"/>
            </a:xfrm>
            <a:custGeom>
              <a:avLst/>
              <a:gdLst>
                <a:gd name="T0" fmla="*/ 6284 w 12592"/>
                <a:gd name="T1" fmla="*/ 1 h 12593"/>
                <a:gd name="T2" fmla="*/ 5651 w 12592"/>
                <a:gd name="T3" fmla="*/ 49 h 12593"/>
                <a:gd name="T4" fmla="*/ 5017 w 12592"/>
                <a:gd name="T5" fmla="*/ 147 h 12593"/>
                <a:gd name="T6" fmla="*/ 4433 w 12592"/>
                <a:gd name="T7" fmla="*/ 293 h 12593"/>
                <a:gd name="T8" fmla="*/ 3848 w 12592"/>
                <a:gd name="T9" fmla="*/ 512 h 12593"/>
                <a:gd name="T10" fmla="*/ 3288 w 12592"/>
                <a:gd name="T11" fmla="*/ 780 h 12593"/>
                <a:gd name="T12" fmla="*/ 2777 w 12592"/>
                <a:gd name="T13" fmla="*/ 1072 h 12593"/>
                <a:gd name="T14" fmla="*/ 1851 w 12592"/>
                <a:gd name="T15" fmla="*/ 1852 h 12593"/>
                <a:gd name="T16" fmla="*/ 1072 w 12592"/>
                <a:gd name="T17" fmla="*/ 2777 h 12593"/>
                <a:gd name="T18" fmla="*/ 755 w 12592"/>
                <a:gd name="T19" fmla="*/ 3313 h 12593"/>
                <a:gd name="T20" fmla="*/ 487 w 12592"/>
                <a:gd name="T21" fmla="*/ 3849 h 12593"/>
                <a:gd name="T22" fmla="*/ 292 w 12592"/>
                <a:gd name="T23" fmla="*/ 4433 h 12593"/>
                <a:gd name="T24" fmla="*/ 122 w 12592"/>
                <a:gd name="T25" fmla="*/ 5042 h 12593"/>
                <a:gd name="T26" fmla="*/ 25 w 12592"/>
                <a:gd name="T27" fmla="*/ 5651 h 12593"/>
                <a:gd name="T28" fmla="*/ 0 w 12592"/>
                <a:gd name="T29" fmla="*/ 6308 h 12593"/>
                <a:gd name="T30" fmla="*/ 0 w 12592"/>
                <a:gd name="T31" fmla="*/ 6625 h 12593"/>
                <a:gd name="T32" fmla="*/ 73 w 12592"/>
                <a:gd name="T33" fmla="*/ 7258 h 12593"/>
                <a:gd name="T34" fmla="*/ 195 w 12592"/>
                <a:gd name="T35" fmla="*/ 7867 h 12593"/>
                <a:gd name="T36" fmla="*/ 390 w 12592"/>
                <a:gd name="T37" fmla="*/ 8476 h 12593"/>
                <a:gd name="T38" fmla="*/ 609 w 12592"/>
                <a:gd name="T39" fmla="*/ 9036 h 12593"/>
                <a:gd name="T40" fmla="*/ 901 w 12592"/>
                <a:gd name="T41" fmla="*/ 9572 h 12593"/>
                <a:gd name="T42" fmla="*/ 1437 w 12592"/>
                <a:gd name="T43" fmla="*/ 10303 h 12593"/>
                <a:gd name="T44" fmla="*/ 2290 w 12592"/>
                <a:gd name="T45" fmla="*/ 11155 h 12593"/>
                <a:gd name="T46" fmla="*/ 3020 w 12592"/>
                <a:gd name="T47" fmla="*/ 11691 h 12593"/>
                <a:gd name="T48" fmla="*/ 3556 w 12592"/>
                <a:gd name="T49" fmla="*/ 11983 h 12593"/>
                <a:gd name="T50" fmla="*/ 4141 w 12592"/>
                <a:gd name="T51" fmla="*/ 12202 h 12593"/>
                <a:gd name="T52" fmla="*/ 4725 w 12592"/>
                <a:gd name="T53" fmla="*/ 12397 h 12593"/>
                <a:gd name="T54" fmla="*/ 5334 w 12592"/>
                <a:gd name="T55" fmla="*/ 12519 h 12593"/>
                <a:gd name="T56" fmla="*/ 5967 w 12592"/>
                <a:gd name="T57" fmla="*/ 12592 h 12593"/>
                <a:gd name="T58" fmla="*/ 6284 w 12592"/>
                <a:gd name="T59" fmla="*/ 12592 h 12593"/>
                <a:gd name="T60" fmla="*/ 6941 w 12592"/>
                <a:gd name="T61" fmla="*/ 12568 h 12593"/>
                <a:gd name="T62" fmla="*/ 7550 w 12592"/>
                <a:gd name="T63" fmla="*/ 12470 h 12593"/>
                <a:gd name="T64" fmla="*/ 8159 w 12592"/>
                <a:gd name="T65" fmla="*/ 12300 h 12593"/>
                <a:gd name="T66" fmla="*/ 8744 w 12592"/>
                <a:gd name="T67" fmla="*/ 12105 h 12593"/>
                <a:gd name="T68" fmla="*/ 9279 w 12592"/>
                <a:gd name="T69" fmla="*/ 11837 h 12593"/>
                <a:gd name="T70" fmla="*/ 9815 w 12592"/>
                <a:gd name="T71" fmla="*/ 11520 h 12593"/>
                <a:gd name="T72" fmla="*/ 10741 w 12592"/>
                <a:gd name="T73" fmla="*/ 10741 h 12593"/>
                <a:gd name="T74" fmla="*/ 11520 w 12592"/>
                <a:gd name="T75" fmla="*/ 9816 h 12593"/>
                <a:gd name="T76" fmla="*/ 11812 w 12592"/>
                <a:gd name="T77" fmla="*/ 9304 h 12593"/>
                <a:gd name="T78" fmla="*/ 12080 w 12592"/>
                <a:gd name="T79" fmla="*/ 8744 h 12593"/>
                <a:gd name="T80" fmla="*/ 12299 w 12592"/>
                <a:gd name="T81" fmla="*/ 8184 h 12593"/>
                <a:gd name="T82" fmla="*/ 12446 w 12592"/>
                <a:gd name="T83" fmla="*/ 7575 h 12593"/>
                <a:gd name="T84" fmla="*/ 12543 w 12592"/>
                <a:gd name="T85" fmla="*/ 6942 h 12593"/>
                <a:gd name="T86" fmla="*/ 12592 w 12592"/>
                <a:gd name="T87" fmla="*/ 6308 h 12593"/>
                <a:gd name="T88" fmla="*/ 12567 w 12592"/>
                <a:gd name="T89" fmla="*/ 5968 h 12593"/>
                <a:gd name="T90" fmla="*/ 12519 w 12592"/>
                <a:gd name="T91" fmla="*/ 5334 h 12593"/>
                <a:gd name="T92" fmla="*/ 12397 w 12592"/>
                <a:gd name="T93" fmla="*/ 4725 h 12593"/>
                <a:gd name="T94" fmla="*/ 12202 w 12592"/>
                <a:gd name="T95" fmla="*/ 4141 h 12593"/>
                <a:gd name="T96" fmla="*/ 11958 w 12592"/>
                <a:gd name="T97" fmla="*/ 3581 h 12593"/>
                <a:gd name="T98" fmla="*/ 11666 w 12592"/>
                <a:gd name="T99" fmla="*/ 3045 h 12593"/>
                <a:gd name="T100" fmla="*/ 11155 w 12592"/>
                <a:gd name="T101" fmla="*/ 2290 h 12593"/>
                <a:gd name="T102" fmla="*/ 10302 w 12592"/>
                <a:gd name="T103" fmla="*/ 1437 h 12593"/>
                <a:gd name="T104" fmla="*/ 9547 w 12592"/>
                <a:gd name="T105" fmla="*/ 926 h 12593"/>
                <a:gd name="T106" fmla="*/ 9012 w 12592"/>
                <a:gd name="T107" fmla="*/ 634 h 12593"/>
                <a:gd name="T108" fmla="*/ 8451 w 12592"/>
                <a:gd name="T109" fmla="*/ 390 h 12593"/>
                <a:gd name="T110" fmla="*/ 7867 w 12592"/>
                <a:gd name="T111" fmla="*/ 220 h 12593"/>
                <a:gd name="T112" fmla="*/ 7258 w 12592"/>
                <a:gd name="T113" fmla="*/ 74 h 12593"/>
                <a:gd name="T114" fmla="*/ 6625 w 12592"/>
                <a:gd name="T115" fmla="*/ 25 h 12593"/>
                <a:gd name="T116" fmla="*/ 6284 w 12592"/>
                <a:gd name="T117" fmla="*/ 1 h 1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close/>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5" name="Google Shape;72;p3">
              <a:extLst>
                <a:ext uri="{FF2B5EF4-FFF2-40B4-BE49-F238E27FC236}">
                  <a16:creationId xmlns:a16="http://schemas.microsoft.com/office/drawing/2014/main" id="{995B8580-6B8C-3F42-89AB-E6F02DA76526}"/>
                </a:ext>
              </a:extLst>
            </p:cNvPr>
            <p:cNvSpPr>
              <a:spLocks/>
            </p:cNvSpPr>
            <p:nvPr/>
          </p:nvSpPr>
          <p:spPr bwMode="auto">
            <a:xfrm>
              <a:off x="3988375" y="3021875"/>
              <a:ext cx="241750" cy="241750"/>
            </a:xfrm>
            <a:custGeom>
              <a:avLst/>
              <a:gdLst>
                <a:gd name="T0" fmla="*/ 4823 w 9670"/>
                <a:gd name="T1" fmla="*/ 1 h 9670"/>
                <a:gd name="T2" fmla="*/ 3849 w 9670"/>
                <a:gd name="T3" fmla="*/ 98 h 9670"/>
                <a:gd name="T4" fmla="*/ 2947 w 9670"/>
                <a:gd name="T5" fmla="*/ 391 h 9670"/>
                <a:gd name="T6" fmla="*/ 2144 w 9670"/>
                <a:gd name="T7" fmla="*/ 829 h 9670"/>
                <a:gd name="T8" fmla="*/ 1413 w 9670"/>
                <a:gd name="T9" fmla="*/ 1438 h 9670"/>
                <a:gd name="T10" fmla="*/ 829 w 9670"/>
                <a:gd name="T11" fmla="*/ 2144 h 9670"/>
                <a:gd name="T12" fmla="*/ 390 w 9670"/>
                <a:gd name="T13" fmla="*/ 2972 h 9670"/>
                <a:gd name="T14" fmla="*/ 98 w 9670"/>
                <a:gd name="T15" fmla="*/ 3873 h 9670"/>
                <a:gd name="T16" fmla="*/ 1 w 9670"/>
                <a:gd name="T17" fmla="*/ 4847 h 9670"/>
                <a:gd name="T18" fmla="*/ 25 w 9670"/>
                <a:gd name="T19" fmla="*/ 5335 h 9670"/>
                <a:gd name="T20" fmla="*/ 220 w 9670"/>
                <a:gd name="T21" fmla="*/ 6284 h 9670"/>
                <a:gd name="T22" fmla="*/ 585 w 9670"/>
                <a:gd name="T23" fmla="*/ 7137 h 9670"/>
                <a:gd name="T24" fmla="*/ 1096 w 9670"/>
                <a:gd name="T25" fmla="*/ 7916 h 9670"/>
                <a:gd name="T26" fmla="*/ 1754 w 9670"/>
                <a:gd name="T27" fmla="*/ 8574 h 9670"/>
                <a:gd name="T28" fmla="*/ 2533 w 9670"/>
                <a:gd name="T29" fmla="*/ 9085 h 9670"/>
                <a:gd name="T30" fmla="*/ 3386 w 9670"/>
                <a:gd name="T31" fmla="*/ 9451 h 9670"/>
                <a:gd name="T32" fmla="*/ 4336 w 9670"/>
                <a:gd name="T33" fmla="*/ 9645 h 9670"/>
                <a:gd name="T34" fmla="*/ 4823 w 9670"/>
                <a:gd name="T35" fmla="*/ 9670 h 9670"/>
                <a:gd name="T36" fmla="*/ 5797 w 9670"/>
                <a:gd name="T37" fmla="*/ 9572 h 9670"/>
                <a:gd name="T38" fmla="*/ 6698 w 9670"/>
                <a:gd name="T39" fmla="*/ 9280 h 9670"/>
                <a:gd name="T40" fmla="*/ 7526 w 9670"/>
                <a:gd name="T41" fmla="*/ 8842 h 9670"/>
                <a:gd name="T42" fmla="*/ 8232 w 9670"/>
                <a:gd name="T43" fmla="*/ 8257 h 9670"/>
                <a:gd name="T44" fmla="*/ 8841 w 9670"/>
                <a:gd name="T45" fmla="*/ 7527 h 9670"/>
                <a:gd name="T46" fmla="*/ 9280 w 9670"/>
                <a:gd name="T47" fmla="*/ 6723 h 9670"/>
                <a:gd name="T48" fmla="*/ 9572 w 9670"/>
                <a:gd name="T49" fmla="*/ 5822 h 9670"/>
                <a:gd name="T50" fmla="*/ 9669 w 9670"/>
                <a:gd name="T51" fmla="*/ 4847 h 9670"/>
                <a:gd name="T52" fmla="*/ 9645 w 9670"/>
                <a:gd name="T53" fmla="*/ 4336 h 9670"/>
                <a:gd name="T54" fmla="*/ 9450 w 9670"/>
                <a:gd name="T55" fmla="*/ 3411 h 9670"/>
                <a:gd name="T56" fmla="*/ 9085 w 9670"/>
                <a:gd name="T57" fmla="*/ 2534 h 9670"/>
                <a:gd name="T58" fmla="*/ 8549 w 9670"/>
                <a:gd name="T59" fmla="*/ 1779 h 9670"/>
                <a:gd name="T60" fmla="*/ 7892 w 9670"/>
                <a:gd name="T61" fmla="*/ 1121 h 9670"/>
                <a:gd name="T62" fmla="*/ 7136 w 9670"/>
                <a:gd name="T63" fmla="*/ 585 h 9670"/>
                <a:gd name="T64" fmla="*/ 6260 w 9670"/>
                <a:gd name="T65" fmla="*/ 220 h 9670"/>
                <a:gd name="T66" fmla="*/ 5334 w 9670"/>
                <a:gd name="T67" fmla="*/ 25 h 9670"/>
                <a:gd name="T68" fmla="*/ 4823 w 9670"/>
                <a:gd name="T69" fmla="*/ 1 h 9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6" name="Google Shape;73;p3">
              <a:extLst>
                <a:ext uri="{FF2B5EF4-FFF2-40B4-BE49-F238E27FC236}">
                  <a16:creationId xmlns:a16="http://schemas.microsoft.com/office/drawing/2014/main" id="{B291C56C-07E4-BB4E-A628-79A818C943B0}"/>
                </a:ext>
              </a:extLst>
            </p:cNvPr>
            <p:cNvSpPr>
              <a:spLocks/>
            </p:cNvSpPr>
            <p:nvPr/>
          </p:nvSpPr>
          <p:spPr bwMode="auto">
            <a:xfrm>
              <a:off x="4024300" y="3058425"/>
              <a:ext cx="84650" cy="84650"/>
            </a:xfrm>
            <a:custGeom>
              <a:avLst/>
              <a:gdLst>
                <a:gd name="T0" fmla="*/ 0 w 3386"/>
                <a:gd name="T1" fmla="*/ 3385 h 3386"/>
                <a:gd name="T2" fmla="*/ 0 w 3386"/>
                <a:gd name="T3" fmla="*/ 3385 h 3386"/>
                <a:gd name="T4" fmla="*/ 25 w 3386"/>
                <a:gd name="T5" fmla="*/ 3020 h 3386"/>
                <a:gd name="T6" fmla="*/ 74 w 3386"/>
                <a:gd name="T7" fmla="*/ 2704 h 3386"/>
                <a:gd name="T8" fmla="*/ 147 w 3386"/>
                <a:gd name="T9" fmla="*/ 2363 h 3386"/>
                <a:gd name="T10" fmla="*/ 268 w 3386"/>
                <a:gd name="T11" fmla="*/ 2070 h 3386"/>
                <a:gd name="T12" fmla="*/ 414 w 3386"/>
                <a:gd name="T13" fmla="*/ 1754 h 3386"/>
                <a:gd name="T14" fmla="*/ 585 w 3386"/>
                <a:gd name="T15" fmla="*/ 1486 h 3386"/>
                <a:gd name="T16" fmla="*/ 780 w 3386"/>
                <a:gd name="T17" fmla="*/ 1218 h 3386"/>
                <a:gd name="T18" fmla="*/ 999 w 3386"/>
                <a:gd name="T19" fmla="*/ 974 h 3386"/>
                <a:gd name="T20" fmla="*/ 1243 w 3386"/>
                <a:gd name="T21" fmla="*/ 755 h 3386"/>
                <a:gd name="T22" fmla="*/ 1510 w 3386"/>
                <a:gd name="T23" fmla="*/ 560 h 3386"/>
                <a:gd name="T24" fmla="*/ 1778 w 3386"/>
                <a:gd name="T25" fmla="*/ 390 h 3386"/>
                <a:gd name="T26" fmla="*/ 2071 w 3386"/>
                <a:gd name="T27" fmla="*/ 244 h 3386"/>
                <a:gd name="T28" fmla="*/ 2387 w 3386"/>
                <a:gd name="T29" fmla="*/ 146 h 3386"/>
                <a:gd name="T30" fmla="*/ 2704 w 3386"/>
                <a:gd name="T31" fmla="*/ 49 h 3386"/>
                <a:gd name="T32" fmla="*/ 3045 w 3386"/>
                <a:gd name="T33" fmla="*/ 0 h 3386"/>
                <a:gd name="T34" fmla="*/ 3386 w 3386"/>
                <a:gd name="T35" fmla="*/ 0 h 3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7" name="Google Shape;74;p3">
              <a:extLst>
                <a:ext uri="{FF2B5EF4-FFF2-40B4-BE49-F238E27FC236}">
                  <a16:creationId xmlns:a16="http://schemas.microsoft.com/office/drawing/2014/main" id="{25B4E7C6-19B2-8F49-A418-0017BDC2F7D0}"/>
                </a:ext>
              </a:extLst>
            </p:cNvPr>
            <p:cNvSpPr>
              <a:spLocks/>
            </p:cNvSpPr>
            <p:nvPr/>
          </p:nvSpPr>
          <p:spPr bwMode="auto">
            <a:xfrm>
              <a:off x="4205750" y="3248375"/>
              <a:ext cx="154050" cy="153475"/>
            </a:xfrm>
            <a:custGeom>
              <a:avLst/>
              <a:gdLst>
                <a:gd name="T0" fmla="*/ 0 w 6162"/>
                <a:gd name="T1" fmla="*/ 1024 h 6139"/>
                <a:gd name="T2" fmla="*/ 4969 w 6162"/>
                <a:gd name="T3" fmla="*/ 5992 h 6139"/>
                <a:gd name="T4" fmla="*/ 4969 w 6162"/>
                <a:gd name="T5" fmla="*/ 5992 h 6139"/>
                <a:gd name="T6" fmla="*/ 5042 w 6162"/>
                <a:gd name="T7" fmla="*/ 6041 h 6139"/>
                <a:gd name="T8" fmla="*/ 5115 w 6162"/>
                <a:gd name="T9" fmla="*/ 6090 h 6139"/>
                <a:gd name="T10" fmla="*/ 5212 w 6162"/>
                <a:gd name="T11" fmla="*/ 6114 h 6139"/>
                <a:gd name="T12" fmla="*/ 5310 w 6162"/>
                <a:gd name="T13" fmla="*/ 6138 h 6139"/>
                <a:gd name="T14" fmla="*/ 5407 w 6162"/>
                <a:gd name="T15" fmla="*/ 6114 h 6139"/>
                <a:gd name="T16" fmla="*/ 5480 w 6162"/>
                <a:gd name="T17" fmla="*/ 6090 h 6139"/>
                <a:gd name="T18" fmla="*/ 5577 w 6162"/>
                <a:gd name="T19" fmla="*/ 6041 h 6139"/>
                <a:gd name="T20" fmla="*/ 5651 w 6162"/>
                <a:gd name="T21" fmla="*/ 5992 h 6139"/>
                <a:gd name="T22" fmla="*/ 6016 w 6162"/>
                <a:gd name="T23" fmla="*/ 5627 h 6139"/>
                <a:gd name="T24" fmla="*/ 6016 w 6162"/>
                <a:gd name="T25" fmla="*/ 5627 h 6139"/>
                <a:gd name="T26" fmla="*/ 6089 w 6162"/>
                <a:gd name="T27" fmla="*/ 5554 h 6139"/>
                <a:gd name="T28" fmla="*/ 6138 w 6162"/>
                <a:gd name="T29" fmla="*/ 5456 h 6139"/>
                <a:gd name="T30" fmla="*/ 6162 w 6162"/>
                <a:gd name="T31" fmla="*/ 5359 h 6139"/>
                <a:gd name="T32" fmla="*/ 6162 w 6162"/>
                <a:gd name="T33" fmla="*/ 5286 h 6139"/>
                <a:gd name="T34" fmla="*/ 6162 w 6162"/>
                <a:gd name="T35" fmla="*/ 5188 h 6139"/>
                <a:gd name="T36" fmla="*/ 6138 w 6162"/>
                <a:gd name="T37" fmla="*/ 5091 h 6139"/>
                <a:gd name="T38" fmla="*/ 6089 w 6162"/>
                <a:gd name="T39" fmla="*/ 5018 h 6139"/>
                <a:gd name="T40" fmla="*/ 6016 w 6162"/>
                <a:gd name="T41" fmla="*/ 4921 h 6139"/>
                <a:gd name="T42" fmla="*/ 1072 w 6162"/>
                <a:gd name="T43" fmla="*/ 1 h 6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2" h="6139" fill="none" extrusionOk="0">
                  <a:moveTo>
                    <a:pt x="0" y="1024"/>
                  </a:move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8" name="Google Shape;75;p3">
            <a:extLst>
              <a:ext uri="{FF2B5EF4-FFF2-40B4-BE49-F238E27FC236}">
                <a16:creationId xmlns:a16="http://schemas.microsoft.com/office/drawing/2014/main" id="{79860353-87C9-9E49-8697-AAB59821A57E}"/>
              </a:ext>
            </a:extLst>
          </p:cNvPr>
          <p:cNvSpPr>
            <a:spLocks noChangeArrowheads="1"/>
          </p:cNvSpPr>
          <p:nvPr/>
        </p:nvSpPr>
        <p:spPr bwMode="auto">
          <a:xfrm rot="10800000" flipH="1">
            <a:off x="733425" y="3935413"/>
            <a:ext cx="819150" cy="711200"/>
          </a:xfrm>
          <a:prstGeom prst="hexagon">
            <a:avLst>
              <a:gd name="adj" fmla="val 28608"/>
              <a:gd name="vf" fmla="val 115470"/>
            </a:avLst>
          </a:prstGeom>
          <a:noFill/>
          <a:ln w="9525">
            <a:solidFill>
              <a:srgbClr val="18476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9" name="Google Shape;76;p3">
            <a:extLst>
              <a:ext uri="{FF2B5EF4-FFF2-40B4-BE49-F238E27FC236}">
                <a16:creationId xmlns:a16="http://schemas.microsoft.com/office/drawing/2014/main" id="{C17B466F-2C39-2E4C-9732-5192FD063471}"/>
              </a:ext>
            </a:extLst>
          </p:cNvPr>
          <p:cNvSpPr>
            <a:spLocks noChangeArrowheads="1"/>
          </p:cNvSpPr>
          <p:nvPr/>
        </p:nvSpPr>
        <p:spPr bwMode="auto">
          <a:xfrm rot="10800000" flipH="1">
            <a:off x="738188" y="101600"/>
            <a:ext cx="428625" cy="369888"/>
          </a:xfrm>
          <a:prstGeom prst="hexagon">
            <a:avLst>
              <a:gd name="adj" fmla="val 28766"/>
              <a:gd name="vf" fmla="val 115470"/>
            </a:avLst>
          </a:prstGeom>
          <a:solidFill>
            <a:srgbClr val="3292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0" name="Google Shape;77;p3">
            <a:extLst>
              <a:ext uri="{FF2B5EF4-FFF2-40B4-BE49-F238E27FC236}">
                <a16:creationId xmlns:a16="http://schemas.microsoft.com/office/drawing/2014/main" id="{9728F835-F0A6-944F-8BCA-4FD2C668A1F9}"/>
              </a:ext>
            </a:extLst>
          </p:cNvPr>
          <p:cNvSpPr>
            <a:spLocks noChangeArrowheads="1"/>
          </p:cNvSpPr>
          <p:nvPr/>
        </p:nvSpPr>
        <p:spPr bwMode="auto">
          <a:xfrm rot="10800000" flipH="1">
            <a:off x="-292100" y="4148138"/>
            <a:ext cx="1182688" cy="1023937"/>
          </a:xfrm>
          <a:prstGeom prst="hexagon">
            <a:avLst>
              <a:gd name="adj" fmla="val 28678"/>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1" name="Google Shape;78;p3">
            <a:extLst>
              <a:ext uri="{FF2B5EF4-FFF2-40B4-BE49-F238E27FC236}">
                <a16:creationId xmlns:a16="http://schemas.microsoft.com/office/drawing/2014/main" id="{597F4985-EC96-0643-B7A9-647E025DFACA}"/>
              </a:ext>
            </a:extLst>
          </p:cNvPr>
          <p:cNvSpPr>
            <a:spLocks noChangeArrowheads="1"/>
          </p:cNvSpPr>
          <p:nvPr/>
        </p:nvSpPr>
        <p:spPr bwMode="auto">
          <a:xfrm rot="10800000" flipH="1">
            <a:off x="420688" y="-65088"/>
            <a:ext cx="358775" cy="311151"/>
          </a:xfrm>
          <a:prstGeom prst="hexagon">
            <a:avLst>
              <a:gd name="adj" fmla="val 28618"/>
              <a:gd name="vf" fmla="val 115470"/>
            </a:avLst>
          </a:prstGeom>
          <a:noFill/>
          <a:ln w="19050">
            <a:solidFill>
              <a:srgbClr val="00E1C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2" name="Google Shape;79;p3">
            <a:extLst>
              <a:ext uri="{FF2B5EF4-FFF2-40B4-BE49-F238E27FC236}">
                <a16:creationId xmlns:a16="http://schemas.microsoft.com/office/drawing/2014/main" id="{E9CDAC72-0A59-194E-96DB-ED180D0B5DDF}"/>
              </a:ext>
            </a:extLst>
          </p:cNvPr>
          <p:cNvSpPr>
            <a:spLocks/>
          </p:cNvSpPr>
          <p:nvPr/>
        </p:nvSpPr>
        <p:spPr bwMode="auto">
          <a:xfrm>
            <a:off x="1019175" y="4167188"/>
            <a:ext cx="247650" cy="247650"/>
          </a:xfrm>
          <a:custGeom>
            <a:avLst/>
            <a:gdLst>
              <a:gd name="T0" fmla="*/ 9550 w 17000"/>
              <a:gd name="T1" fmla="*/ 5935 h 16999"/>
              <a:gd name="T2" fmla="*/ 10454 w 17000"/>
              <a:gd name="T3" fmla="*/ 6546 h 16999"/>
              <a:gd name="T4" fmla="*/ 11064 w 17000"/>
              <a:gd name="T5" fmla="*/ 7449 h 16999"/>
              <a:gd name="T6" fmla="*/ 11260 w 17000"/>
              <a:gd name="T7" fmla="*/ 8499 h 16999"/>
              <a:gd name="T8" fmla="*/ 11064 w 17000"/>
              <a:gd name="T9" fmla="*/ 9550 h 16999"/>
              <a:gd name="T10" fmla="*/ 10454 w 17000"/>
              <a:gd name="T11" fmla="*/ 10453 h 16999"/>
              <a:gd name="T12" fmla="*/ 9550 w 17000"/>
              <a:gd name="T13" fmla="*/ 11064 h 16999"/>
              <a:gd name="T14" fmla="*/ 8231 w 17000"/>
              <a:gd name="T15" fmla="*/ 11259 h 16999"/>
              <a:gd name="T16" fmla="*/ 7206 w 17000"/>
              <a:gd name="T17" fmla="*/ 10942 h 16999"/>
              <a:gd name="T18" fmla="*/ 6351 w 17000"/>
              <a:gd name="T19" fmla="*/ 10233 h 16999"/>
              <a:gd name="T20" fmla="*/ 5862 w 17000"/>
              <a:gd name="T21" fmla="*/ 9281 h 16999"/>
              <a:gd name="T22" fmla="*/ 5740 w 17000"/>
              <a:gd name="T23" fmla="*/ 8231 h 16999"/>
              <a:gd name="T24" fmla="*/ 6058 w 17000"/>
              <a:gd name="T25" fmla="*/ 7205 h 16999"/>
              <a:gd name="T26" fmla="*/ 6766 w 17000"/>
              <a:gd name="T27" fmla="*/ 6350 h 16999"/>
              <a:gd name="T28" fmla="*/ 7719 w 17000"/>
              <a:gd name="T29" fmla="*/ 5862 h 16999"/>
              <a:gd name="T30" fmla="*/ 7914 w 17000"/>
              <a:gd name="T31" fmla="*/ 0 h 16999"/>
              <a:gd name="T32" fmla="*/ 7328 w 17000"/>
              <a:gd name="T33" fmla="*/ 244 h 16999"/>
              <a:gd name="T34" fmla="*/ 7035 w 17000"/>
              <a:gd name="T35" fmla="*/ 782 h 16999"/>
              <a:gd name="T36" fmla="*/ 5789 w 17000"/>
              <a:gd name="T37" fmla="*/ 2931 h 16999"/>
              <a:gd name="T38" fmla="*/ 3786 w 17000"/>
              <a:gd name="T39" fmla="*/ 1881 h 16999"/>
              <a:gd name="T40" fmla="*/ 3176 w 17000"/>
              <a:gd name="T41" fmla="*/ 1905 h 16999"/>
              <a:gd name="T42" fmla="*/ 1979 w 17000"/>
              <a:gd name="T43" fmla="*/ 3029 h 16999"/>
              <a:gd name="T44" fmla="*/ 1833 w 17000"/>
              <a:gd name="T45" fmla="*/ 3639 h 16999"/>
              <a:gd name="T46" fmla="*/ 3103 w 17000"/>
              <a:gd name="T47" fmla="*/ 5447 h 16999"/>
              <a:gd name="T48" fmla="*/ 2541 w 17000"/>
              <a:gd name="T49" fmla="*/ 6839 h 16999"/>
              <a:gd name="T50" fmla="*/ 343 w 17000"/>
              <a:gd name="T51" fmla="*/ 7229 h 16999"/>
              <a:gd name="T52" fmla="*/ 25 w 17000"/>
              <a:gd name="T53" fmla="*/ 7742 h 16999"/>
              <a:gd name="T54" fmla="*/ 74 w 17000"/>
              <a:gd name="T55" fmla="*/ 9403 h 16999"/>
              <a:gd name="T56" fmla="*/ 489 w 17000"/>
              <a:gd name="T57" fmla="*/ 9867 h 16999"/>
              <a:gd name="T58" fmla="*/ 2639 w 17000"/>
              <a:gd name="T59" fmla="*/ 10502 h 16999"/>
              <a:gd name="T60" fmla="*/ 2028 w 17000"/>
              <a:gd name="T61" fmla="*/ 12920 h 16999"/>
              <a:gd name="T62" fmla="*/ 1833 w 17000"/>
              <a:gd name="T63" fmla="*/ 13506 h 16999"/>
              <a:gd name="T64" fmla="*/ 2077 w 17000"/>
              <a:gd name="T65" fmla="*/ 14092 h 16999"/>
              <a:gd name="T66" fmla="*/ 3322 w 17000"/>
              <a:gd name="T67" fmla="*/ 15142 h 16999"/>
              <a:gd name="T68" fmla="*/ 3933 w 17000"/>
              <a:gd name="T69" fmla="*/ 15069 h 16999"/>
              <a:gd name="T70" fmla="*/ 6131 w 17000"/>
              <a:gd name="T71" fmla="*/ 14214 h 16999"/>
              <a:gd name="T72" fmla="*/ 7084 w 17000"/>
              <a:gd name="T73" fmla="*/ 16364 h 16999"/>
              <a:gd name="T74" fmla="*/ 7474 w 17000"/>
              <a:gd name="T75" fmla="*/ 16852 h 16999"/>
              <a:gd name="T76" fmla="*/ 9086 w 17000"/>
              <a:gd name="T77" fmla="*/ 16999 h 16999"/>
              <a:gd name="T78" fmla="*/ 9672 w 17000"/>
              <a:gd name="T79" fmla="*/ 16754 h 16999"/>
              <a:gd name="T80" fmla="*/ 9965 w 17000"/>
              <a:gd name="T81" fmla="*/ 16217 h 16999"/>
              <a:gd name="T82" fmla="*/ 11211 w 17000"/>
              <a:gd name="T83" fmla="*/ 14068 h 16999"/>
              <a:gd name="T84" fmla="*/ 13214 w 17000"/>
              <a:gd name="T85" fmla="*/ 15118 h 16999"/>
              <a:gd name="T86" fmla="*/ 13824 w 17000"/>
              <a:gd name="T87" fmla="*/ 15094 h 16999"/>
              <a:gd name="T88" fmla="*/ 15021 w 17000"/>
              <a:gd name="T89" fmla="*/ 13970 h 16999"/>
              <a:gd name="T90" fmla="*/ 15168 w 17000"/>
              <a:gd name="T91" fmla="*/ 13360 h 16999"/>
              <a:gd name="T92" fmla="*/ 13898 w 17000"/>
              <a:gd name="T93" fmla="*/ 11552 h 16999"/>
              <a:gd name="T94" fmla="*/ 14459 w 17000"/>
              <a:gd name="T95" fmla="*/ 10160 h 16999"/>
              <a:gd name="T96" fmla="*/ 16657 w 17000"/>
              <a:gd name="T97" fmla="*/ 9769 h 16999"/>
              <a:gd name="T98" fmla="*/ 16975 w 17000"/>
              <a:gd name="T99" fmla="*/ 9257 h 16999"/>
              <a:gd name="T100" fmla="*/ 16926 w 17000"/>
              <a:gd name="T101" fmla="*/ 7596 h 16999"/>
              <a:gd name="T102" fmla="*/ 16511 w 17000"/>
              <a:gd name="T103" fmla="*/ 7132 h 16999"/>
              <a:gd name="T104" fmla="*/ 14362 w 17000"/>
              <a:gd name="T105" fmla="*/ 6497 h 16999"/>
              <a:gd name="T106" fmla="*/ 14997 w 17000"/>
              <a:gd name="T107" fmla="*/ 4079 h 16999"/>
              <a:gd name="T108" fmla="*/ 15168 w 17000"/>
              <a:gd name="T109" fmla="*/ 3493 h 16999"/>
              <a:gd name="T110" fmla="*/ 14923 w 17000"/>
              <a:gd name="T111" fmla="*/ 2907 h 16999"/>
              <a:gd name="T112" fmla="*/ 13678 w 17000"/>
              <a:gd name="T113" fmla="*/ 1856 h 16999"/>
              <a:gd name="T114" fmla="*/ 13067 w 17000"/>
              <a:gd name="T115" fmla="*/ 1930 h 16999"/>
              <a:gd name="T116" fmla="*/ 10869 w 17000"/>
              <a:gd name="T117" fmla="*/ 2784 h 16999"/>
              <a:gd name="T118" fmla="*/ 9917 w 17000"/>
              <a:gd name="T119" fmla="*/ 635 h 16999"/>
              <a:gd name="T120" fmla="*/ 9526 w 17000"/>
              <a:gd name="T121" fmla="*/ 147 h 16999"/>
              <a:gd name="T122" fmla="*/ 7914 w 17000"/>
              <a:gd name="T123" fmla="*/ 0 h 16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lnTo>
                  <a:pt x="8769"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lnTo>
                  <a:pt x="7914"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3" name="Google Shape;80;p3">
            <a:extLst>
              <a:ext uri="{FF2B5EF4-FFF2-40B4-BE49-F238E27FC236}">
                <a16:creationId xmlns:a16="http://schemas.microsoft.com/office/drawing/2014/main" id="{3AB49591-DFAB-B345-8AA7-8BD6B6EF7DFA}"/>
              </a:ext>
            </a:extLst>
          </p:cNvPr>
          <p:cNvGrpSpPr>
            <a:grpSpLocks/>
          </p:cNvGrpSpPr>
          <p:nvPr/>
        </p:nvGrpSpPr>
        <p:grpSpPr bwMode="auto">
          <a:xfrm>
            <a:off x="-50800" y="1452563"/>
            <a:ext cx="625475" cy="600075"/>
            <a:chOff x="5241175" y="4959100"/>
            <a:chExt cx="539775" cy="517775"/>
          </a:xfrm>
        </p:grpSpPr>
        <p:sp>
          <p:nvSpPr>
            <p:cNvPr id="34" name="Google Shape;81;p3">
              <a:extLst>
                <a:ext uri="{FF2B5EF4-FFF2-40B4-BE49-F238E27FC236}">
                  <a16:creationId xmlns:a16="http://schemas.microsoft.com/office/drawing/2014/main" id="{BC316775-0A2F-AA46-892C-B64E5DF92578}"/>
                </a:ext>
              </a:extLst>
            </p:cNvPr>
            <p:cNvSpPr>
              <a:spLocks/>
            </p:cNvSpPr>
            <p:nvPr/>
          </p:nvSpPr>
          <p:spPr bwMode="auto">
            <a:xfrm>
              <a:off x="5575150" y="4959100"/>
              <a:ext cx="161225" cy="178300"/>
            </a:xfrm>
            <a:custGeom>
              <a:avLst/>
              <a:gdLst>
                <a:gd name="T0" fmla="*/ 4641 w 6449"/>
                <a:gd name="T1" fmla="*/ 0 h 7132"/>
                <a:gd name="T2" fmla="*/ 4470 w 6449"/>
                <a:gd name="T3" fmla="*/ 25 h 7132"/>
                <a:gd name="T4" fmla="*/ 4299 w 6449"/>
                <a:gd name="T5" fmla="*/ 49 h 7132"/>
                <a:gd name="T6" fmla="*/ 4128 w 6449"/>
                <a:gd name="T7" fmla="*/ 98 h 7132"/>
                <a:gd name="T8" fmla="*/ 3957 w 6449"/>
                <a:gd name="T9" fmla="*/ 147 h 7132"/>
                <a:gd name="T10" fmla="*/ 3786 w 6449"/>
                <a:gd name="T11" fmla="*/ 220 h 7132"/>
                <a:gd name="T12" fmla="*/ 3640 w 6449"/>
                <a:gd name="T13" fmla="*/ 318 h 7132"/>
                <a:gd name="T14" fmla="*/ 3517 w 6449"/>
                <a:gd name="T15" fmla="*/ 415 h 7132"/>
                <a:gd name="T16" fmla="*/ 3395 w 6449"/>
                <a:gd name="T17" fmla="*/ 538 h 7132"/>
                <a:gd name="T18" fmla="*/ 3273 w 6449"/>
                <a:gd name="T19" fmla="*/ 660 h 7132"/>
                <a:gd name="T20" fmla="*/ 3175 w 6449"/>
                <a:gd name="T21" fmla="*/ 806 h 7132"/>
                <a:gd name="T22" fmla="*/ 3078 w 6449"/>
                <a:gd name="T23" fmla="*/ 953 h 7132"/>
                <a:gd name="T24" fmla="*/ 3005 w 6449"/>
                <a:gd name="T25" fmla="*/ 1099 h 7132"/>
                <a:gd name="T26" fmla="*/ 2931 w 6449"/>
                <a:gd name="T27" fmla="*/ 1270 h 7132"/>
                <a:gd name="T28" fmla="*/ 2907 w 6449"/>
                <a:gd name="T29" fmla="*/ 1441 h 7132"/>
                <a:gd name="T30" fmla="*/ 2882 w 6449"/>
                <a:gd name="T31" fmla="*/ 1612 h 7132"/>
                <a:gd name="T32" fmla="*/ 2858 w 6449"/>
                <a:gd name="T33" fmla="*/ 1808 h 7132"/>
                <a:gd name="T34" fmla="*/ 2882 w 6449"/>
                <a:gd name="T35" fmla="*/ 2076 h 7132"/>
                <a:gd name="T36" fmla="*/ 2956 w 6449"/>
                <a:gd name="T37" fmla="*/ 2345 h 7132"/>
                <a:gd name="T38" fmla="*/ 3053 w 6449"/>
                <a:gd name="T39" fmla="*/ 2589 h 7132"/>
                <a:gd name="T40" fmla="*/ 3175 w 6449"/>
                <a:gd name="T41" fmla="*/ 2809 h 7132"/>
                <a:gd name="T42" fmla="*/ 0 w 6449"/>
                <a:gd name="T43" fmla="*/ 6546 h 7132"/>
                <a:gd name="T44" fmla="*/ 367 w 6449"/>
                <a:gd name="T45" fmla="*/ 6814 h 7132"/>
                <a:gd name="T46" fmla="*/ 709 w 6449"/>
                <a:gd name="T47" fmla="*/ 7132 h 7132"/>
                <a:gd name="T48" fmla="*/ 3884 w 6449"/>
                <a:gd name="T49" fmla="*/ 3419 h 7132"/>
                <a:gd name="T50" fmla="*/ 4055 w 6449"/>
                <a:gd name="T51" fmla="*/ 3493 h 7132"/>
                <a:gd name="T52" fmla="*/ 4250 w 6449"/>
                <a:gd name="T53" fmla="*/ 3542 h 7132"/>
                <a:gd name="T54" fmla="*/ 4445 w 6449"/>
                <a:gd name="T55" fmla="*/ 3566 h 7132"/>
                <a:gd name="T56" fmla="*/ 4641 w 6449"/>
                <a:gd name="T57" fmla="*/ 3590 h 7132"/>
                <a:gd name="T58" fmla="*/ 4836 w 6449"/>
                <a:gd name="T59" fmla="*/ 3566 h 7132"/>
                <a:gd name="T60" fmla="*/ 5007 w 6449"/>
                <a:gd name="T61" fmla="*/ 3542 h 7132"/>
                <a:gd name="T62" fmla="*/ 5178 w 6449"/>
                <a:gd name="T63" fmla="*/ 3517 h 7132"/>
                <a:gd name="T64" fmla="*/ 5349 w 6449"/>
                <a:gd name="T65" fmla="*/ 3444 h 7132"/>
                <a:gd name="T66" fmla="*/ 5496 w 6449"/>
                <a:gd name="T67" fmla="*/ 3371 h 7132"/>
                <a:gd name="T68" fmla="*/ 5642 w 6449"/>
                <a:gd name="T69" fmla="*/ 3273 h 7132"/>
                <a:gd name="T70" fmla="*/ 5789 w 6449"/>
                <a:gd name="T71" fmla="*/ 3175 h 7132"/>
                <a:gd name="T72" fmla="*/ 5911 w 6449"/>
                <a:gd name="T73" fmla="*/ 3053 h 7132"/>
                <a:gd name="T74" fmla="*/ 6033 w 6449"/>
                <a:gd name="T75" fmla="*/ 2931 h 7132"/>
                <a:gd name="T76" fmla="*/ 6131 w 6449"/>
                <a:gd name="T77" fmla="*/ 2809 h 7132"/>
                <a:gd name="T78" fmla="*/ 6228 w 6449"/>
                <a:gd name="T79" fmla="*/ 2638 h 7132"/>
                <a:gd name="T80" fmla="*/ 6302 w 6449"/>
                <a:gd name="T81" fmla="*/ 2491 h 7132"/>
                <a:gd name="T82" fmla="*/ 6350 w 6449"/>
                <a:gd name="T83" fmla="*/ 2320 h 7132"/>
                <a:gd name="T84" fmla="*/ 6399 w 6449"/>
                <a:gd name="T85" fmla="*/ 2149 h 7132"/>
                <a:gd name="T86" fmla="*/ 6424 w 6449"/>
                <a:gd name="T87" fmla="*/ 1979 h 7132"/>
                <a:gd name="T88" fmla="*/ 6448 w 6449"/>
                <a:gd name="T89" fmla="*/ 1808 h 7132"/>
                <a:gd name="T90" fmla="*/ 6424 w 6449"/>
                <a:gd name="T91" fmla="*/ 1612 h 7132"/>
                <a:gd name="T92" fmla="*/ 6399 w 6449"/>
                <a:gd name="T93" fmla="*/ 1441 h 7132"/>
                <a:gd name="T94" fmla="*/ 6350 w 6449"/>
                <a:gd name="T95" fmla="*/ 1270 h 7132"/>
                <a:gd name="T96" fmla="*/ 6302 w 6449"/>
                <a:gd name="T97" fmla="*/ 1099 h 7132"/>
                <a:gd name="T98" fmla="*/ 6228 w 6449"/>
                <a:gd name="T99" fmla="*/ 953 h 7132"/>
                <a:gd name="T100" fmla="*/ 6131 w 6449"/>
                <a:gd name="T101" fmla="*/ 806 h 7132"/>
                <a:gd name="T102" fmla="*/ 6033 w 6449"/>
                <a:gd name="T103" fmla="*/ 660 h 7132"/>
                <a:gd name="T104" fmla="*/ 5911 w 6449"/>
                <a:gd name="T105" fmla="*/ 538 h 7132"/>
                <a:gd name="T106" fmla="*/ 5789 w 6449"/>
                <a:gd name="T107" fmla="*/ 415 h 7132"/>
                <a:gd name="T108" fmla="*/ 5642 w 6449"/>
                <a:gd name="T109" fmla="*/ 318 h 7132"/>
                <a:gd name="T110" fmla="*/ 5496 w 6449"/>
                <a:gd name="T111" fmla="*/ 220 h 7132"/>
                <a:gd name="T112" fmla="*/ 5349 w 6449"/>
                <a:gd name="T113" fmla="*/ 147 h 7132"/>
                <a:gd name="T114" fmla="*/ 5178 w 6449"/>
                <a:gd name="T115" fmla="*/ 98 h 7132"/>
                <a:gd name="T116" fmla="*/ 5007 w 6449"/>
                <a:gd name="T117" fmla="*/ 49 h 7132"/>
                <a:gd name="T118" fmla="*/ 4836 w 6449"/>
                <a:gd name="T119" fmla="*/ 25 h 7132"/>
                <a:gd name="T120" fmla="*/ 4641 w 6449"/>
                <a:gd name="T121" fmla="*/ 0 h 7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82;p3">
              <a:extLst>
                <a:ext uri="{FF2B5EF4-FFF2-40B4-BE49-F238E27FC236}">
                  <a16:creationId xmlns:a16="http://schemas.microsoft.com/office/drawing/2014/main" id="{9CED4EE7-4C9E-8C49-8612-C75657F4077B}"/>
                </a:ext>
              </a:extLst>
            </p:cNvPr>
            <p:cNvSpPr>
              <a:spLocks/>
            </p:cNvSpPr>
            <p:nvPr/>
          </p:nvSpPr>
          <p:spPr bwMode="auto">
            <a:xfrm>
              <a:off x="5330925" y="4985350"/>
              <a:ext cx="128250" cy="148400"/>
            </a:xfrm>
            <a:custGeom>
              <a:avLst/>
              <a:gdLst>
                <a:gd name="T0" fmla="*/ 1563 w 5130"/>
                <a:gd name="T1" fmla="*/ 0 h 5936"/>
                <a:gd name="T2" fmla="*/ 1392 w 5130"/>
                <a:gd name="T3" fmla="*/ 25 h 5936"/>
                <a:gd name="T4" fmla="*/ 1221 w 5130"/>
                <a:gd name="T5" fmla="*/ 74 h 5936"/>
                <a:gd name="T6" fmla="*/ 1075 w 5130"/>
                <a:gd name="T7" fmla="*/ 147 h 5936"/>
                <a:gd name="T8" fmla="*/ 904 w 5130"/>
                <a:gd name="T9" fmla="*/ 220 h 5936"/>
                <a:gd name="T10" fmla="*/ 757 w 5130"/>
                <a:gd name="T11" fmla="*/ 318 h 5936"/>
                <a:gd name="T12" fmla="*/ 635 w 5130"/>
                <a:gd name="T13" fmla="*/ 416 h 5936"/>
                <a:gd name="T14" fmla="*/ 513 w 5130"/>
                <a:gd name="T15" fmla="*/ 538 h 5936"/>
                <a:gd name="T16" fmla="*/ 391 w 5130"/>
                <a:gd name="T17" fmla="*/ 660 h 5936"/>
                <a:gd name="T18" fmla="*/ 293 w 5130"/>
                <a:gd name="T19" fmla="*/ 806 h 5936"/>
                <a:gd name="T20" fmla="*/ 196 w 5130"/>
                <a:gd name="T21" fmla="*/ 953 h 5936"/>
                <a:gd name="T22" fmla="*/ 122 w 5130"/>
                <a:gd name="T23" fmla="*/ 1099 h 5936"/>
                <a:gd name="T24" fmla="*/ 74 w 5130"/>
                <a:gd name="T25" fmla="*/ 1270 h 5936"/>
                <a:gd name="T26" fmla="*/ 25 w 5130"/>
                <a:gd name="T27" fmla="*/ 1466 h 5936"/>
                <a:gd name="T28" fmla="*/ 0 w 5130"/>
                <a:gd name="T29" fmla="*/ 1637 h 5936"/>
                <a:gd name="T30" fmla="*/ 0 w 5130"/>
                <a:gd name="T31" fmla="*/ 1808 h 5936"/>
                <a:gd name="T32" fmla="*/ 0 w 5130"/>
                <a:gd name="T33" fmla="*/ 2003 h 5936"/>
                <a:gd name="T34" fmla="*/ 25 w 5130"/>
                <a:gd name="T35" fmla="*/ 2174 h 5936"/>
                <a:gd name="T36" fmla="*/ 74 w 5130"/>
                <a:gd name="T37" fmla="*/ 2345 h 5936"/>
                <a:gd name="T38" fmla="*/ 147 w 5130"/>
                <a:gd name="T39" fmla="*/ 2492 h 5936"/>
                <a:gd name="T40" fmla="*/ 220 w 5130"/>
                <a:gd name="T41" fmla="*/ 2663 h 5936"/>
                <a:gd name="T42" fmla="*/ 318 w 5130"/>
                <a:gd name="T43" fmla="*/ 2785 h 5936"/>
                <a:gd name="T44" fmla="*/ 415 w 5130"/>
                <a:gd name="T45" fmla="*/ 2931 h 5936"/>
                <a:gd name="T46" fmla="*/ 538 w 5130"/>
                <a:gd name="T47" fmla="*/ 3053 h 5936"/>
                <a:gd name="T48" fmla="*/ 660 w 5130"/>
                <a:gd name="T49" fmla="*/ 3175 h 5936"/>
                <a:gd name="T50" fmla="*/ 806 w 5130"/>
                <a:gd name="T51" fmla="*/ 3273 h 5936"/>
                <a:gd name="T52" fmla="*/ 953 w 5130"/>
                <a:gd name="T53" fmla="*/ 3371 h 5936"/>
                <a:gd name="T54" fmla="*/ 1099 w 5130"/>
                <a:gd name="T55" fmla="*/ 3444 h 5936"/>
                <a:gd name="T56" fmla="*/ 1270 w 5130"/>
                <a:gd name="T57" fmla="*/ 3493 h 5936"/>
                <a:gd name="T58" fmla="*/ 1466 w 5130"/>
                <a:gd name="T59" fmla="*/ 3542 h 5936"/>
                <a:gd name="T60" fmla="*/ 1710 w 5130"/>
                <a:gd name="T61" fmla="*/ 3566 h 5936"/>
                <a:gd name="T62" fmla="*/ 1979 w 5130"/>
                <a:gd name="T63" fmla="*/ 3566 h 5936"/>
                <a:gd name="T64" fmla="*/ 2223 w 5130"/>
                <a:gd name="T65" fmla="*/ 3517 h 5936"/>
                <a:gd name="T66" fmla="*/ 2467 w 5130"/>
                <a:gd name="T67" fmla="*/ 3444 h 5936"/>
                <a:gd name="T68" fmla="*/ 4396 w 5130"/>
                <a:gd name="T69" fmla="*/ 5935 h 5936"/>
                <a:gd name="T70" fmla="*/ 4738 w 5130"/>
                <a:gd name="T71" fmla="*/ 5642 h 5936"/>
                <a:gd name="T72" fmla="*/ 5129 w 5130"/>
                <a:gd name="T73" fmla="*/ 5374 h 5936"/>
                <a:gd name="T74" fmla="*/ 3200 w 5130"/>
                <a:gd name="T75" fmla="*/ 2858 h 5936"/>
                <a:gd name="T76" fmla="*/ 3322 w 5130"/>
                <a:gd name="T77" fmla="*/ 2687 h 5936"/>
                <a:gd name="T78" fmla="*/ 3419 w 5130"/>
                <a:gd name="T79" fmla="*/ 2516 h 5936"/>
                <a:gd name="T80" fmla="*/ 3493 w 5130"/>
                <a:gd name="T81" fmla="*/ 2321 h 5936"/>
                <a:gd name="T82" fmla="*/ 3542 w 5130"/>
                <a:gd name="T83" fmla="*/ 2101 h 5936"/>
                <a:gd name="T84" fmla="*/ 3566 w 5130"/>
                <a:gd name="T85" fmla="*/ 1930 h 5936"/>
                <a:gd name="T86" fmla="*/ 3566 w 5130"/>
                <a:gd name="T87" fmla="*/ 1734 h 5936"/>
                <a:gd name="T88" fmla="*/ 3566 w 5130"/>
                <a:gd name="T89" fmla="*/ 1564 h 5936"/>
                <a:gd name="T90" fmla="*/ 3517 w 5130"/>
                <a:gd name="T91" fmla="*/ 1393 h 5936"/>
                <a:gd name="T92" fmla="*/ 3468 w 5130"/>
                <a:gd name="T93" fmla="*/ 1222 h 5936"/>
                <a:gd name="T94" fmla="*/ 3419 w 5130"/>
                <a:gd name="T95" fmla="*/ 1075 h 5936"/>
                <a:gd name="T96" fmla="*/ 3346 w 5130"/>
                <a:gd name="T97" fmla="*/ 904 h 5936"/>
                <a:gd name="T98" fmla="*/ 3249 w 5130"/>
                <a:gd name="T99" fmla="*/ 758 h 5936"/>
                <a:gd name="T100" fmla="*/ 3151 w 5130"/>
                <a:gd name="T101" fmla="*/ 635 h 5936"/>
                <a:gd name="T102" fmla="*/ 3029 w 5130"/>
                <a:gd name="T103" fmla="*/ 513 h 5936"/>
                <a:gd name="T104" fmla="*/ 2907 w 5130"/>
                <a:gd name="T105" fmla="*/ 391 h 5936"/>
                <a:gd name="T106" fmla="*/ 2760 w 5130"/>
                <a:gd name="T107" fmla="*/ 294 h 5936"/>
                <a:gd name="T108" fmla="*/ 2614 w 5130"/>
                <a:gd name="T109" fmla="*/ 196 h 5936"/>
                <a:gd name="T110" fmla="*/ 2443 w 5130"/>
                <a:gd name="T111" fmla="*/ 123 h 5936"/>
                <a:gd name="T112" fmla="*/ 2272 w 5130"/>
                <a:gd name="T113" fmla="*/ 74 h 5936"/>
                <a:gd name="T114" fmla="*/ 2101 w 5130"/>
                <a:gd name="T115" fmla="*/ 25 h 5936"/>
                <a:gd name="T116" fmla="*/ 1930 w 5130"/>
                <a:gd name="T117" fmla="*/ 0 h 5936"/>
                <a:gd name="T118" fmla="*/ 1563 w 5130"/>
                <a:gd name="T119" fmla="*/ 0 h 5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lnTo>
                    <a:pt x="1563"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83;p3">
              <a:extLst>
                <a:ext uri="{FF2B5EF4-FFF2-40B4-BE49-F238E27FC236}">
                  <a16:creationId xmlns:a16="http://schemas.microsoft.com/office/drawing/2014/main" id="{A05E062D-69CD-704D-90F2-F121F0B280DA}"/>
                </a:ext>
              </a:extLst>
            </p:cNvPr>
            <p:cNvSpPr>
              <a:spLocks/>
            </p:cNvSpPr>
            <p:nvPr/>
          </p:nvSpPr>
          <p:spPr bwMode="auto">
            <a:xfrm>
              <a:off x="5241175" y="5241175"/>
              <a:ext cx="180125" cy="109325"/>
            </a:xfrm>
            <a:custGeom>
              <a:avLst/>
              <a:gdLst>
                <a:gd name="T0" fmla="*/ 6839 w 7205"/>
                <a:gd name="T1" fmla="*/ 1 h 4373"/>
                <a:gd name="T2" fmla="*/ 3224 w 7205"/>
                <a:gd name="T3" fmla="*/ 1491 h 4373"/>
                <a:gd name="T4" fmla="*/ 3102 w 7205"/>
                <a:gd name="T5" fmla="*/ 1368 h 4373"/>
                <a:gd name="T6" fmla="*/ 2980 w 7205"/>
                <a:gd name="T7" fmla="*/ 1246 h 4373"/>
                <a:gd name="T8" fmla="*/ 2858 w 7205"/>
                <a:gd name="T9" fmla="*/ 1124 h 4373"/>
                <a:gd name="T10" fmla="*/ 2687 w 7205"/>
                <a:gd name="T11" fmla="*/ 1026 h 4373"/>
                <a:gd name="T12" fmla="*/ 2540 w 7205"/>
                <a:gd name="T13" fmla="*/ 953 h 4373"/>
                <a:gd name="T14" fmla="*/ 2369 w 7205"/>
                <a:gd name="T15" fmla="*/ 880 h 4373"/>
                <a:gd name="T16" fmla="*/ 2198 w 7205"/>
                <a:gd name="T17" fmla="*/ 831 h 4373"/>
                <a:gd name="T18" fmla="*/ 2027 w 7205"/>
                <a:gd name="T19" fmla="*/ 807 h 4373"/>
                <a:gd name="T20" fmla="*/ 1856 w 7205"/>
                <a:gd name="T21" fmla="*/ 782 h 4373"/>
                <a:gd name="T22" fmla="*/ 1685 w 7205"/>
                <a:gd name="T23" fmla="*/ 807 h 4373"/>
                <a:gd name="T24" fmla="*/ 1514 w 7205"/>
                <a:gd name="T25" fmla="*/ 807 h 4373"/>
                <a:gd name="T26" fmla="*/ 1343 w 7205"/>
                <a:gd name="T27" fmla="*/ 856 h 4373"/>
                <a:gd name="T28" fmla="*/ 1172 w 7205"/>
                <a:gd name="T29" fmla="*/ 904 h 4373"/>
                <a:gd name="T30" fmla="*/ 1026 w 7205"/>
                <a:gd name="T31" fmla="*/ 978 h 4373"/>
                <a:gd name="T32" fmla="*/ 879 w 7205"/>
                <a:gd name="T33" fmla="*/ 1051 h 4373"/>
                <a:gd name="T34" fmla="*/ 733 w 7205"/>
                <a:gd name="T35" fmla="*/ 1149 h 4373"/>
                <a:gd name="T36" fmla="*/ 586 w 7205"/>
                <a:gd name="T37" fmla="*/ 1271 h 4373"/>
                <a:gd name="T38" fmla="*/ 464 w 7205"/>
                <a:gd name="T39" fmla="*/ 1393 h 4373"/>
                <a:gd name="T40" fmla="*/ 342 w 7205"/>
                <a:gd name="T41" fmla="*/ 1515 h 4373"/>
                <a:gd name="T42" fmla="*/ 244 w 7205"/>
                <a:gd name="T43" fmla="*/ 1686 h 4373"/>
                <a:gd name="T44" fmla="*/ 171 w 7205"/>
                <a:gd name="T45" fmla="*/ 1832 h 4373"/>
                <a:gd name="T46" fmla="*/ 98 w 7205"/>
                <a:gd name="T47" fmla="*/ 2003 h 4373"/>
                <a:gd name="T48" fmla="*/ 49 w 7205"/>
                <a:gd name="T49" fmla="*/ 2174 h 4373"/>
                <a:gd name="T50" fmla="*/ 25 w 7205"/>
                <a:gd name="T51" fmla="*/ 2345 h 4373"/>
                <a:gd name="T52" fmla="*/ 0 w 7205"/>
                <a:gd name="T53" fmla="*/ 2516 h 4373"/>
                <a:gd name="T54" fmla="*/ 0 w 7205"/>
                <a:gd name="T55" fmla="*/ 2687 h 4373"/>
                <a:gd name="T56" fmla="*/ 25 w 7205"/>
                <a:gd name="T57" fmla="*/ 2858 h 4373"/>
                <a:gd name="T58" fmla="*/ 73 w 7205"/>
                <a:gd name="T59" fmla="*/ 3029 h 4373"/>
                <a:gd name="T60" fmla="*/ 122 w 7205"/>
                <a:gd name="T61" fmla="*/ 3200 h 4373"/>
                <a:gd name="T62" fmla="*/ 195 w 7205"/>
                <a:gd name="T63" fmla="*/ 3347 h 4373"/>
                <a:gd name="T64" fmla="*/ 269 w 7205"/>
                <a:gd name="T65" fmla="*/ 3518 h 4373"/>
                <a:gd name="T66" fmla="*/ 366 w 7205"/>
                <a:gd name="T67" fmla="*/ 3640 h 4373"/>
                <a:gd name="T68" fmla="*/ 464 w 7205"/>
                <a:gd name="T69" fmla="*/ 3786 h 4373"/>
                <a:gd name="T70" fmla="*/ 611 w 7205"/>
                <a:gd name="T71" fmla="*/ 3908 h 4373"/>
                <a:gd name="T72" fmla="*/ 733 w 7205"/>
                <a:gd name="T73" fmla="*/ 4031 h 4373"/>
                <a:gd name="T74" fmla="*/ 904 w 7205"/>
                <a:gd name="T75" fmla="*/ 4128 h 4373"/>
                <a:gd name="T76" fmla="*/ 1050 w 7205"/>
                <a:gd name="T77" fmla="*/ 4201 h 4373"/>
                <a:gd name="T78" fmla="*/ 1221 w 7205"/>
                <a:gd name="T79" fmla="*/ 4275 h 4373"/>
                <a:gd name="T80" fmla="*/ 1392 w 7205"/>
                <a:gd name="T81" fmla="*/ 4324 h 4373"/>
                <a:gd name="T82" fmla="*/ 1563 w 7205"/>
                <a:gd name="T83" fmla="*/ 4348 h 4373"/>
                <a:gd name="T84" fmla="*/ 1734 w 7205"/>
                <a:gd name="T85" fmla="*/ 4372 h 4373"/>
                <a:gd name="T86" fmla="*/ 1905 w 7205"/>
                <a:gd name="T87" fmla="*/ 4372 h 4373"/>
                <a:gd name="T88" fmla="*/ 2076 w 7205"/>
                <a:gd name="T89" fmla="*/ 4348 h 4373"/>
                <a:gd name="T90" fmla="*/ 2247 w 7205"/>
                <a:gd name="T91" fmla="*/ 4299 h 4373"/>
                <a:gd name="T92" fmla="*/ 2418 w 7205"/>
                <a:gd name="T93" fmla="*/ 4250 h 4373"/>
                <a:gd name="T94" fmla="*/ 2565 w 7205"/>
                <a:gd name="T95" fmla="*/ 4201 h 4373"/>
                <a:gd name="T96" fmla="*/ 2711 w 7205"/>
                <a:gd name="T97" fmla="*/ 4104 h 4373"/>
                <a:gd name="T98" fmla="*/ 2858 w 7205"/>
                <a:gd name="T99" fmla="*/ 4006 h 4373"/>
                <a:gd name="T100" fmla="*/ 3004 w 7205"/>
                <a:gd name="T101" fmla="*/ 3908 h 4373"/>
                <a:gd name="T102" fmla="*/ 3126 w 7205"/>
                <a:gd name="T103" fmla="*/ 3786 h 4373"/>
                <a:gd name="T104" fmla="*/ 3248 w 7205"/>
                <a:gd name="T105" fmla="*/ 3640 h 4373"/>
                <a:gd name="T106" fmla="*/ 3346 w 7205"/>
                <a:gd name="T107" fmla="*/ 3493 h 4373"/>
                <a:gd name="T108" fmla="*/ 3468 w 7205"/>
                <a:gd name="T109" fmla="*/ 3200 h 4373"/>
                <a:gd name="T110" fmla="*/ 3541 w 7205"/>
                <a:gd name="T111" fmla="*/ 2931 h 4373"/>
                <a:gd name="T112" fmla="*/ 3590 w 7205"/>
                <a:gd name="T113" fmla="*/ 2638 h 4373"/>
                <a:gd name="T114" fmla="*/ 3566 w 7205"/>
                <a:gd name="T115" fmla="*/ 2345 h 4373"/>
                <a:gd name="T116" fmla="*/ 7205 w 7205"/>
                <a:gd name="T117" fmla="*/ 856 h 4373"/>
                <a:gd name="T118" fmla="*/ 6985 w 7205"/>
                <a:gd name="T119" fmla="*/ 440 h 4373"/>
                <a:gd name="T120" fmla="*/ 6839 w 7205"/>
                <a:gd name="T121" fmla="*/ 1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84;p3">
              <a:extLst>
                <a:ext uri="{FF2B5EF4-FFF2-40B4-BE49-F238E27FC236}">
                  <a16:creationId xmlns:a16="http://schemas.microsoft.com/office/drawing/2014/main" id="{C63AAC9A-5F04-2E48-9E82-257F8EF919F9}"/>
                </a:ext>
              </a:extLst>
            </p:cNvPr>
            <p:cNvSpPr>
              <a:spLocks/>
            </p:cNvSpPr>
            <p:nvPr/>
          </p:nvSpPr>
          <p:spPr bwMode="auto">
            <a:xfrm>
              <a:off x="5461575" y="5316900"/>
              <a:ext cx="89175" cy="159975"/>
            </a:xfrm>
            <a:custGeom>
              <a:avLst/>
              <a:gdLst>
                <a:gd name="T0" fmla="*/ 1491 w 3567"/>
                <a:gd name="T1" fmla="*/ 0 h 6399"/>
                <a:gd name="T2" fmla="*/ 1393 w 3567"/>
                <a:gd name="T3" fmla="*/ 2858 h 6399"/>
                <a:gd name="T4" fmla="*/ 1198 w 3567"/>
                <a:gd name="T5" fmla="*/ 2907 h 6399"/>
                <a:gd name="T6" fmla="*/ 1002 w 3567"/>
                <a:gd name="T7" fmla="*/ 3004 h 6399"/>
                <a:gd name="T8" fmla="*/ 807 w 3567"/>
                <a:gd name="T9" fmla="*/ 3102 h 6399"/>
                <a:gd name="T10" fmla="*/ 636 w 3567"/>
                <a:gd name="T11" fmla="*/ 3224 h 6399"/>
                <a:gd name="T12" fmla="*/ 489 w 3567"/>
                <a:gd name="T13" fmla="*/ 3346 h 6399"/>
                <a:gd name="T14" fmla="*/ 392 w 3567"/>
                <a:gd name="T15" fmla="*/ 3493 h 6399"/>
                <a:gd name="T16" fmla="*/ 269 w 3567"/>
                <a:gd name="T17" fmla="*/ 3639 h 6399"/>
                <a:gd name="T18" fmla="*/ 196 w 3567"/>
                <a:gd name="T19" fmla="*/ 3786 h 6399"/>
                <a:gd name="T20" fmla="*/ 123 w 3567"/>
                <a:gd name="T21" fmla="*/ 3932 h 6399"/>
                <a:gd name="T22" fmla="*/ 74 w 3567"/>
                <a:gd name="T23" fmla="*/ 4103 h 6399"/>
                <a:gd name="T24" fmla="*/ 25 w 3567"/>
                <a:gd name="T25" fmla="*/ 4274 h 6399"/>
                <a:gd name="T26" fmla="*/ 1 w 3567"/>
                <a:gd name="T27" fmla="*/ 4445 h 6399"/>
                <a:gd name="T28" fmla="*/ 1 w 3567"/>
                <a:gd name="T29" fmla="*/ 4616 h 6399"/>
                <a:gd name="T30" fmla="*/ 1 w 3567"/>
                <a:gd name="T31" fmla="*/ 4787 h 6399"/>
                <a:gd name="T32" fmla="*/ 25 w 3567"/>
                <a:gd name="T33" fmla="*/ 4958 h 6399"/>
                <a:gd name="T34" fmla="*/ 74 w 3567"/>
                <a:gd name="T35" fmla="*/ 5129 h 6399"/>
                <a:gd name="T36" fmla="*/ 123 w 3567"/>
                <a:gd name="T37" fmla="*/ 5276 h 6399"/>
                <a:gd name="T38" fmla="*/ 196 w 3567"/>
                <a:gd name="T39" fmla="*/ 5447 h 6399"/>
                <a:gd name="T40" fmla="*/ 294 w 3567"/>
                <a:gd name="T41" fmla="*/ 5593 h 6399"/>
                <a:gd name="T42" fmla="*/ 416 w 3567"/>
                <a:gd name="T43" fmla="*/ 5740 h 6399"/>
                <a:gd name="T44" fmla="*/ 538 w 3567"/>
                <a:gd name="T45" fmla="*/ 5886 h 6399"/>
                <a:gd name="T46" fmla="*/ 660 w 3567"/>
                <a:gd name="T47" fmla="*/ 6008 h 6399"/>
                <a:gd name="T48" fmla="*/ 807 w 3567"/>
                <a:gd name="T49" fmla="*/ 6106 h 6399"/>
                <a:gd name="T50" fmla="*/ 953 w 3567"/>
                <a:gd name="T51" fmla="*/ 6179 h 6399"/>
                <a:gd name="T52" fmla="*/ 1124 w 3567"/>
                <a:gd name="T53" fmla="*/ 6252 h 6399"/>
                <a:gd name="T54" fmla="*/ 1271 w 3567"/>
                <a:gd name="T55" fmla="*/ 6326 h 6399"/>
                <a:gd name="T56" fmla="*/ 1442 w 3567"/>
                <a:gd name="T57" fmla="*/ 6350 h 6399"/>
                <a:gd name="T58" fmla="*/ 1613 w 3567"/>
                <a:gd name="T59" fmla="*/ 6375 h 6399"/>
                <a:gd name="T60" fmla="*/ 1784 w 3567"/>
                <a:gd name="T61" fmla="*/ 6399 h 6399"/>
                <a:gd name="T62" fmla="*/ 1955 w 3567"/>
                <a:gd name="T63" fmla="*/ 6375 h 6399"/>
                <a:gd name="T64" fmla="*/ 2126 w 3567"/>
                <a:gd name="T65" fmla="*/ 6350 h 6399"/>
                <a:gd name="T66" fmla="*/ 2297 w 3567"/>
                <a:gd name="T67" fmla="*/ 6301 h 6399"/>
                <a:gd name="T68" fmla="*/ 2468 w 3567"/>
                <a:gd name="T69" fmla="*/ 6252 h 6399"/>
                <a:gd name="T70" fmla="*/ 2614 w 3567"/>
                <a:gd name="T71" fmla="*/ 6179 h 6399"/>
                <a:gd name="T72" fmla="*/ 2785 w 3567"/>
                <a:gd name="T73" fmla="*/ 6082 h 6399"/>
                <a:gd name="T74" fmla="*/ 2932 w 3567"/>
                <a:gd name="T75" fmla="*/ 5984 h 6399"/>
                <a:gd name="T76" fmla="*/ 3054 w 3567"/>
                <a:gd name="T77" fmla="*/ 5862 h 6399"/>
                <a:gd name="T78" fmla="*/ 3176 w 3567"/>
                <a:gd name="T79" fmla="*/ 5715 h 6399"/>
                <a:gd name="T80" fmla="*/ 3273 w 3567"/>
                <a:gd name="T81" fmla="*/ 5569 h 6399"/>
                <a:gd name="T82" fmla="*/ 3371 w 3567"/>
                <a:gd name="T83" fmla="*/ 5422 h 6399"/>
                <a:gd name="T84" fmla="*/ 3444 w 3567"/>
                <a:gd name="T85" fmla="*/ 5276 h 6399"/>
                <a:gd name="T86" fmla="*/ 3493 w 3567"/>
                <a:gd name="T87" fmla="*/ 5105 h 6399"/>
                <a:gd name="T88" fmla="*/ 3542 w 3567"/>
                <a:gd name="T89" fmla="*/ 4934 h 6399"/>
                <a:gd name="T90" fmla="*/ 3567 w 3567"/>
                <a:gd name="T91" fmla="*/ 4763 h 6399"/>
                <a:gd name="T92" fmla="*/ 3567 w 3567"/>
                <a:gd name="T93" fmla="*/ 4592 h 6399"/>
                <a:gd name="T94" fmla="*/ 3567 w 3567"/>
                <a:gd name="T95" fmla="*/ 4421 h 6399"/>
                <a:gd name="T96" fmla="*/ 3542 w 3567"/>
                <a:gd name="T97" fmla="*/ 4250 h 6399"/>
                <a:gd name="T98" fmla="*/ 3493 w 3567"/>
                <a:gd name="T99" fmla="*/ 4079 h 6399"/>
                <a:gd name="T100" fmla="*/ 3420 w 3567"/>
                <a:gd name="T101" fmla="*/ 3908 h 6399"/>
                <a:gd name="T102" fmla="*/ 3347 w 3567"/>
                <a:gd name="T103" fmla="*/ 3761 h 6399"/>
                <a:gd name="T104" fmla="*/ 3273 w 3567"/>
                <a:gd name="T105" fmla="*/ 3615 h 6399"/>
                <a:gd name="T106" fmla="*/ 3151 w 3567"/>
                <a:gd name="T107" fmla="*/ 3468 h 6399"/>
                <a:gd name="T108" fmla="*/ 2980 w 3567"/>
                <a:gd name="T109" fmla="*/ 3273 h 6399"/>
                <a:gd name="T110" fmla="*/ 2761 w 3567"/>
                <a:gd name="T111" fmla="*/ 3102 h 6399"/>
                <a:gd name="T112" fmla="*/ 2541 w 3567"/>
                <a:gd name="T113" fmla="*/ 2980 h 6399"/>
                <a:gd name="T114" fmla="*/ 2321 w 3567"/>
                <a:gd name="T115" fmla="*/ 2907 h 6399"/>
                <a:gd name="T116" fmla="*/ 2419 w 3567"/>
                <a:gd name="T117" fmla="*/ 25 h 6399"/>
                <a:gd name="T118" fmla="*/ 2419 w 3567"/>
                <a:gd name="T119" fmla="*/ 25 h 6399"/>
                <a:gd name="T120" fmla="*/ 2126 w 3567"/>
                <a:gd name="T121" fmla="*/ 49 h 6399"/>
                <a:gd name="T122" fmla="*/ 1808 w 3567"/>
                <a:gd name="T123" fmla="*/ 25 h 6399"/>
                <a:gd name="T124" fmla="*/ 1491 w 3567"/>
                <a:gd name="T125" fmla="*/ 0 h 6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126" y="49"/>
                  </a:lnTo>
                  <a:lnTo>
                    <a:pt x="1808" y="25"/>
                  </a:lnTo>
                  <a:lnTo>
                    <a:pt x="149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85;p3">
              <a:extLst>
                <a:ext uri="{FF2B5EF4-FFF2-40B4-BE49-F238E27FC236}">
                  <a16:creationId xmlns:a16="http://schemas.microsoft.com/office/drawing/2014/main" id="{A05F8EC0-4028-6049-B3BA-7EBC06D8FA35}"/>
                </a:ext>
              </a:extLst>
            </p:cNvPr>
            <p:cNvSpPr>
              <a:spLocks/>
            </p:cNvSpPr>
            <p:nvPr/>
          </p:nvSpPr>
          <p:spPr bwMode="auto">
            <a:xfrm>
              <a:off x="5619100" y="5194175"/>
              <a:ext cx="161850" cy="89775"/>
            </a:xfrm>
            <a:custGeom>
              <a:avLst/>
              <a:gdLst>
                <a:gd name="T0" fmla="*/ 4592 w 6474"/>
                <a:gd name="T1" fmla="*/ 0 h 3591"/>
                <a:gd name="T2" fmla="*/ 4422 w 6474"/>
                <a:gd name="T3" fmla="*/ 25 h 3591"/>
                <a:gd name="T4" fmla="*/ 4251 w 6474"/>
                <a:gd name="T5" fmla="*/ 73 h 3591"/>
                <a:gd name="T6" fmla="*/ 4080 w 6474"/>
                <a:gd name="T7" fmla="*/ 122 h 3591"/>
                <a:gd name="T8" fmla="*/ 3884 w 6474"/>
                <a:gd name="T9" fmla="*/ 196 h 3591"/>
                <a:gd name="T10" fmla="*/ 3713 w 6474"/>
                <a:gd name="T11" fmla="*/ 293 h 3591"/>
                <a:gd name="T12" fmla="*/ 3567 w 6474"/>
                <a:gd name="T13" fmla="*/ 391 h 3591"/>
                <a:gd name="T14" fmla="*/ 3420 w 6474"/>
                <a:gd name="T15" fmla="*/ 513 h 3591"/>
                <a:gd name="T16" fmla="*/ 3298 w 6474"/>
                <a:gd name="T17" fmla="*/ 660 h 3591"/>
                <a:gd name="T18" fmla="*/ 3200 w 6474"/>
                <a:gd name="T19" fmla="*/ 806 h 3591"/>
                <a:gd name="T20" fmla="*/ 3103 w 6474"/>
                <a:gd name="T21" fmla="*/ 953 h 3591"/>
                <a:gd name="T22" fmla="*/ 3029 w 6474"/>
                <a:gd name="T23" fmla="*/ 1124 h 3591"/>
                <a:gd name="T24" fmla="*/ 99 w 6474"/>
                <a:gd name="T25" fmla="*/ 757 h 3591"/>
                <a:gd name="T26" fmla="*/ 74 w 6474"/>
                <a:gd name="T27" fmla="*/ 1221 h 3591"/>
                <a:gd name="T28" fmla="*/ 1 w 6474"/>
                <a:gd name="T29" fmla="*/ 1661 h 3591"/>
                <a:gd name="T30" fmla="*/ 2907 w 6474"/>
                <a:gd name="T31" fmla="*/ 2027 h 3591"/>
                <a:gd name="T32" fmla="*/ 2932 w 6474"/>
                <a:gd name="T33" fmla="*/ 2223 h 3591"/>
                <a:gd name="T34" fmla="*/ 3005 w 6474"/>
                <a:gd name="T35" fmla="*/ 2418 h 3591"/>
                <a:gd name="T36" fmla="*/ 3078 w 6474"/>
                <a:gd name="T37" fmla="*/ 2565 h 3591"/>
                <a:gd name="T38" fmla="*/ 3152 w 6474"/>
                <a:gd name="T39" fmla="*/ 2736 h 3591"/>
                <a:gd name="T40" fmla="*/ 3249 w 6474"/>
                <a:gd name="T41" fmla="*/ 2882 h 3591"/>
                <a:gd name="T42" fmla="*/ 3371 w 6474"/>
                <a:gd name="T43" fmla="*/ 3004 h 3591"/>
                <a:gd name="T44" fmla="*/ 3493 w 6474"/>
                <a:gd name="T45" fmla="*/ 3126 h 3591"/>
                <a:gd name="T46" fmla="*/ 3616 w 6474"/>
                <a:gd name="T47" fmla="*/ 3248 h 3591"/>
                <a:gd name="T48" fmla="*/ 3762 w 6474"/>
                <a:gd name="T49" fmla="*/ 3346 h 3591"/>
                <a:gd name="T50" fmla="*/ 3909 w 6474"/>
                <a:gd name="T51" fmla="*/ 3419 h 3591"/>
                <a:gd name="T52" fmla="*/ 4080 w 6474"/>
                <a:gd name="T53" fmla="*/ 3493 h 3591"/>
                <a:gd name="T54" fmla="*/ 4251 w 6474"/>
                <a:gd name="T55" fmla="*/ 3541 h 3591"/>
                <a:gd name="T56" fmla="*/ 4422 w 6474"/>
                <a:gd name="T57" fmla="*/ 3566 h 3591"/>
                <a:gd name="T58" fmla="*/ 4592 w 6474"/>
                <a:gd name="T59" fmla="*/ 3590 h 3591"/>
                <a:gd name="T60" fmla="*/ 4763 w 6474"/>
                <a:gd name="T61" fmla="*/ 3590 h 3591"/>
                <a:gd name="T62" fmla="*/ 4934 w 6474"/>
                <a:gd name="T63" fmla="*/ 3566 h 3591"/>
                <a:gd name="T64" fmla="*/ 5105 w 6474"/>
                <a:gd name="T65" fmla="*/ 3541 h 3591"/>
                <a:gd name="T66" fmla="*/ 5276 w 6474"/>
                <a:gd name="T67" fmla="*/ 3468 h 3591"/>
                <a:gd name="T68" fmla="*/ 5447 w 6474"/>
                <a:gd name="T69" fmla="*/ 3419 h 3591"/>
                <a:gd name="T70" fmla="*/ 5618 w 6474"/>
                <a:gd name="T71" fmla="*/ 3322 h 3591"/>
                <a:gd name="T72" fmla="*/ 5765 w 6474"/>
                <a:gd name="T73" fmla="*/ 3224 h 3591"/>
                <a:gd name="T74" fmla="*/ 5887 w 6474"/>
                <a:gd name="T75" fmla="*/ 3102 h 3591"/>
                <a:gd name="T76" fmla="*/ 6009 w 6474"/>
                <a:gd name="T77" fmla="*/ 2980 h 3591"/>
                <a:gd name="T78" fmla="*/ 6131 w 6474"/>
                <a:gd name="T79" fmla="*/ 2858 h 3591"/>
                <a:gd name="T80" fmla="*/ 6204 w 6474"/>
                <a:gd name="T81" fmla="*/ 2711 h 3591"/>
                <a:gd name="T82" fmla="*/ 6302 w 6474"/>
                <a:gd name="T83" fmla="*/ 2565 h 3591"/>
                <a:gd name="T84" fmla="*/ 6351 w 6474"/>
                <a:gd name="T85" fmla="*/ 2394 h 3591"/>
                <a:gd name="T86" fmla="*/ 6400 w 6474"/>
                <a:gd name="T87" fmla="*/ 2223 h 3591"/>
                <a:gd name="T88" fmla="*/ 6449 w 6474"/>
                <a:gd name="T89" fmla="*/ 2076 h 3591"/>
                <a:gd name="T90" fmla="*/ 6473 w 6474"/>
                <a:gd name="T91" fmla="*/ 1881 h 3591"/>
                <a:gd name="T92" fmla="*/ 6473 w 6474"/>
                <a:gd name="T93" fmla="*/ 1710 h 3591"/>
                <a:gd name="T94" fmla="*/ 6449 w 6474"/>
                <a:gd name="T95" fmla="*/ 1539 h 3591"/>
                <a:gd name="T96" fmla="*/ 6424 w 6474"/>
                <a:gd name="T97" fmla="*/ 1368 h 3591"/>
                <a:gd name="T98" fmla="*/ 6351 w 6474"/>
                <a:gd name="T99" fmla="*/ 1197 h 3591"/>
                <a:gd name="T100" fmla="*/ 6278 w 6474"/>
                <a:gd name="T101" fmla="*/ 1026 h 3591"/>
                <a:gd name="T102" fmla="*/ 6204 w 6474"/>
                <a:gd name="T103" fmla="*/ 855 h 3591"/>
                <a:gd name="T104" fmla="*/ 6107 w 6474"/>
                <a:gd name="T105" fmla="*/ 708 h 3591"/>
                <a:gd name="T106" fmla="*/ 5985 w 6474"/>
                <a:gd name="T107" fmla="*/ 586 h 3591"/>
                <a:gd name="T108" fmla="*/ 5862 w 6474"/>
                <a:gd name="T109" fmla="*/ 464 h 3591"/>
                <a:gd name="T110" fmla="*/ 5740 w 6474"/>
                <a:gd name="T111" fmla="*/ 342 h 3591"/>
                <a:gd name="T112" fmla="*/ 5594 w 6474"/>
                <a:gd name="T113" fmla="*/ 269 h 3591"/>
                <a:gd name="T114" fmla="*/ 5447 w 6474"/>
                <a:gd name="T115" fmla="*/ 171 h 3591"/>
                <a:gd name="T116" fmla="*/ 5276 w 6474"/>
                <a:gd name="T117" fmla="*/ 122 h 3591"/>
                <a:gd name="T118" fmla="*/ 5105 w 6474"/>
                <a:gd name="T119" fmla="*/ 73 h 3591"/>
                <a:gd name="T120" fmla="*/ 4934 w 6474"/>
                <a:gd name="T121" fmla="*/ 25 h 3591"/>
                <a:gd name="T122" fmla="*/ 4763 w 6474"/>
                <a:gd name="T123" fmla="*/ 25 h 3591"/>
                <a:gd name="T124" fmla="*/ 4592 w 6474"/>
                <a:gd name="T125" fmla="*/ 0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86;p3">
              <a:extLst>
                <a:ext uri="{FF2B5EF4-FFF2-40B4-BE49-F238E27FC236}">
                  <a16:creationId xmlns:a16="http://schemas.microsoft.com/office/drawing/2014/main" id="{5A77990C-23DD-1C45-8A93-44EE5FA33109}"/>
                </a:ext>
              </a:extLst>
            </p:cNvPr>
            <p:cNvSpPr>
              <a:spLocks/>
            </p:cNvSpPr>
            <p:nvPr/>
          </p:nvSpPr>
          <p:spPr bwMode="auto">
            <a:xfrm>
              <a:off x="5420075" y="5116000"/>
              <a:ext cx="189300" cy="189925"/>
            </a:xfrm>
            <a:custGeom>
              <a:avLst/>
              <a:gdLst>
                <a:gd name="T0" fmla="*/ 3395 w 7572"/>
                <a:gd name="T1" fmla="*/ 25 h 7597"/>
                <a:gd name="T2" fmla="*/ 2662 w 7572"/>
                <a:gd name="T3" fmla="*/ 172 h 7597"/>
                <a:gd name="T4" fmla="*/ 1978 w 7572"/>
                <a:gd name="T5" fmla="*/ 465 h 7597"/>
                <a:gd name="T6" fmla="*/ 1392 w 7572"/>
                <a:gd name="T7" fmla="*/ 880 h 7597"/>
                <a:gd name="T8" fmla="*/ 879 w 7572"/>
                <a:gd name="T9" fmla="*/ 1393 h 7597"/>
                <a:gd name="T10" fmla="*/ 464 w 7572"/>
                <a:gd name="T11" fmla="*/ 1979 h 7597"/>
                <a:gd name="T12" fmla="*/ 171 w 7572"/>
                <a:gd name="T13" fmla="*/ 2663 h 7597"/>
                <a:gd name="T14" fmla="*/ 24 w 7572"/>
                <a:gd name="T15" fmla="*/ 3420 h 7597"/>
                <a:gd name="T16" fmla="*/ 24 w 7572"/>
                <a:gd name="T17" fmla="*/ 4177 h 7597"/>
                <a:gd name="T18" fmla="*/ 171 w 7572"/>
                <a:gd name="T19" fmla="*/ 4934 h 7597"/>
                <a:gd name="T20" fmla="*/ 464 w 7572"/>
                <a:gd name="T21" fmla="*/ 5594 h 7597"/>
                <a:gd name="T22" fmla="*/ 879 w 7572"/>
                <a:gd name="T23" fmla="*/ 6204 h 7597"/>
                <a:gd name="T24" fmla="*/ 1392 w 7572"/>
                <a:gd name="T25" fmla="*/ 6717 h 7597"/>
                <a:gd name="T26" fmla="*/ 1978 w 7572"/>
                <a:gd name="T27" fmla="*/ 7133 h 7597"/>
                <a:gd name="T28" fmla="*/ 2662 w 7572"/>
                <a:gd name="T29" fmla="*/ 7426 h 7597"/>
                <a:gd name="T30" fmla="*/ 3395 w 7572"/>
                <a:gd name="T31" fmla="*/ 7572 h 7597"/>
                <a:gd name="T32" fmla="*/ 4176 w 7572"/>
                <a:gd name="T33" fmla="*/ 7572 h 7597"/>
                <a:gd name="T34" fmla="*/ 4909 w 7572"/>
                <a:gd name="T35" fmla="*/ 7426 h 7597"/>
                <a:gd name="T36" fmla="*/ 5593 w 7572"/>
                <a:gd name="T37" fmla="*/ 7133 h 7597"/>
                <a:gd name="T38" fmla="*/ 6203 w 7572"/>
                <a:gd name="T39" fmla="*/ 6717 h 7597"/>
                <a:gd name="T40" fmla="*/ 6716 w 7572"/>
                <a:gd name="T41" fmla="*/ 6204 h 7597"/>
                <a:gd name="T42" fmla="*/ 7132 w 7572"/>
                <a:gd name="T43" fmla="*/ 5594 h 7597"/>
                <a:gd name="T44" fmla="*/ 7425 w 7572"/>
                <a:gd name="T45" fmla="*/ 4934 h 7597"/>
                <a:gd name="T46" fmla="*/ 7571 w 7572"/>
                <a:gd name="T47" fmla="*/ 4177 h 7597"/>
                <a:gd name="T48" fmla="*/ 7571 w 7572"/>
                <a:gd name="T49" fmla="*/ 3420 h 7597"/>
                <a:gd name="T50" fmla="*/ 7425 w 7572"/>
                <a:gd name="T51" fmla="*/ 2663 h 7597"/>
                <a:gd name="T52" fmla="*/ 7132 w 7572"/>
                <a:gd name="T53" fmla="*/ 1979 h 7597"/>
                <a:gd name="T54" fmla="*/ 6716 w 7572"/>
                <a:gd name="T55" fmla="*/ 1393 h 7597"/>
                <a:gd name="T56" fmla="*/ 6203 w 7572"/>
                <a:gd name="T57" fmla="*/ 880 h 7597"/>
                <a:gd name="T58" fmla="*/ 5593 w 7572"/>
                <a:gd name="T59" fmla="*/ 465 h 7597"/>
                <a:gd name="T60" fmla="*/ 4909 w 7572"/>
                <a:gd name="T61" fmla="*/ 172 h 7597"/>
                <a:gd name="T62" fmla="*/ 4176 w 7572"/>
                <a:gd name="T63" fmla="*/ 25 h 7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0" name="Google Shape;87;p3">
            <a:extLst>
              <a:ext uri="{FF2B5EF4-FFF2-40B4-BE49-F238E27FC236}">
                <a16:creationId xmlns:a16="http://schemas.microsoft.com/office/drawing/2014/main" id="{D52A2DCF-BABB-854C-9E03-FD5D7AF96B5A}"/>
              </a:ext>
            </a:extLst>
          </p:cNvPr>
          <p:cNvSpPr>
            <a:spLocks/>
          </p:cNvSpPr>
          <p:nvPr/>
        </p:nvSpPr>
        <p:spPr bwMode="auto">
          <a:xfrm>
            <a:off x="47625" y="4430713"/>
            <a:ext cx="504825" cy="458787"/>
          </a:xfrm>
          <a:custGeom>
            <a:avLst/>
            <a:gdLst>
              <a:gd name="T0" fmla="*/ 6863 w 16218"/>
              <a:gd name="T1" fmla="*/ 74 h 14752"/>
              <a:gd name="T2" fmla="*/ 5691 w 16218"/>
              <a:gd name="T3" fmla="*/ 293 h 14752"/>
              <a:gd name="T4" fmla="*/ 4592 w 16218"/>
              <a:gd name="T5" fmla="*/ 660 h 14752"/>
              <a:gd name="T6" fmla="*/ 3566 w 16218"/>
              <a:gd name="T7" fmla="*/ 1173 h 14752"/>
              <a:gd name="T8" fmla="*/ 2663 w 16218"/>
              <a:gd name="T9" fmla="*/ 1783 h 14752"/>
              <a:gd name="T10" fmla="*/ 1857 w 16218"/>
              <a:gd name="T11" fmla="*/ 2492 h 14752"/>
              <a:gd name="T12" fmla="*/ 1173 w 16218"/>
              <a:gd name="T13" fmla="*/ 3298 h 14752"/>
              <a:gd name="T14" fmla="*/ 636 w 16218"/>
              <a:gd name="T15" fmla="*/ 4201 h 14752"/>
              <a:gd name="T16" fmla="*/ 245 w 16218"/>
              <a:gd name="T17" fmla="*/ 5154 h 14752"/>
              <a:gd name="T18" fmla="*/ 49 w 16218"/>
              <a:gd name="T19" fmla="*/ 6179 h 14752"/>
              <a:gd name="T20" fmla="*/ 1 w 16218"/>
              <a:gd name="T21" fmla="*/ 7254 h 14752"/>
              <a:gd name="T22" fmla="*/ 196 w 16218"/>
              <a:gd name="T23" fmla="*/ 8353 h 14752"/>
              <a:gd name="T24" fmla="*/ 562 w 16218"/>
              <a:gd name="T25" fmla="*/ 9403 h 14752"/>
              <a:gd name="T26" fmla="*/ 1100 w 16218"/>
              <a:gd name="T27" fmla="*/ 10356 h 14752"/>
              <a:gd name="T28" fmla="*/ 1832 w 16218"/>
              <a:gd name="T29" fmla="*/ 11235 h 14752"/>
              <a:gd name="T30" fmla="*/ 2687 w 16218"/>
              <a:gd name="T31" fmla="*/ 12017 h 14752"/>
              <a:gd name="T32" fmla="*/ 2028 w 16218"/>
              <a:gd name="T33" fmla="*/ 13140 h 14752"/>
              <a:gd name="T34" fmla="*/ 1173 w 16218"/>
              <a:gd name="T35" fmla="*/ 14044 h 14752"/>
              <a:gd name="T36" fmla="*/ 513 w 16218"/>
              <a:gd name="T37" fmla="*/ 14483 h 14752"/>
              <a:gd name="T38" fmla="*/ 123 w 16218"/>
              <a:gd name="T39" fmla="*/ 14703 h 14752"/>
              <a:gd name="T40" fmla="*/ 1710 w 16218"/>
              <a:gd name="T41" fmla="*/ 14728 h 14752"/>
              <a:gd name="T42" fmla="*/ 2907 w 16218"/>
              <a:gd name="T43" fmla="*/ 14459 h 14752"/>
              <a:gd name="T44" fmla="*/ 4177 w 16218"/>
              <a:gd name="T45" fmla="*/ 13873 h 14752"/>
              <a:gd name="T46" fmla="*/ 5349 w 16218"/>
              <a:gd name="T47" fmla="*/ 13360 h 14752"/>
              <a:gd name="T48" fmla="*/ 6497 w 16218"/>
              <a:gd name="T49" fmla="*/ 13628 h 14752"/>
              <a:gd name="T50" fmla="*/ 7694 w 16218"/>
              <a:gd name="T51" fmla="*/ 13775 h 14752"/>
              <a:gd name="T52" fmla="*/ 9355 w 16218"/>
              <a:gd name="T53" fmla="*/ 13702 h 14752"/>
              <a:gd name="T54" fmla="*/ 10527 w 16218"/>
              <a:gd name="T55" fmla="*/ 13458 h 14752"/>
              <a:gd name="T56" fmla="*/ 11626 w 16218"/>
              <a:gd name="T57" fmla="*/ 13091 h 14752"/>
              <a:gd name="T58" fmla="*/ 12652 w 16218"/>
              <a:gd name="T59" fmla="*/ 12603 h 14752"/>
              <a:gd name="T60" fmla="*/ 13555 w 16218"/>
              <a:gd name="T61" fmla="*/ 11992 h 14752"/>
              <a:gd name="T62" fmla="*/ 14361 w 16218"/>
              <a:gd name="T63" fmla="*/ 11259 h 14752"/>
              <a:gd name="T64" fmla="*/ 15045 w 16218"/>
              <a:gd name="T65" fmla="*/ 10453 h 14752"/>
              <a:gd name="T66" fmla="*/ 15582 w 16218"/>
              <a:gd name="T67" fmla="*/ 9574 h 14752"/>
              <a:gd name="T68" fmla="*/ 15973 w 16218"/>
              <a:gd name="T69" fmla="*/ 8597 h 14752"/>
              <a:gd name="T70" fmla="*/ 16169 w 16218"/>
              <a:gd name="T71" fmla="*/ 7596 h 14752"/>
              <a:gd name="T72" fmla="*/ 16217 w 16218"/>
              <a:gd name="T73" fmla="*/ 6521 h 14752"/>
              <a:gd name="T74" fmla="*/ 16047 w 16218"/>
              <a:gd name="T75" fmla="*/ 5496 h 14752"/>
              <a:gd name="T76" fmla="*/ 15729 w 16218"/>
              <a:gd name="T77" fmla="*/ 4519 h 14752"/>
              <a:gd name="T78" fmla="*/ 15241 w 16218"/>
              <a:gd name="T79" fmla="*/ 3591 h 14752"/>
              <a:gd name="T80" fmla="*/ 14606 w 16218"/>
              <a:gd name="T81" fmla="*/ 2760 h 14752"/>
              <a:gd name="T82" fmla="*/ 13848 w 16218"/>
              <a:gd name="T83" fmla="*/ 2003 h 14752"/>
              <a:gd name="T84" fmla="*/ 12969 w 16218"/>
              <a:gd name="T85" fmla="*/ 1368 h 14752"/>
              <a:gd name="T86" fmla="*/ 11968 w 16218"/>
              <a:gd name="T87" fmla="*/ 831 h 14752"/>
              <a:gd name="T88" fmla="*/ 10893 w 16218"/>
              <a:gd name="T89" fmla="*/ 416 h 14752"/>
              <a:gd name="T90" fmla="*/ 9745 w 16218"/>
              <a:gd name="T91" fmla="*/ 123 h 14752"/>
              <a:gd name="T92" fmla="*/ 8524 w 16218"/>
              <a:gd name="T93" fmla="*/ 0 h 14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lnTo>
                  <a:pt x="7694" y="0"/>
                </a:lnTo>
                <a:close/>
              </a:path>
            </a:pathLst>
          </a:custGeom>
          <a:solidFill>
            <a:srgbClr val="3292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51;p3"/>
          <p:cNvSpPr txBox="1">
            <a:spLocks noGrp="1"/>
          </p:cNvSpPr>
          <p:nvPr>
            <p:ph type="ctrTitle"/>
          </p:nvPr>
        </p:nvSpPr>
        <p:spPr>
          <a:xfrm>
            <a:off x="2743200" y="1735750"/>
            <a:ext cx="5638800" cy="1159800"/>
          </a:xfrm>
          <a:prstGeom prst="rect">
            <a:avLst/>
          </a:prstGeom>
        </p:spPr>
        <p:txBody>
          <a:bodyPr spcFirstLastPara="1">
            <a:noAutofit/>
          </a:bodyPr>
          <a:lstStyle>
            <a:lvl1pPr lvl="0" rtl="0">
              <a:spcBef>
                <a:spcPts val="0"/>
              </a:spcBef>
              <a:spcAft>
                <a:spcPts val="0"/>
              </a:spcAft>
              <a:buSzPts val="3600"/>
              <a:buNone/>
              <a:defRPr sz="3600">
                <a:solidFill>
                  <a:srgbClr val="11C4E0"/>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rPr lang="en-US"/>
              <a:t>Click to edit Master title style</a:t>
            </a:r>
            <a:endParaRPr dirty="0"/>
          </a:p>
        </p:txBody>
      </p:sp>
      <p:sp>
        <p:nvSpPr>
          <p:cNvPr id="52" name="Google Shape;52;p3"/>
          <p:cNvSpPr txBox="1">
            <a:spLocks noGrp="1"/>
          </p:cNvSpPr>
          <p:nvPr>
            <p:ph type="subTitle" idx="1"/>
          </p:nvPr>
        </p:nvSpPr>
        <p:spPr>
          <a:xfrm>
            <a:off x="2743200" y="2821004"/>
            <a:ext cx="5696100" cy="784800"/>
          </a:xfrm>
          <a:prstGeom prst="rect">
            <a:avLst/>
          </a:prstGeom>
        </p:spPr>
        <p:txBody>
          <a:bodyPr spcFirstLastPara="1">
            <a:noAutofit/>
          </a:bodyPr>
          <a:lstStyle>
            <a:lvl1pPr lvl="0" rtl="0">
              <a:spcBef>
                <a:spcPts val="0"/>
              </a:spcBef>
              <a:spcAft>
                <a:spcPts val="0"/>
              </a:spcAft>
              <a:buSzPts val="1400"/>
              <a:buNone/>
              <a:defRPr>
                <a:solidFill>
                  <a:srgbClr val="11C4E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dirty="0"/>
          </a:p>
        </p:txBody>
      </p:sp>
    </p:spTree>
    <p:extLst>
      <p:ext uri="{BB962C8B-B14F-4D97-AF65-F5344CB8AC3E}">
        <p14:creationId xmlns:p14="http://schemas.microsoft.com/office/powerpoint/2010/main" val="98247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reserve="1">
  <p:cSld name="TITLE_1_1">
    <p:spTree>
      <p:nvGrpSpPr>
        <p:cNvPr id="1" name="Shape 88"/>
        <p:cNvGrpSpPr/>
        <p:nvPr/>
      </p:nvGrpSpPr>
      <p:grpSpPr>
        <a:xfrm>
          <a:off x="0" y="0"/>
          <a:ext cx="0" cy="0"/>
          <a:chOff x="0" y="0"/>
          <a:chExt cx="0" cy="0"/>
        </a:xfrm>
      </p:grpSpPr>
      <p:sp>
        <p:nvSpPr>
          <p:cNvPr id="3" name="Google Shape;89;p4">
            <a:extLst>
              <a:ext uri="{FF2B5EF4-FFF2-40B4-BE49-F238E27FC236}">
                <a16:creationId xmlns:a16="http://schemas.microsoft.com/office/drawing/2014/main" id="{6EB4796B-92BA-B547-AA0A-017C18F06B2F}"/>
              </a:ext>
            </a:extLst>
          </p:cNvPr>
          <p:cNvSpPr>
            <a:spLocks/>
          </p:cNvSpPr>
          <p:nvPr/>
        </p:nvSpPr>
        <p:spPr bwMode="auto">
          <a:xfrm rot="10800000" flipH="1">
            <a:off x="-95250" y="619125"/>
            <a:ext cx="1035050" cy="895350"/>
          </a:xfrm>
          <a:custGeom>
            <a:avLst/>
            <a:gdLst>
              <a:gd name="T0" fmla="*/ 30000 w 120000"/>
              <a:gd name="T1" fmla="*/ 0 h 120000"/>
              <a:gd name="T2" fmla="*/ 0 w 120000"/>
              <a:gd name="T3" fmla="*/ 59994 h 120000"/>
              <a:gd name="T4" fmla="*/ 30000 w 120000"/>
              <a:gd name="T5" fmla="*/ 120000 h 120000"/>
              <a:gd name="T6" fmla="*/ 90000 w 120000"/>
              <a:gd name="T7" fmla="*/ 120000 h 120000"/>
              <a:gd name="T8" fmla="*/ 120000 w 120000"/>
              <a:gd name="T9" fmla="*/ 59994 h 120000"/>
              <a:gd name="T10" fmla="*/ 90000 w 120000"/>
              <a:gd name="T11" fmla="*/ 0 h 120000"/>
              <a:gd name="T12" fmla="*/ 30000 w 120000"/>
              <a:gd name="T13" fmla="*/ 0 h 120000"/>
              <a:gd name="T14" fmla="*/ 38477 w 120000"/>
              <a:gd name="T15" fmla="*/ 16950 h 120000"/>
              <a:gd name="T16" fmla="*/ 81522 w 120000"/>
              <a:gd name="T17" fmla="*/ 16950 h 120000"/>
              <a:gd name="T18" fmla="*/ 103033 w 120000"/>
              <a:gd name="T19" fmla="*/ 59994 h 120000"/>
              <a:gd name="T20" fmla="*/ 81522 w 120000"/>
              <a:gd name="T21" fmla="*/ 103038 h 120000"/>
              <a:gd name="T22" fmla="*/ 38477 w 120000"/>
              <a:gd name="T23" fmla="*/ 103038 h 120000"/>
              <a:gd name="T24" fmla="*/ 16955 w 120000"/>
              <a:gd name="T25" fmla="*/ 59994 h 120000"/>
              <a:gd name="T26" fmla="*/ 38477 w 120000"/>
              <a:gd name="T27" fmla="*/ 1695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rotWithShape="0">
            <a:gsLst>
              <a:gs pos="0">
                <a:srgbClr val="3393E2"/>
              </a:gs>
              <a:gs pos="100000">
                <a:srgbClr val="00E2C7"/>
              </a:gs>
            </a:gsLst>
            <a:lin ang="6960000"/>
          </a:gra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endParaRPr lang="en-US"/>
          </a:p>
        </p:txBody>
      </p:sp>
      <p:sp>
        <p:nvSpPr>
          <p:cNvPr id="4" name="Google Shape;90;p4">
            <a:extLst>
              <a:ext uri="{FF2B5EF4-FFF2-40B4-BE49-F238E27FC236}">
                <a16:creationId xmlns:a16="http://schemas.microsoft.com/office/drawing/2014/main" id="{0796E0E3-D0C9-BF46-BD03-F5BC220D65D1}"/>
              </a:ext>
            </a:extLst>
          </p:cNvPr>
          <p:cNvSpPr/>
          <p:nvPr/>
        </p:nvSpPr>
        <p:spPr>
          <a:xfrm rot="5400000">
            <a:off x="499599" y="1905237"/>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Helvetica Neue" panose="02000503000000020004" pitchFamily="2" charset="0"/>
              <a:buNone/>
            </a:pPr>
            <a:endParaRPr lang="en-US" altLang="en-US" sz="3200">
              <a:solidFill>
                <a:srgbClr val="FFFFFF"/>
              </a:solidFill>
              <a:latin typeface="Helvetica Neue" panose="02000503000000020004" pitchFamily="2" charset="0"/>
              <a:sym typeface="Helvetica Neue" panose="02000503000000020004" pitchFamily="2" charset="0"/>
            </a:endParaRPr>
          </a:p>
        </p:txBody>
      </p:sp>
      <p:sp>
        <p:nvSpPr>
          <p:cNvPr id="5" name="Google Shape;92;p4">
            <a:extLst>
              <a:ext uri="{FF2B5EF4-FFF2-40B4-BE49-F238E27FC236}">
                <a16:creationId xmlns:a16="http://schemas.microsoft.com/office/drawing/2014/main" id="{D7BA7A29-42DE-0748-97FF-203EF4B4CCA8}"/>
              </a:ext>
            </a:extLst>
          </p:cNvPr>
          <p:cNvSpPr>
            <a:spLocks noChangeArrowheads="1"/>
          </p:cNvSpPr>
          <p:nvPr/>
        </p:nvSpPr>
        <p:spPr bwMode="auto">
          <a:xfrm rot="10800000" flipH="1">
            <a:off x="-123825" y="2811463"/>
            <a:ext cx="819150" cy="709612"/>
          </a:xfrm>
          <a:prstGeom prst="hexagon">
            <a:avLst>
              <a:gd name="adj" fmla="val 28672"/>
              <a:gd name="vf" fmla="val 115470"/>
            </a:avLst>
          </a:prstGeom>
          <a:noFill/>
          <a:ln w="9525">
            <a:solidFill>
              <a:srgbClr val="19BBD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6" name="Google Shape;93;p4">
            <a:extLst>
              <a:ext uri="{FF2B5EF4-FFF2-40B4-BE49-F238E27FC236}">
                <a16:creationId xmlns:a16="http://schemas.microsoft.com/office/drawing/2014/main" id="{9BCBF6CF-2704-6346-BA6F-6B292EFDE008}"/>
              </a:ext>
            </a:extLst>
          </p:cNvPr>
          <p:cNvSpPr>
            <a:spLocks noChangeArrowheads="1"/>
          </p:cNvSpPr>
          <p:nvPr/>
        </p:nvSpPr>
        <p:spPr bwMode="auto">
          <a:xfrm rot="10800000" flipH="1">
            <a:off x="638175" y="3192463"/>
            <a:ext cx="428625" cy="371475"/>
          </a:xfrm>
          <a:prstGeom prst="hexagon">
            <a:avLst>
              <a:gd name="adj" fmla="val 28643"/>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 name="Google Shape;94;p4">
            <a:extLst>
              <a:ext uri="{FF2B5EF4-FFF2-40B4-BE49-F238E27FC236}">
                <a16:creationId xmlns:a16="http://schemas.microsoft.com/office/drawing/2014/main" id="{062197EC-6E1F-804D-A365-411547AB5312}"/>
              </a:ext>
            </a:extLst>
          </p:cNvPr>
          <p:cNvSpPr>
            <a:spLocks noChangeArrowheads="1"/>
          </p:cNvSpPr>
          <p:nvPr/>
        </p:nvSpPr>
        <p:spPr bwMode="auto">
          <a:xfrm rot="10800000" flipH="1">
            <a:off x="752475" y="1201738"/>
            <a:ext cx="819150" cy="709612"/>
          </a:xfrm>
          <a:prstGeom prst="hexagon">
            <a:avLst>
              <a:gd name="adj" fmla="val 28672"/>
              <a:gd name="vf" fmla="val 115470"/>
            </a:avLst>
          </a:prstGeom>
          <a:noFill/>
          <a:ln w="76200">
            <a:solidFill>
              <a:srgbClr val="184769"/>
            </a:solidFill>
            <a:miter lim="8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95;p4">
            <a:extLst>
              <a:ext uri="{FF2B5EF4-FFF2-40B4-BE49-F238E27FC236}">
                <a16:creationId xmlns:a16="http://schemas.microsoft.com/office/drawing/2014/main" id="{A1C1D516-91A5-1A49-A5AC-4F161ABF2BE1}"/>
              </a:ext>
            </a:extLst>
          </p:cNvPr>
          <p:cNvSpPr>
            <a:spLocks noChangeArrowheads="1"/>
          </p:cNvSpPr>
          <p:nvPr/>
        </p:nvSpPr>
        <p:spPr bwMode="auto">
          <a:xfrm rot="10800000" flipH="1">
            <a:off x="657225" y="4379913"/>
            <a:ext cx="358775" cy="311150"/>
          </a:xfrm>
          <a:prstGeom prst="hexagon">
            <a:avLst>
              <a:gd name="adj" fmla="val 28618"/>
              <a:gd name="vf" fmla="val 115470"/>
            </a:avLst>
          </a:prstGeom>
          <a:solidFill>
            <a:srgbClr val="00E1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9" name="Google Shape;96;p4">
            <a:extLst>
              <a:ext uri="{FF2B5EF4-FFF2-40B4-BE49-F238E27FC236}">
                <a16:creationId xmlns:a16="http://schemas.microsoft.com/office/drawing/2014/main" id="{3A3A29D7-3816-8143-ABBE-5510AEDD7841}"/>
              </a:ext>
            </a:extLst>
          </p:cNvPr>
          <p:cNvGrpSpPr>
            <a:grpSpLocks/>
          </p:cNvGrpSpPr>
          <p:nvPr/>
        </p:nvGrpSpPr>
        <p:grpSpPr bwMode="auto">
          <a:xfrm>
            <a:off x="987425" y="1393825"/>
            <a:ext cx="350838" cy="325438"/>
            <a:chOff x="5975075" y="2327500"/>
            <a:chExt cx="420100" cy="388350"/>
          </a:xfrm>
        </p:grpSpPr>
        <p:sp>
          <p:nvSpPr>
            <p:cNvPr id="10" name="Google Shape;97;p4">
              <a:extLst>
                <a:ext uri="{FF2B5EF4-FFF2-40B4-BE49-F238E27FC236}">
                  <a16:creationId xmlns:a16="http://schemas.microsoft.com/office/drawing/2014/main" id="{36C34169-6797-9942-A5ED-81FFD8638161}"/>
                </a:ext>
              </a:extLst>
            </p:cNvPr>
            <p:cNvSpPr>
              <a:spLocks/>
            </p:cNvSpPr>
            <p:nvPr/>
          </p:nvSpPr>
          <p:spPr bwMode="auto">
            <a:xfrm>
              <a:off x="5975075" y="2474650"/>
              <a:ext cx="98325" cy="220450"/>
            </a:xfrm>
            <a:custGeom>
              <a:avLst/>
              <a:gdLst>
                <a:gd name="T0" fmla="*/ 2418 w 3933"/>
                <a:gd name="T1" fmla="*/ 1002 h 8818"/>
                <a:gd name="T2" fmla="*/ 2565 w 3933"/>
                <a:gd name="T3" fmla="*/ 1027 h 8818"/>
                <a:gd name="T4" fmla="*/ 2687 w 3933"/>
                <a:gd name="T5" fmla="*/ 1075 h 8818"/>
                <a:gd name="T6" fmla="*/ 2809 w 3933"/>
                <a:gd name="T7" fmla="*/ 1124 h 8818"/>
                <a:gd name="T8" fmla="*/ 2907 w 3933"/>
                <a:gd name="T9" fmla="*/ 1222 h 8818"/>
                <a:gd name="T10" fmla="*/ 3005 w 3933"/>
                <a:gd name="T11" fmla="*/ 1320 h 8818"/>
                <a:gd name="T12" fmla="*/ 3078 w 3933"/>
                <a:gd name="T13" fmla="*/ 1442 h 8818"/>
                <a:gd name="T14" fmla="*/ 3102 w 3933"/>
                <a:gd name="T15" fmla="*/ 1564 h 8818"/>
                <a:gd name="T16" fmla="*/ 3127 w 3933"/>
                <a:gd name="T17" fmla="*/ 1710 h 8818"/>
                <a:gd name="T18" fmla="*/ 3102 w 3933"/>
                <a:gd name="T19" fmla="*/ 1857 h 8818"/>
                <a:gd name="T20" fmla="*/ 3078 w 3933"/>
                <a:gd name="T21" fmla="*/ 1979 h 8818"/>
                <a:gd name="T22" fmla="*/ 3005 w 3933"/>
                <a:gd name="T23" fmla="*/ 2101 h 8818"/>
                <a:gd name="T24" fmla="*/ 2907 w 3933"/>
                <a:gd name="T25" fmla="*/ 2223 h 8818"/>
                <a:gd name="T26" fmla="*/ 2809 w 3933"/>
                <a:gd name="T27" fmla="*/ 2297 h 8818"/>
                <a:gd name="T28" fmla="*/ 2687 w 3933"/>
                <a:gd name="T29" fmla="*/ 2370 h 8818"/>
                <a:gd name="T30" fmla="*/ 2565 w 3933"/>
                <a:gd name="T31" fmla="*/ 2394 h 8818"/>
                <a:gd name="T32" fmla="*/ 2418 w 3933"/>
                <a:gd name="T33" fmla="*/ 2419 h 8818"/>
                <a:gd name="T34" fmla="*/ 2272 w 3933"/>
                <a:gd name="T35" fmla="*/ 2394 h 8818"/>
                <a:gd name="T36" fmla="*/ 2150 w 3933"/>
                <a:gd name="T37" fmla="*/ 2370 h 8818"/>
                <a:gd name="T38" fmla="*/ 2028 w 3933"/>
                <a:gd name="T39" fmla="*/ 2297 h 8818"/>
                <a:gd name="T40" fmla="*/ 1930 w 3933"/>
                <a:gd name="T41" fmla="*/ 2223 h 8818"/>
                <a:gd name="T42" fmla="*/ 1832 w 3933"/>
                <a:gd name="T43" fmla="*/ 2101 h 8818"/>
                <a:gd name="T44" fmla="*/ 1759 w 3933"/>
                <a:gd name="T45" fmla="*/ 1979 h 8818"/>
                <a:gd name="T46" fmla="*/ 1735 w 3933"/>
                <a:gd name="T47" fmla="*/ 1857 h 8818"/>
                <a:gd name="T48" fmla="*/ 1710 w 3933"/>
                <a:gd name="T49" fmla="*/ 1710 h 8818"/>
                <a:gd name="T50" fmla="*/ 1735 w 3933"/>
                <a:gd name="T51" fmla="*/ 1564 h 8818"/>
                <a:gd name="T52" fmla="*/ 1759 w 3933"/>
                <a:gd name="T53" fmla="*/ 1442 h 8818"/>
                <a:gd name="T54" fmla="*/ 1832 w 3933"/>
                <a:gd name="T55" fmla="*/ 1320 h 8818"/>
                <a:gd name="T56" fmla="*/ 1930 w 3933"/>
                <a:gd name="T57" fmla="*/ 1222 h 8818"/>
                <a:gd name="T58" fmla="*/ 2028 w 3933"/>
                <a:gd name="T59" fmla="*/ 1124 h 8818"/>
                <a:gd name="T60" fmla="*/ 2150 w 3933"/>
                <a:gd name="T61" fmla="*/ 1075 h 8818"/>
                <a:gd name="T62" fmla="*/ 2272 w 3933"/>
                <a:gd name="T63" fmla="*/ 1027 h 8818"/>
                <a:gd name="T64" fmla="*/ 2418 w 3933"/>
                <a:gd name="T65" fmla="*/ 1002 h 8818"/>
                <a:gd name="T66" fmla="*/ 1 w 3933"/>
                <a:gd name="T67" fmla="*/ 1 h 8818"/>
                <a:gd name="T68" fmla="*/ 1 w 3933"/>
                <a:gd name="T69" fmla="*/ 8817 h 8818"/>
                <a:gd name="T70" fmla="*/ 3933 w 3933"/>
                <a:gd name="T71" fmla="*/ 8817 h 8818"/>
                <a:gd name="T72" fmla="*/ 3933 w 3933"/>
                <a:gd name="T73" fmla="*/ 1 h 8818"/>
                <a:gd name="T74" fmla="*/ 1 w 3933"/>
                <a:gd name="T75" fmla="*/ 1 h 8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lnTo>
                    <a:pt x="1"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98;p4">
              <a:extLst>
                <a:ext uri="{FF2B5EF4-FFF2-40B4-BE49-F238E27FC236}">
                  <a16:creationId xmlns:a16="http://schemas.microsoft.com/office/drawing/2014/main" id="{12287BE2-E79D-094F-A229-C3326946617E}"/>
                </a:ext>
              </a:extLst>
            </p:cNvPr>
            <p:cNvSpPr>
              <a:spLocks/>
            </p:cNvSpPr>
            <p:nvPr/>
          </p:nvSpPr>
          <p:spPr bwMode="auto">
            <a:xfrm>
              <a:off x="6088025" y="2327500"/>
              <a:ext cx="307150" cy="388350"/>
            </a:xfrm>
            <a:custGeom>
              <a:avLst/>
              <a:gdLst>
                <a:gd name="T0" fmla="*/ 5960 w 12286"/>
                <a:gd name="T1" fmla="*/ 25 h 15534"/>
                <a:gd name="T2" fmla="*/ 5520 w 12286"/>
                <a:gd name="T3" fmla="*/ 147 h 15534"/>
                <a:gd name="T4" fmla="*/ 4983 w 12286"/>
                <a:gd name="T5" fmla="*/ 1466 h 15534"/>
                <a:gd name="T6" fmla="*/ 4592 w 12286"/>
                <a:gd name="T7" fmla="*/ 2541 h 15534"/>
                <a:gd name="T8" fmla="*/ 4202 w 12286"/>
                <a:gd name="T9" fmla="*/ 3396 h 15534"/>
                <a:gd name="T10" fmla="*/ 3884 w 12286"/>
                <a:gd name="T11" fmla="*/ 3933 h 15534"/>
                <a:gd name="T12" fmla="*/ 3322 w 12286"/>
                <a:gd name="T13" fmla="*/ 4495 h 15534"/>
                <a:gd name="T14" fmla="*/ 1442 w 12286"/>
                <a:gd name="T15" fmla="*/ 6229 h 15534"/>
                <a:gd name="T16" fmla="*/ 1 w 12286"/>
                <a:gd name="T17" fmla="*/ 13433 h 15534"/>
                <a:gd name="T18" fmla="*/ 2004 w 12286"/>
                <a:gd name="T19" fmla="*/ 13678 h 15534"/>
                <a:gd name="T20" fmla="*/ 3567 w 12286"/>
                <a:gd name="T21" fmla="*/ 14313 h 15534"/>
                <a:gd name="T22" fmla="*/ 5594 w 12286"/>
                <a:gd name="T23" fmla="*/ 14997 h 15534"/>
                <a:gd name="T24" fmla="*/ 6668 w 12286"/>
                <a:gd name="T25" fmla="*/ 15265 h 15534"/>
                <a:gd name="T26" fmla="*/ 7694 w 12286"/>
                <a:gd name="T27" fmla="*/ 15461 h 15534"/>
                <a:gd name="T28" fmla="*/ 8622 w 12286"/>
                <a:gd name="T29" fmla="*/ 15534 h 15534"/>
                <a:gd name="T30" fmla="*/ 9819 w 12286"/>
                <a:gd name="T31" fmla="*/ 15509 h 15534"/>
                <a:gd name="T32" fmla="*/ 10552 w 12286"/>
                <a:gd name="T33" fmla="*/ 15363 h 15534"/>
                <a:gd name="T34" fmla="*/ 10845 w 12286"/>
                <a:gd name="T35" fmla="*/ 15265 h 15534"/>
                <a:gd name="T36" fmla="*/ 11064 w 12286"/>
                <a:gd name="T37" fmla="*/ 15094 h 15534"/>
                <a:gd name="T38" fmla="*/ 11162 w 12286"/>
                <a:gd name="T39" fmla="*/ 14874 h 15534"/>
                <a:gd name="T40" fmla="*/ 11211 w 12286"/>
                <a:gd name="T41" fmla="*/ 13995 h 15534"/>
                <a:gd name="T42" fmla="*/ 11064 w 12286"/>
                <a:gd name="T43" fmla="*/ 13702 h 15534"/>
                <a:gd name="T44" fmla="*/ 11040 w 12286"/>
                <a:gd name="T45" fmla="*/ 13556 h 15534"/>
                <a:gd name="T46" fmla="*/ 11284 w 12286"/>
                <a:gd name="T47" fmla="*/ 13458 h 15534"/>
                <a:gd name="T48" fmla="*/ 11455 w 12286"/>
                <a:gd name="T49" fmla="*/ 13263 h 15534"/>
                <a:gd name="T50" fmla="*/ 11577 w 12286"/>
                <a:gd name="T51" fmla="*/ 12994 h 15534"/>
                <a:gd name="T52" fmla="*/ 11675 w 12286"/>
                <a:gd name="T53" fmla="*/ 11993 h 15534"/>
                <a:gd name="T54" fmla="*/ 11675 w 12286"/>
                <a:gd name="T55" fmla="*/ 11773 h 15534"/>
                <a:gd name="T56" fmla="*/ 11602 w 12286"/>
                <a:gd name="T57" fmla="*/ 11553 h 15534"/>
                <a:gd name="T58" fmla="*/ 11406 w 12286"/>
                <a:gd name="T59" fmla="*/ 11309 h 15534"/>
                <a:gd name="T60" fmla="*/ 11455 w 12286"/>
                <a:gd name="T61" fmla="*/ 11211 h 15534"/>
                <a:gd name="T62" fmla="*/ 11651 w 12286"/>
                <a:gd name="T63" fmla="*/ 11089 h 15534"/>
                <a:gd name="T64" fmla="*/ 11822 w 12286"/>
                <a:gd name="T65" fmla="*/ 10893 h 15534"/>
                <a:gd name="T66" fmla="*/ 11919 w 12286"/>
                <a:gd name="T67" fmla="*/ 10674 h 15534"/>
                <a:gd name="T68" fmla="*/ 12017 w 12286"/>
                <a:gd name="T69" fmla="*/ 9672 h 15534"/>
                <a:gd name="T70" fmla="*/ 12017 w 12286"/>
                <a:gd name="T71" fmla="*/ 9428 h 15534"/>
                <a:gd name="T72" fmla="*/ 11944 w 12286"/>
                <a:gd name="T73" fmla="*/ 9208 h 15534"/>
                <a:gd name="T74" fmla="*/ 11822 w 12286"/>
                <a:gd name="T75" fmla="*/ 9037 h 15534"/>
                <a:gd name="T76" fmla="*/ 11651 w 12286"/>
                <a:gd name="T77" fmla="*/ 8891 h 15534"/>
                <a:gd name="T78" fmla="*/ 11846 w 12286"/>
                <a:gd name="T79" fmla="*/ 8793 h 15534"/>
                <a:gd name="T80" fmla="*/ 12017 w 12286"/>
                <a:gd name="T81" fmla="*/ 8647 h 15534"/>
                <a:gd name="T82" fmla="*/ 12139 w 12286"/>
                <a:gd name="T83" fmla="*/ 8451 h 15534"/>
                <a:gd name="T84" fmla="*/ 12188 w 12286"/>
                <a:gd name="T85" fmla="*/ 8207 h 15534"/>
                <a:gd name="T86" fmla="*/ 12261 w 12286"/>
                <a:gd name="T87" fmla="*/ 7206 h 15534"/>
                <a:gd name="T88" fmla="*/ 12188 w 12286"/>
                <a:gd name="T89" fmla="*/ 6986 h 15534"/>
                <a:gd name="T90" fmla="*/ 12066 w 12286"/>
                <a:gd name="T91" fmla="*/ 6790 h 15534"/>
                <a:gd name="T92" fmla="*/ 11748 w 12286"/>
                <a:gd name="T93" fmla="*/ 6571 h 15534"/>
                <a:gd name="T94" fmla="*/ 11211 w 12286"/>
                <a:gd name="T95" fmla="*/ 6351 h 15534"/>
                <a:gd name="T96" fmla="*/ 10576 w 12286"/>
                <a:gd name="T97" fmla="*/ 6229 h 15534"/>
                <a:gd name="T98" fmla="*/ 8842 w 12286"/>
                <a:gd name="T99" fmla="*/ 6033 h 15534"/>
                <a:gd name="T100" fmla="*/ 6326 w 12286"/>
                <a:gd name="T101" fmla="*/ 5887 h 15534"/>
                <a:gd name="T102" fmla="*/ 6644 w 12286"/>
                <a:gd name="T103" fmla="*/ 5252 h 15534"/>
                <a:gd name="T104" fmla="*/ 6888 w 12286"/>
                <a:gd name="T105" fmla="*/ 4495 h 15534"/>
                <a:gd name="T106" fmla="*/ 7083 w 12286"/>
                <a:gd name="T107" fmla="*/ 3689 h 15534"/>
                <a:gd name="T108" fmla="*/ 7254 w 12286"/>
                <a:gd name="T109" fmla="*/ 2150 h 15534"/>
                <a:gd name="T110" fmla="*/ 7303 w 12286"/>
                <a:gd name="T111" fmla="*/ 978 h 15534"/>
                <a:gd name="T112" fmla="*/ 7230 w 12286"/>
                <a:gd name="T113" fmla="*/ 611 h 15534"/>
                <a:gd name="T114" fmla="*/ 7035 w 12286"/>
                <a:gd name="T115" fmla="*/ 318 h 15534"/>
                <a:gd name="T116" fmla="*/ 6717 w 12286"/>
                <a:gd name="T117" fmla="*/ 98 h 15534"/>
                <a:gd name="T118" fmla="*/ 6326 w 12286"/>
                <a:gd name="T119" fmla="*/ 1 h 15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2" name="Google Shape;99;p4">
            <a:extLst>
              <a:ext uri="{FF2B5EF4-FFF2-40B4-BE49-F238E27FC236}">
                <a16:creationId xmlns:a16="http://schemas.microsoft.com/office/drawing/2014/main" id="{6AB7DFF1-72D1-F54C-AA9C-512D60BA9507}"/>
              </a:ext>
            </a:extLst>
          </p:cNvPr>
          <p:cNvSpPr>
            <a:spLocks/>
          </p:cNvSpPr>
          <p:nvPr/>
        </p:nvSpPr>
        <p:spPr bwMode="auto">
          <a:xfrm>
            <a:off x="203200" y="3022600"/>
            <a:ext cx="166688" cy="287338"/>
          </a:xfrm>
          <a:custGeom>
            <a:avLst/>
            <a:gdLst>
              <a:gd name="T0" fmla="*/ 6423 w 11870"/>
              <a:gd name="T1" fmla="*/ 1002 h 20565"/>
              <a:gd name="T2" fmla="*/ 6570 w 11870"/>
              <a:gd name="T3" fmla="*/ 1148 h 20565"/>
              <a:gd name="T4" fmla="*/ 6570 w 11870"/>
              <a:gd name="T5" fmla="*/ 1368 h 20565"/>
              <a:gd name="T6" fmla="*/ 6423 w 11870"/>
              <a:gd name="T7" fmla="*/ 1515 h 20565"/>
              <a:gd name="T8" fmla="*/ 5569 w 11870"/>
              <a:gd name="T9" fmla="*/ 1539 h 20565"/>
              <a:gd name="T10" fmla="*/ 5373 w 11870"/>
              <a:gd name="T11" fmla="*/ 1466 h 20565"/>
              <a:gd name="T12" fmla="*/ 5276 w 11870"/>
              <a:gd name="T13" fmla="*/ 1270 h 20565"/>
              <a:gd name="T14" fmla="*/ 5373 w 11870"/>
              <a:gd name="T15" fmla="*/ 1075 h 20565"/>
              <a:gd name="T16" fmla="*/ 5569 w 11870"/>
              <a:gd name="T17" fmla="*/ 977 h 20565"/>
              <a:gd name="T18" fmla="*/ 10575 w 11870"/>
              <a:gd name="T19" fmla="*/ 2565 h 20565"/>
              <a:gd name="T20" fmla="*/ 1295 w 11870"/>
              <a:gd name="T21" fmla="*/ 16706 h 20565"/>
              <a:gd name="T22" fmla="*/ 10575 w 11870"/>
              <a:gd name="T23" fmla="*/ 2565 h 20565"/>
              <a:gd name="T24" fmla="*/ 6106 w 11870"/>
              <a:gd name="T25" fmla="*/ 17805 h 20565"/>
              <a:gd name="T26" fmla="*/ 6423 w 11870"/>
              <a:gd name="T27" fmla="*/ 17927 h 20565"/>
              <a:gd name="T28" fmla="*/ 6643 w 11870"/>
              <a:gd name="T29" fmla="*/ 18147 h 20565"/>
              <a:gd name="T30" fmla="*/ 6765 w 11870"/>
              <a:gd name="T31" fmla="*/ 18464 h 20565"/>
              <a:gd name="T32" fmla="*/ 6765 w 11870"/>
              <a:gd name="T33" fmla="*/ 18806 h 20565"/>
              <a:gd name="T34" fmla="*/ 6643 w 11870"/>
              <a:gd name="T35" fmla="*/ 19124 h 20565"/>
              <a:gd name="T36" fmla="*/ 6423 w 11870"/>
              <a:gd name="T37" fmla="*/ 19343 h 20565"/>
              <a:gd name="T38" fmla="*/ 6106 w 11870"/>
              <a:gd name="T39" fmla="*/ 19465 h 20565"/>
              <a:gd name="T40" fmla="*/ 5764 w 11870"/>
              <a:gd name="T41" fmla="*/ 19465 h 20565"/>
              <a:gd name="T42" fmla="*/ 5446 w 11870"/>
              <a:gd name="T43" fmla="*/ 19343 h 20565"/>
              <a:gd name="T44" fmla="*/ 5227 w 11870"/>
              <a:gd name="T45" fmla="*/ 19124 h 20565"/>
              <a:gd name="T46" fmla="*/ 5105 w 11870"/>
              <a:gd name="T47" fmla="*/ 18806 h 20565"/>
              <a:gd name="T48" fmla="*/ 5105 w 11870"/>
              <a:gd name="T49" fmla="*/ 18464 h 20565"/>
              <a:gd name="T50" fmla="*/ 5227 w 11870"/>
              <a:gd name="T51" fmla="*/ 18147 h 20565"/>
              <a:gd name="T52" fmla="*/ 5446 w 11870"/>
              <a:gd name="T53" fmla="*/ 17927 h 20565"/>
              <a:gd name="T54" fmla="*/ 5764 w 11870"/>
              <a:gd name="T55" fmla="*/ 17805 h 20565"/>
              <a:gd name="T56" fmla="*/ 1295 w 11870"/>
              <a:gd name="T57" fmla="*/ 0 h 20565"/>
              <a:gd name="T58" fmla="*/ 782 w 11870"/>
              <a:gd name="T59" fmla="*/ 98 h 20565"/>
              <a:gd name="T60" fmla="*/ 366 w 11870"/>
              <a:gd name="T61" fmla="*/ 367 h 20565"/>
              <a:gd name="T62" fmla="*/ 98 w 11870"/>
              <a:gd name="T63" fmla="*/ 782 h 20565"/>
              <a:gd name="T64" fmla="*/ 0 w 11870"/>
              <a:gd name="T65" fmla="*/ 1295 h 20565"/>
              <a:gd name="T66" fmla="*/ 25 w 11870"/>
              <a:gd name="T67" fmla="*/ 19539 h 20565"/>
              <a:gd name="T68" fmla="*/ 220 w 11870"/>
              <a:gd name="T69" fmla="*/ 20003 h 20565"/>
              <a:gd name="T70" fmla="*/ 562 w 11870"/>
              <a:gd name="T71" fmla="*/ 20345 h 20565"/>
              <a:gd name="T72" fmla="*/ 1026 w 11870"/>
              <a:gd name="T73" fmla="*/ 20540 h 20565"/>
              <a:gd name="T74" fmla="*/ 10575 w 11870"/>
              <a:gd name="T75" fmla="*/ 20565 h 20565"/>
              <a:gd name="T76" fmla="*/ 11088 w 11870"/>
              <a:gd name="T77" fmla="*/ 20467 h 20565"/>
              <a:gd name="T78" fmla="*/ 11503 w 11870"/>
              <a:gd name="T79" fmla="*/ 20198 h 20565"/>
              <a:gd name="T80" fmla="*/ 11772 w 11870"/>
              <a:gd name="T81" fmla="*/ 19783 h 20565"/>
              <a:gd name="T82" fmla="*/ 11870 w 11870"/>
              <a:gd name="T83" fmla="*/ 19270 h 20565"/>
              <a:gd name="T84" fmla="*/ 11845 w 11870"/>
              <a:gd name="T85" fmla="*/ 1026 h 20565"/>
              <a:gd name="T86" fmla="*/ 11650 w 11870"/>
              <a:gd name="T87" fmla="*/ 562 h 20565"/>
              <a:gd name="T88" fmla="*/ 11308 w 11870"/>
              <a:gd name="T89" fmla="*/ 220 h 20565"/>
              <a:gd name="T90" fmla="*/ 10844 w 11870"/>
              <a:gd name="T91" fmla="*/ 25 h 20565"/>
              <a:gd name="T92" fmla="*/ 1295 w 11870"/>
              <a:gd name="T93" fmla="*/ 0 h 20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lnTo>
                  <a:pt x="6301" y="977"/>
                </a:lnTo>
                <a:close/>
                <a:moveTo>
                  <a:pt x="10575" y="2565"/>
                </a:moveTo>
                <a:lnTo>
                  <a:pt x="10575" y="16706"/>
                </a:lnTo>
                <a:lnTo>
                  <a:pt x="1295" y="16706"/>
                </a:lnTo>
                <a:lnTo>
                  <a:pt x="1295" y="2565"/>
                </a:lnTo>
                <a:lnTo>
                  <a:pt x="1057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lnTo>
                  <a:pt x="1295" y="0"/>
                </a:lnTo>
                <a:close/>
              </a:path>
            </a:pathLst>
          </a:custGeom>
          <a:solidFill>
            <a:srgbClr val="19BB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3" name="Google Shape;100;p4">
            <a:extLst>
              <a:ext uri="{FF2B5EF4-FFF2-40B4-BE49-F238E27FC236}">
                <a16:creationId xmlns:a16="http://schemas.microsoft.com/office/drawing/2014/main" id="{57AD798E-B881-8A4E-857C-57ACFA0B7CF1}"/>
              </a:ext>
            </a:extLst>
          </p:cNvPr>
          <p:cNvGrpSpPr>
            <a:grpSpLocks/>
          </p:cNvGrpSpPr>
          <p:nvPr/>
        </p:nvGrpSpPr>
        <p:grpSpPr bwMode="auto">
          <a:xfrm>
            <a:off x="295275" y="877888"/>
            <a:ext cx="247650" cy="392112"/>
            <a:chOff x="6718575" y="2318625"/>
            <a:chExt cx="256950" cy="407375"/>
          </a:xfrm>
        </p:grpSpPr>
        <p:sp>
          <p:nvSpPr>
            <p:cNvPr id="14" name="Google Shape;101;p4">
              <a:extLst>
                <a:ext uri="{FF2B5EF4-FFF2-40B4-BE49-F238E27FC236}">
                  <a16:creationId xmlns:a16="http://schemas.microsoft.com/office/drawing/2014/main" id="{70871FE2-EB18-4B42-98D0-C75A17E3302F}"/>
                </a:ext>
              </a:extLst>
            </p:cNvPr>
            <p:cNvSpPr>
              <a:spLocks/>
            </p:cNvSpPr>
            <p:nvPr/>
          </p:nvSpPr>
          <p:spPr bwMode="auto">
            <a:xfrm>
              <a:off x="6795900" y="2673600"/>
              <a:ext cx="102300" cy="22550"/>
            </a:xfrm>
            <a:custGeom>
              <a:avLst/>
              <a:gdLst>
                <a:gd name="T0" fmla="*/ 4092 w 4092"/>
                <a:gd name="T1" fmla="*/ 902 h 902"/>
                <a:gd name="T2" fmla="*/ 4092 w 4092"/>
                <a:gd name="T3" fmla="*/ 1 h 902"/>
                <a:gd name="T4" fmla="*/ 0 w 4092"/>
                <a:gd name="T5" fmla="*/ 1 h 902"/>
                <a:gd name="T6" fmla="*/ 0 w 4092"/>
                <a:gd name="T7" fmla="*/ 902 h 902"/>
                <a:gd name="T8" fmla="*/ 4092 w 4092"/>
                <a:gd name="T9" fmla="*/ 902 h 902"/>
              </a:gdLst>
              <a:ahLst/>
              <a:cxnLst>
                <a:cxn ang="0">
                  <a:pos x="T0" y="T1"/>
                </a:cxn>
                <a:cxn ang="0">
                  <a:pos x="T2" y="T3"/>
                </a:cxn>
                <a:cxn ang="0">
                  <a:pos x="T4" y="T5"/>
                </a:cxn>
                <a:cxn ang="0">
                  <a:pos x="T6" y="T7"/>
                </a:cxn>
                <a:cxn ang="0">
                  <a:pos x="T8" y="T9"/>
                </a:cxn>
              </a:cxnLst>
              <a:rect l="0" t="0" r="r" b="b"/>
              <a:pathLst>
                <a:path w="4092" h="902" fill="none" extrusionOk="0">
                  <a:moveTo>
                    <a:pt x="4092" y="902"/>
                  </a:moveTo>
                  <a:lnTo>
                    <a:pt x="4092" y="1"/>
                  </a:lnTo>
                  <a:lnTo>
                    <a:pt x="0" y="1"/>
                  </a:lnTo>
                  <a:lnTo>
                    <a:pt x="0" y="902"/>
                  </a:lnTo>
                  <a:lnTo>
                    <a:pt x="4092" y="902"/>
                  </a:lnTo>
                  <a:close/>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5" name="Google Shape;102;p4">
              <a:extLst>
                <a:ext uri="{FF2B5EF4-FFF2-40B4-BE49-F238E27FC236}">
                  <a16:creationId xmlns:a16="http://schemas.microsoft.com/office/drawing/2014/main" id="{6EE0DD9E-7004-C545-B5A0-870FE6F85EF6}"/>
                </a:ext>
              </a:extLst>
            </p:cNvPr>
            <p:cNvSpPr>
              <a:spLocks/>
            </p:cNvSpPr>
            <p:nvPr/>
          </p:nvSpPr>
          <p:spPr bwMode="auto">
            <a:xfrm>
              <a:off x="6795900" y="2650475"/>
              <a:ext cx="102300" cy="22550"/>
            </a:xfrm>
            <a:custGeom>
              <a:avLst/>
              <a:gdLst>
                <a:gd name="T0" fmla="*/ 4092 w 4092"/>
                <a:gd name="T1" fmla="*/ 901 h 902"/>
                <a:gd name="T2" fmla="*/ 4092 w 4092"/>
                <a:gd name="T3" fmla="*/ 0 h 902"/>
                <a:gd name="T4" fmla="*/ 0 w 4092"/>
                <a:gd name="T5" fmla="*/ 0 h 902"/>
                <a:gd name="T6" fmla="*/ 0 w 4092"/>
                <a:gd name="T7" fmla="*/ 901 h 902"/>
                <a:gd name="T8" fmla="*/ 4092 w 4092"/>
                <a:gd name="T9" fmla="*/ 901 h 902"/>
              </a:gdLst>
              <a:ahLst/>
              <a:cxnLst>
                <a:cxn ang="0">
                  <a:pos x="T0" y="T1"/>
                </a:cxn>
                <a:cxn ang="0">
                  <a:pos x="T2" y="T3"/>
                </a:cxn>
                <a:cxn ang="0">
                  <a:pos x="T4" y="T5"/>
                </a:cxn>
                <a:cxn ang="0">
                  <a:pos x="T6" y="T7"/>
                </a:cxn>
                <a:cxn ang="0">
                  <a:pos x="T8" y="T9"/>
                </a:cxn>
              </a:cxnLst>
              <a:rect l="0" t="0" r="r" b="b"/>
              <a:pathLst>
                <a:path w="4092" h="902" fill="none" extrusionOk="0">
                  <a:moveTo>
                    <a:pt x="4092" y="901"/>
                  </a:moveTo>
                  <a:lnTo>
                    <a:pt x="4092" y="0"/>
                  </a:lnTo>
                  <a:lnTo>
                    <a:pt x="0" y="0"/>
                  </a:lnTo>
                  <a:lnTo>
                    <a:pt x="0" y="901"/>
                  </a:lnTo>
                  <a:lnTo>
                    <a:pt x="4092" y="901"/>
                  </a:lnTo>
                  <a:close/>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103;p4">
              <a:extLst>
                <a:ext uri="{FF2B5EF4-FFF2-40B4-BE49-F238E27FC236}">
                  <a16:creationId xmlns:a16="http://schemas.microsoft.com/office/drawing/2014/main" id="{1A584A5B-E094-8941-9B27-7173CF34E6C4}"/>
                </a:ext>
              </a:extLst>
            </p:cNvPr>
            <p:cNvSpPr>
              <a:spLocks/>
            </p:cNvSpPr>
            <p:nvPr/>
          </p:nvSpPr>
          <p:spPr bwMode="auto">
            <a:xfrm>
              <a:off x="6795900" y="2696125"/>
              <a:ext cx="102300" cy="29875"/>
            </a:xfrm>
            <a:custGeom>
              <a:avLst/>
              <a:gdLst>
                <a:gd name="T0" fmla="*/ 0 w 4092"/>
                <a:gd name="T1" fmla="*/ 1 h 1195"/>
                <a:gd name="T2" fmla="*/ 0 w 4092"/>
                <a:gd name="T3" fmla="*/ 171 h 1195"/>
                <a:gd name="T4" fmla="*/ 0 w 4092"/>
                <a:gd name="T5" fmla="*/ 171 h 1195"/>
                <a:gd name="T6" fmla="*/ 24 w 4092"/>
                <a:gd name="T7" fmla="*/ 318 h 1195"/>
                <a:gd name="T8" fmla="*/ 98 w 4092"/>
                <a:gd name="T9" fmla="*/ 464 h 1195"/>
                <a:gd name="T10" fmla="*/ 195 w 4092"/>
                <a:gd name="T11" fmla="*/ 585 h 1195"/>
                <a:gd name="T12" fmla="*/ 341 w 4092"/>
                <a:gd name="T13" fmla="*/ 659 h 1195"/>
                <a:gd name="T14" fmla="*/ 1875 w 4092"/>
                <a:gd name="T15" fmla="*/ 1170 h 1195"/>
                <a:gd name="T16" fmla="*/ 1875 w 4092"/>
                <a:gd name="T17" fmla="*/ 1170 h 1195"/>
                <a:gd name="T18" fmla="*/ 2046 w 4092"/>
                <a:gd name="T19" fmla="*/ 1194 h 1195"/>
                <a:gd name="T20" fmla="*/ 2046 w 4092"/>
                <a:gd name="T21" fmla="*/ 1194 h 1195"/>
                <a:gd name="T22" fmla="*/ 2216 w 4092"/>
                <a:gd name="T23" fmla="*/ 1170 h 1195"/>
                <a:gd name="T24" fmla="*/ 3751 w 4092"/>
                <a:gd name="T25" fmla="*/ 659 h 1195"/>
                <a:gd name="T26" fmla="*/ 3751 w 4092"/>
                <a:gd name="T27" fmla="*/ 659 h 1195"/>
                <a:gd name="T28" fmla="*/ 3897 w 4092"/>
                <a:gd name="T29" fmla="*/ 585 h 1195"/>
                <a:gd name="T30" fmla="*/ 3994 w 4092"/>
                <a:gd name="T31" fmla="*/ 464 h 1195"/>
                <a:gd name="T32" fmla="*/ 4067 w 4092"/>
                <a:gd name="T33" fmla="*/ 318 h 1195"/>
                <a:gd name="T34" fmla="*/ 4092 w 4092"/>
                <a:gd name="T35" fmla="*/ 171 h 1195"/>
                <a:gd name="T36" fmla="*/ 4092 w 4092"/>
                <a:gd name="T37" fmla="*/ 1 h 1195"/>
                <a:gd name="T38" fmla="*/ 0 w 4092"/>
                <a:gd name="T39" fmla="*/ 1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7" name="Google Shape;104;p4">
              <a:extLst>
                <a:ext uri="{FF2B5EF4-FFF2-40B4-BE49-F238E27FC236}">
                  <a16:creationId xmlns:a16="http://schemas.microsoft.com/office/drawing/2014/main" id="{EF6A1980-21F1-AE49-801B-54E8C2FA7D9D}"/>
                </a:ext>
              </a:extLst>
            </p:cNvPr>
            <p:cNvSpPr>
              <a:spLocks/>
            </p:cNvSpPr>
            <p:nvPr/>
          </p:nvSpPr>
          <p:spPr bwMode="auto">
            <a:xfrm>
              <a:off x="6784925" y="2459275"/>
              <a:ext cx="35350" cy="166875"/>
            </a:xfrm>
            <a:custGeom>
              <a:avLst/>
              <a:gdLst>
                <a:gd name="T0" fmla="*/ 1413 w 1414"/>
                <a:gd name="T1" fmla="*/ 6674 h 6675"/>
                <a:gd name="T2" fmla="*/ 1413 w 1414"/>
                <a:gd name="T3" fmla="*/ 6674 h 6675"/>
                <a:gd name="T4" fmla="*/ 585 w 1414"/>
                <a:gd name="T5" fmla="*/ 2850 h 6675"/>
                <a:gd name="T6" fmla="*/ 1 w 1414"/>
                <a:gd name="T7" fmla="*/ 1 h 6675"/>
              </a:gdLst>
              <a:ahLst/>
              <a:cxnLst>
                <a:cxn ang="0">
                  <a:pos x="T0" y="T1"/>
                </a:cxn>
                <a:cxn ang="0">
                  <a:pos x="T2" y="T3"/>
                </a:cxn>
                <a:cxn ang="0">
                  <a:pos x="T4" y="T5"/>
                </a:cxn>
                <a:cxn ang="0">
                  <a:pos x="T6" y="T7"/>
                </a:cxn>
              </a:cxnLst>
              <a:rect l="0" t="0" r="r" b="b"/>
              <a:pathLst>
                <a:path w="1414" h="6675" fill="none" extrusionOk="0">
                  <a:moveTo>
                    <a:pt x="1413" y="6674"/>
                  </a:moveTo>
                  <a:lnTo>
                    <a:pt x="1413" y="6674"/>
                  </a:lnTo>
                  <a:lnTo>
                    <a:pt x="585" y="2850"/>
                  </a:lnTo>
                  <a:lnTo>
                    <a:pt x="1" y="1"/>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8" name="Google Shape;105;p4">
              <a:extLst>
                <a:ext uri="{FF2B5EF4-FFF2-40B4-BE49-F238E27FC236}">
                  <a16:creationId xmlns:a16="http://schemas.microsoft.com/office/drawing/2014/main" id="{D876A94D-C04D-2E4B-A3E6-FFD12B289AE6}"/>
                </a:ext>
              </a:extLst>
            </p:cNvPr>
            <p:cNvSpPr>
              <a:spLocks/>
            </p:cNvSpPr>
            <p:nvPr/>
          </p:nvSpPr>
          <p:spPr bwMode="auto">
            <a:xfrm>
              <a:off x="6718575" y="2318625"/>
              <a:ext cx="256950" cy="307525"/>
            </a:xfrm>
            <a:custGeom>
              <a:avLst/>
              <a:gdLst>
                <a:gd name="T0" fmla="*/ 7185 w 10278"/>
                <a:gd name="T1" fmla="*/ 12300 h 12301"/>
                <a:gd name="T2" fmla="*/ 7477 w 10278"/>
                <a:gd name="T3" fmla="*/ 11253 h 12301"/>
                <a:gd name="T4" fmla="*/ 7891 w 10278"/>
                <a:gd name="T5" fmla="*/ 10327 h 12301"/>
                <a:gd name="T6" fmla="*/ 8378 w 10278"/>
                <a:gd name="T7" fmla="*/ 9499 h 12301"/>
                <a:gd name="T8" fmla="*/ 9182 w 10278"/>
                <a:gd name="T9" fmla="*/ 8330 h 12301"/>
                <a:gd name="T10" fmla="*/ 9645 w 10278"/>
                <a:gd name="T11" fmla="*/ 7551 h 12301"/>
                <a:gd name="T12" fmla="*/ 10034 w 10278"/>
                <a:gd name="T13" fmla="*/ 6674 h 12301"/>
                <a:gd name="T14" fmla="*/ 10229 w 10278"/>
                <a:gd name="T15" fmla="*/ 5676 h 12301"/>
                <a:gd name="T16" fmla="*/ 10278 w 10278"/>
                <a:gd name="T17" fmla="*/ 5140 h 12301"/>
                <a:gd name="T18" fmla="*/ 10229 w 10278"/>
                <a:gd name="T19" fmla="*/ 4604 h 12301"/>
                <a:gd name="T20" fmla="*/ 10034 w 10278"/>
                <a:gd name="T21" fmla="*/ 3605 h 12301"/>
                <a:gd name="T22" fmla="*/ 9645 w 10278"/>
                <a:gd name="T23" fmla="*/ 2680 h 12301"/>
                <a:gd name="T24" fmla="*/ 9084 w 10278"/>
                <a:gd name="T25" fmla="*/ 1876 h 12301"/>
                <a:gd name="T26" fmla="*/ 8402 w 10278"/>
                <a:gd name="T27" fmla="*/ 1170 h 12301"/>
                <a:gd name="T28" fmla="*/ 7574 w 10278"/>
                <a:gd name="T29" fmla="*/ 634 h 12301"/>
                <a:gd name="T30" fmla="*/ 6673 w 10278"/>
                <a:gd name="T31" fmla="*/ 244 h 12301"/>
                <a:gd name="T32" fmla="*/ 5675 w 10278"/>
                <a:gd name="T33" fmla="*/ 25 h 12301"/>
                <a:gd name="T34" fmla="*/ 5139 w 10278"/>
                <a:gd name="T35" fmla="*/ 1 h 12301"/>
                <a:gd name="T36" fmla="*/ 4116 w 10278"/>
                <a:gd name="T37" fmla="*/ 98 h 12301"/>
                <a:gd name="T38" fmla="*/ 3142 w 10278"/>
                <a:gd name="T39" fmla="*/ 415 h 12301"/>
                <a:gd name="T40" fmla="*/ 2265 w 10278"/>
                <a:gd name="T41" fmla="*/ 878 h 12301"/>
                <a:gd name="T42" fmla="*/ 1510 w 10278"/>
                <a:gd name="T43" fmla="*/ 1511 h 12301"/>
                <a:gd name="T44" fmla="*/ 877 w 10278"/>
                <a:gd name="T45" fmla="*/ 2266 h 12301"/>
                <a:gd name="T46" fmla="*/ 414 w 10278"/>
                <a:gd name="T47" fmla="*/ 3143 h 12301"/>
                <a:gd name="T48" fmla="*/ 122 w 10278"/>
                <a:gd name="T49" fmla="*/ 4093 h 12301"/>
                <a:gd name="T50" fmla="*/ 0 w 10278"/>
                <a:gd name="T51" fmla="*/ 5140 h 12301"/>
                <a:gd name="T52" fmla="*/ 24 w 10278"/>
                <a:gd name="T53" fmla="*/ 5408 h 12301"/>
                <a:gd name="T54" fmla="*/ 122 w 10278"/>
                <a:gd name="T55" fmla="*/ 6187 h 12301"/>
                <a:gd name="T56" fmla="*/ 414 w 10278"/>
                <a:gd name="T57" fmla="*/ 7113 h 12301"/>
                <a:gd name="T58" fmla="*/ 852 w 10278"/>
                <a:gd name="T59" fmla="*/ 7941 h 12301"/>
                <a:gd name="T60" fmla="*/ 1364 w 10278"/>
                <a:gd name="T61" fmla="*/ 8720 h 12301"/>
                <a:gd name="T62" fmla="*/ 2143 w 10278"/>
                <a:gd name="T63" fmla="*/ 9913 h 12301"/>
                <a:gd name="T64" fmla="*/ 2606 w 10278"/>
                <a:gd name="T65" fmla="*/ 10766 h 12301"/>
                <a:gd name="T66" fmla="*/ 2971 w 10278"/>
                <a:gd name="T67" fmla="*/ 11764 h 1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106;p4">
              <a:extLst>
                <a:ext uri="{FF2B5EF4-FFF2-40B4-BE49-F238E27FC236}">
                  <a16:creationId xmlns:a16="http://schemas.microsoft.com/office/drawing/2014/main" id="{D4C9F7BA-FA89-A744-AB6F-D36468687276}"/>
                </a:ext>
              </a:extLst>
            </p:cNvPr>
            <p:cNvSpPr>
              <a:spLocks/>
            </p:cNvSpPr>
            <p:nvPr/>
          </p:nvSpPr>
          <p:spPr bwMode="auto">
            <a:xfrm>
              <a:off x="6873825" y="2459275"/>
              <a:ext cx="35350" cy="166875"/>
            </a:xfrm>
            <a:custGeom>
              <a:avLst/>
              <a:gdLst>
                <a:gd name="T0" fmla="*/ 1413 w 1414"/>
                <a:gd name="T1" fmla="*/ 1 h 6675"/>
                <a:gd name="T2" fmla="*/ 1413 w 1414"/>
                <a:gd name="T3" fmla="*/ 1 h 6675"/>
                <a:gd name="T4" fmla="*/ 829 w 1414"/>
                <a:gd name="T5" fmla="*/ 2850 h 6675"/>
                <a:gd name="T6" fmla="*/ 1 w 1414"/>
                <a:gd name="T7" fmla="*/ 6674 h 6675"/>
              </a:gdLst>
              <a:ahLst/>
              <a:cxnLst>
                <a:cxn ang="0">
                  <a:pos x="T0" y="T1"/>
                </a:cxn>
                <a:cxn ang="0">
                  <a:pos x="T2" y="T3"/>
                </a:cxn>
                <a:cxn ang="0">
                  <a:pos x="T4" y="T5"/>
                </a:cxn>
                <a:cxn ang="0">
                  <a:pos x="T6" y="T7"/>
                </a:cxn>
              </a:cxnLst>
              <a:rect l="0" t="0" r="r" b="b"/>
              <a:pathLst>
                <a:path w="1414" h="6675" fill="none" extrusionOk="0">
                  <a:moveTo>
                    <a:pt x="1413" y="1"/>
                  </a:moveTo>
                  <a:lnTo>
                    <a:pt x="1413" y="1"/>
                  </a:lnTo>
                  <a:lnTo>
                    <a:pt x="829" y="2850"/>
                  </a:lnTo>
                  <a:lnTo>
                    <a:pt x="1" y="6674"/>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0" name="Google Shape;107;p4">
              <a:extLst>
                <a:ext uri="{FF2B5EF4-FFF2-40B4-BE49-F238E27FC236}">
                  <a16:creationId xmlns:a16="http://schemas.microsoft.com/office/drawing/2014/main" id="{CA98D36B-01D9-F34E-9252-F3A1024EFE39}"/>
                </a:ext>
              </a:extLst>
            </p:cNvPr>
            <p:cNvSpPr>
              <a:spLocks/>
            </p:cNvSpPr>
            <p:nvPr/>
          </p:nvSpPr>
          <p:spPr bwMode="auto">
            <a:xfrm>
              <a:off x="6801975" y="2453200"/>
              <a:ext cx="90150" cy="19500"/>
            </a:xfrm>
            <a:custGeom>
              <a:avLst/>
              <a:gdLst>
                <a:gd name="T0" fmla="*/ 1 w 3606"/>
                <a:gd name="T1" fmla="*/ 73 h 780"/>
                <a:gd name="T2" fmla="*/ 829 w 3606"/>
                <a:gd name="T3" fmla="*/ 780 h 780"/>
                <a:gd name="T4" fmla="*/ 1657 w 3606"/>
                <a:gd name="T5" fmla="*/ 73 h 780"/>
                <a:gd name="T6" fmla="*/ 1657 w 3606"/>
                <a:gd name="T7" fmla="*/ 73 h 780"/>
                <a:gd name="T8" fmla="*/ 1730 w 3606"/>
                <a:gd name="T9" fmla="*/ 25 h 780"/>
                <a:gd name="T10" fmla="*/ 1803 w 3606"/>
                <a:gd name="T11" fmla="*/ 0 h 780"/>
                <a:gd name="T12" fmla="*/ 1876 w 3606"/>
                <a:gd name="T13" fmla="*/ 25 h 780"/>
                <a:gd name="T14" fmla="*/ 1949 w 3606"/>
                <a:gd name="T15" fmla="*/ 73 h 780"/>
                <a:gd name="T16" fmla="*/ 2777 w 3606"/>
                <a:gd name="T17" fmla="*/ 780 h 780"/>
                <a:gd name="T18" fmla="*/ 3605 w 3606"/>
                <a:gd name="T19" fmla="*/ 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1" name="Google Shape;108;p4">
              <a:extLst>
                <a:ext uri="{FF2B5EF4-FFF2-40B4-BE49-F238E27FC236}">
                  <a16:creationId xmlns:a16="http://schemas.microsoft.com/office/drawing/2014/main" id="{0D240F3E-B9A5-F846-9107-6669E3F13E77}"/>
                </a:ext>
              </a:extLst>
            </p:cNvPr>
            <p:cNvSpPr>
              <a:spLocks/>
            </p:cNvSpPr>
            <p:nvPr/>
          </p:nvSpPr>
          <p:spPr bwMode="auto">
            <a:xfrm>
              <a:off x="6795900" y="2628550"/>
              <a:ext cx="102300" cy="25"/>
            </a:xfrm>
            <a:custGeom>
              <a:avLst/>
              <a:gdLst>
                <a:gd name="T0" fmla="*/ 0 w 4092"/>
                <a:gd name="T1" fmla="*/ 1 h 1"/>
                <a:gd name="T2" fmla="*/ 4092 w 4092"/>
                <a:gd name="T3" fmla="*/ 1 h 1"/>
              </a:gdLst>
              <a:ahLst/>
              <a:cxnLst>
                <a:cxn ang="0">
                  <a:pos x="T0" y="T1"/>
                </a:cxn>
                <a:cxn ang="0">
                  <a:pos x="T2" y="T3"/>
                </a:cxn>
              </a:cxnLst>
              <a:rect l="0" t="0" r="r" b="b"/>
              <a:pathLst>
                <a:path w="4092" h="1" fill="none" extrusionOk="0">
                  <a:moveTo>
                    <a:pt x="0" y="1"/>
                  </a:moveTo>
                  <a:lnTo>
                    <a:pt x="4092" y="1"/>
                  </a:lnTo>
                </a:path>
              </a:pathLst>
            </a:custGeom>
            <a:noFill/>
            <a:ln w="12175" cap="rnd" cmpd="sng">
              <a:solidFill>
                <a:srgbClr val="19BBD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2" name="Google Shape;109;p4">
            <a:extLst>
              <a:ext uri="{FF2B5EF4-FFF2-40B4-BE49-F238E27FC236}">
                <a16:creationId xmlns:a16="http://schemas.microsoft.com/office/drawing/2014/main" id="{0844216D-D239-264B-B72E-7B2F8F974D3D}"/>
              </a:ext>
            </a:extLst>
          </p:cNvPr>
          <p:cNvGrpSpPr>
            <a:grpSpLocks/>
          </p:cNvGrpSpPr>
          <p:nvPr/>
        </p:nvGrpSpPr>
        <p:grpSpPr bwMode="auto">
          <a:xfrm>
            <a:off x="1228725" y="3309938"/>
            <a:ext cx="342900" cy="350837"/>
            <a:chOff x="3951850" y="2985350"/>
            <a:chExt cx="407950" cy="416500"/>
          </a:xfrm>
        </p:grpSpPr>
        <p:sp>
          <p:nvSpPr>
            <p:cNvPr id="23" name="Google Shape;110;p4">
              <a:extLst>
                <a:ext uri="{FF2B5EF4-FFF2-40B4-BE49-F238E27FC236}">
                  <a16:creationId xmlns:a16="http://schemas.microsoft.com/office/drawing/2014/main" id="{7F319C36-F894-0446-AD17-3E6E46B514E2}"/>
                </a:ext>
              </a:extLst>
            </p:cNvPr>
            <p:cNvSpPr>
              <a:spLocks/>
            </p:cNvSpPr>
            <p:nvPr/>
          </p:nvSpPr>
          <p:spPr bwMode="auto">
            <a:xfrm>
              <a:off x="3951850" y="2985350"/>
              <a:ext cx="314800" cy="314825"/>
            </a:xfrm>
            <a:custGeom>
              <a:avLst/>
              <a:gdLst>
                <a:gd name="T0" fmla="*/ 6284 w 12592"/>
                <a:gd name="T1" fmla="*/ 1 h 12593"/>
                <a:gd name="T2" fmla="*/ 5651 w 12592"/>
                <a:gd name="T3" fmla="*/ 49 h 12593"/>
                <a:gd name="T4" fmla="*/ 5017 w 12592"/>
                <a:gd name="T5" fmla="*/ 147 h 12593"/>
                <a:gd name="T6" fmla="*/ 4433 w 12592"/>
                <a:gd name="T7" fmla="*/ 293 h 12593"/>
                <a:gd name="T8" fmla="*/ 3848 w 12592"/>
                <a:gd name="T9" fmla="*/ 512 h 12593"/>
                <a:gd name="T10" fmla="*/ 3288 w 12592"/>
                <a:gd name="T11" fmla="*/ 780 h 12593"/>
                <a:gd name="T12" fmla="*/ 2777 w 12592"/>
                <a:gd name="T13" fmla="*/ 1072 h 12593"/>
                <a:gd name="T14" fmla="*/ 1851 w 12592"/>
                <a:gd name="T15" fmla="*/ 1852 h 12593"/>
                <a:gd name="T16" fmla="*/ 1072 w 12592"/>
                <a:gd name="T17" fmla="*/ 2777 h 12593"/>
                <a:gd name="T18" fmla="*/ 755 w 12592"/>
                <a:gd name="T19" fmla="*/ 3313 h 12593"/>
                <a:gd name="T20" fmla="*/ 487 w 12592"/>
                <a:gd name="T21" fmla="*/ 3849 h 12593"/>
                <a:gd name="T22" fmla="*/ 292 w 12592"/>
                <a:gd name="T23" fmla="*/ 4433 h 12593"/>
                <a:gd name="T24" fmla="*/ 122 w 12592"/>
                <a:gd name="T25" fmla="*/ 5042 h 12593"/>
                <a:gd name="T26" fmla="*/ 25 w 12592"/>
                <a:gd name="T27" fmla="*/ 5651 h 12593"/>
                <a:gd name="T28" fmla="*/ 0 w 12592"/>
                <a:gd name="T29" fmla="*/ 6308 h 12593"/>
                <a:gd name="T30" fmla="*/ 0 w 12592"/>
                <a:gd name="T31" fmla="*/ 6625 h 12593"/>
                <a:gd name="T32" fmla="*/ 73 w 12592"/>
                <a:gd name="T33" fmla="*/ 7258 h 12593"/>
                <a:gd name="T34" fmla="*/ 195 w 12592"/>
                <a:gd name="T35" fmla="*/ 7867 h 12593"/>
                <a:gd name="T36" fmla="*/ 390 w 12592"/>
                <a:gd name="T37" fmla="*/ 8476 h 12593"/>
                <a:gd name="T38" fmla="*/ 609 w 12592"/>
                <a:gd name="T39" fmla="*/ 9036 h 12593"/>
                <a:gd name="T40" fmla="*/ 901 w 12592"/>
                <a:gd name="T41" fmla="*/ 9572 h 12593"/>
                <a:gd name="T42" fmla="*/ 1437 w 12592"/>
                <a:gd name="T43" fmla="*/ 10303 h 12593"/>
                <a:gd name="T44" fmla="*/ 2290 w 12592"/>
                <a:gd name="T45" fmla="*/ 11155 h 12593"/>
                <a:gd name="T46" fmla="*/ 3020 w 12592"/>
                <a:gd name="T47" fmla="*/ 11691 h 12593"/>
                <a:gd name="T48" fmla="*/ 3556 w 12592"/>
                <a:gd name="T49" fmla="*/ 11983 h 12593"/>
                <a:gd name="T50" fmla="*/ 4141 w 12592"/>
                <a:gd name="T51" fmla="*/ 12202 h 12593"/>
                <a:gd name="T52" fmla="*/ 4725 w 12592"/>
                <a:gd name="T53" fmla="*/ 12397 h 12593"/>
                <a:gd name="T54" fmla="*/ 5334 w 12592"/>
                <a:gd name="T55" fmla="*/ 12519 h 12593"/>
                <a:gd name="T56" fmla="*/ 5967 w 12592"/>
                <a:gd name="T57" fmla="*/ 12592 h 12593"/>
                <a:gd name="T58" fmla="*/ 6284 w 12592"/>
                <a:gd name="T59" fmla="*/ 12592 h 12593"/>
                <a:gd name="T60" fmla="*/ 6941 w 12592"/>
                <a:gd name="T61" fmla="*/ 12568 h 12593"/>
                <a:gd name="T62" fmla="*/ 7550 w 12592"/>
                <a:gd name="T63" fmla="*/ 12470 h 12593"/>
                <a:gd name="T64" fmla="*/ 8159 w 12592"/>
                <a:gd name="T65" fmla="*/ 12300 h 12593"/>
                <a:gd name="T66" fmla="*/ 8744 w 12592"/>
                <a:gd name="T67" fmla="*/ 12105 h 12593"/>
                <a:gd name="T68" fmla="*/ 9279 w 12592"/>
                <a:gd name="T69" fmla="*/ 11837 h 12593"/>
                <a:gd name="T70" fmla="*/ 9815 w 12592"/>
                <a:gd name="T71" fmla="*/ 11520 h 12593"/>
                <a:gd name="T72" fmla="*/ 10741 w 12592"/>
                <a:gd name="T73" fmla="*/ 10741 h 12593"/>
                <a:gd name="T74" fmla="*/ 11520 w 12592"/>
                <a:gd name="T75" fmla="*/ 9816 h 12593"/>
                <a:gd name="T76" fmla="*/ 11812 w 12592"/>
                <a:gd name="T77" fmla="*/ 9304 h 12593"/>
                <a:gd name="T78" fmla="*/ 12080 w 12592"/>
                <a:gd name="T79" fmla="*/ 8744 h 12593"/>
                <a:gd name="T80" fmla="*/ 12299 w 12592"/>
                <a:gd name="T81" fmla="*/ 8184 h 12593"/>
                <a:gd name="T82" fmla="*/ 12446 w 12592"/>
                <a:gd name="T83" fmla="*/ 7575 h 12593"/>
                <a:gd name="T84" fmla="*/ 12543 w 12592"/>
                <a:gd name="T85" fmla="*/ 6942 h 12593"/>
                <a:gd name="T86" fmla="*/ 12592 w 12592"/>
                <a:gd name="T87" fmla="*/ 6308 h 12593"/>
                <a:gd name="T88" fmla="*/ 12567 w 12592"/>
                <a:gd name="T89" fmla="*/ 5968 h 12593"/>
                <a:gd name="T90" fmla="*/ 12519 w 12592"/>
                <a:gd name="T91" fmla="*/ 5334 h 12593"/>
                <a:gd name="T92" fmla="*/ 12397 w 12592"/>
                <a:gd name="T93" fmla="*/ 4725 h 12593"/>
                <a:gd name="T94" fmla="*/ 12202 w 12592"/>
                <a:gd name="T95" fmla="*/ 4141 h 12593"/>
                <a:gd name="T96" fmla="*/ 11958 w 12592"/>
                <a:gd name="T97" fmla="*/ 3581 h 12593"/>
                <a:gd name="T98" fmla="*/ 11666 w 12592"/>
                <a:gd name="T99" fmla="*/ 3045 h 12593"/>
                <a:gd name="T100" fmla="*/ 11155 w 12592"/>
                <a:gd name="T101" fmla="*/ 2290 h 12593"/>
                <a:gd name="T102" fmla="*/ 10302 w 12592"/>
                <a:gd name="T103" fmla="*/ 1437 h 12593"/>
                <a:gd name="T104" fmla="*/ 9547 w 12592"/>
                <a:gd name="T105" fmla="*/ 926 h 12593"/>
                <a:gd name="T106" fmla="*/ 9012 w 12592"/>
                <a:gd name="T107" fmla="*/ 634 h 12593"/>
                <a:gd name="T108" fmla="*/ 8451 w 12592"/>
                <a:gd name="T109" fmla="*/ 390 h 12593"/>
                <a:gd name="T110" fmla="*/ 7867 w 12592"/>
                <a:gd name="T111" fmla="*/ 220 h 12593"/>
                <a:gd name="T112" fmla="*/ 7258 w 12592"/>
                <a:gd name="T113" fmla="*/ 74 h 12593"/>
                <a:gd name="T114" fmla="*/ 6625 w 12592"/>
                <a:gd name="T115" fmla="*/ 25 h 12593"/>
                <a:gd name="T116" fmla="*/ 6284 w 12592"/>
                <a:gd name="T117" fmla="*/ 1 h 1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close/>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4" name="Google Shape;111;p4">
              <a:extLst>
                <a:ext uri="{FF2B5EF4-FFF2-40B4-BE49-F238E27FC236}">
                  <a16:creationId xmlns:a16="http://schemas.microsoft.com/office/drawing/2014/main" id="{EA39BE6B-4447-CF43-8D67-B06DDD5F5614}"/>
                </a:ext>
              </a:extLst>
            </p:cNvPr>
            <p:cNvSpPr>
              <a:spLocks/>
            </p:cNvSpPr>
            <p:nvPr/>
          </p:nvSpPr>
          <p:spPr bwMode="auto">
            <a:xfrm>
              <a:off x="3988375" y="3021875"/>
              <a:ext cx="241750" cy="241750"/>
            </a:xfrm>
            <a:custGeom>
              <a:avLst/>
              <a:gdLst>
                <a:gd name="T0" fmla="*/ 4823 w 9670"/>
                <a:gd name="T1" fmla="*/ 1 h 9670"/>
                <a:gd name="T2" fmla="*/ 3849 w 9670"/>
                <a:gd name="T3" fmla="*/ 98 h 9670"/>
                <a:gd name="T4" fmla="*/ 2947 w 9670"/>
                <a:gd name="T5" fmla="*/ 391 h 9670"/>
                <a:gd name="T6" fmla="*/ 2144 w 9670"/>
                <a:gd name="T7" fmla="*/ 829 h 9670"/>
                <a:gd name="T8" fmla="*/ 1413 w 9670"/>
                <a:gd name="T9" fmla="*/ 1438 h 9670"/>
                <a:gd name="T10" fmla="*/ 829 w 9670"/>
                <a:gd name="T11" fmla="*/ 2144 h 9670"/>
                <a:gd name="T12" fmla="*/ 390 w 9670"/>
                <a:gd name="T13" fmla="*/ 2972 h 9670"/>
                <a:gd name="T14" fmla="*/ 98 w 9670"/>
                <a:gd name="T15" fmla="*/ 3873 h 9670"/>
                <a:gd name="T16" fmla="*/ 1 w 9670"/>
                <a:gd name="T17" fmla="*/ 4847 h 9670"/>
                <a:gd name="T18" fmla="*/ 25 w 9670"/>
                <a:gd name="T19" fmla="*/ 5335 h 9670"/>
                <a:gd name="T20" fmla="*/ 220 w 9670"/>
                <a:gd name="T21" fmla="*/ 6284 h 9670"/>
                <a:gd name="T22" fmla="*/ 585 w 9670"/>
                <a:gd name="T23" fmla="*/ 7137 h 9670"/>
                <a:gd name="T24" fmla="*/ 1096 w 9670"/>
                <a:gd name="T25" fmla="*/ 7916 h 9670"/>
                <a:gd name="T26" fmla="*/ 1754 w 9670"/>
                <a:gd name="T27" fmla="*/ 8574 h 9670"/>
                <a:gd name="T28" fmla="*/ 2533 w 9670"/>
                <a:gd name="T29" fmla="*/ 9085 h 9670"/>
                <a:gd name="T30" fmla="*/ 3386 w 9670"/>
                <a:gd name="T31" fmla="*/ 9451 h 9670"/>
                <a:gd name="T32" fmla="*/ 4336 w 9670"/>
                <a:gd name="T33" fmla="*/ 9645 h 9670"/>
                <a:gd name="T34" fmla="*/ 4823 w 9670"/>
                <a:gd name="T35" fmla="*/ 9670 h 9670"/>
                <a:gd name="T36" fmla="*/ 5797 w 9670"/>
                <a:gd name="T37" fmla="*/ 9572 h 9670"/>
                <a:gd name="T38" fmla="*/ 6698 w 9670"/>
                <a:gd name="T39" fmla="*/ 9280 h 9670"/>
                <a:gd name="T40" fmla="*/ 7526 w 9670"/>
                <a:gd name="T41" fmla="*/ 8842 h 9670"/>
                <a:gd name="T42" fmla="*/ 8232 w 9670"/>
                <a:gd name="T43" fmla="*/ 8257 h 9670"/>
                <a:gd name="T44" fmla="*/ 8841 w 9670"/>
                <a:gd name="T45" fmla="*/ 7527 h 9670"/>
                <a:gd name="T46" fmla="*/ 9280 w 9670"/>
                <a:gd name="T47" fmla="*/ 6723 h 9670"/>
                <a:gd name="T48" fmla="*/ 9572 w 9670"/>
                <a:gd name="T49" fmla="*/ 5822 h 9670"/>
                <a:gd name="T50" fmla="*/ 9669 w 9670"/>
                <a:gd name="T51" fmla="*/ 4847 h 9670"/>
                <a:gd name="T52" fmla="*/ 9645 w 9670"/>
                <a:gd name="T53" fmla="*/ 4336 h 9670"/>
                <a:gd name="T54" fmla="*/ 9450 w 9670"/>
                <a:gd name="T55" fmla="*/ 3411 h 9670"/>
                <a:gd name="T56" fmla="*/ 9085 w 9670"/>
                <a:gd name="T57" fmla="*/ 2534 h 9670"/>
                <a:gd name="T58" fmla="*/ 8549 w 9670"/>
                <a:gd name="T59" fmla="*/ 1779 h 9670"/>
                <a:gd name="T60" fmla="*/ 7892 w 9670"/>
                <a:gd name="T61" fmla="*/ 1121 h 9670"/>
                <a:gd name="T62" fmla="*/ 7136 w 9670"/>
                <a:gd name="T63" fmla="*/ 585 h 9670"/>
                <a:gd name="T64" fmla="*/ 6260 w 9670"/>
                <a:gd name="T65" fmla="*/ 220 h 9670"/>
                <a:gd name="T66" fmla="*/ 5334 w 9670"/>
                <a:gd name="T67" fmla="*/ 25 h 9670"/>
                <a:gd name="T68" fmla="*/ 4823 w 9670"/>
                <a:gd name="T69" fmla="*/ 1 h 9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5" name="Google Shape;112;p4">
              <a:extLst>
                <a:ext uri="{FF2B5EF4-FFF2-40B4-BE49-F238E27FC236}">
                  <a16:creationId xmlns:a16="http://schemas.microsoft.com/office/drawing/2014/main" id="{50399178-4AD4-1540-BE51-EF55F977A787}"/>
                </a:ext>
              </a:extLst>
            </p:cNvPr>
            <p:cNvSpPr>
              <a:spLocks/>
            </p:cNvSpPr>
            <p:nvPr/>
          </p:nvSpPr>
          <p:spPr bwMode="auto">
            <a:xfrm>
              <a:off x="4024300" y="3058425"/>
              <a:ext cx="84650" cy="84650"/>
            </a:xfrm>
            <a:custGeom>
              <a:avLst/>
              <a:gdLst>
                <a:gd name="T0" fmla="*/ 0 w 3386"/>
                <a:gd name="T1" fmla="*/ 3385 h 3386"/>
                <a:gd name="T2" fmla="*/ 0 w 3386"/>
                <a:gd name="T3" fmla="*/ 3385 h 3386"/>
                <a:gd name="T4" fmla="*/ 25 w 3386"/>
                <a:gd name="T5" fmla="*/ 3020 h 3386"/>
                <a:gd name="T6" fmla="*/ 74 w 3386"/>
                <a:gd name="T7" fmla="*/ 2704 h 3386"/>
                <a:gd name="T8" fmla="*/ 147 w 3386"/>
                <a:gd name="T9" fmla="*/ 2363 h 3386"/>
                <a:gd name="T10" fmla="*/ 268 w 3386"/>
                <a:gd name="T11" fmla="*/ 2070 h 3386"/>
                <a:gd name="T12" fmla="*/ 414 w 3386"/>
                <a:gd name="T13" fmla="*/ 1754 h 3386"/>
                <a:gd name="T14" fmla="*/ 585 w 3386"/>
                <a:gd name="T15" fmla="*/ 1486 h 3386"/>
                <a:gd name="T16" fmla="*/ 780 w 3386"/>
                <a:gd name="T17" fmla="*/ 1218 h 3386"/>
                <a:gd name="T18" fmla="*/ 999 w 3386"/>
                <a:gd name="T19" fmla="*/ 974 h 3386"/>
                <a:gd name="T20" fmla="*/ 1243 w 3386"/>
                <a:gd name="T21" fmla="*/ 755 h 3386"/>
                <a:gd name="T22" fmla="*/ 1510 w 3386"/>
                <a:gd name="T23" fmla="*/ 560 h 3386"/>
                <a:gd name="T24" fmla="*/ 1778 w 3386"/>
                <a:gd name="T25" fmla="*/ 390 h 3386"/>
                <a:gd name="T26" fmla="*/ 2071 w 3386"/>
                <a:gd name="T27" fmla="*/ 244 h 3386"/>
                <a:gd name="T28" fmla="*/ 2387 w 3386"/>
                <a:gd name="T29" fmla="*/ 146 h 3386"/>
                <a:gd name="T30" fmla="*/ 2704 w 3386"/>
                <a:gd name="T31" fmla="*/ 49 h 3386"/>
                <a:gd name="T32" fmla="*/ 3045 w 3386"/>
                <a:gd name="T33" fmla="*/ 0 h 3386"/>
                <a:gd name="T34" fmla="*/ 3386 w 3386"/>
                <a:gd name="T35" fmla="*/ 0 h 3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6" name="Google Shape;113;p4">
              <a:extLst>
                <a:ext uri="{FF2B5EF4-FFF2-40B4-BE49-F238E27FC236}">
                  <a16:creationId xmlns:a16="http://schemas.microsoft.com/office/drawing/2014/main" id="{37594D30-3A60-2B48-812D-82EA4936A6E3}"/>
                </a:ext>
              </a:extLst>
            </p:cNvPr>
            <p:cNvSpPr>
              <a:spLocks/>
            </p:cNvSpPr>
            <p:nvPr/>
          </p:nvSpPr>
          <p:spPr bwMode="auto">
            <a:xfrm>
              <a:off x="4205750" y="3248375"/>
              <a:ext cx="154050" cy="153475"/>
            </a:xfrm>
            <a:custGeom>
              <a:avLst/>
              <a:gdLst>
                <a:gd name="T0" fmla="*/ 0 w 6162"/>
                <a:gd name="T1" fmla="*/ 1024 h 6139"/>
                <a:gd name="T2" fmla="*/ 4969 w 6162"/>
                <a:gd name="T3" fmla="*/ 5992 h 6139"/>
                <a:gd name="T4" fmla="*/ 4969 w 6162"/>
                <a:gd name="T5" fmla="*/ 5992 h 6139"/>
                <a:gd name="T6" fmla="*/ 5042 w 6162"/>
                <a:gd name="T7" fmla="*/ 6041 h 6139"/>
                <a:gd name="T8" fmla="*/ 5115 w 6162"/>
                <a:gd name="T9" fmla="*/ 6090 h 6139"/>
                <a:gd name="T10" fmla="*/ 5212 w 6162"/>
                <a:gd name="T11" fmla="*/ 6114 h 6139"/>
                <a:gd name="T12" fmla="*/ 5310 w 6162"/>
                <a:gd name="T13" fmla="*/ 6138 h 6139"/>
                <a:gd name="T14" fmla="*/ 5407 w 6162"/>
                <a:gd name="T15" fmla="*/ 6114 h 6139"/>
                <a:gd name="T16" fmla="*/ 5480 w 6162"/>
                <a:gd name="T17" fmla="*/ 6090 h 6139"/>
                <a:gd name="T18" fmla="*/ 5577 w 6162"/>
                <a:gd name="T19" fmla="*/ 6041 h 6139"/>
                <a:gd name="T20" fmla="*/ 5651 w 6162"/>
                <a:gd name="T21" fmla="*/ 5992 h 6139"/>
                <a:gd name="T22" fmla="*/ 6016 w 6162"/>
                <a:gd name="T23" fmla="*/ 5627 h 6139"/>
                <a:gd name="T24" fmla="*/ 6016 w 6162"/>
                <a:gd name="T25" fmla="*/ 5627 h 6139"/>
                <a:gd name="T26" fmla="*/ 6089 w 6162"/>
                <a:gd name="T27" fmla="*/ 5554 h 6139"/>
                <a:gd name="T28" fmla="*/ 6138 w 6162"/>
                <a:gd name="T29" fmla="*/ 5456 h 6139"/>
                <a:gd name="T30" fmla="*/ 6162 w 6162"/>
                <a:gd name="T31" fmla="*/ 5359 h 6139"/>
                <a:gd name="T32" fmla="*/ 6162 w 6162"/>
                <a:gd name="T33" fmla="*/ 5286 h 6139"/>
                <a:gd name="T34" fmla="*/ 6162 w 6162"/>
                <a:gd name="T35" fmla="*/ 5188 h 6139"/>
                <a:gd name="T36" fmla="*/ 6138 w 6162"/>
                <a:gd name="T37" fmla="*/ 5091 h 6139"/>
                <a:gd name="T38" fmla="*/ 6089 w 6162"/>
                <a:gd name="T39" fmla="*/ 5018 h 6139"/>
                <a:gd name="T40" fmla="*/ 6016 w 6162"/>
                <a:gd name="T41" fmla="*/ 4921 h 6139"/>
                <a:gd name="T42" fmla="*/ 1072 w 6162"/>
                <a:gd name="T43" fmla="*/ 1 h 6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2" h="6139" fill="none" extrusionOk="0">
                  <a:moveTo>
                    <a:pt x="0" y="1024"/>
                  </a:move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7" name="Google Shape;114;p4">
            <a:extLst>
              <a:ext uri="{FF2B5EF4-FFF2-40B4-BE49-F238E27FC236}">
                <a16:creationId xmlns:a16="http://schemas.microsoft.com/office/drawing/2014/main" id="{EFC8EC24-340C-F744-AEE4-8BE177AE56BE}"/>
              </a:ext>
            </a:extLst>
          </p:cNvPr>
          <p:cNvSpPr>
            <a:spLocks noChangeArrowheads="1"/>
          </p:cNvSpPr>
          <p:nvPr/>
        </p:nvSpPr>
        <p:spPr bwMode="auto">
          <a:xfrm rot="10800000" flipH="1">
            <a:off x="542925" y="3611563"/>
            <a:ext cx="819150" cy="711200"/>
          </a:xfrm>
          <a:prstGeom prst="hexagon">
            <a:avLst>
              <a:gd name="adj" fmla="val 28608"/>
              <a:gd name="vf" fmla="val 115470"/>
            </a:avLst>
          </a:prstGeom>
          <a:noFill/>
          <a:ln w="9525">
            <a:solidFill>
              <a:srgbClr val="18476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8" name="Google Shape;115;p4">
            <a:extLst>
              <a:ext uri="{FF2B5EF4-FFF2-40B4-BE49-F238E27FC236}">
                <a16:creationId xmlns:a16="http://schemas.microsoft.com/office/drawing/2014/main" id="{B9B700D9-1C37-A346-A334-BD417C394BE1}"/>
              </a:ext>
            </a:extLst>
          </p:cNvPr>
          <p:cNvSpPr>
            <a:spLocks noChangeArrowheads="1"/>
          </p:cNvSpPr>
          <p:nvPr/>
        </p:nvSpPr>
        <p:spPr bwMode="auto">
          <a:xfrm rot="10800000" flipH="1">
            <a:off x="728663" y="425450"/>
            <a:ext cx="428625" cy="369888"/>
          </a:xfrm>
          <a:prstGeom prst="hexagon">
            <a:avLst>
              <a:gd name="adj" fmla="val 28766"/>
              <a:gd name="vf" fmla="val 115470"/>
            </a:avLst>
          </a:prstGeom>
          <a:solidFill>
            <a:srgbClr val="3292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9" name="Google Shape;116;p4">
            <a:extLst>
              <a:ext uri="{FF2B5EF4-FFF2-40B4-BE49-F238E27FC236}">
                <a16:creationId xmlns:a16="http://schemas.microsoft.com/office/drawing/2014/main" id="{30557236-B4D4-8148-A319-84BB09268138}"/>
              </a:ext>
            </a:extLst>
          </p:cNvPr>
          <p:cNvSpPr>
            <a:spLocks noChangeArrowheads="1"/>
          </p:cNvSpPr>
          <p:nvPr/>
        </p:nvSpPr>
        <p:spPr bwMode="auto">
          <a:xfrm rot="10800000" flipH="1">
            <a:off x="-114300" y="3995738"/>
            <a:ext cx="819150" cy="709612"/>
          </a:xfrm>
          <a:prstGeom prst="hexagon">
            <a:avLst>
              <a:gd name="adj" fmla="val 28661"/>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0" name="Google Shape;117;p4">
            <a:extLst>
              <a:ext uri="{FF2B5EF4-FFF2-40B4-BE49-F238E27FC236}">
                <a16:creationId xmlns:a16="http://schemas.microsoft.com/office/drawing/2014/main" id="{4290B0C1-21EC-DA4A-96CC-9B6D64C48B4B}"/>
              </a:ext>
            </a:extLst>
          </p:cNvPr>
          <p:cNvSpPr>
            <a:spLocks noChangeArrowheads="1"/>
          </p:cNvSpPr>
          <p:nvPr/>
        </p:nvSpPr>
        <p:spPr bwMode="auto">
          <a:xfrm rot="10800000" flipH="1">
            <a:off x="411163" y="258763"/>
            <a:ext cx="358775" cy="311150"/>
          </a:xfrm>
          <a:prstGeom prst="hexagon">
            <a:avLst>
              <a:gd name="adj" fmla="val 28618"/>
              <a:gd name="vf" fmla="val 115470"/>
            </a:avLst>
          </a:prstGeom>
          <a:noFill/>
          <a:ln w="19050">
            <a:solidFill>
              <a:srgbClr val="00E1C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1" name="Google Shape;118;p4">
            <a:extLst>
              <a:ext uri="{FF2B5EF4-FFF2-40B4-BE49-F238E27FC236}">
                <a16:creationId xmlns:a16="http://schemas.microsoft.com/office/drawing/2014/main" id="{A59736F8-7963-414E-8402-425797FEA903}"/>
              </a:ext>
            </a:extLst>
          </p:cNvPr>
          <p:cNvSpPr>
            <a:spLocks/>
          </p:cNvSpPr>
          <p:nvPr/>
        </p:nvSpPr>
        <p:spPr bwMode="auto">
          <a:xfrm>
            <a:off x="828675" y="3843338"/>
            <a:ext cx="247650" cy="247650"/>
          </a:xfrm>
          <a:custGeom>
            <a:avLst/>
            <a:gdLst>
              <a:gd name="T0" fmla="*/ 9550 w 17000"/>
              <a:gd name="T1" fmla="*/ 5935 h 16999"/>
              <a:gd name="T2" fmla="*/ 10454 w 17000"/>
              <a:gd name="T3" fmla="*/ 6546 h 16999"/>
              <a:gd name="T4" fmla="*/ 11064 w 17000"/>
              <a:gd name="T5" fmla="*/ 7449 h 16999"/>
              <a:gd name="T6" fmla="*/ 11260 w 17000"/>
              <a:gd name="T7" fmla="*/ 8499 h 16999"/>
              <a:gd name="T8" fmla="*/ 11064 w 17000"/>
              <a:gd name="T9" fmla="*/ 9550 h 16999"/>
              <a:gd name="T10" fmla="*/ 10454 w 17000"/>
              <a:gd name="T11" fmla="*/ 10453 h 16999"/>
              <a:gd name="T12" fmla="*/ 9550 w 17000"/>
              <a:gd name="T13" fmla="*/ 11064 h 16999"/>
              <a:gd name="T14" fmla="*/ 8231 w 17000"/>
              <a:gd name="T15" fmla="*/ 11259 h 16999"/>
              <a:gd name="T16" fmla="*/ 7206 w 17000"/>
              <a:gd name="T17" fmla="*/ 10942 h 16999"/>
              <a:gd name="T18" fmla="*/ 6351 w 17000"/>
              <a:gd name="T19" fmla="*/ 10233 h 16999"/>
              <a:gd name="T20" fmla="*/ 5862 w 17000"/>
              <a:gd name="T21" fmla="*/ 9281 h 16999"/>
              <a:gd name="T22" fmla="*/ 5740 w 17000"/>
              <a:gd name="T23" fmla="*/ 8231 h 16999"/>
              <a:gd name="T24" fmla="*/ 6058 w 17000"/>
              <a:gd name="T25" fmla="*/ 7205 h 16999"/>
              <a:gd name="T26" fmla="*/ 6766 w 17000"/>
              <a:gd name="T27" fmla="*/ 6350 h 16999"/>
              <a:gd name="T28" fmla="*/ 7719 w 17000"/>
              <a:gd name="T29" fmla="*/ 5862 h 16999"/>
              <a:gd name="T30" fmla="*/ 7914 w 17000"/>
              <a:gd name="T31" fmla="*/ 0 h 16999"/>
              <a:gd name="T32" fmla="*/ 7328 w 17000"/>
              <a:gd name="T33" fmla="*/ 244 h 16999"/>
              <a:gd name="T34" fmla="*/ 7035 w 17000"/>
              <a:gd name="T35" fmla="*/ 782 h 16999"/>
              <a:gd name="T36" fmla="*/ 5789 w 17000"/>
              <a:gd name="T37" fmla="*/ 2931 h 16999"/>
              <a:gd name="T38" fmla="*/ 3786 w 17000"/>
              <a:gd name="T39" fmla="*/ 1881 h 16999"/>
              <a:gd name="T40" fmla="*/ 3176 w 17000"/>
              <a:gd name="T41" fmla="*/ 1905 h 16999"/>
              <a:gd name="T42" fmla="*/ 1979 w 17000"/>
              <a:gd name="T43" fmla="*/ 3029 h 16999"/>
              <a:gd name="T44" fmla="*/ 1833 w 17000"/>
              <a:gd name="T45" fmla="*/ 3639 h 16999"/>
              <a:gd name="T46" fmla="*/ 3103 w 17000"/>
              <a:gd name="T47" fmla="*/ 5447 h 16999"/>
              <a:gd name="T48" fmla="*/ 2541 w 17000"/>
              <a:gd name="T49" fmla="*/ 6839 h 16999"/>
              <a:gd name="T50" fmla="*/ 343 w 17000"/>
              <a:gd name="T51" fmla="*/ 7229 h 16999"/>
              <a:gd name="T52" fmla="*/ 25 w 17000"/>
              <a:gd name="T53" fmla="*/ 7742 h 16999"/>
              <a:gd name="T54" fmla="*/ 74 w 17000"/>
              <a:gd name="T55" fmla="*/ 9403 h 16999"/>
              <a:gd name="T56" fmla="*/ 489 w 17000"/>
              <a:gd name="T57" fmla="*/ 9867 h 16999"/>
              <a:gd name="T58" fmla="*/ 2639 w 17000"/>
              <a:gd name="T59" fmla="*/ 10502 h 16999"/>
              <a:gd name="T60" fmla="*/ 2028 w 17000"/>
              <a:gd name="T61" fmla="*/ 12920 h 16999"/>
              <a:gd name="T62" fmla="*/ 1833 w 17000"/>
              <a:gd name="T63" fmla="*/ 13506 h 16999"/>
              <a:gd name="T64" fmla="*/ 2077 w 17000"/>
              <a:gd name="T65" fmla="*/ 14092 h 16999"/>
              <a:gd name="T66" fmla="*/ 3322 w 17000"/>
              <a:gd name="T67" fmla="*/ 15142 h 16999"/>
              <a:gd name="T68" fmla="*/ 3933 w 17000"/>
              <a:gd name="T69" fmla="*/ 15069 h 16999"/>
              <a:gd name="T70" fmla="*/ 6131 w 17000"/>
              <a:gd name="T71" fmla="*/ 14214 h 16999"/>
              <a:gd name="T72" fmla="*/ 7084 w 17000"/>
              <a:gd name="T73" fmla="*/ 16364 h 16999"/>
              <a:gd name="T74" fmla="*/ 7474 w 17000"/>
              <a:gd name="T75" fmla="*/ 16852 h 16999"/>
              <a:gd name="T76" fmla="*/ 9086 w 17000"/>
              <a:gd name="T77" fmla="*/ 16999 h 16999"/>
              <a:gd name="T78" fmla="*/ 9672 w 17000"/>
              <a:gd name="T79" fmla="*/ 16754 h 16999"/>
              <a:gd name="T80" fmla="*/ 9965 w 17000"/>
              <a:gd name="T81" fmla="*/ 16217 h 16999"/>
              <a:gd name="T82" fmla="*/ 11211 w 17000"/>
              <a:gd name="T83" fmla="*/ 14068 h 16999"/>
              <a:gd name="T84" fmla="*/ 13214 w 17000"/>
              <a:gd name="T85" fmla="*/ 15118 h 16999"/>
              <a:gd name="T86" fmla="*/ 13824 w 17000"/>
              <a:gd name="T87" fmla="*/ 15094 h 16999"/>
              <a:gd name="T88" fmla="*/ 15021 w 17000"/>
              <a:gd name="T89" fmla="*/ 13970 h 16999"/>
              <a:gd name="T90" fmla="*/ 15168 w 17000"/>
              <a:gd name="T91" fmla="*/ 13360 h 16999"/>
              <a:gd name="T92" fmla="*/ 13898 w 17000"/>
              <a:gd name="T93" fmla="*/ 11552 h 16999"/>
              <a:gd name="T94" fmla="*/ 14459 w 17000"/>
              <a:gd name="T95" fmla="*/ 10160 h 16999"/>
              <a:gd name="T96" fmla="*/ 16657 w 17000"/>
              <a:gd name="T97" fmla="*/ 9769 h 16999"/>
              <a:gd name="T98" fmla="*/ 16975 w 17000"/>
              <a:gd name="T99" fmla="*/ 9257 h 16999"/>
              <a:gd name="T100" fmla="*/ 16926 w 17000"/>
              <a:gd name="T101" fmla="*/ 7596 h 16999"/>
              <a:gd name="T102" fmla="*/ 16511 w 17000"/>
              <a:gd name="T103" fmla="*/ 7132 h 16999"/>
              <a:gd name="T104" fmla="*/ 14362 w 17000"/>
              <a:gd name="T105" fmla="*/ 6497 h 16999"/>
              <a:gd name="T106" fmla="*/ 14997 w 17000"/>
              <a:gd name="T107" fmla="*/ 4079 h 16999"/>
              <a:gd name="T108" fmla="*/ 15168 w 17000"/>
              <a:gd name="T109" fmla="*/ 3493 h 16999"/>
              <a:gd name="T110" fmla="*/ 14923 w 17000"/>
              <a:gd name="T111" fmla="*/ 2907 h 16999"/>
              <a:gd name="T112" fmla="*/ 13678 w 17000"/>
              <a:gd name="T113" fmla="*/ 1856 h 16999"/>
              <a:gd name="T114" fmla="*/ 13067 w 17000"/>
              <a:gd name="T115" fmla="*/ 1930 h 16999"/>
              <a:gd name="T116" fmla="*/ 10869 w 17000"/>
              <a:gd name="T117" fmla="*/ 2784 h 16999"/>
              <a:gd name="T118" fmla="*/ 9917 w 17000"/>
              <a:gd name="T119" fmla="*/ 635 h 16999"/>
              <a:gd name="T120" fmla="*/ 9526 w 17000"/>
              <a:gd name="T121" fmla="*/ 147 h 16999"/>
              <a:gd name="T122" fmla="*/ 7914 w 17000"/>
              <a:gd name="T123" fmla="*/ 0 h 16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lnTo>
                  <a:pt x="8769"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lnTo>
                  <a:pt x="7914"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2" name="Google Shape;119;p4">
            <a:extLst>
              <a:ext uri="{FF2B5EF4-FFF2-40B4-BE49-F238E27FC236}">
                <a16:creationId xmlns:a16="http://schemas.microsoft.com/office/drawing/2014/main" id="{221922BC-19D7-CE4B-A021-3AA6FC45072C}"/>
              </a:ext>
            </a:extLst>
          </p:cNvPr>
          <p:cNvGrpSpPr>
            <a:grpSpLocks/>
          </p:cNvGrpSpPr>
          <p:nvPr/>
        </p:nvGrpSpPr>
        <p:grpSpPr bwMode="auto">
          <a:xfrm>
            <a:off x="66675" y="1681163"/>
            <a:ext cx="455613" cy="438150"/>
            <a:chOff x="5241175" y="4959100"/>
            <a:chExt cx="539775" cy="517775"/>
          </a:xfrm>
        </p:grpSpPr>
        <p:sp>
          <p:nvSpPr>
            <p:cNvPr id="33" name="Google Shape;120;p4">
              <a:extLst>
                <a:ext uri="{FF2B5EF4-FFF2-40B4-BE49-F238E27FC236}">
                  <a16:creationId xmlns:a16="http://schemas.microsoft.com/office/drawing/2014/main" id="{5F4B16C7-EF49-7B49-9E8B-61AA3EB6453D}"/>
                </a:ext>
              </a:extLst>
            </p:cNvPr>
            <p:cNvSpPr>
              <a:spLocks/>
            </p:cNvSpPr>
            <p:nvPr/>
          </p:nvSpPr>
          <p:spPr bwMode="auto">
            <a:xfrm>
              <a:off x="5575150" y="4959100"/>
              <a:ext cx="161225" cy="178300"/>
            </a:xfrm>
            <a:custGeom>
              <a:avLst/>
              <a:gdLst>
                <a:gd name="T0" fmla="*/ 4641 w 6449"/>
                <a:gd name="T1" fmla="*/ 0 h 7132"/>
                <a:gd name="T2" fmla="*/ 4470 w 6449"/>
                <a:gd name="T3" fmla="*/ 25 h 7132"/>
                <a:gd name="T4" fmla="*/ 4299 w 6449"/>
                <a:gd name="T5" fmla="*/ 49 h 7132"/>
                <a:gd name="T6" fmla="*/ 4128 w 6449"/>
                <a:gd name="T7" fmla="*/ 98 h 7132"/>
                <a:gd name="T8" fmla="*/ 3957 w 6449"/>
                <a:gd name="T9" fmla="*/ 147 h 7132"/>
                <a:gd name="T10" fmla="*/ 3786 w 6449"/>
                <a:gd name="T11" fmla="*/ 220 h 7132"/>
                <a:gd name="T12" fmla="*/ 3640 w 6449"/>
                <a:gd name="T13" fmla="*/ 318 h 7132"/>
                <a:gd name="T14" fmla="*/ 3517 w 6449"/>
                <a:gd name="T15" fmla="*/ 415 h 7132"/>
                <a:gd name="T16" fmla="*/ 3395 w 6449"/>
                <a:gd name="T17" fmla="*/ 538 h 7132"/>
                <a:gd name="T18" fmla="*/ 3273 w 6449"/>
                <a:gd name="T19" fmla="*/ 660 h 7132"/>
                <a:gd name="T20" fmla="*/ 3175 w 6449"/>
                <a:gd name="T21" fmla="*/ 806 h 7132"/>
                <a:gd name="T22" fmla="*/ 3078 w 6449"/>
                <a:gd name="T23" fmla="*/ 953 h 7132"/>
                <a:gd name="T24" fmla="*/ 3005 w 6449"/>
                <a:gd name="T25" fmla="*/ 1099 h 7132"/>
                <a:gd name="T26" fmla="*/ 2931 w 6449"/>
                <a:gd name="T27" fmla="*/ 1270 h 7132"/>
                <a:gd name="T28" fmla="*/ 2907 w 6449"/>
                <a:gd name="T29" fmla="*/ 1441 h 7132"/>
                <a:gd name="T30" fmla="*/ 2882 w 6449"/>
                <a:gd name="T31" fmla="*/ 1612 h 7132"/>
                <a:gd name="T32" fmla="*/ 2858 w 6449"/>
                <a:gd name="T33" fmla="*/ 1808 h 7132"/>
                <a:gd name="T34" fmla="*/ 2882 w 6449"/>
                <a:gd name="T35" fmla="*/ 2076 h 7132"/>
                <a:gd name="T36" fmla="*/ 2956 w 6449"/>
                <a:gd name="T37" fmla="*/ 2345 h 7132"/>
                <a:gd name="T38" fmla="*/ 3053 w 6449"/>
                <a:gd name="T39" fmla="*/ 2589 h 7132"/>
                <a:gd name="T40" fmla="*/ 3175 w 6449"/>
                <a:gd name="T41" fmla="*/ 2809 h 7132"/>
                <a:gd name="T42" fmla="*/ 0 w 6449"/>
                <a:gd name="T43" fmla="*/ 6546 h 7132"/>
                <a:gd name="T44" fmla="*/ 367 w 6449"/>
                <a:gd name="T45" fmla="*/ 6814 h 7132"/>
                <a:gd name="T46" fmla="*/ 709 w 6449"/>
                <a:gd name="T47" fmla="*/ 7132 h 7132"/>
                <a:gd name="T48" fmla="*/ 3884 w 6449"/>
                <a:gd name="T49" fmla="*/ 3419 h 7132"/>
                <a:gd name="T50" fmla="*/ 4055 w 6449"/>
                <a:gd name="T51" fmla="*/ 3493 h 7132"/>
                <a:gd name="T52" fmla="*/ 4250 w 6449"/>
                <a:gd name="T53" fmla="*/ 3542 h 7132"/>
                <a:gd name="T54" fmla="*/ 4445 w 6449"/>
                <a:gd name="T55" fmla="*/ 3566 h 7132"/>
                <a:gd name="T56" fmla="*/ 4641 w 6449"/>
                <a:gd name="T57" fmla="*/ 3590 h 7132"/>
                <a:gd name="T58" fmla="*/ 4836 w 6449"/>
                <a:gd name="T59" fmla="*/ 3566 h 7132"/>
                <a:gd name="T60" fmla="*/ 5007 w 6449"/>
                <a:gd name="T61" fmla="*/ 3542 h 7132"/>
                <a:gd name="T62" fmla="*/ 5178 w 6449"/>
                <a:gd name="T63" fmla="*/ 3517 h 7132"/>
                <a:gd name="T64" fmla="*/ 5349 w 6449"/>
                <a:gd name="T65" fmla="*/ 3444 h 7132"/>
                <a:gd name="T66" fmla="*/ 5496 w 6449"/>
                <a:gd name="T67" fmla="*/ 3371 h 7132"/>
                <a:gd name="T68" fmla="*/ 5642 w 6449"/>
                <a:gd name="T69" fmla="*/ 3273 h 7132"/>
                <a:gd name="T70" fmla="*/ 5789 w 6449"/>
                <a:gd name="T71" fmla="*/ 3175 h 7132"/>
                <a:gd name="T72" fmla="*/ 5911 w 6449"/>
                <a:gd name="T73" fmla="*/ 3053 h 7132"/>
                <a:gd name="T74" fmla="*/ 6033 w 6449"/>
                <a:gd name="T75" fmla="*/ 2931 h 7132"/>
                <a:gd name="T76" fmla="*/ 6131 w 6449"/>
                <a:gd name="T77" fmla="*/ 2809 h 7132"/>
                <a:gd name="T78" fmla="*/ 6228 w 6449"/>
                <a:gd name="T79" fmla="*/ 2638 h 7132"/>
                <a:gd name="T80" fmla="*/ 6302 w 6449"/>
                <a:gd name="T81" fmla="*/ 2491 h 7132"/>
                <a:gd name="T82" fmla="*/ 6350 w 6449"/>
                <a:gd name="T83" fmla="*/ 2320 h 7132"/>
                <a:gd name="T84" fmla="*/ 6399 w 6449"/>
                <a:gd name="T85" fmla="*/ 2149 h 7132"/>
                <a:gd name="T86" fmla="*/ 6424 w 6449"/>
                <a:gd name="T87" fmla="*/ 1979 h 7132"/>
                <a:gd name="T88" fmla="*/ 6448 w 6449"/>
                <a:gd name="T89" fmla="*/ 1808 h 7132"/>
                <a:gd name="T90" fmla="*/ 6424 w 6449"/>
                <a:gd name="T91" fmla="*/ 1612 h 7132"/>
                <a:gd name="T92" fmla="*/ 6399 w 6449"/>
                <a:gd name="T93" fmla="*/ 1441 h 7132"/>
                <a:gd name="T94" fmla="*/ 6350 w 6449"/>
                <a:gd name="T95" fmla="*/ 1270 h 7132"/>
                <a:gd name="T96" fmla="*/ 6302 w 6449"/>
                <a:gd name="T97" fmla="*/ 1099 h 7132"/>
                <a:gd name="T98" fmla="*/ 6228 w 6449"/>
                <a:gd name="T99" fmla="*/ 953 h 7132"/>
                <a:gd name="T100" fmla="*/ 6131 w 6449"/>
                <a:gd name="T101" fmla="*/ 806 h 7132"/>
                <a:gd name="T102" fmla="*/ 6033 w 6449"/>
                <a:gd name="T103" fmla="*/ 660 h 7132"/>
                <a:gd name="T104" fmla="*/ 5911 w 6449"/>
                <a:gd name="T105" fmla="*/ 538 h 7132"/>
                <a:gd name="T106" fmla="*/ 5789 w 6449"/>
                <a:gd name="T107" fmla="*/ 415 h 7132"/>
                <a:gd name="T108" fmla="*/ 5642 w 6449"/>
                <a:gd name="T109" fmla="*/ 318 h 7132"/>
                <a:gd name="T110" fmla="*/ 5496 w 6449"/>
                <a:gd name="T111" fmla="*/ 220 h 7132"/>
                <a:gd name="T112" fmla="*/ 5349 w 6449"/>
                <a:gd name="T113" fmla="*/ 147 h 7132"/>
                <a:gd name="T114" fmla="*/ 5178 w 6449"/>
                <a:gd name="T115" fmla="*/ 98 h 7132"/>
                <a:gd name="T116" fmla="*/ 5007 w 6449"/>
                <a:gd name="T117" fmla="*/ 49 h 7132"/>
                <a:gd name="T118" fmla="*/ 4836 w 6449"/>
                <a:gd name="T119" fmla="*/ 25 h 7132"/>
                <a:gd name="T120" fmla="*/ 4641 w 6449"/>
                <a:gd name="T121" fmla="*/ 0 h 7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121;p4">
              <a:extLst>
                <a:ext uri="{FF2B5EF4-FFF2-40B4-BE49-F238E27FC236}">
                  <a16:creationId xmlns:a16="http://schemas.microsoft.com/office/drawing/2014/main" id="{7B7DF7A4-3E13-DA42-98BD-740B4711FC06}"/>
                </a:ext>
              </a:extLst>
            </p:cNvPr>
            <p:cNvSpPr>
              <a:spLocks/>
            </p:cNvSpPr>
            <p:nvPr/>
          </p:nvSpPr>
          <p:spPr bwMode="auto">
            <a:xfrm>
              <a:off x="5330925" y="4985350"/>
              <a:ext cx="128250" cy="148400"/>
            </a:xfrm>
            <a:custGeom>
              <a:avLst/>
              <a:gdLst>
                <a:gd name="T0" fmla="*/ 1563 w 5130"/>
                <a:gd name="T1" fmla="*/ 0 h 5936"/>
                <a:gd name="T2" fmla="*/ 1392 w 5130"/>
                <a:gd name="T3" fmla="*/ 25 h 5936"/>
                <a:gd name="T4" fmla="*/ 1221 w 5130"/>
                <a:gd name="T5" fmla="*/ 74 h 5936"/>
                <a:gd name="T6" fmla="*/ 1075 w 5130"/>
                <a:gd name="T7" fmla="*/ 147 h 5936"/>
                <a:gd name="T8" fmla="*/ 904 w 5130"/>
                <a:gd name="T9" fmla="*/ 220 h 5936"/>
                <a:gd name="T10" fmla="*/ 757 w 5130"/>
                <a:gd name="T11" fmla="*/ 318 h 5936"/>
                <a:gd name="T12" fmla="*/ 635 w 5130"/>
                <a:gd name="T13" fmla="*/ 416 h 5936"/>
                <a:gd name="T14" fmla="*/ 513 w 5130"/>
                <a:gd name="T15" fmla="*/ 538 h 5936"/>
                <a:gd name="T16" fmla="*/ 391 w 5130"/>
                <a:gd name="T17" fmla="*/ 660 h 5936"/>
                <a:gd name="T18" fmla="*/ 293 w 5130"/>
                <a:gd name="T19" fmla="*/ 806 h 5936"/>
                <a:gd name="T20" fmla="*/ 196 w 5130"/>
                <a:gd name="T21" fmla="*/ 953 h 5936"/>
                <a:gd name="T22" fmla="*/ 122 w 5130"/>
                <a:gd name="T23" fmla="*/ 1099 h 5936"/>
                <a:gd name="T24" fmla="*/ 74 w 5130"/>
                <a:gd name="T25" fmla="*/ 1270 h 5936"/>
                <a:gd name="T26" fmla="*/ 25 w 5130"/>
                <a:gd name="T27" fmla="*/ 1466 h 5936"/>
                <a:gd name="T28" fmla="*/ 0 w 5130"/>
                <a:gd name="T29" fmla="*/ 1637 h 5936"/>
                <a:gd name="T30" fmla="*/ 0 w 5130"/>
                <a:gd name="T31" fmla="*/ 1808 h 5936"/>
                <a:gd name="T32" fmla="*/ 0 w 5130"/>
                <a:gd name="T33" fmla="*/ 2003 h 5936"/>
                <a:gd name="T34" fmla="*/ 25 w 5130"/>
                <a:gd name="T35" fmla="*/ 2174 h 5936"/>
                <a:gd name="T36" fmla="*/ 74 w 5130"/>
                <a:gd name="T37" fmla="*/ 2345 h 5936"/>
                <a:gd name="T38" fmla="*/ 147 w 5130"/>
                <a:gd name="T39" fmla="*/ 2492 h 5936"/>
                <a:gd name="T40" fmla="*/ 220 w 5130"/>
                <a:gd name="T41" fmla="*/ 2663 h 5936"/>
                <a:gd name="T42" fmla="*/ 318 w 5130"/>
                <a:gd name="T43" fmla="*/ 2785 h 5936"/>
                <a:gd name="T44" fmla="*/ 415 w 5130"/>
                <a:gd name="T45" fmla="*/ 2931 h 5936"/>
                <a:gd name="T46" fmla="*/ 538 w 5130"/>
                <a:gd name="T47" fmla="*/ 3053 h 5936"/>
                <a:gd name="T48" fmla="*/ 660 w 5130"/>
                <a:gd name="T49" fmla="*/ 3175 h 5936"/>
                <a:gd name="T50" fmla="*/ 806 w 5130"/>
                <a:gd name="T51" fmla="*/ 3273 h 5936"/>
                <a:gd name="T52" fmla="*/ 953 w 5130"/>
                <a:gd name="T53" fmla="*/ 3371 h 5936"/>
                <a:gd name="T54" fmla="*/ 1099 w 5130"/>
                <a:gd name="T55" fmla="*/ 3444 h 5936"/>
                <a:gd name="T56" fmla="*/ 1270 w 5130"/>
                <a:gd name="T57" fmla="*/ 3493 h 5936"/>
                <a:gd name="T58" fmla="*/ 1466 w 5130"/>
                <a:gd name="T59" fmla="*/ 3542 h 5936"/>
                <a:gd name="T60" fmla="*/ 1710 w 5130"/>
                <a:gd name="T61" fmla="*/ 3566 h 5936"/>
                <a:gd name="T62" fmla="*/ 1979 w 5130"/>
                <a:gd name="T63" fmla="*/ 3566 h 5936"/>
                <a:gd name="T64" fmla="*/ 2223 w 5130"/>
                <a:gd name="T65" fmla="*/ 3517 h 5936"/>
                <a:gd name="T66" fmla="*/ 2467 w 5130"/>
                <a:gd name="T67" fmla="*/ 3444 h 5936"/>
                <a:gd name="T68" fmla="*/ 4396 w 5130"/>
                <a:gd name="T69" fmla="*/ 5935 h 5936"/>
                <a:gd name="T70" fmla="*/ 4738 w 5130"/>
                <a:gd name="T71" fmla="*/ 5642 h 5936"/>
                <a:gd name="T72" fmla="*/ 5129 w 5130"/>
                <a:gd name="T73" fmla="*/ 5374 h 5936"/>
                <a:gd name="T74" fmla="*/ 3200 w 5130"/>
                <a:gd name="T75" fmla="*/ 2858 h 5936"/>
                <a:gd name="T76" fmla="*/ 3322 w 5130"/>
                <a:gd name="T77" fmla="*/ 2687 h 5936"/>
                <a:gd name="T78" fmla="*/ 3419 w 5130"/>
                <a:gd name="T79" fmla="*/ 2516 h 5936"/>
                <a:gd name="T80" fmla="*/ 3493 w 5130"/>
                <a:gd name="T81" fmla="*/ 2321 h 5936"/>
                <a:gd name="T82" fmla="*/ 3542 w 5130"/>
                <a:gd name="T83" fmla="*/ 2101 h 5936"/>
                <a:gd name="T84" fmla="*/ 3566 w 5130"/>
                <a:gd name="T85" fmla="*/ 1930 h 5936"/>
                <a:gd name="T86" fmla="*/ 3566 w 5130"/>
                <a:gd name="T87" fmla="*/ 1734 h 5936"/>
                <a:gd name="T88" fmla="*/ 3566 w 5130"/>
                <a:gd name="T89" fmla="*/ 1564 h 5936"/>
                <a:gd name="T90" fmla="*/ 3517 w 5130"/>
                <a:gd name="T91" fmla="*/ 1393 h 5936"/>
                <a:gd name="T92" fmla="*/ 3468 w 5130"/>
                <a:gd name="T93" fmla="*/ 1222 h 5936"/>
                <a:gd name="T94" fmla="*/ 3419 w 5130"/>
                <a:gd name="T95" fmla="*/ 1075 h 5936"/>
                <a:gd name="T96" fmla="*/ 3346 w 5130"/>
                <a:gd name="T97" fmla="*/ 904 h 5936"/>
                <a:gd name="T98" fmla="*/ 3249 w 5130"/>
                <a:gd name="T99" fmla="*/ 758 h 5936"/>
                <a:gd name="T100" fmla="*/ 3151 w 5130"/>
                <a:gd name="T101" fmla="*/ 635 h 5936"/>
                <a:gd name="T102" fmla="*/ 3029 w 5130"/>
                <a:gd name="T103" fmla="*/ 513 h 5936"/>
                <a:gd name="T104" fmla="*/ 2907 w 5130"/>
                <a:gd name="T105" fmla="*/ 391 h 5936"/>
                <a:gd name="T106" fmla="*/ 2760 w 5130"/>
                <a:gd name="T107" fmla="*/ 294 h 5936"/>
                <a:gd name="T108" fmla="*/ 2614 w 5130"/>
                <a:gd name="T109" fmla="*/ 196 h 5936"/>
                <a:gd name="T110" fmla="*/ 2443 w 5130"/>
                <a:gd name="T111" fmla="*/ 123 h 5936"/>
                <a:gd name="T112" fmla="*/ 2272 w 5130"/>
                <a:gd name="T113" fmla="*/ 74 h 5936"/>
                <a:gd name="T114" fmla="*/ 2101 w 5130"/>
                <a:gd name="T115" fmla="*/ 25 h 5936"/>
                <a:gd name="T116" fmla="*/ 1930 w 5130"/>
                <a:gd name="T117" fmla="*/ 0 h 5936"/>
                <a:gd name="T118" fmla="*/ 1563 w 5130"/>
                <a:gd name="T119" fmla="*/ 0 h 5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lnTo>
                    <a:pt x="1563"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122;p4">
              <a:extLst>
                <a:ext uri="{FF2B5EF4-FFF2-40B4-BE49-F238E27FC236}">
                  <a16:creationId xmlns:a16="http://schemas.microsoft.com/office/drawing/2014/main" id="{BC0C93AC-0340-1147-9FF4-3C47E061BCE3}"/>
                </a:ext>
              </a:extLst>
            </p:cNvPr>
            <p:cNvSpPr>
              <a:spLocks/>
            </p:cNvSpPr>
            <p:nvPr/>
          </p:nvSpPr>
          <p:spPr bwMode="auto">
            <a:xfrm>
              <a:off x="5241175" y="5241175"/>
              <a:ext cx="180125" cy="109325"/>
            </a:xfrm>
            <a:custGeom>
              <a:avLst/>
              <a:gdLst>
                <a:gd name="T0" fmla="*/ 6839 w 7205"/>
                <a:gd name="T1" fmla="*/ 1 h 4373"/>
                <a:gd name="T2" fmla="*/ 3224 w 7205"/>
                <a:gd name="T3" fmla="*/ 1491 h 4373"/>
                <a:gd name="T4" fmla="*/ 3102 w 7205"/>
                <a:gd name="T5" fmla="*/ 1368 h 4373"/>
                <a:gd name="T6" fmla="*/ 2980 w 7205"/>
                <a:gd name="T7" fmla="*/ 1246 h 4373"/>
                <a:gd name="T8" fmla="*/ 2858 w 7205"/>
                <a:gd name="T9" fmla="*/ 1124 h 4373"/>
                <a:gd name="T10" fmla="*/ 2687 w 7205"/>
                <a:gd name="T11" fmla="*/ 1026 h 4373"/>
                <a:gd name="T12" fmla="*/ 2540 w 7205"/>
                <a:gd name="T13" fmla="*/ 953 h 4373"/>
                <a:gd name="T14" fmla="*/ 2369 w 7205"/>
                <a:gd name="T15" fmla="*/ 880 h 4373"/>
                <a:gd name="T16" fmla="*/ 2198 w 7205"/>
                <a:gd name="T17" fmla="*/ 831 h 4373"/>
                <a:gd name="T18" fmla="*/ 2027 w 7205"/>
                <a:gd name="T19" fmla="*/ 807 h 4373"/>
                <a:gd name="T20" fmla="*/ 1856 w 7205"/>
                <a:gd name="T21" fmla="*/ 782 h 4373"/>
                <a:gd name="T22" fmla="*/ 1685 w 7205"/>
                <a:gd name="T23" fmla="*/ 807 h 4373"/>
                <a:gd name="T24" fmla="*/ 1514 w 7205"/>
                <a:gd name="T25" fmla="*/ 807 h 4373"/>
                <a:gd name="T26" fmla="*/ 1343 w 7205"/>
                <a:gd name="T27" fmla="*/ 856 h 4373"/>
                <a:gd name="T28" fmla="*/ 1172 w 7205"/>
                <a:gd name="T29" fmla="*/ 904 h 4373"/>
                <a:gd name="T30" fmla="*/ 1026 w 7205"/>
                <a:gd name="T31" fmla="*/ 978 h 4373"/>
                <a:gd name="T32" fmla="*/ 879 w 7205"/>
                <a:gd name="T33" fmla="*/ 1051 h 4373"/>
                <a:gd name="T34" fmla="*/ 733 w 7205"/>
                <a:gd name="T35" fmla="*/ 1149 h 4373"/>
                <a:gd name="T36" fmla="*/ 586 w 7205"/>
                <a:gd name="T37" fmla="*/ 1271 h 4373"/>
                <a:gd name="T38" fmla="*/ 464 w 7205"/>
                <a:gd name="T39" fmla="*/ 1393 h 4373"/>
                <a:gd name="T40" fmla="*/ 342 w 7205"/>
                <a:gd name="T41" fmla="*/ 1515 h 4373"/>
                <a:gd name="T42" fmla="*/ 244 w 7205"/>
                <a:gd name="T43" fmla="*/ 1686 h 4373"/>
                <a:gd name="T44" fmla="*/ 171 w 7205"/>
                <a:gd name="T45" fmla="*/ 1832 h 4373"/>
                <a:gd name="T46" fmla="*/ 98 w 7205"/>
                <a:gd name="T47" fmla="*/ 2003 h 4373"/>
                <a:gd name="T48" fmla="*/ 49 w 7205"/>
                <a:gd name="T49" fmla="*/ 2174 h 4373"/>
                <a:gd name="T50" fmla="*/ 25 w 7205"/>
                <a:gd name="T51" fmla="*/ 2345 h 4373"/>
                <a:gd name="T52" fmla="*/ 0 w 7205"/>
                <a:gd name="T53" fmla="*/ 2516 h 4373"/>
                <a:gd name="T54" fmla="*/ 0 w 7205"/>
                <a:gd name="T55" fmla="*/ 2687 h 4373"/>
                <a:gd name="T56" fmla="*/ 25 w 7205"/>
                <a:gd name="T57" fmla="*/ 2858 h 4373"/>
                <a:gd name="T58" fmla="*/ 73 w 7205"/>
                <a:gd name="T59" fmla="*/ 3029 h 4373"/>
                <a:gd name="T60" fmla="*/ 122 w 7205"/>
                <a:gd name="T61" fmla="*/ 3200 h 4373"/>
                <a:gd name="T62" fmla="*/ 195 w 7205"/>
                <a:gd name="T63" fmla="*/ 3347 h 4373"/>
                <a:gd name="T64" fmla="*/ 269 w 7205"/>
                <a:gd name="T65" fmla="*/ 3518 h 4373"/>
                <a:gd name="T66" fmla="*/ 366 w 7205"/>
                <a:gd name="T67" fmla="*/ 3640 h 4373"/>
                <a:gd name="T68" fmla="*/ 464 w 7205"/>
                <a:gd name="T69" fmla="*/ 3786 h 4373"/>
                <a:gd name="T70" fmla="*/ 611 w 7205"/>
                <a:gd name="T71" fmla="*/ 3908 h 4373"/>
                <a:gd name="T72" fmla="*/ 733 w 7205"/>
                <a:gd name="T73" fmla="*/ 4031 h 4373"/>
                <a:gd name="T74" fmla="*/ 904 w 7205"/>
                <a:gd name="T75" fmla="*/ 4128 h 4373"/>
                <a:gd name="T76" fmla="*/ 1050 w 7205"/>
                <a:gd name="T77" fmla="*/ 4201 h 4373"/>
                <a:gd name="T78" fmla="*/ 1221 w 7205"/>
                <a:gd name="T79" fmla="*/ 4275 h 4373"/>
                <a:gd name="T80" fmla="*/ 1392 w 7205"/>
                <a:gd name="T81" fmla="*/ 4324 h 4373"/>
                <a:gd name="T82" fmla="*/ 1563 w 7205"/>
                <a:gd name="T83" fmla="*/ 4348 h 4373"/>
                <a:gd name="T84" fmla="*/ 1734 w 7205"/>
                <a:gd name="T85" fmla="*/ 4372 h 4373"/>
                <a:gd name="T86" fmla="*/ 1905 w 7205"/>
                <a:gd name="T87" fmla="*/ 4372 h 4373"/>
                <a:gd name="T88" fmla="*/ 2076 w 7205"/>
                <a:gd name="T89" fmla="*/ 4348 h 4373"/>
                <a:gd name="T90" fmla="*/ 2247 w 7205"/>
                <a:gd name="T91" fmla="*/ 4299 h 4373"/>
                <a:gd name="T92" fmla="*/ 2418 w 7205"/>
                <a:gd name="T93" fmla="*/ 4250 h 4373"/>
                <a:gd name="T94" fmla="*/ 2565 w 7205"/>
                <a:gd name="T95" fmla="*/ 4201 h 4373"/>
                <a:gd name="T96" fmla="*/ 2711 w 7205"/>
                <a:gd name="T97" fmla="*/ 4104 h 4373"/>
                <a:gd name="T98" fmla="*/ 2858 w 7205"/>
                <a:gd name="T99" fmla="*/ 4006 h 4373"/>
                <a:gd name="T100" fmla="*/ 3004 w 7205"/>
                <a:gd name="T101" fmla="*/ 3908 h 4373"/>
                <a:gd name="T102" fmla="*/ 3126 w 7205"/>
                <a:gd name="T103" fmla="*/ 3786 h 4373"/>
                <a:gd name="T104" fmla="*/ 3248 w 7205"/>
                <a:gd name="T105" fmla="*/ 3640 h 4373"/>
                <a:gd name="T106" fmla="*/ 3346 w 7205"/>
                <a:gd name="T107" fmla="*/ 3493 h 4373"/>
                <a:gd name="T108" fmla="*/ 3468 w 7205"/>
                <a:gd name="T109" fmla="*/ 3200 h 4373"/>
                <a:gd name="T110" fmla="*/ 3541 w 7205"/>
                <a:gd name="T111" fmla="*/ 2931 h 4373"/>
                <a:gd name="T112" fmla="*/ 3590 w 7205"/>
                <a:gd name="T113" fmla="*/ 2638 h 4373"/>
                <a:gd name="T114" fmla="*/ 3566 w 7205"/>
                <a:gd name="T115" fmla="*/ 2345 h 4373"/>
                <a:gd name="T116" fmla="*/ 7205 w 7205"/>
                <a:gd name="T117" fmla="*/ 856 h 4373"/>
                <a:gd name="T118" fmla="*/ 6985 w 7205"/>
                <a:gd name="T119" fmla="*/ 440 h 4373"/>
                <a:gd name="T120" fmla="*/ 6839 w 7205"/>
                <a:gd name="T121" fmla="*/ 1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123;p4">
              <a:extLst>
                <a:ext uri="{FF2B5EF4-FFF2-40B4-BE49-F238E27FC236}">
                  <a16:creationId xmlns:a16="http://schemas.microsoft.com/office/drawing/2014/main" id="{36827940-0238-2342-91CD-B31F7CBF25E2}"/>
                </a:ext>
              </a:extLst>
            </p:cNvPr>
            <p:cNvSpPr>
              <a:spLocks/>
            </p:cNvSpPr>
            <p:nvPr/>
          </p:nvSpPr>
          <p:spPr bwMode="auto">
            <a:xfrm>
              <a:off x="5461575" y="5316900"/>
              <a:ext cx="89175" cy="159975"/>
            </a:xfrm>
            <a:custGeom>
              <a:avLst/>
              <a:gdLst>
                <a:gd name="T0" fmla="*/ 1491 w 3567"/>
                <a:gd name="T1" fmla="*/ 0 h 6399"/>
                <a:gd name="T2" fmla="*/ 1393 w 3567"/>
                <a:gd name="T3" fmla="*/ 2858 h 6399"/>
                <a:gd name="T4" fmla="*/ 1198 w 3567"/>
                <a:gd name="T5" fmla="*/ 2907 h 6399"/>
                <a:gd name="T6" fmla="*/ 1002 w 3567"/>
                <a:gd name="T7" fmla="*/ 3004 h 6399"/>
                <a:gd name="T8" fmla="*/ 807 w 3567"/>
                <a:gd name="T9" fmla="*/ 3102 h 6399"/>
                <a:gd name="T10" fmla="*/ 636 w 3567"/>
                <a:gd name="T11" fmla="*/ 3224 h 6399"/>
                <a:gd name="T12" fmla="*/ 489 w 3567"/>
                <a:gd name="T13" fmla="*/ 3346 h 6399"/>
                <a:gd name="T14" fmla="*/ 392 w 3567"/>
                <a:gd name="T15" fmla="*/ 3493 h 6399"/>
                <a:gd name="T16" fmla="*/ 269 w 3567"/>
                <a:gd name="T17" fmla="*/ 3639 h 6399"/>
                <a:gd name="T18" fmla="*/ 196 w 3567"/>
                <a:gd name="T19" fmla="*/ 3786 h 6399"/>
                <a:gd name="T20" fmla="*/ 123 w 3567"/>
                <a:gd name="T21" fmla="*/ 3932 h 6399"/>
                <a:gd name="T22" fmla="*/ 74 w 3567"/>
                <a:gd name="T23" fmla="*/ 4103 h 6399"/>
                <a:gd name="T24" fmla="*/ 25 w 3567"/>
                <a:gd name="T25" fmla="*/ 4274 h 6399"/>
                <a:gd name="T26" fmla="*/ 1 w 3567"/>
                <a:gd name="T27" fmla="*/ 4445 h 6399"/>
                <a:gd name="T28" fmla="*/ 1 w 3567"/>
                <a:gd name="T29" fmla="*/ 4616 h 6399"/>
                <a:gd name="T30" fmla="*/ 1 w 3567"/>
                <a:gd name="T31" fmla="*/ 4787 h 6399"/>
                <a:gd name="T32" fmla="*/ 25 w 3567"/>
                <a:gd name="T33" fmla="*/ 4958 h 6399"/>
                <a:gd name="T34" fmla="*/ 74 w 3567"/>
                <a:gd name="T35" fmla="*/ 5129 h 6399"/>
                <a:gd name="T36" fmla="*/ 123 w 3567"/>
                <a:gd name="T37" fmla="*/ 5276 h 6399"/>
                <a:gd name="T38" fmla="*/ 196 w 3567"/>
                <a:gd name="T39" fmla="*/ 5447 h 6399"/>
                <a:gd name="T40" fmla="*/ 294 w 3567"/>
                <a:gd name="T41" fmla="*/ 5593 h 6399"/>
                <a:gd name="T42" fmla="*/ 416 w 3567"/>
                <a:gd name="T43" fmla="*/ 5740 h 6399"/>
                <a:gd name="T44" fmla="*/ 538 w 3567"/>
                <a:gd name="T45" fmla="*/ 5886 h 6399"/>
                <a:gd name="T46" fmla="*/ 660 w 3567"/>
                <a:gd name="T47" fmla="*/ 6008 h 6399"/>
                <a:gd name="T48" fmla="*/ 807 w 3567"/>
                <a:gd name="T49" fmla="*/ 6106 h 6399"/>
                <a:gd name="T50" fmla="*/ 953 w 3567"/>
                <a:gd name="T51" fmla="*/ 6179 h 6399"/>
                <a:gd name="T52" fmla="*/ 1124 w 3567"/>
                <a:gd name="T53" fmla="*/ 6252 h 6399"/>
                <a:gd name="T54" fmla="*/ 1271 w 3567"/>
                <a:gd name="T55" fmla="*/ 6326 h 6399"/>
                <a:gd name="T56" fmla="*/ 1442 w 3567"/>
                <a:gd name="T57" fmla="*/ 6350 h 6399"/>
                <a:gd name="T58" fmla="*/ 1613 w 3567"/>
                <a:gd name="T59" fmla="*/ 6375 h 6399"/>
                <a:gd name="T60" fmla="*/ 1784 w 3567"/>
                <a:gd name="T61" fmla="*/ 6399 h 6399"/>
                <a:gd name="T62" fmla="*/ 1955 w 3567"/>
                <a:gd name="T63" fmla="*/ 6375 h 6399"/>
                <a:gd name="T64" fmla="*/ 2126 w 3567"/>
                <a:gd name="T65" fmla="*/ 6350 h 6399"/>
                <a:gd name="T66" fmla="*/ 2297 w 3567"/>
                <a:gd name="T67" fmla="*/ 6301 h 6399"/>
                <a:gd name="T68" fmla="*/ 2468 w 3567"/>
                <a:gd name="T69" fmla="*/ 6252 h 6399"/>
                <a:gd name="T70" fmla="*/ 2614 w 3567"/>
                <a:gd name="T71" fmla="*/ 6179 h 6399"/>
                <a:gd name="T72" fmla="*/ 2785 w 3567"/>
                <a:gd name="T73" fmla="*/ 6082 h 6399"/>
                <a:gd name="T74" fmla="*/ 2932 w 3567"/>
                <a:gd name="T75" fmla="*/ 5984 h 6399"/>
                <a:gd name="T76" fmla="*/ 3054 w 3567"/>
                <a:gd name="T77" fmla="*/ 5862 h 6399"/>
                <a:gd name="T78" fmla="*/ 3176 w 3567"/>
                <a:gd name="T79" fmla="*/ 5715 h 6399"/>
                <a:gd name="T80" fmla="*/ 3273 w 3567"/>
                <a:gd name="T81" fmla="*/ 5569 h 6399"/>
                <a:gd name="T82" fmla="*/ 3371 w 3567"/>
                <a:gd name="T83" fmla="*/ 5422 h 6399"/>
                <a:gd name="T84" fmla="*/ 3444 w 3567"/>
                <a:gd name="T85" fmla="*/ 5276 h 6399"/>
                <a:gd name="T86" fmla="*/ 3493 w 3567"/>
                <a:gd name="T87" fmla="*/ 5105 h 6399"/>
                <a:gd name="T88" fmla="*/ 3542 w 3567"/>
                <a:gd name="T89" fmla="*/ 4934 h 6399"/>
                <a:gd name="T90" fmla="*/ 3567 w 3567"/>
                <a:gd name="T91" fmla="*/ 4763 h 6399"/>
                <a:gd name="T92" fmla="*/ 3567 w 3567"/>
                <a:gd name="T93" fmla="*/ 4592 h 6399"/>
                <a:gd name="T94" fmla="*/ 3567 w 3567"/>
                <a:gd name="T95" fmla="*/ 4421 h 6399"/>
                <a:gd name="T96" fmla="*/ 3542 w 3567"/>
                <a:gd name="T97" fmla="*/ 4250 h 6399"/>
                <a:gd name="T98" fmla="*/ 3493 w 3567"/>
                <a:gd name="T99" fmla="*/ 4079 h 6399"/>
                <a:gd name="T100" fmla="*/ 3420 w 3567"/>
                <a:gd name="T101" fmla="*/ 3908 h 6399"/>
                <a:gd name="T102" fmla="*/ 3347 w 3567"/>
                <a:gd name="T103" fmla="*/ 3761 h 6399"/>
                <a:gd name="T104" fmla="*/ 3273 w 3567"/>
                <a:gd name="T105" fmla="*/ 3615 h 6399"/>
                <a:gd name="T106" fmla="*/ 3151 w 3567"/>
                <a:gd name="T107" fmla="*/ 3468 h 6399"/>
                <a:gd name="T108" fmla="*/ 2980 w 3567"/>
                <a:gd name="T109" fmla="*/ 3273 h 6399"/>
                <a:gd name="T110" fmla="*/ 2761 w 3567"/>
                <a:gd name="T111" fmla="*/ 3102 h 6399"/>
                <a:gd name="T112" fmla="*/ 2541 w 3567"/>
                <a:gd name="T113" fmla="*/ 2980 h 6399"/>
                <a:gd name="T114" fmla="*/ 2321 w 3567"/>
                <a:gd name="T115" fmla="*/ 2907 h 6399"/>
                <a:gd name="T116" fmla="*/ 2419 w 3567"/>
                <a:gd name="T117" fmla="*/ 25 h 6399"/>
                <a:gd name="T118" fmla="*/ 2419 w 3567"/>
                <a:gd name="T119" fmla="*/ 25 h 6399"/>
                <a:gd name="T120" fmla="*/ 2126 w 3567"/>
                <a:gd name="T121" fmla="*/ 49 h 6399"/>
                <a:gd name="T122" fmla="*/ 1808 w 3567"/>
                <a:gd name="T123" fmla="*/ 25 h 6399"/>
                <a:gd name="T124" fmla="*/ 1491 w 3567"/>
                <a:gd name="T125" fmla="*/ 0 h 6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126" y="49"/>
                  </a:lnTo>
                  <a:lnTo>
                    <a:pt x="1808" y="25"/>
                  </a:lnTo>
                  <a:lnTo>
                    <a:pt x="149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124;p4">
              <a:extLst>
                <a:ext uri="{FF2B5EF4-FFF2-40B4-BE49-F238E27FC236}">
                  <a16:creationId xmlns:a16="http://schemas.microsoft.com/office/drawing/2014/main" id="{64D1228A-E9CC-3940-925C-08AD7D867174}"/>
                </a:ext>
              </a:extLst>
            </p:cNvPr>
            <p:cNvSpPr>
              <a:spLocks/>
            </p:cNvSpPr>
            <p:nvPr/>
          </p:nvSpPr>
          <p:spPr bwMode="auto">
            <a:xfrm>
              <a:off x="5619100" y="5194175"/>
              <a:ext cx="161850" cy="89775"/>
            </a:xfrm>
            <a:custGeom>
              <a:avLst/>
              <a:gdLst>
                <a:gd name="T0" fmla="*/ 4592 w 6474"/>
                <a:gd name="T1" fmla="*/ 0 h 3591"/>
                <a:gd name="T2" fmla="*/ 4422 w 6474"/>
                <a:gd name="T3" fmla="*/ 25 h 3591"/>
                <a:gd name="T4" fmla="*/ 4251 w 6474"/>
                <a:gd name="T5" fmla="*/ 73 h 3591"/>
                <a:gd name="T6" fmla="*/ 4080 w 6474"/>
                <a:gd name="T7" fmla="*/ 122 h 3591"/>
                <a:gd name="T8" fmla="*/ 3884 w 6474"/>
                <a:gd name="T9" fmla="*/ 196 h 3591"/>
                <a:gd name="T10" fmla="*/ 3713 w 6474"/>
                <a:gd name="T11" fmla="*/ 293 h 3591"/>
                <a:gd name="T12" fmla="*/ 3567 w 6474"/>
                <a:gd name="T13" fmla="*/ 391 h 3591"/>
                <a:gd name="T14" fmla="*/ 3420 w 6474"/>
                <a:gd name="T15" fmla="*/ 513 h 3591"/>
                <a:gd name="T16" fmla="*/ 3298 w 6474"/>
                <a:gd name="T17" fmla="*/ 660 h 3591"/>
                <a:gd name="T18" fmla="*/ 3200 w 6474"/>
                <a:gd name="T19" fmla="*/ 806 h 3591"/>
                <a:gd name="T20" fmla="*/ 3103 w 6474"/>
                <a:gd name="T21" fmla="*/ 953 h 3591"/>
                <a:gd name="T22" fmla="*/ 3029 w 6474"/>
                <a:gd name="T23" fmla="*/ 1124 h 3591"/>
                <a:gd name="T24" fmla="*/ 99 w 6474"/>
                <a:gd name="T25" fmla="*/ 757 h 3591"/>
                <a:gd name="T26" fmla="*/ 74 w 6474"/>
                <a:gd name="T27" fmla="*/ 1221 h 3591"/>
                <a:gd name="T28" fmla="*/ 1 w 6474"/>
                <a:gd name="T29" fmla="*/ 1661 h 3591"/>
                <a:gd name="T30" fmla="*/ 2907 w 6474"/>
                <a:gd name="T31" fmla="*/ 2027 h 3591"/>
                <a:gd name="T32" fmla="*/ 2932 w 6474"/>
                <a:gd name="T33" fmla="*/ 2223 h 3591"/>
                <a:gd name="T34" fmla="*/ 3005 w 6474"/>
                <a:gd name="T35" fmla="*/ 2418 h 3591"/>
                <a:gd name="T36" fmla="*/ 3078 w 6474"/>
                <a:gd name="T37" fmla="*/ 2565 h 3591"/>
                <a:gd name="T38" fmla="*/ 3152 w 6474"/>
                <a:gd name="T39" fmla="*/ 2736 h 3591"/>
                <a:gd name="T40" fmla="*/ 3249 w 6474"/>
                <a:gd name="T41" fmla="*/ 2882 h 3591"/>
                <a:gd name="T42" fmla="*/ 3371 w 6474"/>
                <a:gd name="T43" fmla="*/ 3004 h 3591"/>
                <a:gd name="T44" fmla="*/ 3493 w 6474"/>
                <a:gd name="T45" fmla="*/ 3126 h 3591"/>
                <a:gd name="T46" fmla="*/ 3616 w 6474"/>
                <a:gd name="T47" fmla="*/ 3248 h 3591"/>
                <a:gd name="T48" fmla="*/ 3762 w 6474"/>
                <a:gd name="T49" fmla="*/ 3346 h 3591"/>
                <a:gd name="T50" fmla="*/ 3909 w 6474"/>
                <a:gd name="T51" fmla="*/ 3419 h 3591"/>
                <a:gd name="T52" fmla="*/ 4080 w 6474"/>
                <a:gd name="T53" fmla="*/ 3493 h 3591"/>
                <a:gd name="T54" fmla="*/ 4251 w 6474"/>
                <a:gd name="T55" fmla="*/ 3541 h 3591"/>
                <a:gd name="T56" fmla="*/ 4422 w 6474"/>
                <a:gd name="T57" fmla="*/ 3566 h 3591"/>
                <a:gd name="T58" fmla="*/ 4592 w 6474"/>
                <a:gd name="T59" fmla="*/ 3590 h 3591"/>
                <a:gd name="T60" fmla="*/ 4763 w 6474"/>
                <a:gd name="T61" fmla="*/ 3590 h 3591"/>
                <a:gd name="T62" fmla="*/ 4934 w 6474"/>
                <a:gd name="T63" fmla="*/ 3566 h 3591"/>
                <a:gd name="T64" fmla="*/ 5105 w 6474"/>
                <a:gd name="T65" fmla="*/ 3541 h 3591"/>
                <a:gd name="T66" fmla="*/ 5276 w 6474"/>
                <a:gd name="T67" fmla="*/ 3468 h 3591"/>
                <a:gd name="T68" fmla="*/ 5447 w 6474"/>
                <a:gd name="T69" fmla="*/ 3419 h 3591"/>
                <a:gd name="T70" fmla="*/ 5618 w 6474"/>
                <a:gd name="T71" fmla="*/ 3322 h 3591"/>
                <a:gd name="T72" fmla="*/ 5765 w 6474"/>
                <a:gd name="T73" fmla="*/ 3224 h 3591"/>
                <a:gd name="T74" fmla="*/ 5887 w 6474"/>
                <a:gd name="T75" fmla="*/ 3102 h 3591"/>
                <a:gd name="T76" fmla="*/ 6009 w 6474"/>
                <a:gd name="T77" fmla="*/ 2980 h 3591"/>
                <a:gd name="T78" fmla="*/ 6131 w 6474"/>
                <a:gd name="T79" fmla="*/ 2858 h 3591"/>
                <a:gd name="T80" fmla="*/ 6204 w 6474"/>
                <a:gd name="T81" fmla="*/ 2711 h 3591"/>
                <a:gd name="T82" fmla="*/ 6302 w 6474"/>
                <a:gd name="T83" fmla="*/ 2565 h 3591"/>
                <a:gd name="T84" fmla="*/ 6351 w 6474"/>
                <a:gd name="T85" fmla="*/ 2394 h 3591"/>
                <a:gd name="T86" fmla="*/ 6400 w 6474"/>
                <a:gd name="T87" fmla="*/ 2223 h 3591"/>
                <a:gd name="T88" fmla="*/ 6449 w 6474"/>
                <a:gd name="T89" fmla="*/ 2076 h 3591"/>
                <a:gd name="T90" fmla="*/ 6473 w 6474"/>
                <a:gd name="T91" fmla="*/ 1881 h 3591"/>
                <a:gd name="T92" fmla="*/ 6473 w 6474"/>
                <a:gd name="T93" fmla="*/ 1710 h 3591"/>
                <a:gd name="T94" fmla="*/ 6449 w 6474"/>
                <a:gd name="T95" fmla="*/ 1539 h 3591"/>
                <a:gd name="T96" fmla="*/ 6424 w 6474"/>
                <a:gd name="T97" fmla="*/ 1368 h 3591"/>
                <a:gd name="T98" fmla="*/ 6351 w 6474"/>
                <a:gd name="T99" fmla="*/ 1197 h 3591"/>
                <a:gd name="T100" fmla="*/ 6278 w 6474"/>
                <a:gd name="T101" fmla="*/ 1026 h 3591"/>
                <a:gd name="T102" fmla="*/ 6204 w 6474"/>
                <a:gd name="T103" fmla="*/ 855 h 3591"/>
                <a:gd name="T104" fmla="*/ 6107 w 6474"/>
                <a:gd name="T105" fmla="*/ 708 h 3591"/>
                <a:gd name="T106" fmla="*/ 5985 w 6474"/>
                <a:gd name="T107" fmla="*/ 586 h 3591"/>
                <a:gd name="T108" fmla="*/ 5862 w 6474"/>
                <a:gd name="T109" fmla="*/ 464 h 3591"/>
                <a:gd name="T110" fmla="*/ 5740 w 6474"/>
                <a:gd name="T111" fmla="*/ 342 h 3591"/>
                <a:gd name="T112" fmla="*/ 5594 w 6474"/>
                <a:gd name="T113" fmla="*/ 269 h 3591"/>
                <a:gd name="T114" fmla="*/ 5447 w 6474"/>
                <a:gd name="T115" fmla="*/ 171 h 3591"/>
                <a:gd name="T116" fmla="*/ 5276 w 6474"/>
                <a:gd name="T117" fmla="*/ 122 h 3591"/>
                <a:gd name="T118" fmla="*/ 5105 w 6474"/>
                <a:gd name="T119" fmla="*/ 73 h 3591"/>
                <a:gd name="T120" fmla="*/ 4934 w 6474"/>
                <a:gd name="T121" fmla="*/ 25 h 3591"/>
                <a:gd name="T122" fmla="*/ 4763 w 6474"/>
                <a:gd name="T123" fmla="*/ 25 h 3591"/>
                <a:gd name="T124" fmla="*/ 4592 w 6474"/>
                <a:gd name="T125" fmla="*/ 0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125;p4">
              <a:extLst>
                <a:ext uri="{FF2B5EF4-FFF2-40B4-BE49-F238E27FC236}">
                  <a16:creationId xmlns:a16="http://schemas.microsoft.com/office/drawing/2014/main" id="{8CDC9703-41A6-A148-834F-0EF91A8AF0A6}"/>
                </a:ext>
              </a:extLst>
            </p:cNvPr>
            <p:cNvSpPr>
              <a:spLocks/>
            </p:cNvSpPr>
            <p:nvPr/>
          </p:nvSpPr>
          <p:spPr bwMode="auto">
            <a:xfrm>
              <a:off x="5420075" y="5116000"/>
              <a:ext cx="189300" cy="189925"/>
            </a:xfrm>
            <a:custGeom>
              <a:avLst/>
              <a:gdLst>
                <a:gd name="T0" fmla="*/ 3395 w 7572"/>
                <a:gd name="T1" fmla="*/ 25 h 7597"/>
                <a:gd name="T2" fmla="*/ 2662 w 7572"/>
                <a:gd name="T3" fmla="*/ 172 h 7597"/>
                <a:gd name="T4" fmla="*/ 1978 w 7572"/>
                <a:gd name="T5" fmla="*/ 465 h 7597"/>
                <a:gd name="T6" fmla="*/ 1392 w 7572"/>
                <a:gd name="T7" fmla="*/ 880 h 7597"/>
                <a:gd name="T8" fmla="*/ 879 w 7572"/>
                <a:gd name="T9" fmla="*/ 1393 h 7597"/>
                <a:gd name="T10" fmla="*/ 464 w 7572"/>
                <a:gd name="T11" fmla="*/ 1979 h 7597"/>
                <a:gd name="T12" fmla="*/ 171 w 7572"/>
                <a:gd name="T13" fmla="*/ 2663 h 7597"/>
                <a:gd name="T14" fmla="*/ 24 w 7572"/>
                <a:gd name="T15" fmla="*/ 3420 h 7597"/>
                <a:gd name="T16" fmla="*/ 24 w 7572"/>
                <a:gd name="T17" fmla="*/ 4177 h 7597"/>
                <a:gd name="T18" fmla="*/ 171 w 7572"/>
                <a:gd name="T19" fmla="*/ 4934 h 7597"/>
                <a:gd name="T20" fmla="*/ 464 w 7572"/>
                <a:gd name="T21" fmla="*/ 5594 h 7597"/>
                <a:gd name="T22" fmla="*/ 879 w 7572"/>
                <a:gd name="T23" fmla="*/ 6204 h 7597"/>
                <a:gd name="T24" fmla="*/ 1392 w 7572"/>
                <a:gd name="T25" fmla="*/ 6717 h 7597"/>
                <a:gd name="T26" fmla="*/ 1978 w 7572"/>
                <a:gd name="T27" fmla="*/ 7133 h 7597"/>
                <a:gd name="T28" fmla="*/ 2662 w 7572"/>
                <a:gd name="T29" fmla="*/ 7426 h 7597"/>
                <a:gd name="T30" fmla="*/ 3395 w 7572"/>
                <a:gd name="T31" fmla="*/ 7572 h 7597"/>
                <a:gd name="T32" fmla="*/ 4176 w 7572"/>
                <a:gd name="T33" fmla="*/ 7572 h 7597"/>
                <a:gd name="T34" fmla="*/ 4909 w 7572"/>
                <a:gd name="T35" fmla="*/ 7426 h 7597"/>
                <a:gd name="T36" fmla="*/ 5593 w 7572"/>
                <a:gd name="T37" fmla="*/ 7133 h 7597"/>
                <a:gd name="T38" fmla="*/ 6203 w 7572"/>
                <a:gd name="T39" fmla="*/ 6717 h 7597"/>
                <a:gd name="T40" fmla="*/ 6716 w 7572"/>
                <a:gd name="T41" fmla="*/ 6204 h 7597"/>
                <a:gd name="T42" fmla="*/ 7132 w 7572"/>
                <a:gd name="T43" fmla="*/ 5594 h 7597"/>
                <a:gd name="T44" fmla="*/ 7425 w 7572"/>
                <a:gd name="T45" fmla="*/ 4934 h 7597"/>
                <a:gd name="T46" fmla="*/ 7571 w 7572"/>
                <a:gd name="T47" fmla="*/ 4177 h 7597"/>
                <a:gd name="T48" fmla="*/ 7571 w 7572"/>
                <a:gd name="T49" fmla="*/ 3420 h 7597"/>
                <a:gd name="T50" fmla="*/ 7425 w 7572"/>
                <a:gd name="T51" fmla="*/ 2663 h 7597"/>
                <a:gd name="T52" fmla="*/ 7132 w 7572"/>
                <a:gd name="T53" fmla="*/ 1979 h 7597"/>
                <a:gd name="T54" fmla="*/ 6716 w 7572"/>
                <a:gd name="T55" fmla="*/ 1393 h 7597"/>
                <a:gd name="T56" fmla="*/ 6203 w 7572"/>
                <a:gd name="T57" fmla="*/ 880 h 7597"/>
                <a:gd name="T58" fmla="*/ 5593 w 7572"/>
                <a:gd name="T59" fmla="*/ 465 h 7597"/>
                <a:gd name="T60" fmla="*/ 4909 w 7572"/>
                <a:gd name="T61" fmla="*/ 172 h 7597"/>
                <a:gd name="T62" fmla="*/ 4176 w 7572"/>
                <a:gd name="T63" fmla="*/ 25 h 7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9" name="Google Shape;126;p4">
            <a:extLst>
              <a:ext uri="{FF2B5EF4-FFF2-40B4-BE49-F238E27FC236}">
                <a16:creationId xmlns:a16="http://schemas.microsoft.com/office/drawing/2014/main" id="{148BD73D-008A-064F-8C9B-9C07563953F3}"/>
              </a:ext>
            </a:extLst>
          </p:cNvPr>
          <p:cNvSpPr>
            <a:spLocks/>
          </p:cNvSpPr>
          <p:nvPr/>
        </p:nvSpPr>
        <p:spPr bwMode="auto">
          <a:xfrm>
            <a:off x="144463" y="4214813"/>
            <a:ext cx="300037" cy="273050"/>
          </a:xfrm>
          <a:custGeom>
            <a:avLst/>
            <a:gdLst>
              <a:gd name="T0" fmla="*/ 6863 w 16218"/>
              <a:gd name="T1" fmla="*/ 74 h 14752"/>
              <a:gd name="T2" fmla="*/ 5691 w 16218"/>
              <a:gd name="T3" fmla="*/ 293 h 14752"/>
              <a:gd name="T4" fmla="*/ 4592 w 16218"/>
              <a:gd name="T5" fmla="*/ 660 h 14752"/>
              <a:gd name="T6" fmla="*/ 3566 w 16218"/>
              <a:gd name="T7" fmla="*/ 1173 h 14752"/>
              <a:gd name="T8" fmla="*/ 2663 w 16218"/>
              <a:gd name="T9" fmla="*/ 1783 h 14752"/>
              <a:gd name="T10" fmla="*/ 1857 w 16218"/>
              <a:gd name="T11" fmla="*/ 2492 h 14752"/>
              <a:gd name="T12" fmla="*/ 1173 w 16218"/>
              <a:gd name="T13" fmla="*/ 3298 h 14752"/>
              <a:gd name="T14" fmla="*/ 636 w 16218"/>
              <a:gd name="T15" fmla="*/ 4201 h 14752"/>
              <a:gd name="T16" fmla="*/ 245 w 16218"/>
              <a:gd name="T17" fmla="*/ 5154 h 14752"/>
              <a:gd name="T18" fmla="*/ 49 w 16218"/>
              <a:gd name="T19" fmla="*/ 6179 h 14752"/>
              <a:gd name="T20" fmla="*/ 1 w 16218"/>
              <a:gd name="T21" fmla="*/ 7254 h 14752"/>
              <a:gd name="T22" fmla="*/ 196 w 16218"/>
              <a:gd name="T23" fmla="*/ 8353 h 14752"/>
              <a:gd name="T24" fmla="*/ 562 w 16218"/>
              <a:gd name="T25" fmla="*/ 9403 h 14752"/>
              <a:gd name="T26" fmla="*/ 1100 w 16218"/>
              <a:gd name="T27" fmla="*/ 10356 h 14752"/>
              <a:gd name="T28" fmla="*/ 1832 w 16218"/>
              <a:gd name="T29" fmla="*/ 11235 h 14752"/>
              <a:gd name="T30" fmla="*/ 2687 w 16218"/>
              <a:gd name="T31" fmla="*/ 12017 h 14752"/>
              <a:gd name="T32" fmla="*/ 2028 w 16218"/>
              <a:gd name="T33" fmla="*/ 13140 h 14752"/>
              <a:gd name="T34" fmla="*/ 1173 w 16218"/>
              <a:gd name="T35" fmla="*/ 14044 h 14752"/>
              <a:gd name="T36" fmla="*/ 513 w 16218"/>
              <a:gd name="T37" fmla="*/ 14483 h 14752"/>
              <a:gd name="T38" fmla="*/ 123 w 16218"/>
              <a:gd name="T39" fmla="*/ 14703 h 14752"/>
              <a:gd name="T40" fmla="*/ 1710 w 16218"/>
              <a:gd name="T41" fmla="*/ 14728 h 14752"/>
              <a:gd name="T42" fmla="*/ 2907 w 16218"/>
              <a:gd name="T43" fmla="*/ 14459 h 14752"/>
              <a:gd name="T44" fmla="*/ 4177 w 16218"/>
              <a:gd name="T45" fmla="*/ 13873 h 14752"/>
              <a:gd name="T46" fmla="*/ 5349 w 16218"/>
              <a:gd name="T47" fmla="*/ 13360 h 14752"/>
              <a:gd name="T48" fmla="*/ 6497 w 16218"/>
              <a:gd name="T49" fmla="*/ 13628 h 14752"/>
              <a:gd name="T50" fmla="*/ 7694 w 16218"/>
              <a:gd name="T51" fmla="*/ 13775 h 14752"/>
              <a:gd name="T52" fmla="*/ 9355 w 16218"/>
              <a:gd name="T53" fmla="*/ 13702 h 14752"/>
              <a:gd name="T54" fmla="*/ 10527 w 16218"/>
              <a:gd name="T55" fmla="*/ 13458 h 14752"/>
              <a:gd name="T56" fmla="*/ 11626 w 16218"/>
              <a:gd name="T57" fmla="*/ 13091 h 14752"/>
              <a:gd name="T58" fmla="*/ 12652 w 16218"/>
              <a:gd name="T59" fmla="*/ 12603 h 14752"/>
              <a:gd name="T60" fmla="*/ 13555 w 16218"/>
              <a:gd name="T61" fmla="*/ 11992 h 14752"/>
              <a:gd name="T62" fmla="*/ 14361 w 16218"/>
              <a:gd name="T63" fmla="*/ 11259 h 14752"/>
              <a:gd name="T64" fmla="*/ 15045 w 16218"/>
              <a:gd name="T65" fmla="*/ 10453 h 14752"/>
              <a:gd name="T66" fmla="*/ 15582 w 16218"/>
              <a:gd name="T67" fmla="*/ 9574 h 14752"/>
              <a:gd name="T68" fmla="*/ 15973 w 16218"/>
              <a:gd name="T69" fmla="*/ 8597 h 14752"/>
              <a:gd name="T70" fmla="*/ 16169 w 16218"/>
              <a:gd name="T71" fmla="*/ 7596 h 14752"/>
              <a:gd name="T72" fmla="*/ 16217 w 16218"/>
              <a:gd name="T73" fmla="*/ 6521 h 14752"/>
              <a:gd name="T74" fmla="*/ 16047 w 16218"/>
              <a:gd name="T75" fmla="*/ 5496 h 14752"/>
              <a:gd name="T76" fmla="*/ 15729 w 16218"/>
              <a:gd name="T77" fmla="*/ 4519 h 14752"/>
              <a:gd name="T78" fmla="*/ 15241 w 16218"/>
              <a:gd name="T79" fmla="*/ 3591 h 14752"/>
              <a:gd name="T80" fmla="*/ 14606 w 16218"/>
              <a:gd name="T81" fmla="*/ 2760 h 14752"/>
              <a:gd name="T82" fmla="*/ 13848 w 16218"/>
              <a:gd name="T83" fmla="*/ 2003 h 14752"/>
              <a:gd name="T84" fmla="*/ 12969 w 16218"/>
              <a:gd name="T85" fmla="*/ 1368 h 14752"/>
              <a:gd name="T86" fmla="*/ 11968 w 16218"/>
              <a:gd name="T87" fmla="*/ 831 h 14752"/>
              <a:gd name="T88" fmla="*/ 10893 w 16218"/>
              <a:gd name="T89" fmla="*/ 416 h 14752"/>
              <a:gd name="T90" fmla="*/ 9745 w 16218"/>
              <a:gd name="T91" fmla="*/ 123 h 14752"/>
              <a:gd name="T92" fmla="*/ 8524 w 16218"/>
              <a:gd name="T93" fmla="*/ 0 h 14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lnTo>
                  <a:pt x="7694" y="0"/>
                </a:lnTo>
                <a:close/>
              </a:path>
            </a:pathLst>
          </a:custGeom>
          <a:solidFill>
            <a:srgbClr val="3292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127;p4">
            <a:extLst>
              <a:ext uri="{FF2B5EF4-FFF2-40B4-BE49-F238E27FC236}">
                <a16:creationId xmlns:a16="http://schemas.microsoft.com/office/drawing/2014/main" id="{FCBA36BB-C411-3D43-AA06-FC89C05B035E}"/>
              </a:ext>
            </a:extLst>
          </p:cNvPr>
          <p:cNvSpPr txBox="1">
            <a:spLocks noChangeArrowheads="1"/>
          </p:cNvSpPr>
          <p:nvPr/>
        </p:nvSpPr>
        <p:spPr bwMode="auto">
          <a:xfrm>
            <a:off x="93663" y="1928813"/>
            <a:ext cx="19573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2000">
                <a:solidFill>
                  <a:srgbClr val="FFFFFF"/>
                </a:solidFill>
                <a:latin typeface="Nixie One"/>
                <a:ea typeface="Nixie One"/>
                <a:cs typeface="Nixie One"/>
                <a:sym typeface="Nixie One"/>
              </a:rPr>
              <a:t>“</a:t>
            </a:r>
          </a:p>
        </p:txBody>
      </p:sp>
      <p:sp>
        <p:nvSpPr>
          <p:cNvPr id="91" name="Google Shape;91;p4"/>
          <p:cNvSpPr txBox="1">
            <a:spLocks noGrp="1"/>
          </p:cNvSpPr>
          <p:nvPr>
            <p:ph type="body" idx="1"/>
          </p:nvPr>
        </p:nvSpPr>
        <p:spPr>
          <a:xfrm>
            <a:off x="2051200" y="2085600"/>
            <a:ext cx="6282300" cy="819900"/>
          </a:xfrm>
          <a:prstGeom prst="rect">
            <a:avLst/>
          </a:prstGeom>
        </p:spPr>
        <p:txBody>
          <a:bodyPr spcFirstLastPara="1" anchor="ctr">
            <a:noAutofit/>
          </a:bodyPr>
          <a:lstStyle>
            <a:lvl1pPr marL="457200" lvl="0" indent="-381000" rtl="0">
              <a:spcBef>
                <a:spcPts val="600"/>
              </a:spcBef>
              <a:spcAft>
                <a:spcPts val="0"/>
              </a:spcAft>
              <a:buSzPts val="2400"/>
              <a:buFont typeface="Nixie One"/>
              <a:buChar char="◇"/>
              <a:defRPr sz="2400">
                <a:solidFill>
                  <a:srgbClr val="11C4E0"/>
                </a:solidFill>
                <a:latin typeface="Nixie One"/>
                <a:ea typeface="Nixie One"/>
                <a:cs typeface="Nixie One"/>
                <a:sym typeface="Nixie One"/>
              </a:defRPr>
            </a:lvl1pPr>
            <a:lvl2pPr marL="914400" lvl="1" indent="-381000" rtl="0">
              <a:spcBef>
                <a:spcPts val="0"/>
              </a:spcBef>
              <a:spcAft>
                <a:spcPts val="0"/>
              </a:spcAft>
              <a:buSzPts val="2400"/>
              <a:buFont typeface="Nixie One"/>
              <a:buChar char="￭"/>
              <a:defRPr sz="2400">
                <a:latin typeface="Nixie One"/>
                <a:ea typeface="Nixie One"/>
                <a:cs typeface="Nixie One"/>
                <a:sym typeface="Nixie One"/>
              </a:defRPr>
            </a:lvl2pPr>
            <a:lvl3pPr marL="1371600" lvl="2" indent="-381000" rtl="0">
              <a:spcBef>
                <a:spcPts val="0"/>
              </a:spcBef>
              <a:spcAft>
                <a:spcPts val="0"/>
              </a:spcAft>
              <a:buSzPts val="2400"/>
              <a:buFont typeface="Nixie One"/>
              <a:buChar char="￮"/>
              <a:defRPr sz="2400">
                <a:latin typeface="Nixie One"/>
                <a:ea typeface="Nixie One"/>
                <a:cs typeface="Nixie One"/>
                <a:sym typeface="Nixie One"/>
              </a:defRPr>
            </a:lvl3pPr>
            <a:lvl4pPr marL="1828800" lvl="3" indent="-381000" rtl="0">
              <a:spcBef>
                <a:spcPts val="0"/>
              </a:spcBef>
              <a:spcAft>
                <a:spcPts val="0"/>
              </a:spcAft>
              <a:buSzPts val="2400"/>
              <a:buFont typeface="Nixie One"/>
              <a:buChar char="●"/>
              <a:defRPr sz="2400">
                <a:latin typeface="Nixie One"/>
                <a:ea typeface="Nixie One"/>
                <a:cs typeface="Nixie One"/>
                <a:sym typeface="Nixie One"/>
              </a:defRPr>
            </a:lvl4pPr>
            <a:lvl5pPr marL="2286000" lvl="4" indent="-381000" rtl="0">
              <a:spcBef>
                <a:spcPts val="0"/>
              </a:spcBef>
              <a:spcAft>
                <a:spcPts val="0"/>
              </a:spcAft>
              <a:buSzPts val="2400"/>
              <a:buFont typeface="Nixie One"/>
              <a:buChar char="○"/>
              <a:defRPr sz="2400">
                <a:latin typeface="Nixie One"/>
                <a:ea typeface="Nixie One"/>
                <a:cs typeface="Nixie One"/>
                <a:sym typeface="Nixie One"/>
              </a:defRPr>
            </a:lvl5pPr>
            <a:lvl6pPr marL="2743200" lvl="5" indent="-381000" rtl="0">
              <a:spcBef>
                <a:spcPts val="0"/>
              </a:spcBef>
              <a:spcAft>
                <a:spcPts val="0"/>
              </a:spcAft>
              <a:buSzPts val="2400"/>
              <a:buFont typeface="Nixie One"/>
              <a:buChar char="■"/>
              <a:defRPr sz="2400">
                <a:latin typeface="Nixie One"/>
                <a:ea typeface="Nixie One"/>
                <a:cs typeface="Nixie One"/>
                <a:sym typeface="Nixie One"/>
              </a:defRPr>
            </a:lvl6pPr>
            <a:lvl7pPr marL="3200400" lvl="6" indent="-381000" rtl="0">
              <a:spcBef>
                <a:spcPts val="0"/>
              </a:spcBef>
              <a:spcAft>
                <a:spcPts val="0"/>
              </a:spcAft>
              <a:buSzPts val="2400"/>
              <a:buFont typeface="Nixie One"/>
              <a:buChar char="●"/>
              <a:defRPr sz="2400">
                <a:latin typeface="Nixie One"/>
                <a:ea typeface="Nixie One"/>
                <a:cs typeface="Nixie One"/>
                <a:sym typeface="Nixie One"/>
              </a:defRPr>
            </a:lvl7pPr>
            <a:lvl8pPr marL="3657600" lvl="7" indent="-381000" rtl="0">
              <a:spcBef>
                <a:spcPts val="0"/>
              </a:spcBef>
              <a:spcAft>
                <a:spcPts val="0"/>
              </a:spcAft>
              <a:buSzPts val="2400"/>
              <a:buFont typeface="Nixie One"/>
              <a:buChar char="○"/>
              <a:defRPr sz="2400">
                <a:latin typeface="Nixie One"/>
                <a:ea typeface="Nixie One"/>
                <a:cs typeface="Nixie One"/>
                <a:sym typeface="Nixie One"/>
              </a:defRPr>
            </a:lvl8pPr>
            <a:lvl9pPr marL="4114800" lvl="8" indent="-381000">
              <a:spcBef>
                <a:spcPts val="0"/>
              </a:spcBef>
              <a:spcAft>
                <a:spcPts val="0"/>
              </a:spcAft>
              <a:buSzPts val="2400"/>
              <a:buFont typeface="Nixie One"/>
              <a:buChar char="■"/>
              <a:defRPr sz="2400">
                <a:latin typeface="Nixie One"/>
                <a:ea typeface="Nixie One"/>
                <a:cs typeface="Nixie One"/>
                <a:sym typeface="Nixie One"/>
              </a:defRPr>
            </a:lvl9pPr>
          </a:lstStyle>
          <a:p>
            <a:pPr lvl="0"/>
            <a:r>
              <a:rPr lang="en-US"/>
              <a:t>Edit Master text styles</a:t>
            </a:r>
          </a:p>
        </p:txBody>
      </p:sp>
      <p:sp>
        <p:nvSpPr>
          <p:cNvPr id="41" name="Google Shape;128;p4">
            <a:extLst>
              <a:ext uri="{FF2B5EF4-FFF2-40B4-BE49-F238E27FC236}">
                <a16:creationId xmlns:a16="http://schemas.microsoft.com/office/drawing/2014/main" id="{FBEA49D3-BA20-B14E-9CB9-EBCF7889ABE1}"/>
              </a:ext>
            </a:extLst>
          </p:cNvPr>
          <p:cNvSpPr txBox="1">
            <a:spLocks noGrp="1" noChangeArrowheads="1"/>
          </p:cNvSpPr>
          <p:nvPr>
            <p:ph type="sldNum" idx="10"/>
          </p:nvPr>
        </p:nvSpPr>
        <p:spPr/>
        <p:txBody>
          <a:bodyPr/>
          <a:lstStyle>
            <a:lvl1pPr>
              <a:defRPr/>
            </a:lvl1pPr>
          </a:lstStyle>
          <a:p>
            <a:fld id="{A9AC224F-5D49-B64D-ABAD-5F02A07E4C4A}" type="slidenum">
              <a:rPr lang="en-US" altLang="en-US"/>
              <a:pPr/>
              <a:t>‹#›</a:t>
            </a:fld>
            <a:endParaRPr lang="en-US" altLang="en-US"/>
          </a:p>
        </p:txBody>
      </p:sp>
    </p:spTree>
    <p:extLst>
      <p:ext uri="{BB962C8B-B14F-4D97-AF65-F5344CB8AC3E}">
        <p14:creationId xmlns:p14="http://schemas.microsoft.com/office/powerpoint/2010/main" val="264382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TITLE_AND_BODY">
    <p:bg>
      <p:bgRef idx="1002">
        <a:schemeClr val="bg2"/>
      </p:bgRef>
    </p:bg>
    <p:spTree>
      <p:nvGrpSpPr>
        <p:cNvPr id="1" name="Shape 129"/>
        <p:cNvGrpSpPr/>
        <p:nvPr/>
      </p:nvGrpSpPr>
      <p:grpSpPr>
        <a:xfrm>
          <a:off x="0" y="0"/>
          <a:ext cx="0" cy="0"/>
          <a:chOff x="0" y="0"/>
          <a:chExt cx="0" cy="0"/>
        </a:xfrm>
      </p:grpSpPr>
      <p:sp>
        <p:nvSpPr>
          <p:cNvPr id="4" name="Google Shape;130;p5">
            <a:extLst>
              <a:ext uri="{FF2B5EF4-FFF2-40B4-BE49-F238E27FC236}">
                <a16:creationId xmlns:a16="http://schemas.microsoft.com/office/drawing/2014/main" id="{054ABED9-DE70-554D-B662-39F84E3D7191}"/>
              </a:ext>
            </a:extLst>
          </p:cNvPr>
          <p:cNvSpPr>
            <a:spLocks/>
          </p:cNvSpPr>
          <p:nvPr/>
        </p:nvSpPr>
        <p:spPr bwMode="auto">
          <a:xfrm rot="10800000" flipH="1">
            <a:off x="7664450" y="3684588"/>
            <a:ext cx="1033463" cy="895350"/>
          </a:xfrm>
          <a:custGeom>
            <a:avLst/>
            <a:gdLst>
              <a:gd name="T0" fmla="*/ 30000 w 120000"/>
              <a:gd name="T1" fmla="*/ 0 h 120000"/>
              <a:gd name="T2" fmla="*/ 0 w 120000"/>
              <a:gd name="T3" fmla="*/ 59994 h 120000"/>
              <a:gd name="T4" fmla="*/ 30000 w 120000"/>
              <a:gd name="T5" fmla="*/ 120000 h 120000"/>
              <a:gd name="T6" fmla="*/ 90000 w 120000"/>
              <a:gd name="T7" fmla="*/ 120000 h 120000"/>
              <a:gd name="T8" fmla="*/ 120000 w 120000"/>
              <a:gd name="T9" fmla="*/ 59994 h 120000"/>
              <a:gd name="T10" fmla="*/ 90000 w 120000"/>
              <a:gd name="T11" fmla="*/ 0 h 120000"/>
              <a:gd name="T12" fmla="*/ 30000 w 120000"/>
              <a:gd name="T13" fmla="*/ 0 h 120000"/>
              <a:gd name="T14" fmla="*/ 38477 w 120000"/>
              <a:gd name="T15" fmla="*/ 16950 h 120000"/>
              <a:gd name="T16" fmla="*/ 81522 w 120000"/>
              <a:gd name="T17" fmla="*/ 16950 h 120000"/>
              <a:gd name="T18" fmla="*/ 103033 w 120000"/>
              <a:gd name="T19" fmla="*/ 59994 h 120000"/>
              <a:gd name="T20" fmla="*/ 81522 w 120000"/>
              <a:gd name="T21" fmla="*/ 103038 h 120000"/>
              <a:gd name="T22" fmla="*/ 38477 w 120000"/>
              <a:gd name="T23" fmla="*/ 103038 h 120000"/>
              <a:gd name="T24" fmla="*/ 16955 w 120000"/>
              <a:gd name="T25" fmla="*/ 59994 h 120000"/>
              <a:gd name="T26" fmla="*/ 38477 w 120000"/>
              <a:gd name="T27" fmla="*/ 1695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rotWithShape="0">
            <a:gsLst>
              <a:gs pos="0">
                <a:srgbClr val="3393E2"/>
              </a:gs>
              <a:gs pos="100000">
                <a:srgbClr val="00E2C7"/>
              </a:gs>
            </a:gsLst>
            <a:lin ang="6960000"/>
          </a:gra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endParaRPr lang="en-US"/>
          </a:p>
        </p:txBody>
      </p:sp>
      <p:sp>
        <p:nvSpPr>
          <p:cNvPr id="5" name="Google Shape;131;p5">
            <a:extLst>
              <a:ext uri="{FF2B5EF4-FFF2-40B4-BE49-F238E27FC236}">
                <a16:creationId xmlns:a16="http://schemas.microsoft.com/office/drawing/2014/main" id="{22B8CD77-5488-3E4D-970A-3A53BF0785B3}"/>
              </a:ext>
            </a:extLst>
          </p:cNvPr>
          <p:cNvSpPr/>
          <p:nvPr/>
        </p:nvSpPr>
        <p:spPr>
          <a:xfrm rot="5400000">
            <a:off x="499599" y="157100"/>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Helvetica Neue" panose="02000503000000020004" pitchFamily="2" charset="0"/>
              <a:buNone/>
            </a:pPr>
            <a:endParaRPr lang="en-US" altLang="en-US" sz="3200">
              <a:solidFill>
                <a:srgbClr val="FFFFFF"/>
              </a:solidFill>
              <a:latin typeface="Helvetica Neue" panose="02000503000000020004" pitchFamily="2" charset="0"/>
              <a:sym typeface="Helvetica Neue" panose="02000503000000020004" pitchFamily="2" charset="0"/>
            </a:endParaRPr>
          </a:p>
        </p:txBody>
      </p:sp>
      <p:sp>
        <p:nvSpPr>
          <p:cNvPr id="6" name="Google Shape;134;p5">
            <a:extLst>
              <a:ext uri="{FF2B5EF4-FFF2-40B4-BE49-F238E27FC236}">
                <a16:creationId xmlns:a16="http://schemas.microsoft.com/office/drawing/2014/main" id="{9210E7B5-416B-704B-A1CB-95346246C1E6}"/>
              </a:ext>
            </a:extLst>
          </p:cNvPr>
          <p:cNvSpPr>
            <a:spLocks noChangeArrowheads="1"/>
          </p:cNvSpPr>
          <p:nvPr/>
        </p:nvSpPr>
        <p:spPr bwMode="auto">
          <a:xfrm rot="10800000" flipH="1">
            <a:off x="-123825" y="1058863"/>
            <a:ext cx="819150" cy="709612"/>
          </a:xfrm>
          <a:prstGeom prst="hexagon">
            <a:avLst>
              <a:gd name="adj" fmla="val 28672"/>
              <a:gd name="vf" fmla="val 115470"/>
            </a:avLst>
          </a:prstGeom>
          <a:noFill/>
          <a:ln w="9525">
            <a:solidFill>
              <a:srgbClr val="19BBD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 name="Google Shape;135;p5">
            <a:extLst>
              <a:ext uri="{FF2B5EF4-FFF2-40B4-BE49-F238E27FC236}">
                <a16:creationId xmlns:a16="http://schemas.microsoft.com/office/drawing/2014/main" id="{95AD0339-2677-C040-8131-0A3AF31AB2E7}"/>
              </a:ext>
            </a:extLst>
          </p:cNvPr>
          <p:cNvSpPr>
            <a:spLocks noChangeArrowheads="1"/>
          </p:cNvSpPr>
          <p:nvPr/>
        </p:nvSpPr>
        <p:spPr bwMode="auto">
          <a:xfrm rot="10800000" flipH="1">
            <a:off x="638175" y="1439863"/>
            <a:ext cx="428625" cy="371475"/>
          </a:xfrm>
          <a:prstGeom prst="hexagon">
            <a:avLst>
              <a:gd name="adj" fmla="val 28643"/>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136;p5">
            <a:extLst>
              <a:ext uri="{FF2B5EF4-FFF2-40B4-BE49-F238E27FC236}">
                <a16:creationId xmlns:a16="http://schemas.microsoft.com/office/drawing/2014/main" id="{29DFC562-A858-0842-BCA8-23D687F4FD23}"/>
              </a:ext>
            </a:extLst>
          </p:cNvPr>
          <p:cNvSpPr>
            <a:spLocks noChangeArrowheads="1"/>
          </p:cNvSpPr>
          <p:nvPr/>
        </p:nvSpPr>
        <p:spPr bwMode="auto">
          <a:xfrm rot="10800000" flipH="1">
            <a:off x="1495425" y="-131763"/>
            <a:ext cx="819150" cy="709613"/>
          </a:xfrm>
          <a:prstGeom prst="hexagon">
            <a:avLst>
              <a:gd name="adj" fmla="val 28672"/>
              <a:gd name="vf" fmla="val 115470"/>
            </a:avLst>
          </a:prstGeom>
          <a:noFill/>
          <a:ln w="76200">
            <a:solidFill>
              <a:srgbClr val="184769"/>
            </a:solidFill>
            <a:miter lim="8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 name="Google Shape;137;p5">
            <a:extLst>
              <a:ext uri="{FF2B5EF4-FFF2-40B4-BE49-F238E27FC236}">
                <a16:creationId xmlns:a16="http://schemas.microsoft.com/office/drawing/2014/main" id="{A9095271-2315-6F4B-96B1-203E9836ACF0}"/>
              </a:ext>
            </a:extLst>
          </p:cNvPr>
          <p:cNvSpPr>
            <a:spLocks noChangeArrowheads="1"/>
          </p:cNvSpPr>
          <p:nvPr/>
        </p:nvSpPr>
        <p:spPr bwMode="auto">
          <a:xfrm rot="10800000" flipH="1">
            <a:off x="327025" y="88900"/>
            <a:ext cx="360363" cy="311150"/>
          </a:xfrm>
          <a:prstGeom prst="hexagon">
            <a:avLst>
              <a:gd name="adj" fmla="val 28745"/>
              <a:gd name="vf" fmla="val 115470"/>
            </a:avLst>
          </a:prstGeom>
          <a:solidFill>
            <a:srgbClr val="00E1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0" name="Google Shape;138;p5">
            <a:extLst>
              <a:ext uri="{FF2B5EF4-FFF2-40B4-BE49-F238E27FC236}">
                <a16:creationId xmlns:a16="http://schemas.microsoft.com/office/drawing/2014/main" id="{302D1E7F-97E8-3843-B47B-57D0C3E2B845}"/>
              </a:ext>
            </a:extLst>
          </p:cNvPr>
          <p:cNvSpPr>
            <a:spLocks noChangeArrowheads="1"/>
          </p:cNvSpPr>
          <p:nvPr userDrawn="1"/>
        </p:nvSpPr>
        <p:spPr bwMode="auto">
          <a:xfrm rot="10800000" flipH="1">
            <a:off x="8486775" y="4230688"/>
            <a:ext cx="819150" cy="709612"/>
          </a:xfrm>
          <a:prstGeom prst="hexagon">
            <a:avLst>
              <a:gd name="adj" fmla="val 28672"/>
              <a:gd name="vf" fmla="val 115470"/>
            </a:avLst>
          </a:prstGeom>
          <a:noFill/>
          <a:ln w="9525">
            <a:solidFill>
              <a:srgbClr val="18476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 name="Google Shape;139;p5">
            <a:extLst>
              <a:ext uri="{FF2B5EF4-FFF2-40B4-BE49-F238E27FC236}">
                <a16:creationId xmlns:a16="http://schemas.microsoft.com/office/drawing/2014/main" id="{68D32892-1099-2B4E-8B0C-16570ECA7D2E}"/>
              </a:ext>
            </a:extLst>
          </p:cNvPr>
          <p:cNvSpPr>
            <a:spLocks noChangeArrowheads="1"/>
          </p:cNvSpPr>
          <p:nvPr/>
        </p:nvSpPr>
        <p:spPr bwMode="auto">
          <a:xfrm rot="10800000" flipH="1">
            <a:off x="8124825" y="4616450"/>
            <a:ext cx="428625" cy="369888"/>
          </a:xfrm>
          <a:prstGeom prst="hexagon">
            <a:avLst>
              <a:gd name="adj" fmla="val 28766"/>
              <a:gd name="vf" fmla="val 115470"/>
            </a:avLst>
          </a:prstGeom>
          <a:solidFill>
            <a:srgbClr val="3292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 name="Google Shape;140;p5">
            <a:extLst>
              <a:ext uri="{FF2B5EF4-FFF2-40B4-BE49-F238E27FC236}">
                <a16:creationId xmlns:a16="http://schemas.microsoft.com/office/drawing/2014/main" id="{AD9DCB4F-152E-D545-A25C-BA27DBEAD379}"/>
              </a:ext>
            </a:extLst>
          </p:cNvPr>
          <p:cNvSpPr>
            <a:spLocks noChangeArrowheads="1"/>
          </p:cNvSpPr>
          <p:nvPr/>
        </p:nvSpPr>
        <p:spPr bwMode="auto">
          <a:xfrm rot="10800000" flipH="1">
            <a:off x="7821613" y="2935288"/>
            <a:ext cx="819150" cy="709612"/>
          </a:xfrm>
          <a:prstGeom prst="hexagon">
            <a:avLst>
              <a:gd name="adj" fmla="val 28661"/>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 name="Google Shape;141;p5">
            <a:extLst>
              <a:ext uri="{FF2B5EF4-FFF2-40B4-BE49-F238E27FC236}">
                <a16:creationId xmlns:a16="http://schemas.microsoft.com/office/drawing/2014/main" id="{9E94D816-E813-1E4E-8DE6-56D6FD23DE01}"/>
              </a:ext>
            </a:extLst>
          </p:cNvPr>
          <p:cNvSpPr>
            <a:spLocks noChangeArrowheads="1"/>
          </p:cNvSpPr>
          <p:nvPr/>
        </p:nvSpPr>
        <p:spPr bwMode="auto">
          <a:xfrm rot="10800000" flipH="1">
            <a:off x="8486775" y="3511550"/>
            <a:ext cx="358775" cy="311150"/>
          </a:xfrm>
          <a:prstGeom prst="hexagon">
            <a:avLst>
              <a:gd name="adj" fmla="val 28618"/>
              <a:gd name="vf" fmla="val 115470"/>
            </a:avLst>
          </a:prstGeom>
          <a:noFill/>
          <a:ln w="19050">
            <a:solidFill>
              <a:srgbClr val="00E1C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14" name="Google Shape;142;p5">
            <a:extLst>
              <a:ext uri="{FF2B5EF4-FFF2-40B4-BE49-F238E27FC236}">
                <a16:creationId xmlns:a16="http://schemas.microsoft.com/office/drawing/2014/main" id="{4A8CFB69-6C44-464E-AB6F-4605B33CC48C}"/>
              </a:ext>
            </a:extLst>
          </p:cNvPr>
          <p:cNvGrpSpPr>
            <a:grpSpLocks/>
          </p:cNvGrpSpPr>
          <p:nvPr/>
        </p:nvGrpSpPr>
        <p:grpSpPr bwMode="auto">
          <a:xfrm>
            <a:off x="1730375" y="60325"/>
            <a:ext cx="350838" cy="325438"/>
            <a:chOff x="5975075" y="2327500"/>
            <a:chExt cx="420100" cy="388350"/>
          </a:xfrm>
        </p:grpSpPr>
        <p:sp>
          <p:nvSpPr>
            <p:cNvPr id="15" name="Google Shape;143;p5">
              <a:extLst>
                <a:ext uri="{FF2B5EF4-FFF2-40B4-BE49-F238E27FC236}">
                  <a16:creationId xmlns:a16="http://schemas.microsoft.com/office/drawing/2014/main" id="{C9FB3A0D-B265-6A48-A34A-6F0E9123F512}"/>
                </a:ext>
              </a:extLst>
            </p:cNvPr>
            <p:cNvSpPr>
              <a:spLocks/>
            </p:cNvSpPr>
            <p:nvPr/>
          </p:nvSpPr>
          <p:spPr bwMode="auto">
            <a:xfrm>
              <a:off x="5975075" y="2474650"/>
              <a:ext cx="98325" cy="220450"/>
            </a:xfrm>
            <a:custGeom>
              <a:avLst/>
              <a:gdLst>
                <a:gd name="T0" fmla="*/ 2418 w 3933"/>
                <a:gd name="T1" fmla="*/ 1002 h 8818"/>
                <a:gd name="T2" fmla="*/ 2565 w 3933"/>
                <a:gd name="T3" fmla="*/ 1027 h 8818"/>
                <a:gd name="T4" fmla="*/ 2687 w 3933"/>
                <a:gd name="T5" fmla="*/ 1075 h 8818"/>
                <a:gd name="T6" fmla="*/ 2809 w 3933"/>
                <a:gd name="T7" fmla="*/ 1124 h 8818"/>
                <a:gd name="T8" fmla="*/ 2907 w 3933"/>
                <a:gd name="T9" fmla="*/ 1222 h 8818"/>
                <a:gd name="T10" fmla="*/ 3005 w 3933"/>
                <a:gd name="T11" fmla="*/ 1320 h 8818"/>
                <a:gd name="T12" fmla="*/ 3078 w 3933"/>
                <a:gd name="T13" fmla="*/ 1442 h 8818"/>
                <a:gd name="T14" fmla="*/ 3102 w 3933"/>
                <a:gd name="T15" fmla="*/ 1564 h 8818"/>
                <a:gd name="T16" fmla="*/ 3127 w 3933"/>
                <a:gd name="T17" fmla="*/ 1710 h 8818"/>
                <a:gd name="T18" fmla="*/ 3102 w 3933"/>
                <a:gd name="T19" fmla="*/ 1857 h 8818"/>
                <a:gd name="T20" fmla="*/ 3078 w 3933"/>
                <a:gd name="T21" fmla="*/ 1979 h 8818"/>
                <a:gd name="T22" fmla="*/ 3005 w 3933"/>
                <a:gd name="T23" fmla="*/ 2101 h 8818"/>
                <a:gd name="T24" fmla="*/ 2907 w 3933"/>
                <a:gd name="T25" fmla="*/ 2223 h 8818"/>
                <a:gd name="T26" fmla="*/ 2809 w 3933"/>
                <a:gd name="T27" fmla="*/ 2297 h 8818"/>
                <a:gd name="T28" fmla="*/ 2687 w 3933"/>
                <a:gd name="T29" fmla="*/ 2370 h 8818"/>
                <a:gd name="T30" fmla="*/ 2565 w 3933"/>
                <a:gd name="T31" fmla="*/ 2394 h 8818"/>
                <a:gd name="T32" fmla="*/ 2418 w 3933"/>
                <a:gd name="T33" fmla="*/ 2419 h 8818"/>
                <a:gd name="T34" fmla="*/ 2272 w 3933"/>
                <a:gd name="T35" fmla="*/ 2394 h 8818"/>
                <a:gd name="T36" fmla="*/ 2150 w 3933"/>
                <a:gd name="T37" fmla="*/ 2370 h 8818"/>
                <a:gd name="T38" fmla="*/ 2028 w 3933"/>
                <a:gd name="T39" fmla="*/ 2297 h 8818"/>
                <a:gd name="T40" fmla="*/ 1930 w 3933"/>
                <a:gd name="T41" fmla="*/ 2223 h 8818"/>
                <a:gd name="T42" fmla="*/ 1832 w 3933"/>
                <a:gd name="T43" fmla="*/ 2101 h 8818"/>
                <a:gd name="T44" fmla="*/ 1759 w 3933"/>
                <a:gd name="T45" fmla="*/ 1979 h 8818"/>
                <a:gd name="T46" fmla="*/ 1735 w 3933"/>
                <a:gd name="T47" fmla="*/ 1857 h 8818"/>
                <a:gd name="T48" fmla="*/ 1710 w 3933"/>
                <a:gd name="T49" fmla="*/ 1710 h 8818"/>
                <a:gd name="T50" fmla="*/ 1735 w 3933"/>
                <a:gd name="T51" fmla="*/ 1564 h 8818"/>
                <a:gd name="T52" fmla="*/ 1759 w 3933"/>
                <a:gd name="T53" fmla="*/ 1442 h 8818"/>
                <a:gd name="T54" fmla="*/ 1832 w 3933"/>
                <a:gd name="T55" fmla="*/ 1320 h 8818"/>
                <a:gd name="T56" fmla="*/ 1930 w 3933"/>
                <a:gd name="T57" fmla="*/ 1222 h 8818"/>
                <a:gd name="T58" fmla="*/ 2028 w 3933"/>
                <a:gd name="T59" fmla="*/ 1124 h 8818"/>
                <a:gd name="T60" fmla="*/ 2150 w 3933"/>
                <a:gd name="T61" fmla="*/ 1075 h 8818"/>
                <a:gd name="T62" fmla="*/ 2272 w 3933"/>
                <a:gd name="T63" fmla="*/ 1027 h 8818"/>
                <a:gd name="T64" fmla="*/ 2418 w 3933"/>
                <a:gd name="T65" fmla="*/ 1002 h 8818"/>
                <a:gd name="T66" fmla="*/ 1 w 3933"/>
                <a:gd name="T67" fmla="*/ 1 h 8818"/>
                <a:gd name="T68" fmla="*/ 1 w 3933"/>
                <a:gd name="T69" fmla="*/ 8817 h 8818"/>
                <a:gd name="T70" fmla="*/ 3933 w 3933"/>
                <a:gd name="T71" fmla="*/ 8817 h 8818"/>
                <a:gd name="T72" fmla="*/ 3933 w 3933"/>
                <a:gd name="T73" fmla="*/ 1 h 8818"/>
                <a:gd name="T74" fmla="*/ 1 w 3933"/>
                <a:gd name="T75" fmla="*/ 1 h 8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lnTo>
                    <a:pt x="1"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44;p5">
              <a:extLst>
                <a:ext uri="{FF2B5EF4-FFF2-40B4-BE49-F238E27FC236}">
                  <a16:creationId xmlns:a16="http://schemas.microsoft.com/office/drawing/2014/main" id="{4CE7AC8A-383D-454D-AD20-9A04C7E939E3}"/>
                </a:ext>
              </a:extLst>
            </p:cNvPr>
            <p:cNvSpPr>
              <a:spLocks/>
            </p:cNvSpPr>
            <p:nvPr/>
          </p:nvSpPr>
          <p:spPr bwMode="auto">
            <a:xfrm>
              <a:off x="6088025" y="2327500"/>
              <a:ext cx="307150" cy="388350"/>
            </a:xfrm>
            <a:custGeom>
              <a:avLst/>
              <a:gdLst>
                <a:gd name="T0" fmla="*/ 5960 w 12286"/>
                <a:gd name="T1" fmla="*/ 25 h 15534"/>
                <a:gd name="T2" fmla="*/ 5520 w 12286"/>
                <a:gd name="T3" fmla="*/ 147 h 15534"/>
                <a:gd name="T4" fmla="*/ 4983 w 12286"/>
                <a:gd name="T5" fmla="*/ 1466 h 15534"/>
                <a:gd name="T6" fmla="*/ 4592 w 12286"/>
                <a:gd name="T7" fmla="*/ 2541 h 15534"/>
                <a:gd name="T8" fmla="*/ 4202 w 12286"/>
                <a:gd name="T9" fmla="*/ 3396 h 15534"/>
                <a:gd name="T10" fmla="*/ 3884 w 12286"/>
                <a:gd name="T11" fmla="*/ 3933 h 15534"/>
                <a:gd name="T12" fmla="*/ 3322 w 12286"/>
                <a:gd name="T13" fmla="*/ 4495 h 15534"/>
                <a:gd name="T14" fmla="*/ 1442 w 12286"/>
                <a:gd name="T15" fmla="*/ 6229 h 15534"/>
                <a:gd name="T16" fmla="*/ 1 w 12286"/>
                <a:gd name="T17" fmla="*/ 13433 h 15534"/>
                <a:gd name="T18" fmla="*/ 2004 w 12286"/>
                <a:gd name="T19" fmla="*/ 13678 h 15534"/>
                <a:gd name="T20" fmla="*/ 3567 w 12286"/>
                <a:gd name="T21" fmla="*/ 14313 h 15534"/>
                <a:gd name="T22" fmla="*/ 5594 w 12286"/>
                <a:gd name="T23" fmla="*/ 14997 h 15534"/>
                <a:gd name="T24" fmla="*/ 6668 w 12286"/>
                <a:gd name="T25" fmla="*/ 15265 h 15534"/>
                <a:gd name="T26" fmla="*/ 7694 w 12286"/>
                <a:gd name="T27" fmla="*/ 15461 h 15534"/>
                <a:gd name="T28" fmla="*/ 8622 w 12286"/>
                <a:gd name="T29" fmla="*/ 15534 h 15534"/>
                <a:gd name="T30" fmla="*/ 9819 w 12286"/>
                <a:gd name="T31" fmla="*/ 15509 h 15534"/>
                <a:gd name="T32" fmla="*/ 10552 w 12286"/>
                <a:gd name="T33" fmla="*/ 15363 h 15534"/>
                <a:gd name="T34" fmla="*/ 10845 w 12286"/>
                <a:gd name="T35" fmla="*/ 15265 h 15534"/>
                <a:gd name="T36" fmla="*/ 11064 w 12286"/>
                <a:gd name="T37" fmla="*/ 15094 h 15534"/>
                <a:gd name="T38" fmla="*/ 11162 w 12286"/>
                <a:gd name="T39" fmla="*/ 14874 h 15534"/>
                <a:gd name="T40" fmla="*/ 11211 w 12286"/>
                <a:gd name="T41" fmla="*/ 13995 h 15534"/>
                <a:gd name="T42" fmla="*/ 11064 w 12286"/>
                <a:gd name="T43" fmla="*/ 13702 h 15534"/>
                <a:gd name="T44" fmla="*/ 11040 w 12286"/>
                <a:gd name="T45" fmla="*/ 13556 h 15534"/>
                <a:gd name="T46" fmla="*/ 11284 w 12286"/>
                <a:gd name="T47" fmla="*/ 13458 h 15534"/>
                <a:gd name="T48" fmla="*/ 11455 w 12286"/>
                <a:gd name="T49" fmla="*/ 13263 h 15534"/>
                <a:gd name="T50" fmla="*/ 11577 w 12286"/>
                <a:gd name="T51" fmla="*/ 12994 h 15534"/>
                <a:gd name="T52" fmla="*/ 11675 w 12286"/>
                <a:gd name="T53" fmla="*/ 11993 h 15534"/>
                <a:gd name="T54" fmla="*/ 11675 w 12286"/>
                <a:gd name="T55" fmla="*/ 11773 h 15534"/>
                <a:gd name="T56" fmla="*/ 11602 w 12286"/>
                <a:gd name="T57" fmla="*/ 11553 h 15534"/>
                <a:gd name="T58" fmla="*/ 11406 w 12286"/>
                <a:gd name="T59" fmla="*/ 11309 h 15534"/>
                <a:gd name="T60" fmla="*/ 11455 w 12286"/>
                <a:gd name="T61" fmla="*/ 11211 h 15534"/>
                <a:gd name="T62" fmla="*/ 11651 w 12286"/>
                <a:gd name="T63" fmla="*/ 11089 h 15534"/>
                <a:gd name="T64" fmla="*/ 11822 w 12286"/>
                <a:gd name="T65" fmla="*/ 10893 h 15534"/>
                <a:gd name="T66" fmla="*/ 11919 w 12286"/>
                <a:gd name="T67" fmla="*/ 10674 h 15534"/>
                <a:gd name="T68" fmla="*/ 12017 w 12286"/>
                <a:gd name="T69" fmla="*/ 9672 h 15534"/>
                <a:gd name="T70" fmla="*/ 12017 w 12286"/>
                <a:gd name="T71" fmla="*/ 9428 h 15534"/>
                <a:gd name="T72" fmla="*/ 11944 w 12286"/>
                <a:gd name="T73" fmla="*/ 9208 h 15534"/>
                <a:gd name="T74" fmla="*/ 11822 w 12286"/>
                <a:gd name="T75" fmla="*/ 9037 h 15534"/>
                <a:gd name="T76" fmla="*/ 11651 w 12286"/>
                <a:gd name="T77" fmla="*/ 8891 h 15534"/>
                <a:gd name="T78" fmla="*/ 11846 w 12286"/>
                <a:gd name="T79" fmla="*/ 8793 h 15534"/>
                <a:gd name="T80" fmla="*/ 12017 w 12286"/>
                <a:gd name="T81" fmla="*/ 8647 h 15534"/>
                <a:gd name="T82" fmla="*/ 12139 w 12286"/>
                <a:gd name="T83" fmla="*/ 8451 h 15534"/>
                <a:gd name="T84" fmla="*/ 12188 w 12286"/>
                <a:gd name="T85" fmla="*/ 8207 h 15534"/>
                <a:gd name="T86" fmla="*/ 12261 w 12286"/>
                <a:gd name="T87" fmla="*/ 7206 h 15534"/>
                <a:gd name="T88" fmla="*/ 12188 w 12286"/>
                <a:gd name="T89" fmla="*/ 6986 h 15534"/>
                <a:gd name="T90" fmla="*/ 12066 w 12286"/>
                <a:gd name="T91" fmla="*/ 6790 h 15534"/>
                <a:gd name="T92" fmla="*/ 11748 w 12286"/>
                <a:gd name="T93" fmla="*/ 6571 h 15534"/>
                <a:gd name="T94" fmla="*/ 11211 w 12286"/>
                <a:gd name="T95" fmla="*/ 6351 h 15534"/>
                <a:gd name="T96" fmla="*/ 10576 w 12286"/>
                <a:gd name="T97" fmla="*/ 6229 h 15534"/>
                <a:gd name="T98" fmla="*/ 8842 w 12286"/>
                <a:gd name="T99" fmla="*/ 6033 h 15534"/>
                <a:gd name="T100" fmla="*/ 6326 w 12286"/>
                <a:gd name="T101" fmla="*/ 5887 h 15534"/>
                <a:gd name="T102" fmla="*/ 6644 w 12286"/>
                <a:gd name="T103" fmla="*/ 5252 h 15534"/>
                <a:gd name="T104" fmla="*/ 6888 w 12286"/>
                <a:gd name="T105" fmla="*/ 4495 h 15534"/>
                <a:gd name="T106" fmla="*/ 7083 w 12286"/>
                <a:gd name="T107" fmla="*/ 3689 h 15534"/>
                <a:gd name="T108" fmla="*/ 7254 w 12286"/>
                <a:gd name="T109" fmla="*/ 2150 h 15534"/>
                <a:gd name="T110" fmla="*/ 7303 w 12286"/>
                <a:gd name="T111" fmla="*/ 978 h 15534"/>
                <a:gd name="T112" fmla="*/ 7230 w 12286"/>
                <a:gd name="T113" fmla="*/ 611 h 15534"/>
                <a:gd name="T114" fmla="*/ 7035 w 12286"/>
                <a:gd name="T115" fmla="*/ 318 h 15534"/>
                <a:gd name="T116" fmla="*/ 6717 w 12286"/>
                <a:gd name="T117" fmla="*/ 98 h 15534"/>
                <a:gd name="T118" fmla="*/ 6326 w 12286"/>
                <a:gd name="T119" fmla="*/ 1 h 15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7" name="Google Shape;145;p5">
            <a:extLst>
              <a:ext uri="{FF2B5EF4-FFF2-40B4-BE49-F238E27FC236}">
                <a16:creationId xmlns:a16="http://schemas.microsoft.com/office/drawing/2014/main" id="{98856AE1-A432-2D46-8645-67D220FF4A70}"/>
              </a:ext>
            </a:extLst>
          </p:cNvPr>
          <p:cNvSpPr>
            <a:spLocks/>
          </p:cNvSpPr>
          <p:nvPr/>
        </p:nvSpPr>
        <p:spPr bwMode="auto">
          <a:xfrm>
            <a:off x="203200" y="1270000"/>
            <a:ext cx="166688" cy="287338"/>
          </a:xfrm>
          <a:custGeom>
            <a:avLst/>
            <a:gdLst>
              <a:gd name="T0" fmla="*/ 6423 w 11870"/>
              <a:gd name="T1" fmla="*/ 1002 h 20565"/>
              <a:gd name="T2" fmla="*/ 6570 w 11870"/>
              <a:gd name="T3" fmla="*/ 1148 h 20565"/>
              <a:gd name="T4" fmla="*/ 6570 w 11870"/>
              <a:gd name="T5" fmla="*/ 1368 h 20565"/>
              <a:gd name="T6" fmla="*/ 6423 w 11870"/>
              <a:gd name="T7" fmla="*/ 1515 h 20565"/>
              <a:gd name="T8" fmla="*/ 5569 w 11870"/>
              <a:gd name="T9" fmla="*/ 1539 h 20565"/>
              <a:gd name="T10" fmla="*/ 5373 w 11870"/>
              <a:gd name="T11" fmla="*/ 1466 h 20565"/>
              <a:gd name="T12" fmla="*/ 5276 w 11870"/>
              <a:gd name="T13" fmla="*/ 1270 h 20565"/>
              <a:gd name="T14" fmla="*/ 5373 w 11870"/>
              <a:gd name="T15" fmla="*/ 1075 h 20565"/>
              <a:gd name="T16" fmla="*/ 5569 w 11870"/>
              <a:gd name="T17" fmla="*/ 977 h 20565"/>
              <a:gd name="T18" fmla="*/ 10575 w 11870"/>
              <a:gd name="T19" fmla="*/ 2565 h 20565"/>
              <a:gd name="T20" fmla="*/ 1295 w 11870"/>
              <a:gd name="T21" fmla="*/ 16706 h 20565"/>
              <a:gd name="T22" fmla="*/ 10575 w 11870"/>
              <a:gd name="T23" fmla="*/ 2565 h 20565"/>
              <a:gd name="T24" fmla="*/ 6106 w 11870"/>
              <a:gd name="T25" fmla="*/ 17805 h 20565"/>
              <a:gd name="T26" fmla="*/ 6423 w 11870"/>
              <a:gd name="T27" fmla="*/ 17927 h 20565"/>
              <a:gd name="T28" fmla="*/ 6643 w 11870"/>
              <a:gd name="T29" fmla="*/ 18147 h 20565"/>
              <a:gd name="T30" fmla="*/ 6765 w 11870"/>
              <a:gd name="T31" fmla="*/ 18464 h 20565"/>
              <a:gd name="T32" fmla="*/ 6765 w 11870"/>
              <a:gd name="T33" fmla="*/ 18806 h 20565"/>
              <a:gd name="T34" fmla="*/ 6643 w 11870"/>
              <a:gd name="T35" fmla="*/ 19124 h 20565"/>
              <a:gd name="T36" fmla="*/ 6423 w 11870"/>
              <a:gd name="T37" fmla="*/ 19343 h 20565"/>
              <a:gd name="T38" fmla="*/ 6106 w 11870"/>
              <a:gd name="T39" fmla="*/ 19465 h 20565"/>
              <a:gd name="T40" fmla="*/ 5764 w 11870"/>
              <a:gd name="T41" fmla="*/ 19465 h 20565"/>
              <a:gd name="T42" fmla="*/ 5446 w 11870"/>
              <a:gd name="T43" fmla="*/ 19343 h 20565"/>
              <a:gd name="T44" fmla="*/ 5227 w 11870"/>
              <a:gd name="T45" fmla="*/ 19124 h 20565"/>
              <a:gd name="T46" fmla="*/ 5105 w 11870"/>
              <a:gd name="T47" fmla="*/ 18806 h 20565"/>
              <a:gd name="T48" fmla="*/ 5105 w 11870"/>
              <a:gd name="T49" fmla="*/ 18464 h 20565"/>
              <a:gd name="T50" fmla="*/ 5227 w 11870"/>
              <a:gd name="T51" fmla="*/ 18147 h 20565"/>
              <a:gd name="T52" fmla="*/ 5446 w 11870"/>
              <a:gd name="T53" fmla="*/ 17927 h 20565"/>
              <a:gd name="T54" fmla="*/ 5764 w 11870"/>
              <a:gd name="T55" fmla="*/ 17805 h 20565"/>
              <a:gd name="T56" fmla="*/ 1295 w 11870"/>
              <a:gd name="T57" fmla="*/ 0 h 20565"/>
              <a:gd name="T58" fmla="*/ 782 w 11870"/>
              <a:gd name="T59" fmla="*/ 98 h 20565"/>
              <a:gd name="T60" fmla="*/ 366 w 11870"/>
              <a:gd name="T61" fmla="*/ 367 h 20565"/>
              <a:gd name="T62" fmla="*/ 98 w 11870"/>
              <a:gd name="T63" fmla="*/ 782 h 20565"/>
              <a:gd name="T64" fmla="*/ 0 w 11870"/>
              <a:gd name="T65" fmla="*/ 1295 h 20565"/>
              <a:gd name="T66" fmla="*/ 25 w 11870"/>
              <a:gd name="T67" fmla="*/ 19539 h 20565"/>
              <a:gd name="T68" fmla="*/ 220 w 11870"/>
              <a:gd name="T69" fmla="*/ 20003 h 20565"/>
              <a:gd name="T70" fmla="*/ 562 w 11870"/>
              <a:gd name="T71" fmla="*/ 20345 h 20565"/>
              <a:gd name="T72" fmla="*/ 1026 w 11870"/>
              <a:gd name="T73" fmla="*/ 20540 h 20565"/>
              <a:gd name="T74" fmla="*/ 10575 w 11870"/>
              <a:gd name="T75" fmla="*/ 20565 h 20565"/>
              <a:gd name="T76" fmla="*/ 11088 w 11870"/>
              <a:gd name="T77" fmla="*/ 20467 h 20565"/>
              <a:gd name="T78" fmla="*/ 11503 w 11870"/>
              <a:gd name="T79" fmla="*/ 20198 h 20565"/>
              <a:gd name="T80" fmla="*/ 11772 w 11870"/>
              <a:gd name="T81" fmla="*/ 19783 h 20565"/>
              <a:gd name="T82" fmla="*/ 11870 w 11870"/>
              <a:gd name="T83" fmla="*/ 19270 h 20565"/>
              <a:gd name="T84" fmla="*/ 11845 w 11870"/>
              <a:gd name="T85" fmla="*/ 1026 h 20565"/>
              <a:gd name="T86" fmla="*/ 11650 w 11870"/>
              <a:gd name="T87" fmla="*/ 562 h 20565"/>
              <a:gd name="T88" fmla="*/ 11308 w 11870"/>
              <a:gd name="T89" fmla="*/ 220 h 20565"/>
              <a:gd name="T90" fmla="*/ 10844 w 11870"/>
              <a:gd name="T91" fmla="*/ 25 h 20565"/>
              <a:gd name="T92" fmla="*/ 1295 w 11870"/>
              <a:gd name="T93" fmla="*/ 0 h 20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lnTo>
                  <a:pt x="6301" y="977"/>
                </a:lnTo>
                <a:close/>
                <a:moveTo>
                  <a:pt x="10575" y="2565"/>
                </a:moveTo>
                <a:lnTo>
                  <a:pt x="10575" y="16706"/>
                </a:lnTo>
                <a:lnTo>
                  <a:pt x="1295" y="16706"/>
                </a:lnTo>
                <a:lnTo>
                  <a:pt x="1295" y="2565"/>
                </a:lnTo>
                <a:lnTo>
                  <a:pt x="1057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lnTo>
                  <a:pt x="1295" y="0"/>
                </a:lnTo>
                <a:close/>
              </a:path>
            </a:pathLst>
          </a:custGeom>
          <a:solidFill>
            <a:srgbClr val="19BB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46;p5">
            <a:extLst>
              <a:ext uri="{FF2B5EF4-FFF2-40B4-BE49-F238E27FC236}">
                <a16:creationId xmlns:a16="http://schemas.microsoft.com/office/drawing/2014/main" id="{8A40C1FE-FC65-F945-9D67-24B7D867C217}"/>
              </a:ext>
            </a:extLst>
          </p:cNvPr>
          <p:cNvSpPr>
            <a:spLocks/>
          </p:cNvSpPr>
          <p:nvPr/>
        </p:nvSpPr>
        <p:spPr bwMode="auto">
          <a:xfrm>
            <a:off x="8772525" y="4462463"/>
            <a:ext cx="247650" cy="247650"/>
          </a:xfrm>
          <a:custGeom>
            <a:avLst/>
            <a:gdLst>
              <a:gd name="T0" fmla="*/ 9550 w 17000"/>
              <a:gd name="T1" fmla="*/ 5935 h 16999"/>
              <a:gd name="T2" fmla="*/ 10454 w 17000"/>
              <a:gd name="T3" fmla="*/ 6546 h 16999"/>
              <a:gd name="T4" fmla="*/ 11064 w 17000"/>
              <a:gd name="T5" fmla="*/ 7449 h 16999"/>
              <a:gd name="T6" fmla="*/ 11260 w 17000"/>
              <a:gd name="T7" fmla="*/ 8499 h 16999"/>
              <a:gd name="T8" fmla="*/ 11064 w 17000"/>
              <a:gd name="T9" fmla="*/ 9550 h 16999"/>
              <a:gd name="T10" fmla="*/ 10454 w 17000"/>
              <a:gd name="T11" fmla="*/ 10453 h 16999"/>
              <a:gd name="T12" fmla="*/ 9550 w 17000"/>
              <a:gd name="T13" fmla="*/ 11064 h 16999"/>
              <a:gd name="T14" fmla="*/ 8231 w 17000"/>
              <a:gd name="T15" fmla="*/ 11259 h 16999"/>
              <a:gd name="T16" fmla="*/ 7206 w 17000"/>
              <a:gd name="T17" fmla="*/ 10942 h 16999"/>
              <a:gd name="T18" fmla="*/ 6351 w 17000"/>
              <a:gd name="T19" fmla="*/ 10233 h 16999"/>
              <a:gd name="T20" fmla="*/ 5862 w 17000"/>
              <a:gd name="T21" fmla="*/ 9281 h 16999"/>
              <a:gd name="T22" fmla="*/ 5740 w 17000"/>
              <a:gd name="T23" fmla="*/ 8231 h 16999"/>
              <a:gd name="T24" fmla="*/ 6058 w 17000"/>
              <a:gd name="T25" fmla="*/ 7205 h 16999"/>
              <a:gd name="T26" fmla="*/ 6766 w 17000"/>
              <a:gd name="T27" fmla="*/ 6350 h 16999"/>
              <a:gd name="T28" fmla="*/ 7719 w 17000"/>
              <a:gd name="T29" fmla="*/ 5862 h 16999"/>
              <a:gd name="T30" fmla="*/ 7914 w 17000"/>
              <a:gd name="T31" fmla="*/ 0 h 16999"/>
              <a:gd name="T32" fmla="*/ 7328 w 17000"/>
              <a:gd name="T33" fmla="*/ 244 h 16999"/>
              <a:gd name="T34" fmla="*/ 7035 w 17000"/>
              <a:gd name="T35" fmla="*/ 782 h 16999"/>
              <a:gd name="T36" fmla="*/ 5789 w 17000"/>
              <a:gd name="T37" fmla="*/ 2931 h 16999"/>
              <a:gd name="T38" fmla="*/ 3786 w 17000"/>
              <a:gd name="T39" fmla="*/ 1881 h 16999"/>
              <a:gd name="T40" fmla="*/ 3176 w 17000"/>
              <a:gd name="T41" fmla="*/ 1905 h 16999"/>
              <a:gd name="T42" fmla="*/ 1979 w 17000"/>
              <a:gd name="T43" fmla="*/ 3029 h 16999"/>
              <a:gd name="T44" fmla="*/ 1833 w 17000"/>
              <a:gd name="T45" fmla="*/ 3639 h 16999"/>
              <a:gd name="T46" fmla="*/ 3103 w 17000"/>
              <a:gd name="T47" fmla="*/ 5447 h 16999"/>
              <a:gd name="T48" fmla="*/ 2541 w 17000"/>
              <a:gd name="T49" fmla="*/ 6839 h 16999"/>
              <a:gd name="T50" fmla="*/ 343 w 17000"/>
              <a:gd name="T51" fmla="*/ 7229 h 16999"/>
              <a:gd name="T52" fmla="*/ 25 w 17000"/>
              <a:gd name="T53" fmla="*/ 7742 h 16999"/>
              <a:gd name="T54" fmla="*/ 74 w 17000"/>
              <a:gd name="T55" fmla="*/ 9403 h 16999"/>
              <a:gd name="T56" fmla="*/ 489 w 17000"/>
              <a:gd name="T57" fmla="*/ 9867 h 16999"/>
              <a:gd name="T58" fmla="*/ 2639 w 17000"/>
              <a:gd name="T59" fmla="*/ 10502 h 16999"/>
              <a:gd name="T60" fmla="*/ 2028 w 17000"/>
              <a:gd name="T61" fmla="*/ 12920 h 16999"/>
              <a:gd name="T62" fmla="*/ 1833 w 17000"/>
              <a:gd name="T63" fmla="*/ 13506 h 16999"/>
              <a:gd name="T64" fmla="*/ 2077 w 17000"/>
              <a:gd name="T65" fmla="*/ 14092 h 16999"/>
              <a:gd name="T66" fmla="*/ 3322 w 17000"/>
              <a:gd name="T67" fmla="*/ 15142 h 16999"/>
              <a:gd name="T68" fmla="*/ 3933 w 17000"/>
              <a:gd name="T69" fmla="*/ 15069 h 16999"/>
              <a:gd name="T70" fmla="*/ 6131 w 17000"/>
              <a:gd name="T71" fmla="*/ 14214 h 16999"/>
              <a:gd name="T72" fmla="*/ 7084 w 17000"/>
              <a:gd name="T73" fmla="*/ 16364 h 16999"/>
              <a:gd name="T74" fmla="*/ 7474 w 17000"/>
              <a:gd name="T75" fmla="*/ 16852 h 16999"/>
              <a:gd name="T76" fmla="*/ 9086 w 17000"/>
              <a:gd name="T77" fmla="*/ 16999 h 16999"/>
              <a:gd name="T78" fmla="*/ 9672 w 17000"/>
              <a:gd name="T79" fmla="*/ 16754 h 16999"/>
              <a:gd name="T80" fmla="*/ 9965 w 17000"/>
              <a:gd name="T81" fmla="*/ 16217 h 16999"/>
              <a:gd name="T82" fmla="*/ 11211 w 17000"/>
              <a:gd name="T83" fmla="*/ 14068 h 16999"/>
              <a:gd name="T84" fmla="*/ 13214 w 17000"/>
              <a:gd name="T85" fmla="*/ 15118 h 16999"/>
              <a:gd name="T86" fmla="*/ 13824 w 17000"/>
              <a:gd name="T87" fmla="*/ 15094 h 16999"/>
              <a:gd name="T88" fmla="*/ 15021 w 17000"/>
              <a:gd name="T89" fmla="*/ 13970 h 16999"/>
              <a:gd name="T90" fmla="*/ 15168 w 17000"/>
              <a:gd name="T91" fmla="*/ 13360 h 16999"/>
              <a:gd name="T92" fmla="*/ 13898 w 17000"/>
              <a:gd name="T93" fmla="*/ 11552 h 16999"/>
              <a:gd name="T94" fmla="*/ 14459 w 17000"/>
              <a:gd name="T95" fmla="*/ 10160 h 16999"/>
              <a:gd name="T96" fmla="*/ 16657 w 17000"/>
              <a:gd name="T97" fmla="*/ 9769 h 16999"/>
              <a:gd name="T98" fmla="*/ 16975 w 17000"/>
              <a:gd name="T99" fmla="*/ 9257 h 16999"/>
              <a:gd name="T100" fmla="*/ 16926 w 17000"/>
              <a:gd name="T101" fmla="*/ 7596 h 16999"/>
              <a:gd name="T102" fmla="*/ 16511 w 17000"/>
              <a:gd name="T103" fmla="*/ 7132 h 16999"/>
              <a:gd name="T104" fmla="*/ 14362 w 17000"/>
              <a:gd name="T105" fmla="*/ 6497 h 16999"/>
              <a:gd name="T106" fmla="*/ 14997 w 17000"/>
              <a:gd name="T107" fmla="*/ 4079 h 16999"/>
              <a:gd name="T108" fmla="*/ 15168 w 17000"/>
              <a:gd name="T109" fmla="*/ 3493 h 16999"/>
              <a:gd name="T110" fmla="*/ 14923 w 17000"/>
              <a:gd name="T111" fmla="*/ 2907 h 16999"/>
              <a:gd name="T112" fmla="*/ 13678 w 17000"/>
              <a:gd name="T113" fmla="*/ 1856 h 16999"/>
              <a:gd name="T114" fmla="*/ 13067 w 17000"/>
              <a:gd name="T115" fmla="*/ 1930 h 16999"/>
              <a:gd name="T116" fmla="*/ 10869 w 17000"/>
              <a:gd name="T117" fmla="*/ 2784 h 16999"/>
              <a:gd name="T118" fmla="*/ 9917 w 17000"/>
              <a:gd name="T119" fmla="*/ 635 h 16999"/>
              <a:gd name="T120" fmla="*/ 9526 w 17000"/>
              <a:gd name="T121" fmla="*/ 147 h 16999"/>
              <a:gd name="T122" fmla="*/ 7914 w 17000"/>
              <a:gd name="T123" fmla="*/ 0 h 16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lnTo>
                  <a:pt x="8769"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lnTo>
                  <a:pt x="7914"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9" name="Google Shape;147;p5">
            <a:extLst>
              <a:ext uri="{FF2B5EF4-FFF2-40B4-BE49-F238E27FC236}">
                <a16:creationId xmlns:a16="http://schemas.microsoft.com/office/drawing/2014/main" id="{47D441E5-ED09-0A4D-B69A-0DC7FACACECC}"/>
              </a:ext>
            </a:extLst>
          </p:cNvPr>
          <p:cNvGrpSpPr>
            <a:grpSpLocks/>
          </p:cNvGrpSpPr>
          <p:nvPr/>
        </p:nvGrpSpPr>
        <p:grpSpPr bwMode="auto">
          <a:xfrm>
            <a:off x="7353300" y="3427413"/>
            <a:ext cx="455613" cy="436562"/>
            <a:chOff x="5241175" y="4959100"/>
            <a:chExt cx="539775" cy="517775"/>
          </a:xfrm>
        </p:grpSpPr>
        <p:sp>
          <p:nvSpPr>
            <p:cNvPr id="20" name="Google Shape;148;p5">
              <a:extLst>
                <a:ext uri="{FF2B5EF4-FFF2-40B4-BE49-F238E27FC236}">
                  <a16:creationId xmlns:a16="http://schemas.microsoft.com/office/drawing/2014/main" id="{29F1D8FB-A052-DC4A-BC83-C606EB2FCC2B}"/>
                </a:ext>
              </a:extLst>
            </p:cNvPr>
            <p:cNvSpPr>
              <a:spLocks/>
            </p:cNvSpPr>
            <p:nvPr/>
          </p:nvSpPr>
          <p:spPr bwMode="auto">
            <a:xfrm>
              <a:off x="5575150" y="4959100"/>
              <a:ext cx="161225" cy="178300"/>
            </a:xfrm>
            <a:custGeom>
              <a:avLst/>
              <a:gdLst>
                <a:gd name="T0" fmla="*/ 4641 w 6449"/>
                <a:gd name="T1" fmla="*/ 0 h 7132"/>
                <a:gd name="T2" fmla="*/ 4470 w 6449"/>
                <a:gd name="T3" fmla="*/ 25 h 7132"/>
                <a:gd name="T4" fmla="*/ 4299 w 6449"/>
                <a:gd name="T5" fmla="*/ 49 h 7132"/>
                <a:gd name="T6" fmla="*/ 4128 w 6449"/>
                <a:gd name="T7" fmla="*/ 98 h 7132"/>
                <a:gd name="T8" fmla="*/ 3957 w 6449"/>
                <a:gd name="T9" fmla="*/ 147 h 7132"/>
                <a:gd name="T10" fmla="*/ 3786 w 6449"/>
                <a:gd name="T11" fmla="*/ 220 h 7132"/>
                <a:gd name="T12" fmla="*/ 3640 w 6449"/>
                <a:gd name="T13" fmla="*/ 318 h 7132"/>
                <a:gd name="T14" fmla="*/ 3517 w 6449"/>
                <a:gd name="T15" fmla="*/ 415 h 7132"/>
                <a:gd name="T16" fmla="*/ 3395 w 6449"/>
                <a:gd name="T17" fmla="*/ 538 h 7132"/>
                <a:gd name="T18" fmla="*/ 3273 w 6449"/>
                <a:gd name="T19" fmla="*/ 660 h 7132"/>
                <a:gd name="T20" fmla="*/ 3175 w 6449"/>
                <a:gd name="T21" fmla="*/ 806 h 7132"/>
                <a:gd name="T22" fmla="*/ 3078 w 6449"/>
                <a:gd name="T23" fmla="*/ 953 h 7132"/>
                <a:gd name="T24" fmla="*/ 3005 w 6449"/>
                <a:gd name="T25" fmla="*/ 1099 h 7132"/>
                <a:gd name="T26" fmla="*/ 2931 w 6449"/>
                <a:gd name="T27" fmla="*/ 1270 h 7132"/>
                <a:gd name="T28" fmla="*/ 2907 w 6449"/>
                <a:gd name="T29" fmla="*/ 1441 h 7132"/>
                <a:gd name="T30" fmla="*/ 2882 w 6449"/>
                <a:gd name="T31" fmla="*/ 1612 h 7132"/>
                <a:gd name="T32" fmla="*/ 2858 w 6449"/>
                <a:gd name="T33" fmla="*/ 1808 h 7132"/>
                <a:gd name="T34" fmla="*/ 2882 w 6449"/>
                <a:gd name="T35" fmla="*/ 2076 h 7132"/>
                <a:gd name="T36" fmla="*/ 2956 w 6449"/>
                <a:gd name="T37" fmla="*/ 2345 h 7132"/>
                <a:gd name="T38" fmla="*/ 3053 w 6449"/>
                <a:gd name="T39" fmla="*/ 2589 h 7132"/>
                <a:gd name="T40" fmla="*/ 3175 w 6449"/>
                <a:gd name="T41" fmla="*/ 2809 h 7132"/>
                <a:gd name="T42" fmla="*/ 0 w 6449"/>
                <a:gd name="T43" fmla="*/ 6546 h 7132"/>
                <a:gd name="T44" fmla="*/ 367 w 6449"/>
                <a:gd name="T45" fmla="*/ 6814 h 7132"/>
                <a:gd name="T46" fmla="*/ 709 w 6449"/>
                <a:gd name="T47" fmla="*/ 7132 h 7132"/>
                <a:gd name="T48" fmla="*/ 3884 w 6449"/>
                <a:gd name="T49" fmla="*/ 3419 h 7132"/>
                <a:gd name="T50" fmla="*/ 4055 w 6449"/>
                <a:gd name="T51" fmla="*/ 3493 h 7132"/>
                <a:gd name="T52" fmla="*/ 4250 w 6449"/>
                <a:gd name="T53" fmla="*/ 3542 h 7132"/>
                <a:gd name="T54" fmla="*/ 4445 w 6449"/>
                <a:gd name="T55" fmla="*/ 3566 h 7132"/>
                <a:gd name="T56" fmla="*/ 4641 w 6449"/>
                <a:gd name="T57" fmla="*/ 3590 h 7132"/>
                <a:gd name="T58" fmla="*/ 4836 w 6449"/>
                <a:gd name="T59" fmla="*/ 3566 h 7132"/>
                <a:gd name="T60" fmla="*/ 5007 w 6449"/>
                <a:gd name="T61" fmla="*/ 3542 h 7132"/>
                <a:gd name="T62" fmla="*/ 5178 w 6449"/>
                <a:gd name="T63" fmla="*/ 3517 h 7132"/>
                <a:gd name="T64" fmla="*/ 5349 w 6449"/>
                <a:gd name="T65" fmla="*/ 3444 h 7132"/>
                <a:gd name="T66" fmla="*/ 5496 w 6449"/>
                <a:gd name="T67" fmla="*/ 3371 h 7132"/>
                <a:gd name="T68" fmla="*/ 5642 w 6449"/>
                <a:gd name="T69" fmla="*/ 3273 h 7132"/>
                <a:gd name="T70" fmla="*/ 5789 w 6449"/>
                <a:gd name="T71" fmla="*/ 3175 h 7132"/>
                <a:gd name="T72" fmla="*/ 5911 w 6449"/>
                <a:gd name="T73" fmla="*/ 3053 h 7132"/>
                <a:gd name="T74" fmla="*/ 6033 w 6449"/>
                <a:gd name="T75" fmla="*/ 2931 h 7132"/>
                <a:gd name="T76" fmla="*/ 6131 w 6449"/>
                <a:gd name="T77" fmla="*/ 2809 h 7132"/>
                <a:gd name="T78" fmla="*/ 6228 w 6449"/>
                <a:gd name="T79" fmla="*/ 2638 h 7132"/>
                <a:gd name="T80" fmla="*/ 6302 w 6449"/>
                <a:gd name="T81" fmla="*/ 2491 h 7132"/>
                <a:gd name="T82" fmla="*/ 6350 w 6449"/>
                <a:gd name="T83" fmla="*/ 2320 h 7132"/>
                <a:gd name="T84" fmla="*/ 6399 w 6449"/>
                <a:gd name="T85" fmla="*/ 2149 h 7132"/>
                <a:gd name="T86" fmla="*/ 6424 w 6449"/>
                <a:gd name="T87" fmla="*/ 1979 h 7132"/>
                <a:gd name="T88" fmla="*/ 6448 w 6449"/>
                <a:gd name="T89" fmla="*/ 1808 h 7132"/>
                <a:gd name="T90" fmla="*/ 6424 w 6449"/>
                <a:gd name="T91" fmla="*/ 1612 h 7132"/>
                <a:gd name="T92" fmla="*/ 6399 w 6449"/>
                <a:gd name="T93" fmla="*/ 1441 h 7132"/>
                <a:gd name="T94" fmla="*/ 6350 w 6449"/>
                <a:gd name="T95" fmla="*/ 1270 h 7132"/>
                <a:gd name="T96" fmla="*/ 6302 w 6449"/>
                <a:gd name="T97" fmla="*/ 1099 h 7132"/>
                <a:gd name="T98" fmla="*/ 6228 w 6449"/>
                <a:gd name="T99" fmla="*/ 953 h 7132"/>
                <a:gd name="T100" fmla="*/ 6131 w 6449"/>
                <a:gd name="T101" fmla="*/ 806 h 7132"/>
                <a:gd name="T102" fmla="*/ 6033 w 6449"/>
                <a:gd name="T103" fmla="*/ 660 h 7132"/>
                <a:gd name="T104" fmla="*/ 5911 w 6449"/>
                <a:gd name="T105" fmla="*/ 538 h 7132"/>
                <a:gd name="T106" fmla="*/ 5789 w 6449"/>
                <a:gd name="T107" fmla="*/ 415 h 7132"/>
                <a:gd name="T108" fmla="*/ 5642 w 6449"/>
                <a:gd name="T109" fmla="*/ 318 h 7132"/>
                <a:gd name="T110" fmla="*/ 5496 w 6449"/>
                <a:gd name="T111" fmla="*/ 220 h 7132"/>
                <a:gd name="T112" fmla="*/ 5349 w 6449"/>
                <a:gd name="T113" fmla="*/ 147 h 7132"/>
                <a:gd name="T114" fmla="*/ 5178 w 6449"/>
                <a:gd name="T115" fmla="*/ 98 h 7132"/>
                <a:gd name="T116" fmla="*/ 5007 w 6449"/>
                <a:gd name="T117" fmla="*/ 49 h 7132"/>
                <a:gd name="T118" fmla="*/ 4836 w 6449"/>
                <a:gd name="T119" fmla="*/ 25 h 7132"/>
                <a:gd name="T120" fmla="*/ 4641 w 6449"/>
                <a:gd name="T121" fmla="*/ 0 h 7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49;p5">
              <a:extLst>
                <a:ext uri="{FF2B5EF4-FFF2-40B4-BE49-F238E27FC236}">
                  <a16:creationId xmlns:a16="http://schemas.microsoft.com/office/drawing/2014/main" id="{D4E1E232-E3C8-C645-AE79-5BFD88DB2338}"/>
                </a:ext>
              </a:extLst>
            </p:cNvPr>
            <p:cNvSpPr>
              <a:spLocks/>
            </p:cNvSpPr>
            <p:nvPr/>
          </p:nvSpPr>
          <p:spPr bwMode="auto">
            <a:xfrm>
              <a:off x="5330925" y="4985350"/>
              <a:ext cx="128250" cy="148400"/>
            </a:xfrm>
            <a:custGeom>
              <a:avLst/>
              <a:gdLst>
                <a:gd name="T0" fmla="*/ 1563 w 5130"/>
                <a:gd name="T1" fmla="*/ 0 h 5936"/>
                <a:gd name="T2" fmla="*/ 1392 w 5130"/>
                <a:gd name="T3" fmla="*/ 25 h 5936"/>
                <a:gd name="T4" fmla="*/ 1221 w 5130"/>
                <a:gd name="T5" fmla="*/ 74 h 5936"/>
                <a:gd name="T6" fmla="*/ 1075 w 5130"/>
                <a:gd name="T7" fmla="*/ 147 h 5936"/>
                <a:gd name="T8" fmla="*/ 904 w 5130"/>
                <a:gd name="T9" fmla="*/ 220 h 5936"/>
                <a:gd name="T10" fmla="*/ 757 w 5130"/>
                <a:gd name="T11" fmla="*/ 318 h 5936"/>
                <a:gd name="T12" fmla="*/ 635 w 5130"/>
                <a:gd name="T13" fmla="*/ 416 h 5936"/>
                <a:gd name="T14" fmla="*/ 513 w 5130"/>
                <a:gd name="T15" fmla="*/ 538 h 5936"/>
                <a:gd name="T16" fmla="*/ 391 w 5130"/>
                <a:gd name="T17" fmla="*/ 660 h 5936"/>
                <a:gd name="T18" fmla="*/ 293 w 5130"/>
                <a:gd name="T19" fmla="*/ 806 h 5936"/>
                <a:gd name="T20" fmla="*/ 196 w 5130"/>
                <a:gd name="T21" fmla="*/ 953 h 5936"/>
                <a:gd name="T22" fmla="*/ 122 w 5130"/>
                <a:gd name="T23" fmla="*/ 1099 h 5936"/>
                <a:gd name="T24" fmla="*/ 74 w 5130"/>
                <a:gd name="T25" fmla="*/ 1270 h 5936"/>
                <a:gd name="T26" fmla="*/ 25 w 5130"/>
                <a:gd name="T27" fmla="*/ 1466 h 5936"/>
                <a:gd name="T28" fmla="*/ 0 w 5130"/>
                <a:gd name="T29" fmla="*/ 1637 h 5936"/>
                <a:gd name="T30" fmla="*/ 0 w 5130"/>
                <a:gd name="T31" fmla="*/ 1808 h 5936"/>
                <a:gd name="T32" fmla="*/ 0 w 5130"/>
                <a:gd name="T33" fmla="*/ 2003 h 5936"/>
                <a:gd name="T34" fmla="*/ 25 w 5130"/>
                <a:gd name="T35" fmla="*/ 2174 h 5936"/>
                <a:gd name="T36" fmla="*/ 74 w 5130"/>
                <a:gd name="T37" fmla="*/ 2345 h 5936"/>
                <a:gd name="T38" fmla="*/ 147 w 5130"/>
                <a:gd name="T39" fmla="*/ 2492 h 5936"/>
                <a:gd name="T40" fmla="*/ 220 w 5130"/>
                <a:gd name="T41" fmla="*/ 2663 h 5936"/>
                <a:gd name="T42" fmla="*/ 318 w 5130"/>
                <a:gd name="T43" fmla="*/ 2785 h 5936"/>
                <a:gd name="T44" fmla="*/ 415 w 5130"/>
                <a:gd name="T45" fmla="*/ 2931 h 5936"/>
                <a:gd name="T46" fmla="*/ 538 w 5130"/>
                <a:gd name="T47" fmla="*/ 3053 h 5936"/>
                <a:gd name="T48" fmla="*/ 660 w 5130"/>
                <a:gd name="T49" fmla="*/ 3175 h 5936"/>
                <a:gd name="T50" fmla="*/ 806 w 5130"/>
                <a:gd name="T51" fmla="*/ 3273 h 5936"/>
                <a:gd name="T52" fmla="*/ 953 w 5130"/>
                <a:gd name="T53" fmla="*/ 3371 h 5936"/>
                <a:gd name="T54" fmla="*/ 1099 w 5130"/>
                <a:gd name="T55" fmla="*/ 3444 h 5936"/>
                <a:gd name="T56" fmla="*/ 1270 w 5130"/>
                <a:gd name="T57" fmla="*/ 3493 h 5936"/>
                <a:gd name="T58" fmla="*/ 1466 w 5130"/>
                <a:gd name="T59" fmla="*/ 3542 h 5936"/>
                <a:gd name="T60" fmla="*/ 1710 w 5130"/>
                <a:gd name="T61" fmla="*/ 3566 h 5936"/>
                <a:gd name="T62" fmla="*/ 1979 w 5130"/>
                <a:gd name="T63" fmla="*/ 3566 h 5936"/>
                <a:gd name="T64" fmla="*/ 2223 w 5130"/>
                <a:gd name="T65" fmla="*/ 3517 h 5936"/>
                <a:gd name="T66" fmla="*/ 2467 w 5130"/>
                <a:gd name="T67" fmla="*/ 3444 h 5936"/>
                <a:gd name="T68" fmla="*/ 4396 w 5130"/>
                <a:gd name="T69" fmla="*/ 5935 h 5936"/>
                <a:gd name="T70" fmla="*/ 4738 w 5130"/>
                <a:gd name="T71" fmla="*/ 5642 h 5936"/>
                <a:gd name="T72" fmla="*/ 5129 w 5130"/>
                <a:gd name="T73" fmla="*/ 5374 h 5936"/>
                <a:gd name="T74" fmla="*/ 3200 w 5130"/>
                <a:gd name="T75" fmla="*/ 2858 h 5936"/>
                <a:gd name="T76" fmla="*/ 3322 w 5130"/>
                <a:gd name="T77" fmla="*/ 2687 h 5936"/>
                <a:gd name="T78" fmla="*/ 3419 w 5130"/>
                <a:gd name="T79" fmla="*/ 2516 h 5936"/>
                <a:gd name="T80" fmla="*/ 3493 w 5130"/>
                <a:gd name="T81" fmla="*/ 2321 h 5936"/>
                <a:gd name="T82" fmla="*/ 3542 w 5130"/>
                <a:gd name="T83" fmla="*/ 2101 h 5936"/>
                <a:gd name="T84" fmla="*/ 3566 w 5130"/>
                <a:gd name="T85" fmla="*/ 1930 h 5936"/>
                <a:gd name="T86" fmla="*/ 3566 w 5130"/>
                <a:gd name="T87" fmla="*/ 1734 h 5936"/>
                <a:gd name="T88" fmla="*/ 3566 w 5130"/>
                <a:gd name="T89" fmla="*/ 1564 h 5936"/>
                <a:gd name="T90" fmla="*/ 3517 w 5130"/>
                <a:gd name="T91" fmla="*/ 1393 h 5936"/>
                <a:gd name="T92" fmla="*/ 3468 w 5130"/>
                <a:gd name="T93" fmla="*/ 1222 h 5936"/>
                <a:gd name="T94" fmla="*/ 3419 w 5130"/>
                <a:gd name="T95" fmla="*/ 1075 h 5936"/>
                <a:gd name="T96" fmla="*/ 3346 w 5130"/>
                <a:gd name="T97" fmla="*/ 904 h 5936"/>
                <a:gd name="T98" fmla="*/ 3249 w 5130"/>
                <a:gd name="T99" fmla="*/ 758 h 5936"/>
                <a:gd name="T100" fmla="*/ 3151 w 5130"/>
                <a:gd name="T101" fmla="*/ 635 h 5936"/>
                <a:gd name="T102" fmla="*/ 3029 w 5130"/>
                <a:gd name="T103" fmla="*/ 513 h 5936"/>
                <a:gd name="T104" fmla="*/ 2907 w 5130"/>
                <a:gd name="T105" fmla="*/ 391 h 5936"/>
                <a:gd name="T106" fmla="*/ 2760 w 5130"/>
                <a:gd name="T107" fmla="*/ 294 h 5936"/>
                <a:gd name="T108" fmla="*/ 2614 w 5130"/>
                <a:gd name="T109" fmla="*/ 196 h 5936"/>
                <a:gd name="T110" fmla="*/ 2443 w 5130"/>
                <a:gd name="T111" fmla="*/ 123 h 5936"/>
                <a:gd name="T112" fmla="*/ 2272 w 5130"/>
                <a:gd name="T113" fmla="*/ 74 h 5936"/>
                <a:gd name="T114" fmla="*/ 2101 w 5130"/>
                <a:gd name="T115" fmla="*/ 25 h 5936"/>
                <a:gd name="T116" fmla="*/ 1930 w 5130"/>
                <a:gd name="T117" fmla="*/ 0 h 5936"/>
                <a:gd name="T118" fmla="*/ 1563 w 5130"/>
                <a:gd name="T119" fmla="*/ 0 h 5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lnTo>
                    <a:pt x="1563"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50;p5">
              <a:extLst>
                <a:ext uri="{FF2B5EF4-FFF2-40B4-BE49-F238E27FC236}">
                  <a16:creationId xmlns:a16="http://schemas.microsoft.com/office/drawing/2014/main" id="{4845F90E-3DF8-4A49-AE9C-187E450D6D92}"/>
                </a:ext>
              </a:extLst>
            </p:cNvPr>
            <p:cNvSpPr>
              <a:spLocks/>
            </p:cNvSpPr>
            <p:nvPr/>
          </p:nvSpPr>
          <p:spPr bwMode="auto">
            <a:xfrm>
              <a:off x="5241175" y="5241175"/>
              <a:ext cx="180125" cy="109325"/>
            </a:xfrm>
            <a:custGeom>
              <a:avLst/>
              <a:gdLst>
                <a:gd name="T0" fmla="*/ 6839 w 7205"/>
                <a:gd name="T1" fmla="*/ 1 h 4373"/>
                <a:gd name="T2" fmla="*/ 3224 w 7205"/>
                <a:gd name="T3" fmla="*/ 1491 h 4373"/>
                <a:gd name="T4" fmla="*/ 3102 w 7205"/>
                <a:gd name="T5" fmla="*/ 1368 h 4373"/>
                <a:gd name="T6" fmla="*/ 2980 w 7205"/>
                <a:gd name="T7" fmla="*/ 1246 h 4373"/>
                <a:gd name="T8" fmla="*/ 2858 w 7205"/>
                <a:gd name="T9" fmla="*/ 1124 h 4373"/>
                <a:gd name="T10" fmla="*/ 2687 w 7205"/>
                <a:gd name="T11" fmla="*/ 1026 h 4373"/>
                <a:gd name="T12" fmla="*/ 2540 w 7205"/>
                <a:gd name="T13" fmla="*/ 953 h 4373"/>
                <a:gd name="T14" fmla="*/ 2369 w 7205"/>
                <a:gd name="T15" fmla="*/ 880 h 4373"/>
                <a:gd name="T16" fmla="*/ 2198 w 7205"/>
                <a:gd name="T17" fmla="*/ 831 h 4373"/>
                <a:gd name="T18" fmla="*/ 2027 w 7205"/>
                <a:gd name="T19" fmla="*/ 807 h 4373"/>
                <a:gd name="T20" fmla="*/ 1856 w 7205"/>
                <a:gd name="T21" fmla="*/ 782 h 4373"/>
                <a:gd name="T22" fmla="*/ 1685 w 7205"/>
                <a:gd name="T23" fmla="*/ 807 h 4373"/>
                <a:gd name="T24" fmla="*/ 1514 w 7205"/>
                <a:gd name="T25" fmla="*/ 807 h 4373"/>
                <a:gd name="T26" fmla="*/ 1343 w 7205"/>
                <a:gd name="T27" fmla="*/ 856 h 4373"/>
                <a:gd name="T28" fmla="*/ 1172 w 7205"/>
                <a:gd name="T29" fmla="*/ 904 h 4373"/>
                <a:gd name="T30" fmla="*/ 1026 w 7205"/>
                <a:gd name="T31" fmla="*/ 978 h 4373"/>
                <a:gd name="T32" fmla="*/ 879 w 7205"/>
                <a:gd name="T33" fmla="*/ 1051 h 4373"/>
                <a:gd name="T34" fmla="*/ 733 w 7205"/>
                <a:gd name="T35" fmla="*/ 1149 h 4373"/>
                <a:gd name="T36" fmla="*/ 586 w 7205"/>
                <a:gd name="T37" fmla="*/ 1271 h 4373"/>
                <a:gd name="T38" fmla="*/ 464 w 7205"/>
                <a:gd name="T39" fmla="*/ 1393 h 4373"/>
                <a:gd name="T40" fmla="*/ 342 w 7205"/>
                <a:gd name="T41" fmla="*/ 1515 h 4373"/>
                <a:gd name="T42" fmla="*/ 244 w 7205"/>
                <a:gd name="T43" fmla="*/ 1686 h 4373"/>
                <a:gd name="T44" fmla="*/ 171 w 7205"/>
                <a:gd name="T45" fmla="*/ 1832 h 4373"/>
                <a:gd name="T46" fmla="*/ 98 w 7205"/>
                <a:gd name="T47" fmla="*/ 2003 h 4373"/>
                <a:gd name="T48" fmla="*/ 49 w 7205"/>
                <a:gd name="T49" fmla="*/ 2174 h 4373"/>
                <a:gd name="T50" fmla="*/ 25 w 7205"/>
                <a:gd name="T51" fmla="*/ 2345 h 4373"/>
                <a:gd name="T52" fmla="*/ 0 w 7205"/>
                <a:gd name="T53" fmla="*/ 2516 h 4373"/>
                <a:gd name="T54" fmla="*/ 0 w 7205"/>
                <a:gd name="T55" fmla="*/ 2687 h 4373"/>
                <a:gd name="T56" fmla="*/ 25 w 7205"/>
                <a:gd name="T57" fmla="*/ 2858 h 4373"/>
                <a:gd name="T58" fmla="*/ 73 w 7205"/>
                <a:gd name="T59" fmla="*/ 3029 h 4373"/>
                <a:gd name="T60" fmla="*/ 122 w 7205"/>
                <a:gd name="T61" fmla="*/ 3200 h 4373"/>
                <a:gd name="T62" fmla="*/ 195 w 7205"/>
                <a:gd name="T63" fmla="*/ 3347 h 4373"/>
                <a:gd name="T64" fmla="*/ 269 w 7205"/>
                <a:gd name="T65" fmla="*/ 3518 h 4373"/>
                <a:gd name="T66" fmla="*/ 366 w 7205"/>
                <a:gd name="T67" fmla="*/ 3640 h 4373"/>
                <a:gd name="T68" fmla="*/ 464 w 7205"/>
                <a:gd name="T69" fmla="*/ 3786 h 4373"/>
                <a:gd name="T70" fmla="*/ 611 w 7205"/>
                <a:gd name="T71" fmla="*/ 3908 h 4373"/>
                <a:gd name="T72" fmla="*/ 733 w 7205"/>
                <a:gd name="T73" fmla="*/ 4031 h 4373"/>
                <a:gd name="T74" fmla="*/ 904 w 7205"/>
                <a:gd name="T75" fmla="*/ 4128 h 4373"/>
                <a:gd name="T76" fmla="*/ 1050 w 7205"/>
                <a:gd name="T77" fmla="*/ 4201 h 4373"/>
                <a:gd name="T78" fmla="*/ 1221 w 7205"/>
                <a:gd name="T79" fmla="*/ 4275 h 4373"/>
                <a:gd name="T80" fmla="*/ 1392 w 7205"/>
                <a:gd name="T81" fmla="*/ 4324 h 4373"/>
                <a:gd name="T82" fmla="*/ 1563 w 7205"/>
                <a:gd name="T83" fmla="*/ 4348 h 4373"/>
                <a:gd name="T84" fmla="*/ 1734 w 7205"/>
                <a:gd name="T85" fmla="*/ 4372 h 4373"/>
                <a:gd name="T86" fmla="*/ 1905 w 7205"/>
                <a:gd name="T87" fmla="*/ 4372 h 4373"/>
                <a:gd name="T88" fmla="*/ 2076 w 7205"/>
                <a:gd name="T89" fmla="*/ 4348 h 4373"/>
                <a:gd name="T90" fmla="*/ 2247 w 7205"/>
                <a:gd name="T91" fmla="*/ 4299 h 4373"/>
                <a:gd name="T92" fmla="*/ 2418 w 7205"/>
                <a:gd name="T93" fmla="*/ 4250 h 4373"/>
                <a:gd name="T94" fmla="*/ 2565 w 7205"/>
                <a:gd name="T95" fmla="*/ 4201 h 4373"/>
                <a:gd name="T96" fmla="*/ 2711 w 7205"/>
                <a:gd name="T97" fmla="*/ 4104 h 4373"/>
                <a:gd name="T98" fmla="*/ 2858 w 7205"/>
                <a:gd name="T99" fmla="*/ 4006 h 4373"/>
                <a:gd name="T100" fmla="*/ 3004 w 7205"/>
                <a:gd name="T101" fmla="*/ 3908 h 4373"/>
                <a:gd name="T102" fmla="*/ 3126 w 7205"/>
                <a:gd name="T103" fmla="*/ 3786 h 4373"/>
                <a:gd name="T104" fmla="*/ 3248 w 7205"/>
                <a:gd name="T105" fmla="*/ 3640 h 4373"/>
                <a:gd name="T106" fmla="*/ 3346 w 7205"/>
                <a:gd name="T107" fmla="*/ 3493 h 4373"/>
                <a:gd name="T108" fmla="*/ 3468 w 7205"/>
                <a:gd name="T109" fmla="*/ 3200 h 4373"/>
                <a:gd name="T110" fmla="*/ 3541 w 7205"/>
                <a:gd name="T111" fmla="*/ 2931 h 4373"/>
                <a:gd name="T112" fmla="*/ 3590 w 7205"/>
                <a:gd name="T113" fmla="*/ 2638 h 4373"/>
                <a:gd name="T114" fmla="*/ 3566 w 7205"/>
                <a:gd name="T115" fmla="*/ 2345 h 4373"/>
                <a:gd name="T116" fmla="*/ 7205 w 7205"/>
                <a:gd name="T117" fmla="*/ 856 h 4373"/>
                <a:gd name="T118" fmla="*/ 6985 w 7205"/>
                <a:gd name="T119" fmla="*/ 440 h 4373"/>
                <a:gd name="T120" fmla="*/ 6839 w 7205"/>
                <a:gd name="T121" fmla="*/ 1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151;p5">
              <a:extLst>
                <a:ext uri="{FF2B5EF4-FFF2-40B4-BE49-F238E27FC236}">
                  <a16:creationId xmlns:a16="http://schemas.microsoft.com/office/drawing/2014/main" id="{460B4BA2-4F8D-7849-A46D-E2C06B6D963E}"/>
                </a:ext>
              </a:extLst>
            </p:cNvPr>
            <p:cNvSpPr>
              <a:spLocks/>
            </p:cNvSpPr>
            <p:nvPr/>
          </p:nvSpPr>
          <p:spPr bwMode="auto">
            <a:xfrm>
              <a:off x="5461575" y="5316900"/>
              <a:ext cx="89175" cy="159975"/>
            </a:xfrm>
            <a:custGeom>
              <a:avLst/>
              <a:gdLst>
                <a:gd name="T0" fmla="*/ 1491 w 3567"/>
                <a:gd name="T1" fmla="*/ 0 h 6399"/>
                <a:gd name="T2" fmla="*/ 1393 w 3567"/>
                <a:gd name="T3" fmla="*/ 2858 h 6399"/>
                <a:gd name="T4" fmla="*/ 1198 w 3567"/>
                <a:gd name="T5" fmla="*/ 2907 h 6399"/>
                <a:gd name="T6" fmla="*/ 1002 w 3567"/>
                <a:gd name="T7" fmla="*/ 3004 h 6399"/>
                <a:gd name="T8" fmla="*/ 807 w 3567"/>
                <a:gd name="T9" fmla="*/ 3102 h 6399"/>
                <a:gd name="T10" fmla="*/ 636 w 3567"/>
                <a:gd name="T11" fmla="*/ 3224 h 6399"/>
                <a:gd name="T12" fmla="*/ 489 w 3567"/>
                <a:gd name="T13" fmla="*/ 3346 h 6399"/>
                <a:gd name="T14" fmla="*/ 392 w 3567"/>
                <a:gd name="T15" fmla="*/ 3493 h 6399"/>
                <a:gd name="T16" fmla="*/ 269 w 3567"/>
                <a:gd name="T17" fmla="*/ 3639 h 6399"/>
                <a:gd name="T18" fmla="*/ 196 w 3567"/>
                <a:gd name="T19" fmla="*/ 3786 h 6399"/>
                <a:gd name="T20" fmla="*/ 123 w 3567"/>
                <a:gd name="T21" fmla="*/ 3932 h 6399"/>
                <a:gd name="T22" fmla="*/ 74 w 3567"/>
                <a:gd name="T23" fmla="*/ 4103 h 6399"/>
                <a:gd name="T24" fmla="*/ 25 w 3567"/>
                <a:gd name="T25" fmla="*/ 4274 h 6399"/>
                <a:gd name="T26" fmla="*/ 1 w 3567"/>
                <a:gd name="T27" fmla="*/ 4445 h 6399"/>
                <a:gd name="T28" fmla="*/ 1 w 3567"/>
                <a:gd name="T29" fmla="*/ 4616 h 6399"/>
                <a:gd name="T30" fmla="*/ 1 w 3567"/>
                <a:gd name="T31" fmla="*/ 4787 h 6399"/>
                <a:gd name="T32" fmla="*/ 25 w 3567"/>
                <a:gd name="T33" fmla="*/ 4958 h 6399"/>
                <a:gd name="T34" fmla="*/ 74 w 3567"/>
                <a:gd name="T35" fmla="*/ 5129 h 6399"/>
                <a:gd name="T36" fmla="*/ 123 w 3567"/>
                <a:gd name="T37" fmla="*/ 5276 h 6399"/>
                <a:gd name="T38" fmla="*/ 196 w 3567"/>
                <a:gd name="T39" fmla="*/ 5447 h 6399"/>
                <a:gd name="T40" fmla="*/ 294 w 3567"/>
                <a:gd name="T41" fmla="*/ 5593 h 6399"/>
                <a:gd name="T42" fmla="*/ 416 w 3567"/>
                <a:gd name="T43" fmla="*/ 5740 h 6399"/>
                <a:gd name="T44" fmla="*/ 538 w 3567"/>
                <a:gd name="T45" fmla="*/ 5886 h 6399"/>
                <a:gd name="T46" fmla="*/ 660 w 3567"/>
                <a:gd name="T47" fmla="*/ 6008 h 6399"/>
                <a:gd name="T48" fmla="*/ 807 w 3567"/>
                <a:gd name="T49" fmla="*/ 6106 h 6399"/>
                <a:gd name="T50" fmla="*/ 953 w 3567"/>
                <a:gd name="T51" fmla="*/ 6179 h 6399"/>
                <a:gd name="T52" fmla="*/ 1124 w 3567"/>
                <a:gd name="T53" fmla="*/ 6252 h 6399"/>
                <a:gd name="T54" fmla="*/ 1271 w 3567"/>
                <a:gd name="T55" fmla="*/ 6326 h 6399"/>
                <a:gd name="T56" fmla="*/ 1442 w 3567"/>
                <a:gd name="T57" fmla="*/ 6350 h 6399"/>
                <a:gd name="T58" fmla="*/ 1613 w 3567"/>
                <a:gd name="T59" fmla="*/ 6375 h 6399"/>
                <a:gd name="T60" fmla="*/ 1784 w 3567"/>
                <a:gd name="T61" fmla="*/ 6399 h 6399"/>
                <a:gd name="T62" fmla="*/ 1955 w 3567"/>
                <a:gd name="T63" fmla="*/ 6375 h 6399"/>
                <a:gd name="T64" fmla="*/ 2126 w 3567"/>
                <a:gd name="T65" fmla="*/ 6350 h 6399"/>
                <a:gd name="T66" fmla="*/ 2297 w 3567"/>
                <a:gd name="T67" fmla="*/ 6301 h 6399"/>
                <a:gd name="T68" fmla="*/ 2468 w 3567"/>
                <a:gd name="T69" fmla="*/ 6252 h 6399"/>
                <a:gd name="T70" fmla="*/ 2614 w 3567"/>
                <a:gd name="T71" fmla="*/ 6179 h 6399"/>
                <a:gd name="T72" fmla="*/ 2785 w 3567"/>
                <a:gd name="T73" fmla="*/ 6082 h 6399"/>
                <a:gd name="T74" fmla="*/ 2932 w 3567"/>
                <a:gd name="T75" fmla="*/ 5984 h 6399"/>
                <a:gd name="T76" fmla="*/ 3054 w 3567"/>
                <a:gd name="T77" fmla="*/ 5862 h 6399"/>
                <a:gd name="T78" fmla="*/ 3176 w 3567"/>
                <a:gd name="T79" fmla="*/ 5715 h 6399"/>
                <a:gd name="T80" fmla="*/ 3273 w 3567"/>
                <a:gd name="T81" fmla="*/ 5569 h 6399"/>
                <a:gd name="T82" fmla="*/ 3371 w 3567"/>
                <a:gd name="T83" fmla="*/ 5422 h 6399"/>
                <a:gd name="T84" fmla="*/ 3444 w 3567"/>
                <a:gd name="T85" fmla="*/ 5276 h 6399"/>
                <a:gd name="T86" fmla="*/ 3493 w 3567"/>
                <a:gd name="T87" fmla="*/ 5105 h 6399"/>
                <a:gd name="T88" fmla="*/ 3542 w 3567"/>
                <a:gd name="T89" fmla="*/ 4934 h 6399"/>
                <a:gd name="T90" fmla="*/ 3567 w 3567"/>
                <a:gd name="T91" fmla="*/ 4763 h 6399"/>
                <a:gd name="T92" fmla="*/ 3567 w 3567"/>
                <a:gd name="T93" fmla="*/ 4592 h 6399"/>
                <a:gd name="T94" fmla="*/ 3567 w 3567"/>
                <a:gd name="T95" fmla="*/ 4421 h 6399"/>
                <a:gd name="T96" fmla="*/ 3542 w 3567"/>
                <a:gd name="T97" fmla="*/ 4250 h 6399"/>
                <a:gd name="T98" fmla="*/ 3493 w 3567"/>
                <a:gd name="T99" fmla="*/ 4079 h 6399"/>
                <a:gd name="T100" fmla="*/ 3420 w 3567"/>
                <a:gd name="T101" fmla="*/ 3908 h 6399"/>
                <a:gd name="T102" fmla="*/ 3347 w 3567"/>
                <a:gd name="T103" fmla="*/ 3761 h 6399"/>
                <a:gd name="T104" fmla="*/ 3273 w 3567"/>
                <a:gd name="T105" fmla="*/ 3615 h 6399"/>
                <a:gd name="T106" fmla="*/ 3151 w 3567"/>
                <a:gd name="T107" fmla="*/ 3468 h 6399"/>
                <a:gd name="T108" fmla="*/ 2980 w 3567"/>
                <a:gd name="T109" fmla="*/ 3273 h 6399"/>
                <a:gd name="T110" fmla="*/ 2761 w 3567"/>
                <a:gd name="T111" fmla="*/ 3102 h 6399"/>
                <a:gd name="T112" fmla="*/ 2541 w 3567"/>
                <a:gd name="T113" fmla="*/ 2980 h 6399"/>
                <a:gd name="T114" fmla="*/ 2321 w 3567"/>
                <a:gd name="T115" fmla="*/ 2907 h 6399"/>
                <a:gd name="T116" fmla="*/ 2419 w 3567"/>
                <a:gd name="T117" fmla="*/ 25 h 6399"/>
                <a:gd name="T118" fmla="*/ 2419 w 3567"/>
                <a:gd name="T119" fmla="*/ 25 h 6399"/>
                <a:gd name="T120" fmla="*/ 2126 w 3567"/>
                <a:gd name="T121" fmla="*/ 49 h 6399"/>
                <a:gd name="T122" fmla="*/ 1808 w 3567"/>
                <a:gd name="T123" fmla="*/ 25 h 6399"/>
                <a:gd name="T124" fmla="*/ 1491 w 3567"/>
                <a:gd name="T125" fmla="*/ 0 h 6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126" y="49"/>
                  </a:lnTo>
                  <a:lnTo>
                    <a:pt x="1808" y="25"/>
                  </a:lnTo>
                  <a:lnTo>
                    <a:pt x="149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52;p5">
              <a:extLst>
                <a:ext uri="{FF2B5EF4-FFF2-40B4-BE49-F238E27FC236}">
                  <a16:creationId xmlns:a16="http://schemas.microsoft.com/office/drawing/2014/main" id="{E1993998-609D-2944-977F-9BD96FBFC653}"/>
                </a:ext>
              </a:extLst>
            </p:cNvPr>
            <p:cNvSpPr>
              <a:spLocks/>
            </p:cNvSpPr>
            <p:nvPr/>
          </p:nvSpPr>
          <p:spPr bwMode="auto">
            <a:xfrm>
              <a:off x="5619100" y="5194175"/>
              <a:ext cx="161850" cy="89775"/>
            </a:xfrm>
            <a:custGeom>
              <a:avLst/>
              <a:gdLst>
                <a:gd name="T0" fmla="*/ 4592 w 6474"/>
                <a:gd name="T1" fmla="*/ 0 h 3591"/>
                <a:gd name="T2" fmla="*/ 4422 w 6474"/>
                <a:gd name="T3" fmla="*/ 25 h 3591"/>
                <a:gd name="T4" fmla="*/ 4251 w 6474"/>
                <a:gd name="T5" fmla="*/ 73 h 3591"/>
                <a:gd name="T6" fmla="*/ 4080 w 6474"/>
                <a:gd name="T7" fmla="*/ 122 h 3591"/>
                <a:gd name="T8" fmla="*/ 3884 w 6474"/>
                <a:gd name="T9" fmla="*/ 196 h 3591"/>
                <a:gd name="T10" fmla="*/ 3713 w 6474"/>
                <a:gd name="T11" fmla="*/ 293 h 3591"/>
                <a:gd name="T12" fmla="*/ 3567 w 6474"/>
                <a:gd name="T13" fmla="*/ 391 h 3591"/>
                <a:gd name="T14" fmla="*/ 3420 w 6474"/>
                <a:gd name="T15" fmla="*/ 513 h 3591"/>
                <a:gd name="T16" fmla="*/ 3298 w 6474"/>
                <a:gd name="T17" fmla="*/ 660 h 3591"/>
                <a:gd name="T18" fmla="*/ 3200 w 6474"/>
                <a:gd name="T19" fmla="*/ 806 h 3591"/>
                <a:gd name="T20" fmla="*/ 3103 w 6474"/>
                <a:gd name="T21" fmla="*/ 953 h 3591"/>
                <a:gd name="T22" fmla="*/ 3029 w 6474"/>
                <a:gd name="T23" fmla="*/ 1124 h 3591"/>
                <a:gd name="T24" fmla="*/ 99 w 6474"/>
                <a:gd name="T25" fmla="*/ 757 h 3591"/>
                <a:gd name="T26" fmla="*/ 74 w 6474"/>
                <a:gd name="T27" fmla="*/ 1221 h 3591"/>
                <a:gd name="T28" fmla="*/ 1 w 6474"/>
                <a:gd name="T29" fmla="*/ 1661 h 3591"/>
                <a:gd name="T30" fmla="*/ 2907 w 6474"/>
                <a:gd name="T31" fmla="*/ 2027 h 3591"/>
                <a:gd name="T32" fmla="*/ 2932 w 6474"/>
                <a:gd name="T33" fmla="*/ 2223 h 3591"/>
                <a:gd name="T34" fmla="*/ 3005 w 6474"/>
                <a:gd name="T35" fmla="*/ 2418 h 3591"/>
                <a:gd name="T36" fmla="*/ 3078 w 6474"/>
                <a:gd name="T37" fmla="*/ 2565 h 3591"/>
                <a:gd name="T38" fmla="*/ 3152 w 6474"/>
                <a:gd name="T39" fmla="*/ 2736 h 3591"/>
                <a:gd name="T40" fmla="*/ 3249 w 6474"/>
                <a:gd name="T41" fmla="*/ 2882 h 3591"/>
                <a:gd name="T42" fmla="*/ 3371 w 6474"/>
                <a:gd name="T43" fmla="*/ 3004 h 3591"/>
                <a:gd name="T44" fmla="*/ 3493 w 6474"/>
                <a:gd name="T45" fmla="*/ 3126 h 3591"/>
                <a:gd name="T46" fmla="*/ 3616 w 6474"/>
                <a:gd name="T47" fmla="*/ 3248 h 3591"/>
                <a:gd name="T48" fmla="*/ 3762 w 6474"/>
                <a:gd name="T49" fmla="*/ 3346 h 3591"/>
                <a:gd name="T50" fmla="*/ 3909 w 6474"/>
                <a:gd name="T51" fmla="*/ 3419 h 3591"/>
                <a:gd name="T52" fmla="*/ 4080 w 6474"/>
                <a:gd name="T53" fmla="*/ 3493 h 3591"/>
                <a:gd name="T54" fmla="*/ 4251 w 6474"/>
                <a:gd name="T55" fmla="*/ 3541 h 3591"/>
                <a:gd name="T56" fmla="*/ 4422 w 6474"/>
                <a:gd name="T57" fmla="*/ 3566 h 3591"/>
                <a:gd name="T58" fmla="*/ 4592 w 6474"/>
                <a:gd name="T59" fmla="*/ 3590 h 3591"/>
                <a:gd name="T60" fmla="*/ 4763 w 6474"/>
                <a:gd name="T61" fmla="*/ 3590 h 3591"/>
                <a:gd name="T62" fmla="*/ 4934 w 6474"/>
                <a:gd name="T63" fmla="*/ 3566 h 3591"/>
                <a:gd name="T64" fmla="*/ 5105 w 6474"/>
                <a:gd name="T65" fmla="*/ 3541 h 3591"/>
                <a:gd name="T66" fmla="*/ 5276 w 6474"/>
                <a:gd name="T67" fmla="*/ 3468 h 3591"/>
                <a:gd name="T68" fmla="*/ 5447 w 6474"/>
                <a:gd name="T69" fmla="*/ 3419 h 3591"/>
                <a:gd name="T70" fmla="*/ 5618 w 6474"/>
                <a:gd name="T71" fmla="*/ 3322 h 3591"/>
                <a:gd name="T72" fmla="*/ 5765 w 6474"/>
                <a:gd name="T73" fmla="*/ 3224 h 3591"/>
                <a:gd name="T74" fmla="*/ 5887 w 6474"/>
                <a:gd name="T75" fmla="*/ 3102 h 3591"/>
                <a:gd name="T76" fmla="*/ 6009 w 6474"/>
                <a:gd name="T77" fmla="*/ 2980 h 3591"/>
                <a:gd name="T78" fmla="*/ 6131 w 6474"/>
                <a:gd name="T79" fmla="*/ 2858 h 3591"/>
                <a:gd name="T80" fmla="*/ 6204 w 6474"/>
                <a:gd name="T81" fmla="*/ 2711 h 3591"/>
                <a:gd name="T82" fmla="*/ 6302 w 6474"/>
                <a:gd name="T83" fmla="*/ 2565 h 3591"/>
                <a:gd name="T84" fmla="*/ 6351 w 6474"/>
                <a:gd name="T85" fmla="*/ 2394 h 3591"/>
                <a:gd name="T86" fmla="*/ 6400 w 6474"/>
                <a:gd name="T87" fmla="*/ 2223 h 3591"/>
                <a:gd name="T88" fmla="*/ 6449 w 6474"/>
                <a:gd name="T89" fmla="*/ 2076 h 3591"/>
                <a:gd name="T90" fmla="*/ 6473 w 6474"/>
                <a:gd name="T91" fmla="*/ 1881 h 3591"/>
                <a:gd name="T92" fmla="*/ 6473 w 6474"/>
                <a:gd name="T93" fmla="*/ 1710 h 3591"/>
                <a:gd name="T94" fmla="*/ 6449 w 6474"/>
                <a:gd name="T95" fmla="*/ 1539 h 3591"/>
                <a:gd name="T96" fmla="*/ 6424 w 6474"/>
                <a:gd name="T97" fmla="*/ 1368 h 3591"/>
                <a:gd name="T98" fmla="*/ 6351 w 6474"/>
                <a:gd name="T99" fmla="*/ 1197 h 3591"/>
                <a:gd name="T100" fmla="*/ 6278 w 6474"/>
                <a:gd name="T101" fmla="*/ 1026 h 3591"/>
                <a:gd name="T102" fmla="*/ 6204 w 6474"/>
                <a:gd name="T103" fmla="*/ 855 h 3591"/>
                <a:gd name="T104" fmla="*/ 6107 w 6474"/>
                <a:gd name="T105" fmla="*/ 708 h 3591"/>
                <a:gd name="T106" fmla="*/ 5985 w 6474"/>
                <a:gd name="T107" fmla="*/ 586 h 3591"/>
                <a:gd name="T108" fmla="*/ 5862 w 6474"/>
                <a:gd name="T109" fmla="*/ 464 h 3591"/>
                <a:gd name="T110" fmla="*/ 5740 w 6474"/>
                <a:gd name="T111" fmla="*/ 342 h 3591"/>
                <a:gd name="T112" fmla="*/ 5594 w 6474"/>
                <a:gd name="T113" fmla="*/ 269 h 3591"/>
                <a:gd name="T114" fmla="*/ 5447 w 6474"/>
                <a:gd name="T115" fmla="*/ 171 h 3591"/>
                <a:gd name="T116" fmla="*/ 5276 w 6474"/>
                <a:gd name="T117" fmla="*/ 122 h 3591"/>
                <a:gd name="T118" fmla="*/ 5105 w 6474"/>
                <a:gd name="T119" fmla="*/ 73 h 3591"/>
                <a:gd name="T120" fmla="*/ 4934 w 6474"/>
                <a:gd name="T121" fmla="*/ 25 h 3591"/>
                <a:gd name="T122" fmla="*/ 4763 w 6474"/>
                <a:gd name="T123" fmla="*/ 25 h 3591"/>
                <a:gd name="T124" fmla="*/ 4592 w 6474"/>
                <a:gd name="T125" fmla="*/ 0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153;p5">
              <a:extLst>
                <a:ext uri="{FF2B5EF4-FFF2-40B4-BE49-F238E27FC236}">
                  <a16:creationId xmlns:a16="http://schemas.microsoft.com/office/drawing/2014/main" id="{5AF311D8-1B83-0847-A5F4-56D11E86E774}"/>
                </a:ext>
              </a:extLst>
            </p:cNvPr>
            <p:cNvSpPr>
              <a:spLocks/>
            </p:cNvSpPr>
            <p:nvPr/>
          </p:nvSpPr>
          <p:spPr bwMode="auto">
            <a:xfrm>
              <a:off x="5420075" y="5116000"/>
              <a:ext cx="189300" cy="189925"/>
            </a:xfrm>
            <a:custGeom>
              <a:avLst/>
              <a:gdLst>
                <a:gd name="T0" fmla="*/ 3395 w 7572"/>
                <a:gd name="T1" fmla="*/ 25 h 7597"/>
                <a:gd name="T2" fmla="*/ 2662 w 7572"/>
                <a:gd name="T3" fmla="*/ 172 h 7597"/>
                <a:gd name="T4" fmla="*/ 1978 w 7572"/>
                <a:gd name="T5" fmla="*/ 465 h 7597"/>
                <a:gd name="T6" fmla="*/ 1392 w 7572"/>
                <a:gd name="T7" fmla="*/ 880 h 7597"/>
                <a:gd name="T8" fmla="*/ 879 w 7572"/>
                <a:gd name="T9" fmla="*/ 1393 h 7597"/>
                <a:gd name="T10" fmla="*/ 464 w 7572"/>
                <a:gd name="T11" fmla="*/ 1979 h 7597"/>
                <a:gd name="T12" fmla="*/ 171 w 7572"/>
                <a:gd name="T13" fmla="*/ 2663 h 7597"/>
                <a:gd name="T14" fmla="*/ 24 w 7572"/>
                <a:gd name="T15" fmla="*/ 3420 h 7597"/>
                <a:gd name="T16" fmla="*/ 24 w 7572"/>
                <a:gd name="T17" fmla="*/ 4177 h 7597"/>
                <a:gd name="T18" fmla="*/ 171 w 7572"/>
                <a:gd name="T19" fmla="*/ 4934 h 7597"/>
                <a:gd name="T20" fmla="*/ 464 w 7572"/>
                <a:gd name="T21" fmla="*/ 5594 h 7597"/>
                <a:gd name="T22" fmla="*/ 879 w 7572"/>
                <a:gd name="T23" fmla="*/ 6204 h 7597"/>
                <a:gd name="T24" fmla="*/ 1392 w 7572"/>
                <a:gd name="T25" fmla="*/ 6717 h 7597"/>
                <a:gd name="T26" fmla="*/ 1978 w 7572"/>
                <a:gd name="T27" fmla="*/ 7133 h 7597"/>
                <a:gd name="T28" fmla="*/ 2662 w 7572"/>
                <a:gd name="T29" fmla="*/ 7426 h 7597"/>
                <a:gd name="T30" fmla="*/ 3395 w 7572"/>
                <a:gd name="T31" fmla="*/ 7572 h 7597"/>
                <a:gd name="T32" fmla="*/ 4176 w 7572"/>
                <a:gd name="T33" fmla="*/ 7572 h 7597"/>
                <a:gd name="T34" fmla="*/ 4909 w 7572"/>
                <a:gd name="T35" fmla="*/ 7426 h 7597"/>
                <a:gd name="T36" fmla="*/ 5593 w 7572"/>
                <a:gd name="T37" fmla="*/ 7133 h 7597"/>
                <a:gd name="T38" fmla="*/ 6203 w 7572"/>
                <a:gd name="T39" fmla="*/ 6717 h 7597"/>
                <a:gd name="T40" fmla="*/ 6716 w 7572"/>
                <a:gd name="T41" fmla="*/ 6204 h 7597"/>
                <a:gd name="T42" fmla="*/ 7132 w 7572"/>
                <a:gd name="T43" fmla="*/ 5594 h 7597"/>
                <a:gd name="T44" fmla="*/ 7425 w 7572"/>
                <a:gd name="T45" fmla="*/ 4934 h 7597"/>
                <a:gd name="T46" fmla="*/ 7571 w 7572"/>
                <a:gd name="T47" fmla="*/ 4177 h 7597"/>
                <a:gd name="T48" fmla="*/ 7571 w 7572"/>
                <a:gd name="T49" fmla="*/ 3420 h 7597"/>
                <a:gd name="T50" fmla="*/ 7425 w 7572"/>
                <a:gd name="T51" fmla="*/ 2663 h 7597"/>
                <a:gd name="T52" fmla="*/ 7132 w 7572"/>
                <a:gd name="T53" fmla="*/ 1979 h 7597"/>
                <a:gd name="T54" fmla="*/ 6716 w 7572"/>
                <a:gd name="T55" fmla="*/ 1393 h 7597"/>
                <a:gd name="T56" fmla="*/ 6203 w 7572"/>
                <a:gd name="T57" fmla="*/ 880 h 7597"/>
                <a:gd name="T58" fmla="*/ 5593 w 7572"/>
                <a:gd name="T59" fmla="*/ 465 h 7597"/>
                <a:gd name="T60" fmla="*/ 4909 w 7572"/>
                <a:gd name="T61" fmla="*/ 172 h 7597"/>
                <a:gd name="T62" fmla="*/ 4176 w 7572"/>
                <a:gd name="T63" fmla="*/ 25 h 7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6" name="Google Shape;154;p5">
            <a:extLst>
              <a:ext uri="{FF2B5EF4-FFF2-40B4-BE49-F238E27FC236}">
                <a16:creationId xmlns:a16="http://schemas.microsoft.com/office/drawing/2014/main" id="{B1C05BC4-CD9F-654B-8E7B-9F5F3A863214}"/>
              </a:ext>
            </a:extLst>
          </p:cNvPr>
          <p:cNvSpPr>
            <a:spLocks/>
          </p:cNvSpPr>
          <p:nvPr/>
        </p:nvSpPr>
        <p:spPr bwMode="auto">
          <a:xfrm>
            <a:off x="8081963" y="3154363"/>
            <a:ext cx="300037" cy="273050"/>
          </a:xfrm>
          <a:custGeom>
            <a:avLst/>
            <a:gdLst>
              <a:gd name="T0" fmla="*/ 6863 w 16218"/>
              <a:gd name="T1" fmla="*/ 74 h 14752"/>
              <a:gd name="T2" fmla="*/ 5691 w 16218"/>
              <a:gd name="T3" fmla="*/ 293 h 14752"/>
              <a:gd name="T4" fmla="*/ 4592 w 16218"/>
              <a:gd name="T5" fmla="*/ 660 h 14752"/>
              <a:gd name="T6" fmla="*/ 3566 w 16218"/>
              <a:gd name="T7" fmla="*/ 1173 h 14752"/>
              <a:gd name="T8" fmla="*/ 2663 w 16218"/>
              <a:gd name="T9" fmla="*/ 1783 h 14752"/>
              <a:gd name="T10" fmla="*/ 1857 w 16218"/>
              <a:gd name="T11" fmla="*/ 2492 h 14752"/>
              <a:gd name="T12" fmla="*/ 1173 w 16218"/>
              <a:gd name="T13" fmla="*/ 3298 h 14752"/>
              <a:gd name="T14" fmla="*/ 636 w 16218"/>
              <a:gd name="T15" fmla="*/ 4201 h 14752"/>
              <a:gd name="T16" fmla="*/ 245 w 16218"/>
              <a:gd name="T17" fmla="*/ 5154 h 14752"/>
              <a:gd name="T18" fmla="*/ 49 w 16218"/>
              <a:gd name="T19" fmla="*/ 6179 h 14752"/>
              <a:gd name="T20" fmla="*/ 1 w 16218"/>
              <a:gd name="T21" fmla="*/ 7254 h 14752"/>
              <a:gd name="T22" fmla="*/ 196 w 16218"/>
              <a:gd name="T23" fmla="*/ 8353 h 14752"/>
              <a:gd name="T24" fmla="*/ 562 w 16218"/>
              <a:gd name="T25" fmla="*/ 9403 h 14752"/>
              <a:gd name="T26" fmla="*/ 1100 w 16218"/>
              <a:gd name="T27" fmla="*/ 10356 h 14752"/>
              <a:gd name="T28" fmla="*/ 1832 w 16218"/>
              <a:gd name="T29" fmla="*/ 11235 h 14752"/>
              <a:gd name="T30" fmla="*/ 2687 w 16218"/>
              <a:gd name="T31" fmla="*/ 12017 h 14752"/>
              <a:gd name="T32" fmla="*/ 2028 w 16218"/>
              <a:gd name="T33" fmla="*/ 13140 h 14752"/>
              <a:gd name="T34" fmla="*/ 1173 w 16218"/>
              <a:gd name="T35" fmla="*/ 14044 h 14752"/>
              <a:gd name="T36" fmla="*/ 513 w 16218"/>
              <a:gd name="T37" fmla="*/ 14483 h 14752"/>
              <a:gd name="T38" fmla="*/ 123 w 16218"/>
              <a:gd name="T39" fmla="*/ 14703 h 14752"/>
              <a:gd name="T40" fmla="*/ 1710 w 16218"/>
              <a:gd name="T41" fmla="*/ 14728 h 14752"/>
              <a:gd name="T42" fmla="*/ 2907 w 16218"/>
              <a:gd name="T43" fmla="*/ 14459 h 14752"/>
              <a:gd name="T44" fmla="*/ 4177 w 16218"/>
              <a:gd name="T45" fmla="*/ 13873 h 14752"/>
              <a:gd name="T46" fmla="*/ 5349 w 16218"/>
              <a:gd name="T47" fmla="*/ 13360 h 14752"/>
              <a:gd name="T48" fmla="*/ 6497 w 16218"/>
              <a:gd name="T49" fmla="*/ 13628 h 14752"/>
              <a:gd name="T50" fmla="*/ 7694 w 16218"/>
              <a:gd name="T51" fmla="*/ 13775 h 14752"/>
              <a:gd name="T52" fmla="*/ 9355 w 16218"/>
              <a:gd name="T53" fmla="*/ 13702 h 14752"/>
              <a:gd name="T54" fmla="*/ 10527 w 16218"/>
              <a:gd name="T55" fmla="*/ 13458 h 14752"/>
              <a:gd name="T56" fmla="*/ 11626 w 16218"/>
              <a:gd name="T57" fmla="*/ 13091 h 14752"/>
              <a:gd name="T58" fmla="*/ 12652 w 16218"/>
              <a:gd name="T59" fmla="*/ 12603 h 14752"/>
              <a:gd name="T60" fmla="*/ 13555 w 16218"/>
              <a:gd name="T61" fmla="*/ 11992 h 14752"/>
              <a:gd name="T62" fmla="*/ 14361 w 16218"/>
              <a:gd name="T63" fmla="*/ 11259 h 14752"/>
              <a:gd name="T64" fmla="*/ 15045 w 16218"/>
              <a:gd name="T65" fmla="*/ 10453 h 14752"/>
              <a:gd name="T66" fmla="*/ 15582 w 16218"/>
              <a:gd name="T67" fmla="*/ 9574 h 14752"/>
              <a:gd name="T68" fmla="*/ 15973 w 16218"/>
              <a:gd name="T69" fmla="*/ 8597 h 14752"/>
              <a:gd name="T70" fmla="*/ 16169 w 16218"/>
              <a:gd name="T71" fmla="*/ 7596 h 14752"/>
              <a:gd name="T72" fmla="*/ 16217 w 16218"/>
              <a:gd name="T73" fmla="*/ 6521 h 14752"/>
              <a:gd name="T74" fmla="*/ 16047 w 16218"/>
              <a:gd name="T75" fmla="*/ 5496 h 14752"/>
              <a:gd name="T76" fmla="*/ 15729 w 16218"/>
              <a:gd name="T77" fmla="*/ 4519 h 14752"/>
              <a:gd name="T78" fmla="*/ 15241 w 16218"/>
              <a:gd name="T79" fmla="*/ 3591 h 14752"/>
              <a:gd name="T80" fmla="*/ 14606 w 16218"/>
              <a:gd name="T81" fmla="*/ 2760 h 14752"/>
              <a:gd name="T82" fmla="*/ 13848 w 16218"/>
              <a:gd name="T83" fmla="*/ 2003 h 14752"/>
              <a:gd name="T84" fmla="*/ 12969 w 16218"/>
              <a:gd name="T85" fmla="*/ 1368 h 14752"/>
              <a:gd name="T86" fmla="*/ 11968 w 16218"/>
              <a:gd name="T87" fmla="*/ 831 h 14752"/>
              <a:gd name="T88" fmla="*/ 10893 w 16218"/>
              <a:gd name="T89" fmla="*/ 416 h 14752"/>
              <a:gd name="T90" fmla="*/ 9745 w 16218"/>
              <a:gd name="T91" fmla="*/ 123 h 14752"/>
              <a:gd name="T92" fmla="*/ 8524 w 16218"/>
              <a:gd name="T93" fmla="*/ 0 h 14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lnTo>
                  <a:pt x="7694" y="0"/>
                </a:lnTo>
                <a:close/>
              </a:path>
            </a:pathLst>
          </a:custGeom>
          <a:solidFill>
            <a:srgbClr val="3292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7" name="Google Shape;155;p5">
            <a:extLst>
              <a:ext uri="{FF2B5EF4-FFF2-40B4-BE49-F238E27FC236}">
                <a16:creationId xmlns:a16="http://schemas.microsoft.com/office/drawing/2014/main" id="{7B00DF12-A22D-F44A-B0CE-F0E023AEB682}"/>
              </a:ext>
            </a:extLst>
          </p:cNvPr>
          <p:cNvGrpSpPr>
            <a:grpSpLocks/>
          </p:cNvGrpSpPr>
          <p:nvPr/>
        </p:nvGrpSpPr>
        <p:grpSpPr bwMode="auto">
          <a:xfrm>
            <a:off x="904875" y="515938"/>
            <a:ext cx="382588" cy="606425"/>
            <a:chOff x="6718575" y="2318625"/>
            <a:chExt cx="256950" cy="407375"/>
          </a:xfrm>
        </p:grpSpPr>
        <p:sp>
          <p:nvSpPr>
            <p:cNvPr id="28" name="Google Shape;156;p5">
              <a:extLst>
                <a:ext uri="{FF2B5EF4-FFF2-40B4-BE49-F238E27FC236}">
                  <a16:creationId xmlns:a16="http://schemas.microsoft.com/office/drawing/2014/main" id="{4CFD7193-71CA-444D-BFBF-3FD51B81B7D8}"/>
                </a:ext>
              </a:extLst>
            </p:cNvPr>
            <p:cNvSpPr>
              <a:spLocks/>
            </p:cNvSpPr>
            <p:nvPr/>
          </p:nvSpPr>
          <p:spPr bwMode="auto">
            <a:xfrm>
              <a:off x="6795900" y="2673600"/>
              <a:ext cx="102300" cy="22550"/>
            </a:xfrm>
            <a:custGeom>
              <a:avLst/>
              <a:gdLst>
                <a:gd name="T0" fmla="*/ 4092 w 4092"/>
                <a:gd name="T1" fmla="*/ 902 h 902"/>
                <a:gd name="T2" fmla="*/ 4092 w 4092"/>
                <a:gd name="T3" fmla="*/ 1 h 902"/>
                <a:gd name="T4" fmla="*/ 0 w 4092"/>
                <a:gd name="T5" fmla="*/ 1 h 902"/>
                <a:gd name="T6" fmla="*/ 0 w 4092"/>
                <a:gd name="T7" fmla="*/ 902 h 902"/>
                <a:gd name="T8" fmla="*/ 4092 w 4092"/>
                <a:gd name="T9" fmla="*/ 902 h 902"/>
              </a:gdLst>
              <a:ahLst/>
              <a:cxnLst>
                <a:cxn ang="0">
                  <a:pos x="T0" y="T1"/>
                </a:cxn>
                <a:cxn ang="0">
                  <a:pos x="T2" y="T3"/>
                </a:cxn>
                <a:cxn ang="0">
                  <a:pos x="T4" y="T5"/>
                </a:cxn>
                <a:cxn ang="0">
                  <a:pos x="T6" y="T7"/>
                </a:cxn>
                <a:cxn ang="0">
                  <a:pos x="T8" y="T9"/>
                </a:cxn>
              </a:cxnLst>
              <a:rect l="0" t="0"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9" name="Google Shape;157;p5">
              <a:extLst>
                <a:ext uri="{FF2B5EF4-FFF2-40B4-BE49-F238E27FC236}">
                  <a16:creationId xmlns:a16="http://schemas.microsoft.com/office/drawing/2014/main" id="{9C40B445-9E37-5B47-B411-C4A371EA9D2B}"/>
                </a:ext>
              </a:extLst>
            </p:cNvPr>
            <p:cNvSpPr>
              <a:spLocks/>
            </p:cNvSpPr>
            <p:nvPr/>
          </p:nvSpPr>
          <p:spPr bwMode="auto">
            <a:xfrm>
              <a:off x="6795900" y="2650475"/>
              <a:ext cx="102300" cy="22550"/>
            </a:xfrm>
            <a:custGeom>
              <a:avLst/>
              <a:gdLst>
                <a:gd name="T0" fmla="*/ 4092 w 4092"/>
                <a:gd name="T1" fmla="*/ 901 h 902"/>
                <a:gd name="T2" fmla="*/ 4092 w 4092"/>
                <a:gd name="T3" fmla="*/ 0 h 902"/>
                <a:gd name="T4" fmla="*/ 0 w 4092"/>
                <a:gd name="T5" fmla="*/ 0 h 902"/>
                <a:gd name="T6" fmla="*/ 0 w 4092"/>
                <a:gd name="T7" fmla="*/ 901 h 902"/>
                <a:gd name="T8" fmla="*/ 4092 w 4092"/>
                <a:gd name="T9" fmla="*/ 901 h 902"/>
              </a:gdLst>
              <a:ahLst/>
              <a:cxnLst>
                <a:cxn ang="0">
                  <a:pos x="T0" y="T1"/>
                </a:cxn>
                <a:cxn ang="0">
                  <a:pos x="T2" y="T3"/>
                </a:cxn>
                <a:cxn ang="0">
                  <a:pos x="T4" y="T5"/>
                </a:cxn>
                <a:cxn ang="0">
                  <a:pos x="T6" y="T7"/>
                </a:cxn>
                <a:cxn ang="0">
                  <a:pos x="T8" y="T9"/>
                </a:cxn>
              </a:cxnLst>
              <a:rect l="0" t="0"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0" name="Google Shape;158;p5">
              <a:extLst>
                <a:ext uri="{FF2B5EF4-FFF2-40B4-BE49-F238E27FC236}">
                  <a16:creationId xmlns:a16="http://schemas.microsoft.com/office/drawing/2014/main" id="{90D7718E-84C6-5E4F-9ED6-4CAFEAF51AEF}"/>
                </a:ext>
              </a:extLst>
            </p:cNvPr>
            <p:cNvSpPr>
              <a:spLocks/>
            </p:cNvSpPr>
            <p:nvPr/>
          </p:nvSpPr>
          <p:spPr bwMode="auto">
            <a:xfrm>
              <a:off x="6795900" y="2696125"/>
              <a:ext cx="102300" cy="29875"/>
            </a:xfrm>
            <a:custGeom>
              <a:avLst/>
              <a:gdLst>
                <a:gd name="T0" fmla="*/ 0 w 4092"/>
                <a:gd name="T1" fmla="*/ 1 h 1195"/>
                <a:gd name="T2" fmla="*/ 0 w 4092"/>
                <a:gd name="T3" fmla="*/ 171 h 1195"/>
                <a:gd name="T4" fmla="*/ 0 w 4092"/>
                <a:gd name="T5" fmla="*/ 171 h 1195"/>
                <a:gd name="T6" fmla="*/ 24 w 4092"/>
                <a:gd name="T7" fmla="*/ 318 h 1195"/>
                <a:gd name="T8" fmla="*/ 98 w 4092"/>
                <a:gd name="T9" fmla="*/ 464 h 1195"/>
                <a:gd name="T10" fmla="*/ 195 w 4092"/>
                <a:gd name="T11" fmla="*/ 585 h 1195"/>
                <a:gd name="T12" fmla="*/ 341 w 4092"/>
                <a:gd name="T13" fmla="*/ 659 h 1195"/>
                <a:gd name="T14" fmla="*/ 1875 w 4092"/>
                <a:gd name="T15" fmla="*/ 1170 h 1195"/>
                <a:gd name="T16" fmla="*/ 1875 w 4092"/>
                <a:gd name="T17" fmla="*/ 1170 h 1195"/>
                <a:gd name="T18" fmla="*/ 2046 w 4092"/>
                <a:gd name="T19" fmla="*/ 1194 h 1195"/>
                <a:gd name="T20" fmla="*/ 2046 w 4092"/>
                <a:gd name="T21" fmla="*/ 1194 h 1195"/>
                <a:gd name="T22" fmla="*/ 2216 w 4092"/>
                <a:gd name="T23" fmla="*/ 1170 h 1195"/>
                <a:gd name="T24" fmla="*/ 3751 w 4092"/>
                <a:gd name="T25" fmla="*/ 659 h 1195"/>
                <a:gd name="T26" fmla="*/ 3751 w 4092"/>
                <a:gd name="T27" fmla="*/ 659 h 1195"/>
                <a:gd name="T28" fmla="*/ 3897 w 4092"/>
                <a:gd name="T29" fmla="*/ 585 h 1195"/>
                <a:gd name="T30" fmla="*/ 3994 w 4092"/>
                <a:gd name="T31" fmla="*/ 464 h 1195"/>
                <a:gd name="T32" fmla="*/ 4067 w 4092"/>
                <a:gd name="T33" fmla="*/ 318 h 1195"/>
                <a:gd name="T34" fmla="*/ 4092 w 4092"/>
                <a:gd name="T35" fmla="*/ 171 h 1195"/>
                <a:gd name="T36" fmla="*/ 4092 w 4092"/>
                <a:gd name="T37" fmla="*/ 1 h 1195"/>
                <a:gd name="T38" fmla="*/ 0 w 4092"/>
                <a:gd name="T39" fmla="*/ 1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1" name="Google Shape;159;p5">
              <a:extLst>
                <a:ext uri="{FF2B5EF4-FFF2-40B4-BE49-F238E27FC236}">
                  <a16:creationId xmlns:a16="http://schemas.microsoft.com/office/drawing/2014/main" id="{F1F9EBFF-528A-DD4E-9F81-F7DBC11B835C}"/>
                </a:ext>
              </a:extLst>
            </p:cNvPr>
            <p:cNvSpPr>
              <a:spLocks/>
            </p:cNvSpPr>
            <p:nvPr/>
          </p:nvSpPr>
          <p:spPr bwMode="auto">
            <a:xfrm>
              <a:off x="6784925" y="2459275"/>
              <a:ext cx="35350" cy="166875"/>
            </a:xfrm>
            <a:custGeom>
              <a:avLst/>
              <a:gdLst>
                <a:gd name="T0" fmla="*/ 1413 w 1414"/>
                <a:gd name="T1" fmla="*/ 6674 h 6675"/>
                <a:gd name="T2" fmla="*/ 1413 w 1414"/>
                <a:gd name="T3" fmla="*/ 6674 h 6675"/>
                <a:gd name="T4" fmla="*/ 585 w 1414"/>
                <a:gd name="T5" fmla="*/ 2850 h 6675"/>
                <a:gd name="T6" fmla="*/ 1 w 1414"/>
                <a:gd name="T7" fmla="*/ 1 h 6675"/>
              </a:gdLst>
              <a:ahLst/>
              <a:cxnLst>
                <a:cxn ang="0">
                  <a:pos x="T0" y="T1"/>
                </a:cxn>
                <a:cxn ang="0">
                  <a:pos x="T2" y="T3"/>
                </a:cxn>
                <a:cxn ang="0">
                  <a:pos x="T4" y="T5"/>
                </a:cxn>
                <a:cxn ang="0">
                  <a:pos x="T6" y="T7"/>
                </a:cxn>
              </a:cxnLst>
              <a:rect l="0" t="0"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2" name="Google Shape;160;p5">
              <a:extLst>
                <a:ext uri="{FF2B5EF4-FFF2-40B4-BE49-F238E27FC236}">
                  <a16:creationId xmlns:a16="http://schemas.microsoft.com/office/drawing/2014/main" id="{98E0BA26-63A3-3C4D-9F57-7F5ABD94FA76}"/>
                </a:ext>
              </a:extLst>
            </p:cNvPr>
            <p:cNvSpPr>
              <a:spLocks/>
            </p:cNvSpPr>
            <p:nvPr/>
          </p:nvSpPr>
          <p:spPr bwMode="auto">
            <a:xfrm>
              <a:off x="6718575" y="2318625"/>
              <a:ext cx="256950" cy="307525"/>
            </a:xfrm>
            <a:custGeom>
              <a:avLst/>
              <a:gdLst>
                <a:gd name="T0" fmla="*/ 7185 w 10278"/>
                <a:gd name="T1" fmla="*/ 12300 h 12301"/>
                <a:gd name="T2" fmla="*/ 7477 w 10278"/>
                <a:gd name="T3" fmla="*/ 11253 h 12301"/>
                <a:gd name="T4" fmla="*/ 7891 w 10278"/>
                <a:gd name="T5" fmla="*/ 10327 h 12301"/>
                <a:gd name="T6" fmla="*/ 8378 w 10278"/>
                <a:gd name="T7" fmla="*/ 9499 h 12301"/>
                <a:gd name="T8" fmla="*/ 9182 w 10278"/>
                <a:gd name="T9" fmla="*/ 8330 h 12301"/>
                <a:gd name="T10" fmla="*/ 9645 w 10278"/>
                <a:gd name="T11" fmla="*/ 7551 h 12301"/>
                <a:gd name="T12" fmla="*/ 10034 w 10278"/>
                <a:gd name="T13" fmla="*/ 6674 h 12301"/>
                <a:gd name="T14" fmla="*/ 10229 w 10278"/>
                <a:gd name="T15" fmla="*/ 5676 h 12301"/>
                <a:gd name="T16" fmla="*/ 10278 w 10278"/>
                <a:gd name="T17" fmla="*/ 5140 h 12301"/>
                <a:gd name="T18" fmla="*/ 10229 w 10278"/>
                <a:gd name="T19" fmla="*/ 4604 h 12301"/>
                <a:gd name="T20" fmla="*/ 10034 w 10278"/>
                <a:gd name="T21" fmla="*/ 3605 h 12301"/>
                <a:gd name="T22" fmla="*/ 9645 w 10278"/>
                <a:gd name="T23" fmla="*/ 2680 h 12301"/>
                <a:gd name="T24" fmla="*/ 9084 w 10278"/>
                <a:gd name="T25" fmla="*/ 1876 h 12301"/>
                <a:gd name="T26" fmla="*/ 8402 w 10278"/>
                <a:gd name="T27" fmla="*/ 1170 h 12301"/>
                <a:gd name="T28" fmla="*/ 7574 w 10278"/>
                <a:gd name="T29" fmla="*/ 634 h 12301"/>
                <a:gd name="T30" fmla="*/ 6673 w 10278"/>
                <a:gd name="T31" fmla="*/ 244 h 12301"/>
                <a:gd name="T32" fmla="*/ 5675 w 10278"/>
                <a:gd name="T33" fmla="*/ 25 h 12301"/>
                <a:gd name="T34" fmla="*/ 5139 w 10278"/>
                <a:gd name="T35" fmla="*/ 1 h 12301"/>
                <a:gd name="T36" fmla="*/ 4116 w 10278"/>
                <a:gd name="T37" fmla="*/ 98 h 12301"/>
                <a:gd name="T38" fmla="*/ 3142 w 10278"/>
                <a:gd name="T39" fmla="*/ 415 h 12301"/>
                <a:gd name="T40" fmla="*/ 2265 w 10278"/>
                <a:gd name="T41" fmla="*/ 878 h 12301"/>
                <a:gd name="T42" fmla="*/ 1510 w 10278"/>
                <a:gd name="T43" fmla="*/ 1511 h 12301"/>
                <a:gd name="T44" fmla="*/ 877 w 10278"/>
                <a:gd name="T45" fmla="*/ 2266 h 12301"/>
                <a:gd name="T46" fmla="*/ 414 w 10278"/>
                <a:gd name="T47" fmla="*/ 3143 h 12301"/>
                <a:gd name="T48" fmla="*/ 122 w 10278"/>
                <a:gd name="T49" fmla="*/ 4093 h 12301"/>
                <a:gd name="T50" fmla="*/ 0 w 10278"/>
                <a:gd name="T51" fmla="*/ 5140 h 12301"/>
                <a:gd name="T52" fmla="*/ 24 w 10278"/>
                <a:gd name="T53" fmla="*/ 5408 h 12301"/>
                <a:gd name="T54" fmla="*/ 122 w 10278"/>
                <a:gd name="T55" fmla="*/ 6187 h 12301"/>
                <a:gd name="T56" fmla="*/ 414 w 10278"/>
                <a:gd name="T57" fmla="*/ 7113 h 12301"/>
                <a:gd name="T58" fmla="*/ 852 w 10278"/>
                <a:gd name="T59" fmla="*/ 7941 h 12301"/>
                <a:gd name="T60" fmla="*/ 1364 w 10278"/>
                <a:gd name="T61" fmla="*/ 8720 h 12301"/>
                <a:gd name="T62" fmla="*/ 2143 w 10278"/>
                <a:gd name="T63" fmla="*/ 9913 h 12301"/>
                <a:gd name="T64" fmla="*/ 2606 w 10278"/>
                <a:gd name="T65" fmla="*/ 10766 h 12301"/>
                <a:gd name="T66" fmla="*/ 2971 w 10278"/>
                <a:gd name="T67" fmla="*/ 11764 h 1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3" name="Google Shape;161;p5">
              <a:extLst>
                <a:ext uri="{FF2B5EF4-FFF2-40B4-BE49-F238E27FC236}">
                  <a16:creationId xmlns:a16="http://schemas.microsoft.com/office/drawing/2014/main" id="{288901F9-1776-9540-AB4E-3F1CB26AECA1}"/>
                </a:ext>
              </a:extLst>
            </p:cNvPr>
            <p:cNvSpPr>
              <a:spLocks/>
            </p:cNvSpPr>
            <p:nvPr/>
          </p:nvSpPr>
          <p:spPr bwMode="auto">
            <a:xfrm>
              <a:off x="6873825" y="2459275"/>
              <a:ext cx="35350" cy="166875"/>
            </a:xfrm>
            <a:custGeom>
              <a:avLst/>
              <a:gdLst>
                <a:gd name="T0" fmla="*/ 1413 w 1414"/>
                <a:gd name="T1" fmla="*/ 1 h 6675"/>
                <a:gd name="T2" fmla="*/ 1413 w 1414"/>
                <a:gd name="T3" fmla="*/ 1 h 6675"/>
                <a:gd name="T4" fmla="*/ 829 w 1414"/>
                <a:gd name="T5" fmla="*/ 2850 h 6675"/>
                <a:gd name="T6" fmla="*/ 1 w 1414"/>
                <a:gd name="T7" fmla="*/ 6674 h 6675"/>
              </a:gdLst>
              <a:ahLst/>
              <a:cxnLst>
                <a:cxn ang="0">
                  <a:pos x="T0" y="T1"/>
                </a:cxn>
                <a:cxn ang="0">
                  <a:pos x="T2" y="T3"/>
                </a:cxn>
                <a:cxn ang="0">
                  <a:pos x="T4" y="T5"/>
                </a:cxn>
                <a:cxn ang="0">
                  <a:pos x="T6" y="T7"/>
                </a:cxn>
              </a:cxnLst>
              <a:rect l="0" t="0"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4" name="Google Shape;162;p5">
              <a:extLst>
                <a:ext uri="{FF2B5EF4-FFF2-40B4-BE49-F238E27FC236}">
                  <a16:creationId xmlns:a16="http://schemas.microsoft.com/office/drawing/2014/main" id="{3B1C6D88-551F-FC45-98C4-8CD7DC309422}"/>
                </a:ext>
              </a:extLst>
            </p:cNvPr>
            <p:cNvSpPr>
              <a:spLocks/>
            </p:cNvSpPr>
            <p:nvPr/>
          </p:nvSpPr>
          <p:spPr bwMode="auto">
            <a:xfrm>
              <a:off x="6801975" y="2453200"/>
              <a:ext cx="90150" cy="19500"/>
            </a:xfrm>
            <a:custGeom>
              <a:avLst/>
              <a:gdLst>
                <a:gd name="T0" fmla="*/ 1 w 3606"/>
                <a:gd name="T1" fmla="*/ 73 h 780"/>
                <a:gd name="T2" fmla="*/ 829 w 3606"/>
                <a:gd name="T3" fmla="*/ 780 h 780"/>
                <a:gd name="T4" fmla="*/ 1657 w 3606"/>
                <a:gd name="T5" fmla="*/ 73 h 780"/>
                <a:gd name="T6" fmla="*/ 1657 w 3606"/>
                <a:gd name="T7" fmla="*/ 73 h 780"/>
                <a:gd name="T8" fmla="*/ 1730 w 3606"/>
                <a:gd name="T9" fmla="*/ 25 h 780"/>
                <a:gd name="T10" fmla="*/ 1803 w 3606"/>
                <a:gd name="T11" fmla="*/ 0 h 780"/>
                <a:gd name="T12" fmla="*/ 1876 w 3606"/>
                <a:gd name="T13" fmla="*/ 25 h 780"/>
                <a:gd name="T14" fmla="*/ 1949 w 3606"/>
                <a:gd name="T15" fmla="*/ 73 h 780"/>
                <a:gd name="T16" fmla="*/ 2777 w 3606"/>
                <a:gd name="T17" fmla="*/ 780 h 780"/>
                <a:gd name="T18" fmla="*/ 3605 w 3606"/>
                <a:gd name="T19" fmla="*/ 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5" name="Google Shape;163;p5">
              <a:extLst>
                <a:ext uri="{FF2B5EF4-FFF2-40B4-BE49-F238E27FC236}">
                  <a16:creationId xmlns:a16="http://schemas.microsoft.com/office/drawing/2014/main" id="{11382000-A8BD-2849-BA74-9ECAD482FB98}"/>
                </a:ext>
              </a:extLst>
            </p:cNvPr>
            <p:cNvSpPr>
              <a:spLocks/>
            </p:cNvSpPr>
            <p:nvPr/>
          </p:nvSpPr>
          <p:spPr bwMode="auto">
            <a:xfrm>
              <a:off x="6795900" y="2628550"/>
              <a:ext cx="102300" cy="25"/>
            </a:xfrm>
            <a:custGeom>
              <a:avLst/>
              <a:gdLst>
                <a:gd name="T0" fmla="*/ 0 w 4092"/>
                <a:gd name="T1" fmla="*/ 1 h 1"/>
                <a:gd name="T2" fmla="*/ 4092 w 4092"/>
                <a:gd name="T3" fmla="*/ 1 h 1"/>
              </a:gdLst>
              <a:ahLst/>
              <a:cxnLst>
                <a:cxn ang="0">
                  <a:pos x="T0" y="T1"/>
                </a:cxn>
                <a:cxn ang="0">
                  <a:pos x="T2" y="T3"/>
                </a:cxn>
              </a:cxnLst>
              <a:rect l="0" t="0"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6" name="Google Shape;164;p5">
            <a:extLst>
              <a:ext uri="{FF2B5EF4-FFF2-40B4-BE49-F238E27FC236}">
                <a16:creationId xmlns:a16="http://schemas.microsoft.com/office/drawing/2014/main" id="{23A392B4-A73C-174D-9DB8-E78E642CA1A6}"/>
              </a:ext>
            </a:extLst>
          </p:cNvPr>
          <p:cNvGrpSpPr>
            <a:grpSpLocks/>
          </p:cNvGrpSpPr>
          <p:nvPr/>
        </p:nvGrpSpPr>
        <p:grpSpPr bwMode="auto">
          <a:xfrm>
            <a:off x="336550" y="1839913"/>
            <a:ext cx="341313" cy="350837"/>
            <a:chOff x="3951850" y="2985350"/>
            <a:chExt cx="407950" cy="416500"/>
          </a:xfrm>
        </p:grpSpPr>
        <p:sp>
          <p:nvSpPr>
            <p:cNvPr id="37" name="Google Shape;165;p5">
              <a:extLst>
                <a:ext uri="{FF2B5EF4-FFF2-40B4-BE49-F238E27FC236}">
                  <a16:creationId xmlns:a16="http://schemas.microsoft.com/office/drawing/2014/main" id="{B8D222BC-14B2-1847-ABD8-3C3B2C0C2375}"/>
                </a:ext>
              </a:extLst>
            </p:cNvPr>
            <p:cNvSpPr>
              <a:spLocks/>
            </p:cNvSpPr>
            <p:nvPr/>
          </p:nvSpPr>
          <p:spPr bwMode="auto">
            <a:xfrm>
              <a:off x="3951850" y="2985350"/>
              <a:ext cx="314800" cy="314825"/>
            </a:xfrm>
            <a:custGeom>
              <a:avLst/>
              <a:gdLst>
                <a:gd name="T0" fmla="*/ 6284 w 12592"/>
                <a:gd name="T1" fmla="*/ 1 h 12593"/>
                <a:gd name="T2" fmla="*/ 5651 w 12592"/>
                <a:gd name="T3" fmla="*/ 49 h 12593"/>
                <a:gd name="T4" fmla="*/ 5017 w 12592"/>
                <a:gd name="T5" fmla="*/ 147 h 12593"/>
                <a:gd name="T6" fmla="*/ 4433 w 12592"/>
                <a:gd name="T7" fmla="*/ 293 h 12593"/>
                <a:gd name="T8" fmla="*/ 3848 w 12592"/>
                <a:gd name="T9" fmla="*/ 512 h 12593"/>
                <a:gd name="T10" fmla="*/ 3288 w 12592"/>
                <a:gd name="T11" fmla="*/ 780 h 12593"/>
                <a:gd name="T12" fmla="*/ 2777 w 12592"/>
                <a:gd name="T13" fmla="*/ 1072 h 12593"/>
                <a:gd name="T14" fmla="*/ 1851 w 12592"/>
                <a:gd name="T15" fmla="*/ 1852 h 12593"/>
                <a:gd name="T16" fmla="*/ 1072 w 12592"/>
                <a:gd name="T17" fmla="*/ 2777 h 12593"/>
                <a:gd name="T18" fmla="*/ 755 w 12592"/>
                <a:gd name="T19" fmla="*/ 3313 h 12593"/>
                <a:gd name="T20" fmla="*/ 487 w 12592"/>
                <a:gd name="T21" fmla="*/ 3849 h 12593"/>
                <a:gd name="T22" fmla="*/ 292 w 12592"/>
                <a:gd name="T23" fmla="*/ 4433 h 12593"/>
                <a:gd name="T24" fmla="*/ 122 w 12592"/>
                <a:gd name="T25" fmla="*/ 5042 h 12593"/>
                <a:gd name="T26" fmla="*/ 25 w 12592"/>
                <a:gd name="T27" fmla="*/ 5651 h 12593"/>
                <a:gd name="T28" fmla="*/ 0 w 12592"/>
                <a:gd name="T29" fmla="*/ 6308 h 12593"/>
                <a:gd name="T30" fmla="*/ 0 w 12592"/>
                <a:gd name="T31" fmla="*/ 6625 h 12593"/>
                <a:gd name="T32" fmla="*/ 73 w 12592"/>
                <a:gd name="T33" fmla="*/ 7258 h 12593"/>
                <a:gd name="T34" fmla="*/ 195 w 12592"/>
                <a:gd name="T35" fmla="*/ 7867 h 12593"/>
                <a:gd name="T36" fmla="*/ 390 w 12592"/>
                <a:gd name="T37" fmla="*/ 8476 h 12593"/>
                <a:gd name="T38" fmla="*/ 609 w 12592"/>
                <a:gd name="T39" fmla="*/ 9036 h 12593"/>
                <a:gd name="T40" fmla="*/ 901 w 12592"/>
                <a:gd name="T41" fmla="*/ 9572 h 12593"/>
                <a:gd name="T42" fmla="*/ 1437 w 12592"/>
                <a:gd name="T43" fmla="*/ 10303 h 12593"/>
                <a:gd name="T44" fmla="*/ 2290 w 12592"/>
                <a:gd name="T45" fmla="*/ 11155 h 12593"/>
                <a:gd name="T46" fmla="*/ 3020 w 12592"/>
                <a:gd name="T47" fmla="*/ 11691 h 12593"/>
                <a:gd name="T48" fmla="*/ 3556 w 12592"/>
                <a:gd name="T49" fmla="*/ 11983 h 12593"/>
                <a:gd name="T50" fmla="*/ 4141 w 12592"/>
                <a:gd name="T51" fmla="*/ 12202 h 12593"/>
                <a:gd name="T52" fmla="*/ 4725 w 12592"/>
                <a:gd name="T53" fmla="*/ 12397 h 12593"/>
                <a:gd name="T54" fmla="*/ 5334 w 12592"/>
                <a:gd name="T55" fmla="*/ 12519 h 12593"/>
                <a:gd name="T56" fmla="*/ 5967 w 12592"/>
                <a:gd name="T57" fmla="*/ 12592 h 12593"/>
                <a:gd name="T58" fmla="*/ 6284 w 12592"/>
                <a:gd name="T59" fmla="*/ 12592 h 12593"/>
                <a:gd name="T60" fmla="*/ 6941 w 12592"/>
                <a:gd name="T61" fmla="*/ 12568 h 12593"/>
                <a:gd name="T62" fmla="*/ 7550 w 12592"/>
                <a:gd name="T63" fmla="*/ 12470 h 12593"/>
                <a:gd name="T64" fmla="*/ 8159 w 12592"/>
                <a:gd name="T65" fmla="*/ 12300 h 12593"/>
                <a:gd name="T66" fmla="*/ 8744 w 12592"/>
                <a:gd name="T67" fmla="*/ 12105 h 12593"/>
                <a:gd name="T68" fmla="*/ 9279 w 12592"/>
                <a:gd name="T69" fmla="*/ 11837 h 12593"/>
                <a:gd name="T70" fmla="*/ 9815 w 12592"/>
                <a:gd name="T71" fmla="*/ 11520 h 12593"/>
                <a:gd name="T72" fmla="*/ 10741 w 12592"/>
                <a:gd name="T73" fmla="*/ 10741 h 12593"/>
                <a:gd name="T74" fmla="*/ 11520 w 12592"/>
                <a:gd name="T75" fmla="*/ 9816 h 12593"/>
                <a:gd name="T76" fmla="*/ 11812 w 12592"/>
                <a:gd name="T77" fmla="*/ 9304 h 12593"/>
                <a:gd name="T78" fmla="*/ 12080 w 12592"/>
                <a:gd name="T79" fmla="*/ 8744 h 12593"/>
                <a:gd name="T80" fmla="*/ 12299 w 12592"/>
                <a:gd name="T81" fmla="*/ 8184 h 12593"/>
                <a:gd name="T82" fmla="*/ 12446 w 12592"/>
                <a:gd name="T83" fmla="*/ 7575 h 12593"/>
                <a:gd name="T84" fmla="*/ 12543 w 12592"/>
                <a:gd name="T85" fmla="*/ 6942 h 12593"/>
                <a:gd name="T86" fmla="*/ 12592 w 12592"/>
                <a:gd name="T87" fmla="*/ 6308 h 12593"/>
                <a:gd name="T88" fmla="*/ 12567 w 12592"/>
                <a:gd name="T89" fmla="*/ 5968 h 12593"/>
                <a:gd name="T90" fmla="*/ 12519 w 12592"/>
                <a:gd name="T91" fmla="*/ 5334 h 12593"/>
                <a:gd name="T92" fmla="*/ 12397 w 12592"/>
                <a:gd name="T93" fmla="*/ 4725 h 12593"/>
                <a:gd name="T94" fmla="*/ 12202 w 12592"/>
                <a:gd name="T95" fmla="*/ 4141 h 12593"/>
                <a:gd name="T96" fmla="*/ 11958 w 12592"/>
                <a:gd name="T97" fmla="*/ 3581 h 12593"/>
                <a:gd name="T98" fmla="*/ 11666 w 12592"/>
                <a:gd name="T99" fmla="*/ 3045 h 12593"/>
                <a:gd name="T100" fmla="*/ 11155 w 12592"/>
                <a:gd name="T101" fmla="*/ 2290 h 12593"/>
                <a:gd name="T102" fmla="*/ 10302 w 12592"/>
                <a:gd name="T103" fmla="*/ 1437 h 12593"/>
                <a:gd name="T104" fmla="*/ 9547 w 12592"/>
                <a:gd name="T105" fmla="*/ 926 h 12593"/>
                <a:gd name="T106" fmla="*/ 9012 w 12592"/>
                <a:gd name="T107" fmla="*/ 634 h 12593"/>
                <a:gd name="T108" fmla="*/ 8451 w 12592"/>
                <a:gd name="T109" fmla="*/ 390 h 12593"/>
                <a:gd name="T110" fmla="*/ 7867 w 12592"/>
                <a:gd name="T111" fmla="*/ 220 h 12593"/>
                <a:gd name="T112" fmla="*/ 7258 w 12592"/>
                <a:gd name="T113" fmla="*/ 74 h 12593"/>
                <a:gd name="T114" fmla="*/ 6625 w 12592"/>
                <a:gd name="T115" fmla="*/ 25 h 12593"/>
                <a:gd name="T116" fmla="*/ 6284 w 12592"/>
                <a:gd name="T117" fmla="*/ 1 h 1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close/>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8" name="Google Shape;166;p5">
              <a:extLst>
                <a:ext uri="{FF2B5EF4-FFF2-40B4-BE49-F238E27FC236}">
                  <a16:creationId xmlns:a16="http://schemas.microsoft.com/office/drawing/2014/main" id="{86DAEBDC-F5FC-1645-ABAC-0AB608B4BEBE}"/>
                </a:ext>
              </a:extLst>
            </p:cNvPr>
            <p:cNvSpPr>
              <a:spLocks/>
            </p:cNvSpPr>
            <p:nvPr/>
          </p:nvSpPr>
          <p:spPr bwMode="auto">
            <a:xfrm>
              <a:off x="3988375" y="3021875"/>
              <a:ext cx="241750" cy="241750"/>
            </a:xfrm>
            <a:custGeom>
              <a:avLst/>
              <a:gdLst>
                <a:gd name="T0" fmla="*/ 4823 w 9670"/>
                <a:gd name="T1" fmla="*/ 1 h 9670"/>
                <a:gd name="T2" fmla="*/ 3849 w 9670"/>
                <a:gd name="T3" fmla="*/ 98 h 9670"/>
                <a:gd name="T4" fmla="*/ 2947 w 9670"/>
                <a:gd name="T5" fmla="*/ 391 h 9670"/>
                <a:gd name="T6" fmla="*/ 2144 w 9670"/>
                <a:gd name="T7" fmla="*/ 829 h 9670"/>
                <a:gd name="T8" fmla="*/ 1413 w 9670"/>
                <a:gd name="T9" fmla="*/ 1438 h 9670"/>
                <a:gd name="T10" fmla="*/ 829 w 9670"/>
                <a:gd name="T11" fmla="*/ 2144 h 9670"/>
                <a:gd name="T12" fmla="*/ 390 w 9670"/>
                <a:gd name="T13" fmla="*/ 2972 h 9670"/>
                <a:gd name="T14" fmla="*/ 98 w 9670"/>
                <a:gd name="T15" fmla="*/ 3873 h 9670"/>
                <a:gd name="T16" fmla="*/ 1 w 9670"/>
                <a:gd name="T17" fmla="*/ 4847 h 9670"/>
                <a:gd name="T18" fmla="*/ 25 w 9670"/>
                <a:gd name="T19" fmla="*/ 5335 h 9670"/>
                <a:gd name="T20" fmla="*/ 220 w 9670"/>
                <a:gd name="T21" fmla="*/ 6284 h 9670"/>
                <a:gd name="T22" fmla="*/ 585 w 9670"/>
                <a:gd name="T23" fmla="*/ 7137 h 9670"/>
                <a:gd name="T24" fmla="*/ 1096 w 9670"/>
                <a:gd name="T25" fmla="*/ 7916 h 9670"/>
                <a:gd name="T26" fmla="*/ 1754 w 9670"/>
                <a:gd name="T27" fmla="*/ 8574 h 9670"/>
                <a:gd name="T28" fmla="*/ 2533 w 9670"/>
                <a:gd name="T29" fmla="*/ 9085 h 9670"/>
                <a:gd name="T30" fmla="*/ 3386 w 9670"/>
                <a:gd name="T31" fmla="*/ 9451 h 9670"/>
                <a:gd name="T32" fmla="*/ 4336 w 9670"/>
                <a:gd name="T33" fmla="*/ 9645 h 9670"/>
                <a:gd name="T34" fmla="*/ 4823 w 9670"/>
                <a:gd name="T35" fmla="*/ 9670 h 9670"/>
                <a:gd name="T36" fmla="*/ 5797 w 9670"/>
                <a:gd name="T37" fmla="*/ 9572 h 9670"/>
                <a:gd name="T38" fmla="*/ 6698 w 9670"/>
                <a:gd name="T39" fmla="*/ 9280 h 9670"/>
                <a:gd name="T40" fmla="*/ 7526 w 9670"/>
                <a:gd name="T41" fmla="*/ 8842 h 9670"/>
                <a:gd name="T42" fmla="*/ 8232 w 9670"/>
                <a:gd name="T43" fmla="*/ 8257 h 9670"/>
                <a:gd name="T44" fmla="*/ 8841 w 9670"/>
                <a:gd name="T45" fmla="*/ 7527 h 9670"/>
                <a:gd name="T46" fmla="*/ 9280 w 9670"/>
                <a:gd name="T47" fmla="*/ 6723 h 9670"/>
                <a:gd name="T48" fmla="*/ 9572 w 9670"/>
                <a:gd name="T49" fmla="*/ 5822 h 9670"/>
                <a:gd name="T50" fmla="*/ 9669 w 9670"/>
                <a:gd name="T51" fmla="*/ 4847 h 9670"/>
                <a:gd name="T52" fmla="*/ 9645 w 9670"/>
                <a:gd name="T53" fmla="*/ 4336 h 9670"/>
                <a:gd name="T54" fmla="*/ 9450 w 9670"/>
                <a:gd name="T55" fmla="*/ 3411 h 9670"/>
                <a:gd name="T56" fmla="*/ 9085 w 9670"/>
                <a:gd name="T57" fmla="*/ 2534 h 9670"/>
                <a:gd name="T58" fmla="*/ 8549 w 9670"/>
                <a:gd name="T59" fmla="*/ 1779 h 9670"/>
                <a:gd name="T60" fmla="*/ 7892 w 9670"/>
                <a:gd name="T61" fmla="*/ 1121 h 9670"/>
                <a:gd name="T62" fmla="*/ 7136 w 9670"/>
                <a:gd name="T63" fmla="*/ 585 h 9670"/>
                <a:gd name="T64" fmla="*/ 6260 w 9670"/>
                <a:gd name="T65" fmla="*/ 220 h 9670"/>
                <a:gd name="T66" fmla="*/ 5334 w 9670"/>
                <a:gd name="T67" fmla="*/ 25 h 9670"/>
                <a:gd name="T68" fmla="*/ 4823 w 9670"/>
                <a:gd name="T69" fmla="*/ 1 h 9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9" name="Google Shape;167;p5">
              <a:extLst>
                <a:ext uri="{FF2B5EF4-FFF2-40B4-BE49-F238E27FC236}">
                  <a16:creationId xmlns:a16="http://schemas.microsoft.com/office/drawing/2014/main" id="{504DBF78-32DC-7D46-BA35-086FF3E5A535}"/>
                </a:ext>
              </a:extLst>
            </p:cNvPr>
            <p:cNvSpPr>
              <a:spLocks/>
            </p:cNvSpPr>
            <p:nvPr/>
          </p:nvSpPr>
          <p:spPr bwMode="auto">
            <a:xfrm>
              <a:off x="4024300" y="3058425"/>
              <a:ext cx="84650" cy="84650"/>
            </a:xfrm>
            <a:custGeom>
              <a:avLst/>
              <a:gdLst>
                <a:gd name="T0" fmla="*/ 0 w 3386"/>
                <a:gd name="T1" fmla="*/ 3385 h 3386"/>
                <a:gd name="T2" fmla="*/ 0 w 3386"/>
                <a:gd name="T3" fmla="*/ 3385 h 3386"/>
                <a:gd name="T4" fmla="*/ 25 w 3386"/>
                <a:gd name="T5" fmla="*/ 3020 h 3386"/>
                <a:gd name="T6" fmla="*/ 74 w 3386"/>
                <a:gd name="T7" fmla="*/ 2704 h 3386"/>
                <a:gd name="T8" fmla="*/ 147 w 3386"/>
                <a:gd name="T9" fmla="*/ 2363 h 3386"/>
                <a:gd name="T10" fmla="*/ 268 w 3386"/>
                <a:gd name="T11" fmla="*/ 2070 h 3386"/>
                <a:gd name="T12" fmla="*/ 414 w 3386"/>
                <a:gd name="T13" fmla="*/ 1754 h 3386"/>
                <a:gd name="T14" fmla="*/ 585 w 3386"/>
                <a:gd name="T15" fmla="*/ 1486 h 3386"/>
                <a:gd name="T16" fmla="*/ 780 w 3386"/>
                <a:gd name="T17" fmla="*/ 1218 h 3386"/>
                <a:gd name="T18" fmla="*/ 999 w 3386"/>
                <a:gd name="T19" fmla="*/ 974 h 3386"/>
                <a:gd name="T20" fmla="*/ 1243 w 3386"/>
                <a:gd name="T21" fmla="*/ 755 h 3386"/>
                <a:gd name="T22" fmla="*/ 1510 w 3386"/>
                <a:gd name="T23" fmla="*/ 560 h 3386"/>
                <a:gd name="T24" fmla="*/ 1778 w 3386"/>
                <a:gd name="T25" fmla="*/ 390 h 3386"/>
                <a:gd name="T26" fmla="*/ 2071 w 3386"/>
                <a:gd name="T27" fmla="*/ 244 h 3386"/>
                <a:gd name="T28" fmla="*/ 2387 w 3386"/>
                <a:gd name="T29" fmla="*/ 146 h 3386"/>
                <a:gd name="T30" fmla="*/ 2704 w 3386"/>
                <a:gd name="T31" fmla="*/ 49 h 3386"/>
                <a:gd name="T32" fmla="*/ 3045 w 3386"/>
                <a:gd name="T33" fmla="*/ 0 h 3386"/>
                <a:gd name="T34" fmla="*/ 3386 w 3386"/>
                <a:gd name="T35" fmla="*/ 0 h 3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40" name="Google Shape;168;p5">
              <a:extLst>
                <a:ext uri="{FF2B5EF4-FFF2-40B4-BE49-F238E27FC236}">
                  <a16:creationId xmlns:a16="http://schemas.microsoft.com/office/drawing/2014/main" id="{409C8AF5-B8FC-B34F-B4B8-609D47FD280F}"/>
                </a:ext>
              </a:extLst>
            </p:cNvPr>
            <p:cNvSpPr>
              <a:spLocks/>
            </p:cNvSpPr>
            <p:nvPr/>
          </p:nvSpPr>
          <p:spPr bwMode="auto">
            <a:xfrm>
              <a:off x="4205750" y="3248375"/>
              <a:ext cx="154050" cy="153475"/>
            </a:xfrm>
            <a:custGeom>
              <a:avLst/>
              <a:gdLst>
                <a:gd name="T0" fmla="*/ 0 w 6162"/>
                <a:gd name="T1" fmla="*/ 1024 h 6139"/>
                <a:gd name="T2" fmla="*/ 4969 w 6162"/>
                <a:gd name="T3" fmla="*/ 5992 h 6139"/>
                <a:gd name="T4" fmla="*/ 4969 w 6162"/>
                <a:gd name="T5" fmla="*/ 5992 h 6139"/>
                <a:gd name="T6" fmla="*/ 5042 w 6162"/>
                <a:gd name="T7" fmla="*/ 6041 h 6139"/>
                <a:gd name="T8" fmla="*/ 5115 w 6162"/>
                <a:gd name="T9" fmla="*/ 6090 h 6139"/>
                <a:gd name="T10" fmla="*/ 5212 w 6162"/>
                <a:gd name="T11" fmla="*/ 6114 h 6139"/>
                <a:gd name="T12" fmla="*/ 5310 w 6162"/>
                <a:gd name="T13" fmla="*/ 6138 h 6139"/>
                <a:gd name="T14" fmla="*/ 5407 w 6162"/>
                <a:gd name="T15" fmla="*/ 6114 h 6139"/>
                <a:gd name="T16" fmla="*/ 5480 w 6162"/>
                <a:gd name="T17" fmla="*/ 6090 h 6139"/>
                <a:gd name="T18" fmla="*/ 5577 w 6162"/>
                <a:gd name="T19" fmla="*/ 6041 h 6139"/>
                <a:gd name="T20" fmla="*/ 5651 w 6162"/>
                <a:gd name="T21" fmla="*/ 5992 h 6139"/>
                <a:gd name="T22" fmla="*/ 6016 w 6162"/>
                <a:gd name="T23" fmla="*/ 5627 h 6139"/>
                <a:gd name="T24" fmla="*/ 6016 w 6162"/>
                <a:gd name="T25" fmla="*/ 5627 h 6139"/>
                <a:gd name="T26" fmla="*/ 6089 w 6162"/>
                <a:gd name="T27" fmla="*/ 5554 h 6139"/>
                <a:gd name="T28" fmla="*/ 6138 w 6162"/>
                <a:gd name="T29" fmla="*/ 5456 h 6139"/>
                <a:gd name="T30" fmla="*/ 6162 w 6162"/>
                <a:gd name="T31" fmla="*/ 5359 h 6139"/>
                <a:gd name="T32" fmla="*/ 6162 w 6162"/>
                <a:gd name="T33" fmla="*/ 5286 h 6139"/>
                <a:gd name="T34" fmla="*/ 6162 w 6162"/>
                <a:gd name="T35" fmla="*/ 5188 h 6139"/>
                <a:gd name="T36" fmla="*/ 6138 w 6162"/>
                <a:gd name="T37" fmla="*/ 5091 h 6139"/>
                <a:gd name="T38" fmla="*/ 6089 w 6162"/>
                <a:gd name="T39" fmla="*/ 5018 h 6139"/>
                <a:gd name="T40" fmla="*/ 6016 w 6162"/>
                <a:gd name="T41" fmla="*/ 4921 h 6139"/>
                <a:gd name="T42" fmla="*/ 1072 w 6162"/>
                <a:gd name="T43" fmla="*/ 1 h 6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2" h="6139" fill="none" extrusionOk="0">
                  <a:moveTo>
                    <a:pt x="0" y="1024"/>
                  </a:move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132" name="Google Shape;132;p5"/>
          <p:cNvSpPr txBox="1">
            <a:spLocks noGrp="1"/>
          </p:cNvSpPr>
          <p:nvPr>
            <p:ph type="title"/>
          </p:nvPr>
        </p:nvSpPr>
        <p:spPr>
          <a:xfrm>
            <a:off x="1732700" y="603838"/>
            <a:ext cx="4944300" cy="645300"/>
          </a:xfrm>
          <a:prstGeom prst="rect">
            <a:avLst/>
          </a:prstGeom>
        </p:spPr>
        <p:txBody>
          <a:bodyPr spcFirstLastPara="1">
            <a:noAutofit/>
          </a:bodyPr>
          <a:lstStyle>
            <a:lvl1pPr lvl="0">
              <a:spcBef>
                <a:spcPts val="0"/>
              </a:spcBef>
              <a:spcAft>
                <a:spcPts val="0"/>
              </a:spcAft>
              <a:buSzPts val="4000"/>
              <a:buNone/>
              <a:defRPr sz="2400">
                <a:solidFill>
                  <a:srgbClr val="174769"/>
                </a:solidFill>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r>
              <a:rPr lang="en-US"/>
              <a:t>Click to edit Master title style</a:t>
            </a:r>
            <a:endParaRPr dirty="0"/>
          </a:p>
        </p:txBody>
      </p:sp>
      <p:sp>
        <p:nvSpPr>
          <p:cNvPr id="133" name="Google Shape;133;p5"/>
          <p:cNvSpPr txBox="1">
            <a:spLocks noGrp="1"/>
          </p:cNvSpPr>
          <p:nvPr>
            <p:ph type="body" idx="1"/>
          </p:nvPr>
        </p:nvSpPr>
        <p:spPr>
          <a:xfrm>
            <a:off x="1730375" y="1514554"/>
            <a:ext cx="4944300" cy="1659900"/>
          </a:xfrm>
          <a:prstGeom prst="rect">
            <a:avLst/>
          </a:prstGeom>
        </p:spPr>
        <p:txBody>
          <a:bodyPr spcFirstLastPara="1">
            <a:noAutofit/>
          </a:bodyPr>
          <a:lstStyle>
            <a:lvl1pPr marL="457200" lvl="0" indent="-317500">
              <a:spcBef>
                <a:spcPts val="600"/>
              </a:spcBef>
              <a:spcAft>
                <a:spcPts val="0"/>
              </a:spcAft>
              <a:buClr>
                <a:srgbClr val="174769"/>
              </a:buClr>
              <a:buSzPts val="1400"/>
              <a:buFont typeface="Muli"/>
              <a:buChar char="◇"/>
              <a:defRPr>
                <a:solidFill>
                  <a:srgbClr val="174769"/>
                </a:solidFill>
                <a:latin typeface="Muli"/>
                <a:ea typeface="Muli"/>
                <a:cs typeface="Muli"/>
                <a:sym typeface="Muli"/>
              </a:defRPr>
            </a:lvl1pPr>
            <a:lvl2pPr marL="914400" lvl="1" indent="-317500">
              <a:spcBef>
                <a:spcPts val="0"/>
              </a:spcBef>
              <a:spcAft>
                <a:spcPts val="0"/>
              </a:spcAft>
              <a:buSzPts val="1400"/>
              <a:buFont typeface="Muli"/>
              <a:buChar char="￭"/>
              <a:defRPr>
                <a:latin typeface="Muli"/>
                <a:ea typeface="Muli"/>
                <a:cs typeface="Muli"/>
                <a:sym typeface="Muli"/>
              </a:defRPr>
            </a:lvl2pPr>
            <a:lvl3pPr marL="1371600" lvl="2" indent="-317500">
              <a:spcBef>
                <a:spcPts val="0"/>
              </a:spcBef>
              <a:spcAft>
                <a:spcPts val="0"/>
              </a:spcAft>
              <a:buSzPts val="1400"/>
              <a:buFont typeface="Muli"/>
              <a:buChar char="￮"/>
              <a:defRPr>
                <a:latin typeface="Muli"/>
                <a:ea typeface="Muli"/>
                <a:cs typeface="Muli"/>
                <a:sym typeface="Muli"/>
              </a:defRPr>
            </a:lvl3pPr>
            <a:lvl4pPr marL="1828800" lvl="3" indent="-317500">
              <a:spcBef>
                <a:spcPts val="0"/>
              </a:spcBef>
              <a:spcAft>
                <a:spcPts val="0"/>
              </a:spcAft>
              <a:buSzPts val="1400"/>
              <a:buFont typeface="Muli"/>
              <a:buChar char="●"/>
              <a:defRPr>
                <a:latin typeface="Muli"/>
                <a:ea typeface="Muli"/>
                <a:cs typeface="Muli"/>
                <a:sym typeface="Muli"/>
              </a:defRPr>
            </a:lvl4pPr>
            <a:lvl5pPr marL="2286000" lvl="4" indent="-317500">
              <a:spcBef>
                <a:spcPts val="0"/>
              </a:spcBef>
              <a:spcAft>
                <a:spcPts val="0"/>
              </a:spcAft>
              <a:buSzPts val="1400"/>
              <a:buFont typeface="Muli"/>
              <a:buChar char="○"/>
              <a:defRPr>
                <a:latin typeface="Muli"/>
                <a:ea typeface="Muli"/>
                <a:cs typeface="Muli"/>
                <a:sym typeface="Muli"/>
              </a:defRPr>
            </a:lvl5pPr>
            <a:lvl6pPr marL="2743200" lvl="5" indent="-317500">
              <a:spcBef>
                <a:spcPts val="0"/>
              </a:spcBef>
              <a:spcAft>
                <a:spcPts val="0"/>
              </a:spcAft>
              <a:buSzPts val="1400"/>
              <a:buFont typeface="Muli"/>
              <a:buChar char="■"/>
              <a:defRPr>
                <a:latin typeface="Muli"/>
                <a:ea typeface="Muli"/>
                <a:cs typeface="Muli"/>
                <a:sym typeface="Muli"/>
              </a:defRPr>
            </a:lvl6pPr>
            <a:lvl7pPr marL="3200400" lvl="6" indent="-317500">
              <a:spcBef>
                <a:spcPts val="0"/>
              </a:spcBef>
              <a:spcAft>
                <a:spcPts val="0"/>
              </a:spcAft>
              <a:buSzPts val="1400"/>
              <a:buFont typeface="Muli"/>
              <a:buChar char="●"/>
              <a:defRPr>
                <a:latin typeface="Muli"/>
                <a:ea typeface="Muli"/>
                <a:cs typeface="Muli"/>
                <a:sym typeface="Muli"/>
              </a:defRPr>
            </a:lvl7pPr>
            <a:lvl8pPr marL="3657600" lvl="7" indent="-317500">
              <a:spcBef>
                <a:spcPts val="0"/>
              </a:spcBef>
              <a:spcAft>
                <a:spcPts val="0"/>
              </a:spcAft>
              <a:buSzPts val="1400"/>
              <a:buFont typeface="Muli"/>
              <a:buChar char="○"/>
              <a:defRPr>
                <a:latin typeface="Muli"/>
                <a:ea typeface="Muli"/>
                <a:cs typeface="Muli"/>
                <a:sym typeface="Muli"/>
              </a:defRPr>
            </a:lvl8pPr>
            <a:lvl9pPr marL="4114800" lvl="8" indent="-317500">
              <a:spcBef>
                <a:spcPts val="0"/>
              </a:spcBef>
              <a:spcAft>
                <a:spcPts val="0"/>
              </a:spcAft>
              <a:buSzPts val="1400"/>
              <a:buFont typeface="Muli"/>
              <a:buChar char="■"/>
              <a:defRPr>
                <a:latin typeface="Muli"/>
                <a:ea typeface="Muli"/>
                <a:cs typeface="Muli"/>
                <a:sym typeface="Muli"/>
              </a:defRPr>
            </a:lvl9pPr>
          </a:lstStyle>
          <a:p>
            <a:pPr lvl="0"/>
            <a:r>
              <a:rPr lang="en-US"/>
              <a:t>Edit Master text styles</a:t>
            </a:r>
          </a:p>
        </p:txBody>
      </p:sp>
      <p:sp>
        <p:nvSpPr>
          <p:cNvPr id="41" name="Google Shape;169;p5">
            <a:extLst>
              <a:ext uri="{FF2B5EF4-FFF2-40B4-BE49-F238E27FC236}">
                <a16:creationId xmlns:a16="http://schemas.microsoft.com/office/drawing/2014/main" id="{D3F21F64-D7D6-1E43-896C-9CBEEC9D2FA8}"/>
              </a:ext>
            </a:extLst>
          </p:cNvPr>
          <p:cNvSpPr txBox="1">
            <a:spLocks noGrp="1" noChangeArrowheads="1"/>
          </p:cNvSpPr>
          <p:nvPr>
            <p:ph type="sldNum" idx="10"/>
          </p:nvPr>
        </p:nvSpPr>
        <p:spPr/>
        <p:txBody>
          <a:bodyPr/>
          <a:lstStyle>
            <a:lvl1pPr>
              <a:defRPr/>
            </a:lvl1pPr>
          </a:lstStyle>
          <a:p>
            <a:fld id="{8B5C00A3-96FF-6847-8EE9-B9053F472C4E}" type="slidenum">
              <a:rPr lang="en-US" altLang="en-US"/>
              <a:pPr/>
              <a:t>‹#›</a:t>
            </a:fld>
            <a:endParaRPr lang="en-US" altLang="en-US"/>
          </a:p>
        </p:txBody>
      </p:sp>
    </p:spTree>
    <p:extLst>
      <p:ext uri="{BB962C8B-B14F-4D97-AF65-F5344CB8AC3E}">
        <p14:creationId xmlns:p14="http://schemas.microsoft.com/office/powerpoint/2010/main" val="57538776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_AND_TWO_COLUMNS">
    <p:bg>
      <p:bgRef idx="1002">
        <a:schemeClr val="bg2"/>
      </p:bgRef>
    </p:bg>
    <p:spTree>
      <p:nvGrpSpPr>
        <p:cNvPr id="1" name="Shape 170"/>
        <p:cNvGrpSpPr/>
        <p:nvPr/>
      </p:nvGrpSpPr>
      <p:grpSpPr>
        <a:xfrm>
          <a:off x="0" y="0"/>
          <a:ext cx="0" cy="0"/>
          <a:chOff x="0" y="0"/>
          <a:chExt cx="0" cy="0"/>
        </a:xfrm>
      </p:grpSpPr>
      <p:sp>
        <p:nvSpPr>
          <p:cNvPr id="5" name="Google Shape;171;p6">
            <a:extLst>
              <a:ext uri="{FF2B5EF4-FFF2-40B4-BE49-F238E27FC236}">
                <a16:creationId xmlns:a16="http://schemas.microsoft.com/office/drawing/2014/main" id="{31568108-AF63-F14F-91E8-60256845DA19}"/>
              </a:ext>
            </a:extLst>
          </p:cNvPr>
          <p:cNvSpPr>
            <a:spLocks/>
          </p:cNvSpPr>
          <p:nvPr/>
        </p:nvSpPr>
        <p:spPr bwMode="auto">
          <a:xfrm rot="10800000" flipH="1">
            <a:off x="7664450" y="3684588"/>
            <a:ext cx="1033463" cy="895350"/>
          </a:xfrm>
          <a:custGeom>
            <a:avLst/>
            <a:gdLst>
              <a:gd name="T0" fmla="*/ 30000 w 120000"/>
              <a:gd name="T1" fmla="*/ 0 h 120000"/>
              <a:gd name="T2" fmla="*/ 0 w 120000"/>
              <a:gd name="T3" fmla="*/ 59994 h 120000"/>
              <a:gd name="T4" fmla="*/ 30000 w 120000"/>
              <a:gd name="T5" fmla="*/ 120000 h 120000"/>
              <a:gd name="T6" fmla="*/ 90000 w 120000"/>
              <a:gd name="T7" fmla="*/ 120000 h 120000"/>
              <a:gd name="T8" fmla="*/ 120000 w 120000"/>
              <a:gd name="T9" fmla="*/ 59994 h 120000"/>
              <a:gd name="T10" fmla="*/ 90000 w 120000"/>
              <a:gd name="T11" fmla="*/ 0 h 120000"/>
              <a:gd name="T12" fmla="*/ 30000 w 120000"/>
              <a:gd name="T13" fmla="*/ 0 h 120000"/>
              <a:gd name="T14" fmla="*/ 38477 w 120000"/>
              <a:gd name="T15" fmla="*/ 16950 h 120000"/>
              <a:gd name="T16" fmla="*/ 81522 w 120000"/>
              <a:gd name="T17" fmla="*/ 16950 h 120000"/>
              <a:gd name="T18" fmla="*/ 103033 w 120000"/>
              <a:gd name="T19" fmla="*/ 59994 h 120000"/>
              <a:gd name="T20" fmla="*/ 81522 w 120000"/>
              <a:gd name="T21" fmla="*/ 103038 h 120000"/>
              <a:gd name="T22" fmla="*/ 38477 w 120000"/>
              <a:gd name="T23" fmla="*/ 103038 h 120000"/>
              <a:gd name="T24" fmla="*/ 16955 w 120000"/>
              <a:gd name="T25" fmla="*/ 59994 h 120000"/>
              <a:gd name="T26" fmla="*/ 38477 w 120000"/>
              <a:gd name="T27" fmla="*/ 1695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rotWithShape="0">
            <a:gsLst>
              <a:gs pos="0">
                <a:srgbClr val="3393E2"/>
              </a:gs>
              <a:gs pos="100000">
                <a:srgbClr val="00E2C7"/>
              </a:gs>
            </a:gsLst>
            <a:lin ang="6960000"/>
          </a:gra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endParaRPr lang="en-US"/>
          </a:p>
        </p:txBody>
      </p:sp>
      <p:sp>
        <p:nvSpPr>
          <p:cNvPr id="6" name="Google Shape;172;p6">
            <a:extLst>
              <a:ext uri="{FF2B5EF4-FFF2-40B4-BE49-F238E27FC236}">
                <a16:creationId xmlns:a16="http://schemas.microsoft.com/office/drawing/2014/main" id="{4ED88C32-FC90-504C-9248-53BE72103467}"/>
              </a:ext>
            </a:extLst>
          </p:cNvPr>
          <p:cNvSpPr/>
          <p:nvPr/>
        </p:nvSpPr>
        <p:spPr>
          <a:xfrm rot="5400000">
            <a:off x="499599" y="157100"/>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Helvetica Neue" panose="02000503000000020004" pitchFamily="2" charset="0"/>
              <a:buNone/>
            </a:pPr>
            <a:endParaRPr lang="en-US" altLang="en-US" sz="3200">
              <a:solidFill>
                <a:srgbClr val="FFFFFF"/>
              </a:solidFill>
              <a:latin typeface="Helvetica Neue" panose="02000503000000020004" pitchFamily="2" charset="0"/>
              <a:sym typeface="Helvetica Neue" panose="02000503000000020004" pitchFamily="2" charset="0"/>
            </a:endParaRPr>
          </a:p>
        </p:txBody>
      </p:sp>
      <p:sp>
        <p:nvSpPr>
          <p:cNvPr id="7" name="Google Shape;176;p6">
            <a:extLst>
              <a:ext uri="{FF2B5EF4-FFF2-40B4-BE49-F238E27FC236}">
                <a16:creationId xmlns:a16="http://schemas.microsoft.com/office/drawing/2014/main" id="{74DB6E5F-44E8-1D4B-A2EE-D82D551194E4}"/>
              </a:ext>
            </a:extLst>
          </p:cNvPr>
          <p:cNvSpPr>
            <a:spLocks noChangeArrowheads="1"/>
          </p:cNvSpPr>
          <p:nvPr/>
        </p:nvSpPr>
        <p:spPr bwMode="auto">
          <a:xfrm rot="10800000" flipH="1">
            <a:off x="-123825" y="1058863"/>
            <a:ext cx="819150" cy="709612"/>
          </a:xfrm>
          <a:prstGeom prst="hexagon">
            <a:avLst>
              <a:gd name="adj" fmla="val 28672"/>
              <a:gd name="vf" fmla="val 115470"/>
            </a:avLst>
          </a:prstGeom>
          <a:noFill/>
          <a:ln w="9525">
            <a:solidFill>
              <a:srgbClr val="19BBD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177;p6">
            <a:extLst>
              <a:ext uri="{FF2B5EF4-FFF2-40B4-BE49-F238E27FC236}">
                <a16:creationId xmlns:a16="http://schemas.microsoft.com/office/drawing/2014/main" id="{335082C2-3126-794B-B5D8-12D990FC4C8F}"/>
              </a:ext>
            </a:extLst>
          </p:cNvPr>
          <p:cNvSpPr>
            <a:spLocks noChangeArrowheads="1"/>
          </p:cNvSpPr>
          <p:nvPr/>
        </p:nvSpPr>
        <p:spPr bwMode="auto">
          <a:xfrm rot="10800000" flipH="1">
            <a:off x="638175" y="1439863"/>
            <a:ext cx="428625" cy="371475"/>
          </a:xfrm>
          <a:prstGeom prst="hexagon">
            <a:avLst>
              <a:gd name="adj" fmla="val 28643"/>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 name="Google Shape;178;p6">
            <a:extLst>
              <a:ext uri="{FF2B5EF4-FFF2-40B4-BE49-F238E27FC236}">
                <a16:creationId xmlns:a16="http://schemas.microsoft.com/office/drawing/2014/main" id="{3263FB04-6A98-B54C-BC2D-74414457B9B5}"/>
              </a:ext>
            </a:extLst>
          </p:cNvPr>
          <p:cNvSpPr>
            <a:spLocks noChangeArrowheads="1"/>
          </p:cNvSpPr>
          <p:nvPr/>
        </p:nvSpPr>
        <p:spPr bwMode="auto">
          <a:xfrm rot="10800000" flipH="1">
            <a:off x="1495425" y="-131763"/>
            <a:ext cx="819150" cy="709613"/>
          </a:xfrm>
          <a:prstGeom prst="hexagon">
            <a:avLst>
              <a:gd name="adj" fmla="val 28672"/>
              <a:gd name="vf" fmla="val 115470"/>
            </a:avLst>
          </a:prstGeom>
          <a:noFill/>
          <a:ln w="76200">
            <a:solidFill>
              <a:srgbClr val="184769"/>
            </a:solidFill>
            <a:miter lim="8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0" name="Google Shape;179;p6">
            <a:extLst>
              <a:ext uri="{FF2B5EF4-FFF2-40B4-BE49-F238E27FC236}">
                <a16:creationId xmlns:a16="http://schemas.microsoft.com/office/drawing/2014/main" id="{D89C1495-2AE2-994C-B13D-00BA570B2BF5}"/>
              </a:ext>
            </a:extLst>
          </p:cNvPr>
          <p:cNvSpPr>
            <a:spLocks noChangeArrowheads="1"/>
          </p:cNvSpPr>
          <p:nvPr/>
        </p:nvSpPr>
        <p:spPr bwMode="auto">
          <a:xfrm rot="10800000" flipH="1">
            <a:off x="327025" y="88900"/>
            <a:ext cx="360363" cy="311150"/>
          </a:xfrm>
          <a:prstGeom prst="hexagon">
            <a:avLst>
              <a:gd name="adj" fmla="val 28745"/>
              <a:gd name="vf" fmla="val 115470"/>
            </a:avLst>
          </a:prstGeom>
          <a:solidFill>
            <a:srgbClr val="00E1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11" name="Google Shape;180;p6">
            <a:extLst>
              <a:ext uri="{FF2B5EF4-FFF2-40B4-BE49-F238E27FC236}">
                <a16:creationId xmlns:a16="http://schemas.microsoft.com/office/drawing/2014/main" id="{63BE9DC4-C03B-6A48-9126-D2B30556661F}"/>
              </a:ext>
            </a:extLst>
          </p:cNvPr>
          <p:cNvGrpSpPr>
            <a:grpSpLocks/>
          </p:cNvGrpSpPr>
          <p:nvPr/>
        </p:nvGrpSpPr>
        <p:grpSpPr bwMode="auto">
          <a:xfrm>
            <a:off x="1730375" y="60325"/>
            <a:ext cx="350838" cy="325438"/>
            <a:chOff x="5975075" y="2327500"/>
            <a:chExt cx="420100" cy="388350"/>
          </a:xfrm>
        </p:grpSpPr>
        <p:sp>
          <p:nvSpPr>
            <p:cNvPr id="12" name="Google Shape;181;p6">
              <a:extLst>
                <a:ext uri="{FF2B5EF4-FFF2-40B4-BE49-F238E27FC236}">
                  <a16:creationId xmlns:a16="http://schemas.microsoft.com/office/drawing/2014/main" id="{F5E8FF29-3B2E-754C-9FD4-D45C643419A8}"/>
                </a:ext>
              </a:extLst>
            </p:cNvPr>
            <p:cNvSpPr>
              <a:spLocks/>
            </p:cNvSpPr>
            <p:nvPr/>
          </p:nvSpPr>
          <p:spPr bwMode="auto">
            <a:xfrm>
              <a:off x="5975075" y="2474650"/>
              <a:ext cx="98325" cy="220450"/>
            </a:xfrm>
            <a:custGeom>
              <a:avLst/>
              <a:gdLst>
                <a:gd name="T0" fmla="*/ 2418 w 3933"/>
                <a:gd name="T1" fmla="*/ 1002 h 8818"/>
                <a:gd name="T2" fmla="*/ 2565 w 3933"/>
                <a:gd name="T3" fmla="*/ 1027 h 8818"/>
                <a:gd name="T4" fmla="*/ 2687 w 3933"/>
                <a:gd name="T5" fmla="*/ 1075 h 8818"/>
                <a:gd name="T6" fmla="*/ 2809 w 3933"/>
                <a:gd name="T7" fmla="*/ 1124 h 8818"/>
                <a:gd name="T8" fmla="*/ 2907 w 3933"/>
                <a:gd name="T9" fmla="*/ 1222 h 8818"/>
                <a:gd name="T10" fmla="*/ 3005 w 3933"/>
                <a:gd name="T11" fmla="*/ 1320 h 8818"/>
                <a:gd name="T12" fmla="*/ 3078 w 3933"/>
                <a:gd name="T13" fmla="*/ 1442 h 8818"/>
                <a:gd name="T14" fmla="*/ 3102 w 3933"/>
                <a:gd name="T15" fmla="*/ 1564 h 8818"/>
                <a:gd name="T16" fmla="*/ 3127 w 3933"/>
                <a:gd name="T17" fmla="*/ 1710 h 8818"/>
                <a:gd name="T18" fmla="*/ 3102 w 3933"/>
                <a:gd name="T19" fmla="*/ 1857 h 8818"/>
                <a:gd name="T20" fmla="*/ 3078 w 3933"/>
                <a:gd name="T21" fmla="*/ 1979 h 8818"/>
                <a:gd name="T22" fmla="*/ 3005 w 3933"/>
                <a:gd name="T23" fmla="*/ 2101 h 8818"/>
                <a:gd name="T24" fmla="*/ 2907 w 3933"/>
                <a:gd name="T25" fmla="*/ 2223 h 8818"/>
                <a:gd name="T26" fmla="*/ 2809 w 3933"/>
                <a:gd name="T27" fmla="*/ 2297 h 8818"/>
                <a:gd name="T28" fmla="*/ 2687 w 3933"/>
                <a:gd name="T29" fmla="*/ 2370 h 8818"/>
                <a:gd name="T30" fmla="*/ 2565 w 3933"/>
                <a:gd name="T31" fmla="*/ 2394 h 8818"/>
                <a:gd name="T32" fmla="*/ 2418 w 3933"/>
                <a:gd name="T33" fmla="*/ 2419 h 8818"/>
                <a:gd name="T34" fmla="*/ 2272 w 3933"/>
                <a:gd name="T35" fmla="*/ 2394 h 8818"/>
                <a:gd name="T36" fmla="*/ 2150 w 3933"/>
                <a:gd name="T37" fmla="*/ 2370 h 8818"/>
                <a:gd name="T38" fmla="*/ 2028 w 3933"/>
                <a:gd name="T39" fmla="*/ 2297 h 8818"/>
                <a:gd name="T40" fmla="*/ 1930 w 3933"/>
                <a:gd name="T41" fmla="*/ 2223 h 8818"/>
                <a:gd name="T42" fmla="*/ 1832 w 3933"/>
                <a:gd name="T43" fmla="*/ 2101 h 8818"/>
                <a:gd name="T44" fmla="*/ 1759 w 3933"/>
                <a:gd name="T45" fmla="*/ 1979 h 8818"/>
                <a:gd name="T46" fmla="*/ 1735 w 3933"/>
                <a:gd name="T47" fmla="*/ 1857 h 8818"/>
                <a:gd name="T48" fmla="*/ 1710 w 3933"/>
                <a:gd name="T49" fmla="*/ 1710 h 8818"/>
                <a:gd name="T50" fmla="*/ 1735 w 3933"/>
                <a:gd name="T51" fmla="*/ 1564 h 8818"/>
                <a:gd name="T52" fmla="*/ 1759 w 3933"/>
                <a:gd name="T53" fmla="*/ 1442 h 8818"/>
                <a:gd name="T54" fmla="*/ 1832 w 3933"/>
                <a:gd name="T55" fmla="*/ 1320 h 8818"/>
                <a:gd name="T56" fmla="*/ 1930 w 3933"/>
                <a:gd name="T57" fmla="*/ 1222 h 8818"/>
                <a:gd name="T58" fmla="*/ 2028 w 3933"/>
                <a:gd name="T59" fmla="*/ 1124 h 8818"/>
                <a:gd name="T60" fmla="*/ 2150 w 3933"/>
                <a:gd name="T61" fmla="*/ 1075 h 8818"/>
                <a:gd name="T62" fmla="*/ 2272 w 3933"/>
                <a:gd name="T63" fmla="*/ 1027 h 8818"/>
                <a:gd name="T64" fmla="*/ 2418 w 3933"/>
                <a:gd name="T65" fmla="*/ 1002 h 8818"/>
                <a:gd name="T66" fmla="*/ 1 w 3933"/>
                <a:gd name="T67" fmla="*/ 1 h 8818"/>
                <a:gd name="T68" fmla="*/ 1 w 3933"/>
                <a:gd name="T69" fmla="*/ 8817 h 8818"/>
                <a:gd name="T70" fmla="*/ 3933 w 3933"/>
                <a:gd name="T71" fmla="*/ 8817 h 8818"/>
                <a:gd name="T72" fmla="*/ 3933 w 3933"/>
                <a:gd name="T73" fmla="*/ 1 h 8818"/>
                <a:gd name="T74" fmla="*/ 1 w 3933"/>
                <a:gd name="T75" fmla="*/ 1 h 8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lnTo>
                    <a:pt x="1"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82;p6">
              <a:extLst>
                <a:ext uri="{FF2B5EF4-FFF2-40B4-BE49-F238E27FC236}">
                  <a16:creationId xmlns:a16="http://schemas.microsoft.com/office/drawing/2014/main" id="{B5D0F8D3-9FDD-3E4A-9BEB-F136A5477FAA}"/>
                </a:ext>
              </a:extLst>
            </p:cNvPr>
            <p:cNvSpPr>
              <a:spLocks/>
            </p:cNvSpPr>
            <p:nvPr/>
          </p:nvSpPr>
          <p:spPr bwMode="auto">
            <a:xfrm>
              <a:off x="6088025" y="2327500"/>
              <a:ext cx="307150" cy="388350"/>
            </a:xfrm>
            <a:custGeom>
              <a:avLst/>
              <a:gdLst>
                <a:gd name="T0" fmla="*/ 5960 w 12286"/>
                <a:gd name="T1" fmla="*/ 25 h 15534"/>
                <a:gd name="T2" fmla="*/ 5520 w 12286"/>
                <a:gd name="T3" fmla="*/ 147 h 15534"/>
                <a:gd name="T4" fmla="*/ 4983 w 12286"/>
                <a:gd name="T5" fmla="*/ 1466 h 15534"/>
                <a:gd name="T6" fmla="*/ 4592 w 12286"/>
                <a:gd name="T7" fmla="*/ 2541 h 15534"/>
                <a:gd name="T8" fmla="*/ 4202 w 12286"/>
                <a:gd name="T9" fmla="*/ 3396 h 15534"/>
                <a:gd name="T10" fmla="*/ 3884 w 12286"/>
                <a:gd name="T11" fmla="*/ 3933 h 15534"/>
                <a:gd name="T12" fmla="*/ 3322 w 12286"/>
                <a:gd name="T13" fmla="*/ 4495 h 15534"/>
                <a:gd name="T14" fmla="*/ 1442 w 12286"/>
                <a:gd name="T15" fmla="*/ 6229 h 15534"/>
                <a:gd name="T16" fmla="*/ 1 w 12286"/>
                <a:gd name="T17" fmla="*/ 13433 h 15534"/>
                <a:gd name="T18" fmla="*/ 2004 w 12286"/>
                <a:gd name="T19" fmla="*/ 13678 h 15534"/>
                <a:gd name="T20" fmla="*/ 3567 w 12286"/>
                <a:gd name="T21" fmla="*/ 14313 h 15534"/>
                <a:gd name="T22" fmla="*/ 5594 w 12286"/>
                <a:gd name="T23" fmla="*/ 14997 h 15534"/>
                <a:gd name="T24" fmla="*/ 6668 w 12286"/>
                <a:gd name="T25" fmla="*/ 15265 h 15534"/>
                <a:gd name="T26" fmla="*/ 7694 w 12286"/>
                <a:gd name="T27" fmla="*/ 15461 h 15534"/>
                <a:gd name="T28" fmla="*/ 8622 w 12286"/>
                <a:gd name="T29" fmla="*/ 15534 h 15534"/>
                <a:gd name="T30" fmla="*/ 9819 w 12286"/>
                <a:gd name="T31" fmla="*/ 15509 h 15534"/>
                <a:gd name="T32" fmla="*/ 10552 w 12286"/>
                <a:gd name="T33" fmla="*/ 15363 h 15534"/>
                <a:gd name="T34" fmla="*/ 10845 w 12286"/>
                <a:gd name="T35" fmla="*/ 15265 h 15534"/>
                <a:gd name="T36" fmla="*/ 11064 w 12286"/>
                <a:gd name="T37" fmla="*/ 15094 h 15534"/>
                <a:gd name="T38" fmla="*/ 11162 w 12286"/>
                <a:gd name="T39" fmla="*/ 14874 h 15534"/>
                <a:gd name="T40" fmla="*/ 11211 w 12286"/>
                <a:gd name="T41" fmla="*/ 13995 h 15534"/>
                <a:gd name="T42" fmla="*/ 11064 w 12286"/>
                <a:gd name="T43" fmla="*/ 13702 h 15534"/>
                <a:gd name="T44" fmla="*/ 11040 w 12286"/>
                <a:gd name="T45" fmla="*/ 13556 h 15534"/>
                <a:gd name="T46" fmla="*/ 11284 w 12286"/>
                <a:gd name="T47" fmla="*/ 13458 h 15534"/>
                <a:gd name="T48" fmla="*/ 11455 w 12286"/>
                <a:gd name="T49" fmla="*/ 13263 h 15534"/>
                <a:gd name="T50" fmla="*/ 11577 w 12286"/>
                <a:gd name="T51" fmla="*/ 12994 h 15534"/>
                <a:gd name="T52" fmla="*/ 11675 w 12286"/>
                <a:gd name="T53" fmla="*/ 11993 h 15534"/>
                <a:gd name="T54" fmla="*/ 11675 w 12286"/>
                <a:gd name="T55" fmla="*/ 11773 h 15534"/>
                <a:gd name="T56" fmla="*/ 11602 w 12286"/>
                <a:gd name="T57" fmla="*/ 11553 h 15534"/>
                <a:gd name="T58" fmla="*/ 11406 w 12286"/>
                <a:gd name="T59" fmla="*/ 11309 h 15534"/>
                <a:gd name="T60" fmla="*/ 11455 w 12286"/>
                <a:gd name="T61" fmla="*/ 11211 h 15534"/>
                <a:gd name="T62" fmla="*/ 11651 w 12286"/>
                <a:gd name="T63" fmla="*/ 11089 h 15534"/>
                <a:gd name="T64" fmla="*/ 11822 w 12286"/>
                <a:gd name="T65" fmla="*/ 10893 h 15534"/>
                <a:gd name="T66" fmla="*/ 11919 w 12286"/>
                <a:gd name="T67" fmla="*/ 10674 h 15534"/>
                <a:gd name="T68" fmla="*/ 12017 w 12286"/>
                <a:gd name="T69" fmla="*/ 9672 h 15534"/>
                <a:gd name="T70" fmla="*/ 12017 w 12286"/>
                <a:gd name="T71" fmla="*/ 9428 h 15534"/>
                <a:gd name="T72" fmla="*/ 11944 w 12286"/>
                <a:gd name="T73" fmla="*/ 9208 h 15534"/>
                <a:gd name="T74" fmla="*/ 11822 w 12286"/>
                <a:gd name="T75" fmla="*/ 9037 h 15534"/>
                <a:gd name="T76" fmla="*/ 11651 w 12286"/>
                <a:gd name="T77" fmla="*/ 8891 h 15534"/>
                <a:gd name="T78" fmla="*/ 11846 w 12286"/>
                <a:gd name="T79" fmla="*/ 8793 h 15534"/>
                <a:gd name="T80" fmla="*/ 12017 w 12286"/>
                <a:gd name="T81" fmla="*/ 8647 h 15534"/>
                <a:gd name="T82" fmla="*/ 12139 w 12286"/>
                <a:gd name="T83" fmla="*/ 8451 h 15534"/>
                <a:gd name="T84" fmla="*/ 12188 w 12286"/>
                <a:gd name="T85" fmla="*/ 8207 h 15534"/>
                <a:gd name="T86" fmla="*/ 12261 w 12286"/>
                <a:gd name="T87" fmla="*/ 7206 h 15534"/>
                <a:gd name="T88" fmla="*/ 12188 w 12286"/>
                <a:gd name="T89" fmla="*/ 6986 h 15534"/>
                <a:gd name="T90" fmla="*/ 12066 w 12286"/>
                <a:gd name="T91" fmla="*/ 6790 h 15534"/>
                <a:gd name="T92" fmla="*/ 11748 w 12286"/>
                <a:gd name="T93" fmla="*/ 6571 h 15534"/>
                <a:gd name="T94" fmla="*/ 11211 w 12286"/>
                <a:gd name="T95" fmla="*/ 6351 h 15534"/>
                <a:gd name="T96" fmla="*/ 10576 w 12286"/>
                <a:gd name="T97" fmla="*/ 6229 h 15534"/>
                <a:gd name="T98" fmla="*/ 8842 w 12286"/>
                <a:gd name="T99" fmla="*/ 6033 h 15534"/>
                <a:gd name="T100" fmla="*/ 6326 w 12286"/>
                <a:gd name="T101" fmla="*/ 5887 h 15534"/>
                <a:gd name="T102" fmla="*/ 6644 w 12286"/>
                <a:gd name="T103" fmla="*/ 5252 h 15534"/>
                <a:gd name="T104" fmla="*/ 6888 w 12286"/>
                <a:gd name="T105" fmla="*/ 4495 h 15534"/>
                <a:gd name="T106" fmla="*/ 7083 w 12286"/>
                <a:gd name="T107" fmla="*/ 3689 h 15534"/>
                <a:gd name="T108" fmla="*/ 7254 w 12286"/>
                <a:gd name="T109" fmla="*/ 2150 h 15534"/>
                <a:gd name="T110" fmla="*/ 7303 w 12286"/>
                <a:gd name="T111" fmla="*/ 978 h 15534"/>
                <a:gd name="T112" fmla="*/ 7230 w 12286"/>
                <a:gd name="T113" fmla="*/ 611 h 15534"/>
                <a:gd name="T114" fmla="*/ 7035 w 12286"/>
                <a:gd name="T115" fmla="*/ 318 h 15534"/>
                <a:gd name="T116" fmla="*/ 6717 w 12286"/>
                <a:gd name="T117" fmla="*/ 98 h 15534"/>
                <a:gd name="T118" fmla="*/ 6326 w 12286"/>
                <a:gd name="T119" fmla="*/ 1 h 15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4" name="Google Shape;183;p6">
            <a:extLst>
              <a:ext uri="{FF2B5EF4-FFF2-40B4-BE49-F238E27FC236}">
                <a16:creationId xmlns:a16="http://schemas.microsoft.com/office/drawing/2014/main" id="{72C6E373-1763-6B4A-BFAB-BB78C098F2E5}"/>
              </a:ext>
            </a:extLst>
          </p:cNvPr>
          <p:cNvSpPr>
            <a:spLocks/>
          </p:cNvSpPr>
          <p:nvPr/>
        </p:nvSpPr>
        <p:spPr bwMode="auto">
          <a:xfrm>
            <a:off x="203200" y="1270000"/>
            <a:ext cx="166688" cy="287338"/>
          </a:xfrm>
          <a:custGeom>
            <a:avLst/>
            <a:gdLst>
              <a:gd name="T0" fmla="*/ 6423 w 11870"/>
              <a:gd name="T1" fmla="*/ 1002 h 20565"/>
              <a:gd name="T2" fmla="*/ 6570 w 11870"/>
              <a:gd name="T3" fmla="*/ 1148 h 20565"/>
              <a:gd name="T4" fmla="*/ 6570 w 11870"/>
              <a:gd name="T5" fmla="*/ 1368 h 20565"/>
              <a:gd name="T6" fmla="*/ 6423 w 11870"/>
              <a:gd name="T7" fmla="*/ 1515 h 20565"/>
              <a:gd name="T8" fmla="*/ 5569 w 11870"/>
              <a:gd name="T9" fmla="*/ 1539 h 20565"/>
              <a:gd name="T10" fmla="*/ 5373 w 11870"/>
              <a:gd name="T11" fmla="*/ 1466 h 20565"/>
              <a:gd name="T12" fmla="*/ 5276 w 11870"/>
              <a:gd name="T13" fmla="*/ 1270 h 20565"/>
              <a:gd name="T14" fmla="*/ 5373 w 11870"/>
              <a:gd name="T15" fmla="*/ 1075 h 20565"/>
              <a:gd name="T16" fmla="*/ 5569 w 11870"/>
              <a:gd name="T17" fmla="*/ 977 h 20565"/>
              <a:gd name="T18" fmla="*/ 10575 w 11870"/>
              <a:gd name="T19" fmla="*/ 2565 h 20565"/>
              <a:gd name="T20" fmla="*/ 1295 w 11870"/>
              <a:gd name="T21" fmla="*/ 16706 h 20565"/>
              <a:gd name="T22" fmla="*/ 10575 w 11870"/>
              <a:gd name="T23" fmla="*/ 2565 h 20565"/>
              <a:gd name="T24" fmla="*/ 6106 w 11870"/>
              <a:gd name="T25" fmla="*/ 17805 h 20565"/>
              <a:gd name="T26" fmla="*/ 6423 w 11870"/>
              <a:gd name="T27" fmla="*/ 17927 h 20565"/>
              <a:gd name="T28" fmla="*/ 6643 w 11870"/>
              <a:gd name="T29" fmla="*/ 18147 h 20565"/>
              <a:gd name="T30" fmla="*/ 6765 w 11870"/>
              <a:gd name="T31" fmla="*/ 18464 h 20565"/>
              <a:gd name="T32" fmla="*/ 6765 w 11870"/>
              <a:gd name="T33" fmla="*/ 18806 h 20565"/>
              <a:gd name="T34" fmla="*/ 6643 w 11870"/>
              <a:gd name="T35" fmla="*/ 19124 h 20565"/>
              <a:gd name="T36" fmla="*/ 6423 w 11870"/>
              <a:gd name="T37" fmla="*/ 19343 h 20565"/>
              <a:gd name="T38" fmla="*/ 6106 w 11870"/>
              <a:gd name="T39" fmla="*/ 19465 h 20565"/>
              <a:gd name="T40" fmla="*/ 5764 w 11870"/>
              <a:gd name="T41" fmla="*/ 19465 h 20565"/>
              <a:gd name="T42" fmla="*/ 5446 w 11870"/>
              <a:gd name="T43" fmla="*/ 19343 h 20565"/>
              <a:gd name="T44" fmla="*/ 5227 w 11870"/>
              <a:gd name="T45" fmla="*/ 19124 h 20565"/>
              <a:gd name="T46" fmla="*/ 5105 w 11870"/>
              <a:gd name="T47" fmla="*/ 18806 h 20565"/>
              <a:gd name="T48" fmla="*/ 5105 w 11870"/>
              <a:gd name="T49" fmla="*/ 18464 h 20565"/>
              <a:gd name="T50" fmla="*/ 5227 w 11870"/>
              <a:gd name="T51" fmla="*/ 18147 h 20565"/>
              <a:gd name="T52" fmla="*/ 5446 w 11870"/>
              <a:gd name="T53" fmla="*/ 17927 h 20565"/>
              <a:gd name="T54" fmla="*/ 5764 w 11870"/>
              <a:gd name="T55" fmla="*/ 17805 h 20565"/>
              <a:gd name="T56" fmla="*/ 1295 w 11870"/>
              <a:gd name="T57" fmla="*/ 0 h 20565"/>
              <a:gd name="T58" fmla="*/ 782 w 11870"/>
              <a:gd name="T59" fmla="*/ 98 h 20565"/>
              <a:gd name="T60" fmla="*/ 366 w 11870"/>
              <a:gd name="T61" fmla="*/ 367 h 20565"/>
              <a:gd name="T62" fmla="*/ 98 w 11870"/>
              <a:gd name="T63" fmla="*/ 782 h 20565"/>
              <a:gd name="T64" fmla="*/ 0 w 11870"/>
              <a:gd name="T65" fmla="*/ 1295 h 20565"/>
              <a:gd name="T66" fmla="*/ 25 w 11870"/>
              <a:gd name="T67" fmla="*/ 19539 h 20565"/>
              <a:gd name="T68" fmla="*/ 220 w 11870"/>
              <a:gd name="T69" fmla="*/ 20003 h 20565"/>
              <a:gd name="T70" fmla="*/ 562 w 11870"/>
              <a:gd name="T71" fmla="*/ 20345 h 20565"/>
              <a:gd name="T72" fmla="*/ 1026 w 11870"/>
              <a:gd name="T73" fmla="*/ 20540 h 20565"/>
              <a:gd name="T74" fmla="*/ 10575 w 11870"/>
              <a:gd name="T75" fmla="*/ 20565 h 20565"/>
              <a:gd name="T76" fmla="*/ 11088 w 11870"/>
              <a:gd name="T77" fmla="*/ 20467 h 20565"/>
              <a:gd name="T78" fmla="*/ 11503 w 11870"/>
              <a:gd name="T79" fmla="*/ 20198 h 20565"/>
              <a:gd name="T80" fmla="*/ 11772 w 11870"/>
              <a:gd name="T81" fmla="*/ 19783 h 20565"/>
              <a:gd name="T82" fmla="*/ 11870 w 11870"/>
              <a:gd name="T83" fmla="*/ 19270 h 20565"/>
              <a:gd name="T84" fmla="*/ 11845 w 11870"/>
              <a:gd name="T85" fmla="*/ 1026 h 20565"/>
              <a:gd name="T86" fmla="*/ 11650 w 11870"/>
              <a:gd name="T87" fmla="*/ 562 h 20565"/>
              <a:gd name="T88" fmla="*/ 11308 w 11870"/>
              <a:gd name="T89" fmla="*/ 220 h 20565"/>
              <a:gd name="T90" fmla="*/ 10844 w 11870"/>
              <a:gd name="T91" fmla="*/ 25 h 20565"/>
              <a:gd name="T92" fmla="*/ 1295 w 11870"/>
              <a:gd name="T93" fmla="*/ 0 h 20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lnTo>
                  <a:pt x="6301" y="977"/>
                </a:lnTo>
                <a:close/>
                <a:moveTo>
                  <a:pt x="10575" y="2565"/>
                </a:moveTo>
                <a:lnTo>
                  <a:pt x="10575" y="16706"/>
                </a:lnTo>
                <a:lnTo>
                  <a:pt x="1295" y="16706"/>
                </a:lnTo>
                <a:lnTo>
                  <a:pt x="1295" y="2565"/>
                </a:lnTo>
                <a:lnTo>
                  <a:pt x="1057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lnTo>
                  <a:pt x="1295" y="0"/>
                </a:lnTo>
                <a:close/>
              </a:path>
            </a:pathLst>
          </a:custGeom>
          <a:solidFill>
            <a:srgbClr val="19BB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5" name="Google Shape;184;p6">
            <a:extLst>
              <a:ext uri="{FF2B5EF4-FFF2-40B4-BE49-F238E27FC236}">
                <a16:creationId xmlns:a16="http://schemas.microsoft.com/office/drawing/2014/main" id="{821DBE6D-A009-154E-A096-561389C6FA39}"/>
              </a:ext>
            </a:extLst>
          </p:cNvPr>
          <p:cNvGrpSpPr>
            <a:grpSpLocks/>
          </p:cNvGrpSpPr>
          <p:nvPr/>
        </p:nvGrpSpPr>
        <p:grpSpPr bwMode="auto">
          <a:xfrm>
            <a:off x="904875" y="515938"/>
            <a:ext cx="382588" cy="606425"/>
            <a:chOff x="6718575" y="2318625"/>
            <a:chExt cx="256950" cy="407375"/>
          </a:xfrm>
        </p:grpSpPr>
        <p:sp>
          <p:nvSpPr>
            <p:cNvPr id="16" name="Google Shape;185;p6">
              <a:extLst>
                <a:ext uri="{FF2B5EF4-FFF2-40B4-BE49-F238E27FC236}">
                  <a16:creationId xmlns:a16="http://schemas.microsoft.com/office/drawing/2014/main" id="{7407A707-01D6-1946-B440-59896DD5A0B9}"/>
                </a:ext>
              </a:extLst>
            </p:cNvPr>
            <p:cNvSpPr>
              <a:spLocks/>
            </p:cNvSpPr>
            <p:nvPr/>
          </p:nvSpPr>
          <p:spPr bwMode="auto">
            <a:xfrm>
              <a:off x="6795900" y="2673600"/>
              <a:ext cx="102300" cy="22550"/>
            </a:xfrm>
            <a:custGeom>
              <a:avLst/>
              <a:gdLst>
                <a:gd name="T0" fmla="*/ 4092 w 4092"/>
                <a:gd name="T1" fmla="*/ 902 h 902"/>
                <a:gd name="T2" fmla="*/ 4092 w 4092"/>
                <a:gd name="T3" fmla="*/ 1 h 902"/>
                <a:gd name="T4" fmla="*/ 0 w 4092"/>
                <a:gd name="T5" fmla="*/ 1 h 902"/>
                <a:gd name="T6" fmla="*/ 0 w 4092"/>
                <a:gd name="T7" fmla="*/ 902 h 902"/>
                <a:gd name="T8" fmla="*/ 4092 w 4092"/>
                <a:gd name="T9" fmla="*/ 902 h 902"/>
              </a:gdLst>
              <a:ahLst/>
              <a:cxnLst>
                <a:cxn ang="0">
                  <a:pos x="T0" y="T1"/>
                </a:cxn>
                <a:cxn ang="0">
                  <a:pos x="T2" y="T3"/>
                </a:cxn>
                <a:cxn ang="0">
                  <a:pos x="T4" y="T5"/>
                </a:cxn>
                <a:cxn ang="0">
                  <a:pos x="T6" y="T7"/>
                </a:cxn>
                <a:cxn ang="0">
                  <a:pos x="T8" y="T9"/>
                </a:cxn>
              </a:cxnLst>
              <a:rect l="0" t="0"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7" name="Google Shape;186;p6">
              <a:extLst>
                <a:ext uri="{FF2B5EF4-FFF2-40B4-BE49-F238E27FC236}">
                  <a16:creationId xmlns:a16="http://schemas.microsoft.com/office/drawing/2014/main" id="{85479096-EB82-654D-92B6-4B1AC757C835}"/>
                </a:ext>
              </a:extLst>
            </p:cNvPr>
            <p:cNvSpPr>
              <a:spLocks/>
            </p:cNvSpPr>
            <p:nvPr/>
          </p:nvSpPr>
          <p:spPr bwMode="auto">
            <a:xfrm>
              <a:off x="6795900" y="2650475"/>
              <a:ext cx="102300" cy="22550"/>
            </a:xfrm>
            <a:custGeom>
              <a:avLst/>
              <a:gdLst>
                <a:gd name="T0" fmla="*/ 4092 w 4092"/>
                <a:gd name="T1" fmla="*/ 901 h 902"/>
                <a:gd name="T2" fmla="*/ 4092 w 4092"/>
                <a:gd name="T3" fmla="*/ 0 h 902"/>
                <a:gd name="T4" fmla="*/ 0 w 4092"/>
                <a:gd name="T5" fmla="*/ 0 h 902"/>
                <a:gd name="T6" fmla="*/ 0 w 4092"/>
                <a:gd name="T7" fmla="*/ 901 h 902"/>
                <a:gd name="T8" fmla="*/ 4092 w 4092"/>
                <a:gd name="T9" fmla="*/ 901 h 902"/>
              </a:gdLst>
              <a:ahLst/>
              <a:cxnLst>
                <a:cxn ang="0">
                  <a:pos x="T0" y="T1"/>
                </a:cxn>
                <a:cxn ang="0">
                  <a:pos x="T2" y="T3"/>
                </a:cxn>
                <a:cxn ang="0">
                  <a:pos x="T4" y="T5"/>
                </a:cxn>
                <a:cxn ang="0">
                  <a:pos x="T6" y="T7"/>
                </a:cxn>
                <a:cxn ang="0">
                  <a:pos x="T8" y="T9"/>
                </a:cxn>
              </a:cxnLst>
              <a:rect l="0" t="0"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8" name="Google Shape;187;p6">
              <a:extLst>
                <a:ext uri="{FF2B5EF4-FFF2-40B4-BE49-F238E27FC236}">
                  <a16:creationId xmlns:a16="http://schemas.microsoft.com/office/drawing/2014/main" id="{345A21CE-AE50-094E-814F-7197D18C06F9}"/>
                </a:ext>
              </a:extLst>
            </p:cNvPr>
            <p:cNvSpPr>
              <a:spLocks/>
            </p:cNvSpPr>
            <p:nvPr/>
          </p:nvSpPr>
          <p:spPr bwMode="auto">
            <a:xfrm>
              <a:off x="6795900" y="2696125"/>
              <a:ext cx="102300" cy="29875"/>
            </a:xfrm>
            <a:custGeom>
              <a:avLst/>
              <a:gdLst>
                <a:gd name="T0" fmla="*/ 0 w 4092"/>
                <a:gd name="T1" fmla="*/ 1 h 1195"/>
                <a:gd name="T2" fmla="*/ 0 w 4092"/>
                <a:gd name="T3" fmla="*/ 171 h 1195"/>
                <a:gd name="T4" fmla="*/ 0 w 4092"/>
                <a:gd name="T5" fmla="*/ 171 h 1195"/>
                <a:gd name="T6" fmla="*/ 24 w 4092"/>
                <a:gd name="T7" fmla="*/ 318 h 1195"/>
                <a:gd name="T8" fmla="*/ 98 w 4092"/>
                <a:gd name="T9" fmla="*/ 464 h 1195"/>
                <a:gd name="T10" fmla="*/ 195 w 4092"/>
                <a:gd name="T11" fmla="*/ 585 h 1195"/>
                <a:gd name="T12" fmla="*/ 341 w 4092"/>
                <a:gd name="T13" fmla="*/ 659 h 1195"/>
                <a:gd name="T14" fmla="*/ 1875 w 4092"/>
                <a:gd name="T15" fmla="*/ 1170 h 1195"/>
                <a:gd name="T16" fmla="*/ 1875 w 4092"/>
                <a:gd name="T17" fmla="*/ 1170 h 1195"/>
                <a:gd name="T18" fmla="*/ 2046 w 4092"/>
                <a:gd name="T19" fmla="*/ 1194 h 1195"/>
                <a:gd name="T20" fmla="*/ 2046 w 4092"/>
                <a:gd name="T21" fmla="*/ 1194 h 1195"/>
                <a:gd name="T22" fmla="*/ 2216 w 4092"/>
                <a:gd name="T23" fmla="*/ 1170 h 1195"/>
                <a:gd name="T24" fmla="*/ 3751 w 4092"/>
                <a:gd name="T25" fmla="*/ 659 h 1195"/>
                <a:gd name="T26" fmla="*/ 3751 w 4092"/>
                <a:gd name="T27" fmla="*/ 659 h 1195"/>
                <a:gd name="T28" fmla="*/ 3897 w 4092"/>
                <a:gd name="T29" fmla="*/ 585 h 1195"/>
                <a:gd name="T30" fmla="*/ 3994 w 4092"/>
                <a:gd name="T31" fmla="*/ 464 h 1195"/>
                <a:gd name="T32" fmla="*/ 4067 w 4092"/>
                <a:gd name="T33" fmla="*/ 318 h 1195"/>
                <a:gd name="T34" fmla="*/ 4092 w 4092"/>
                <a:gd name="T35" fmla="*/ 171 h 1195"/>
                <a:gd name="T36" fmla="*/ 4092 w 4092"/>
                <a:gd name="T37" fmla="*/ 1 h 1195"/>
                <a:gd name="T38" fmla="*/ 0 w 4092"/>
                <a:gd name="T39" fmla="*/ 1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188;p6">
              <a:extLst>
                <a:ext uri="{FF2B5EF4-FFF2-40B4-BE49-F238E27FC236}">
                  <a16:creationId xmlns:a16="http://schemas.microsoft.com/office/drawing/2014/main" id="{643ACA0C-9F9D-8D43-9B2A-C6AE9E0A28CE}"/>
                </a:ext>
              </a:extLst>
            </p:cNvPr>
            <p:cNvSpPr>
              <a:spLocks/>
            </p:cNvSpPr>
            <p:nvPr/>
          </p:nvSpPr>
          <p:spPr bwMode="auto">
            <a:xfrm>
              <a:off x="6784925" y="2459275"/>
              <a:ext cx="35350" cy="166875"/>
            </a:xfrm>
            <a:custGeom>
              <a:avLst/>
              <a:gdLst>
                <a:gd name="T0" fmla="*/ 1413 w 1414"/>
                <a:gd name="T1" fmla="*/ 6674 h 6675"/>
                <a:gd name="T2" fmla="*/ 1413 w 1414"/>
                <a:gd name="T3" fmla="*/ 6674 h 6675"/>
                <a:gd name="T4" fmla="*/ 585 w 1414"/>
                <a:gd name="T5" fmla="*/ 2850 h 6675"/>
                <a:gd name="T6" fmla="*/ 1 w 1414"/>
                <a:gd name="T7" fmla="*/ 1 h 6675"/>
              </a:gdLst>
              <a:ahLst/>
              <a:cxnLst>
                <a:cxn ang="0">
                  <a:pos x="T0" y="T1"/>
                </a:cxn>
                <a:cxn ang="0">
                  <a:pos x="T2" y="T3"/>
                </a:cxn>
                <a:cxn ang="0">
                  <a:pos x="T4" y="T5"/>
                </a:cxn>
                <a:cxn ang="0">
                  <a:pos x="T6" y="T7"/>
                </a:cxn>
              </a:cxnLst>
              <a:rect l="0" t="0"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0" name="Google Shape;189;p6">
              <a:extLst>
                <a:ext uri="{FF2B5EF4-FFF2-40B4-BE49-F238E27FC236}">
                  <a16:creationId xmlns:a16="http://schemas.microsoft.com/office/drawing/2014/main" id="{768DFB60-6750-BA4A-A807-69B0F7C5739A}"/>
                </a:ext>
              </a:extLst>
            </p:cNvPr>
            <p:cNvSpPr>
              <a:spLocks/>
            </p:cNvSpPr>
            <p:nvPr/>
          </p:nvSpPr>
          <p:spPr bwMode="auto">
            <a:xfrm>
              <a:off x="6718575" y="2318625"/>
              <a:ext cx="256950" cy="307525"/>
            </a:xfrm>
            <a:custGeom>
              <a:avLst/>
              <a:gdLst>
                <a:gd name="T0" fmla="*/ 7185 w 10278"/>
                <a:gd name="T1" fmla="*/ 12300 h 12301"/>
                <a:gd name="T2" fmla="*/ 7477 w 10278"/>
                <a:gd name="T3" fmla="*/ 11253 h 12301"/>
                <a:gd name="T4" fmla="*/ 7891 w 10278"/>
                <a:gd name="T5" fmla="*/ 10327 h 12301"/>
                <a:gd name="T6" fmla="*/ 8378 w 10278"/>
                <a:gd name="T7" fmla="*/ 9499 h 12301"/>
                <a:gd name="T8" fmla="*/ 9182 w 10278"/>
                <a:gd name="T9" fmla="*/ 8330 h 12301"/>
                <a:gd name="T10" fmla="*/ 9645 w 10278"/>
                <a:gd name="T11" fmla="*/ 7551 h 12301"/>
                <a:gd name="T12" fmla="*/ 10034 w 10278"/>
                <a:gd name="T13" fmla="*/ 6674 h 12301"/>
                <a:gd name="T14" fmla="*/ 10229 w 10278"/>
                <a:gd name="T15" fmla="*/ 5676 h 12301"/>
                <a:gd name="T16" fmla="*/ 10278 w 10278"/>
                <a:gd name="T17" fmla="*/ 5140 h 12301"/>
                <a:gd name="T18" fmla="*/ 10229 w 10278"/>
                <a:gd name="T19" fmla="*/ 4604 h 12301"/>
                <a:gd name="T20" fmla="*/ 10034 w 10278"/>
                <a:gd name="T21" fmla="*/ 3605 h 12301"/>
                <a:gd name="T22" fmla="*/ 9645 w 10278"/>
                <a:gd name="T23" fmla="*/ 2680 h 12301"/>
                <a:gd name="T24" fmla="*/ 9084 w 10278"/>
                <a:gd name="T25" fmla="*/ 1876 h 12301"/>
                <a:gd name="T26" fmla="*/ 8402 w 10278"/>
                <a:gd name="T27" fmla="*/ 1170 h 12301"/>
                <a:gd name="T28" fmla="*/ 7574 w 10278"/>
                <a:gd name="T29" fmla="*/ 634 h 12301"/>
                <a:gd name="T30" fmla="*/ 6673 w 10278"/>
                <a:gd name="T31" fmla="*/ 244 h 12301"/>
                <a:gd name="T32" fmla="*/ 5675 w 10278"/>
                <a:gd name="T33" fmla="*/ 25 h 12301"/>
                <a:gd name="T34" fmla="*/ 5139 w 10278"/>
                <a:gd name="T35" fmla="*/ 1 h 12301"/>
                <a:gd name="T36" fmla="*/ 4116 w 10278"/>
                <a:gd name="T37" fmla="*/ 98 h 12301"/>
                <a:gd name="T38" fmla="*/ 3142 w 10278"/>
                <a:gd name="T39" fmla="*/ 415 h 12301"/>
                <a:gd name="T40" fmla="*/ 2265 w 10278"/>
                <a:gd name="T41" fmla="*/ 878 h 12301"/>
                <a:gd name="T42" fmla="*/ 1510 w 10278"/>
                <a:gd name="T43" fmla="*/ 1511 h 12301"/>
                <a:gd name="T44" fmla="*/ 877 w 10278"/>
                <a:gd name="T45" fmla="*/ 2266 h 12301"/>
                <a:gd name="T46" fmla="*/ 414 w 10278"/>
                <a:gd name="T47" fmla="*/ 3143 h 12301"/>
                <a:gd name="T48" fmla="*/ 122 w 10278"/>
                <a:gd name="T49" fmla="*/ 4093 h 12301"/>
                <a:gd name="T50" fmla="*/ 0 w 10278"/>
                <a:gd name="T51" fmla="*/ 5140 h 12301"/>
                <a:gd name="T52" fmla="*/ 24 w 10278"/>
                <a:gd name="T53" fmla="*/ 5408 h 12301"/>
                <a:gd name="T54" fmla="*/ 122 w 10278"/>
                <a:gd name="T55" fmla="*/ 6187 h 12301"/>
                <a:gd name="T56" fmla="*/ 414 w 10278"/>
                <a:gd name="T57" fmla="*/ 7113 h 12301"/>
                <a:gd name="T58" fmla="*/ 852 w 10278"/>
                <a:gd name="T59" fmla="*/ 7941 h 12301"/>
                <a:gd name="T60" fmla="*/ 1364 w 10278"/>
                <a:gd name="T61" fmla="*/ 8720 h 12301"/>
                <a:gd name="T62" fmla="*/ 2143 w 10278"/>
                <a:gd name="T63" fmla="*/ 9913 h 12301"/>
                <a:gd name="T64" fmla="*/ 2606 w 10278"/>
                <a:gd name="T65" fmla="*/ 10766 h 12301"/>
                <a:gd name="T66" fmla="*/ 2971 w 10278"/>
                <a:gd name="T67" fmla="*/ 11764 h 1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1" name="Google Shape;190;p6">
              <a:extLst>
                <a:ext uri="{FF2B5EF4-FFF2-40B4-BE49-F238E27FC236}">
                  <a16:creationId xmlns:a16="http://schemas.microsoft.com/office/drawing/2014/main" id="{78C39078-47CF-1449-A179-2134C6E7D129}"/>
                </a:ext>
              </a:extLst>
            </p:cNvPr>
            <p:cNvSpPr>
              <a:spLocks/>
            </p:cNvSpPr>
            <p:nvPr/>
          </p:nvSpPr>
          <p:spPr bwMode="auto">
            <a:xfrm>
              <a:off x="6873825" y="2459275"/>
              <a:ext cx="35350" cy="166875"/>
            </a:xfrm>
            <a:custGeom>
              <a:avLst/>
              <a:gdLst>
                <a:gd name="T0" fmla="*/ 1413 w 1414"/>
                <a:gd name="T1" fmla="*/ 1 h 6675"/>
                <a:gd name="T2" fmla="*/ 1413 w 1414"/>
                <a:gd name="T3" fmla="*/ 1 h 6675"/>
                <a:gd name="T4" fmla="*/ 829 w 1414"/>
                <a:gd name="T5" fmla="*/ 2850 h 6675"/>
                <a:gd name="T6" fmla="*/ 1 w 1414"/>
                <a:gd name="T7" fmla="*/ 6674 h 6675"/>
              </a:gdLst>
              <a:ahLst/>
              <a:cxnLst>
                <a:cxn ang="0">
                  <a:pos x="T0" y="T1"/>
                </a:cxn>
                <a:cxn ang="0">
                  <a:pos x="T2" y="T3"/>
                </a:cxn>
                <a:cxn ang="0">
                  <a:pos x="T4" y="T5"/>
                </a:cxn>
                <a:cxn ang="0">
                  <a:pos x="T6" y="T7"/>
                </a:cxn>
              </a:cxnLst>
              <a:rect l="0" t="0"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2" name="Google Shape;191;p6">
              <a:extLst>
                <a:ext uri="{FF2B5EF4-FFF2-40B4-BE49-F238E27FC236}">
                  <a16:creationId xmlns:a16="http://schemas.microsoft.com/office/drawing/2014/main" id="{4E603EFF-DBA7-5C45-8547-049E7D3D98EF}"/>
                </a:ext>
              </a:extLst>
            </p:cNvPr>
            <p:cNvSpPr>
              <a:spLocks/>
            </p:cNvSpPr>
            <p:nvPr/>
          </p:nvSpPr>
          <p:spPr bwMode="auto">
            <a:xfrm>
              <a:off x="6801975" y="2453200"/>
              <a:ext cx="90150" cy="19500"/>
            </a:xfrm>
            <a:custGeom>
              <a:avLst/>
              <a:gdLst>
                <a:gd name="T0" fmla="*/ 1 w 3606"/>
                <a:gd name="T1" fmla="*/ 73 h 780"/>
                <a:gd name="T2" fmla="*/ 829 w 3606"/>
                <a:gd name="T3" fmla="*/ 780 h 780"/>
                <a:gd name="T4" fmla="*/ 1657 w 3606"/>
                <a:gd name="T5" fmla="*/ 73 h 780"/>
                <a:gd name="T6" fmla="*/ 1657 w 3606"/>
                <a:gd name="T7" fmla="*/ 73 h 780"/>
                <a:gd name="T8" fmla="*/ 1730 w 3606"/>
                <a:gd name="T9" fmla="*/ 25 h 780"/>
                <a:gd name="T10" fmla="*/ 1803 w 3606"/>
                <a:gd name="T11" fmla="*/ 0 h 780"/>
                <a:gd name="T12" fmla="*/ 1876 w 3606"/>
                <a:gd name="T13" fmla="*/ 25 h 780"/>
                <a:gd name="T14" fmla="*/ 1949 w 3606"/>
                <a:gd name="T15" fmla="*/ 73 h 780"/>
                <a:gd name="T16" fmla="*/ 2777 w 3606"/>
                <a:gd name="T17" fmla="*/ 780 h 780"/>
                <a:gd name="T18" fmla="*/ 3605 w 3606"/>
                <a:gd name="T19" fmla="*/ 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3" name="Google Shape;192;p6">
              <a:extLst>
                <a:ext uri="{FF2B5EF4-FFF2-40B4-BE49-F238E27FC236}">
                  <a16:creationId xmlns:a16="http://schemas.microsoft.com/office/drawing/2014/main" id="{DBA076F9-65F0-1B42-87EE-022FA4B71507}"/>
                </a:ext>
              </a:extLst>
            </p:cNvPr>
            <p:cNvSpPr>
              <a:spLocks/>
            </p:cNvSpPr>
            <p:nvPr/>
          </p:nvSpPr>
          <p:spPr bwMode="auto">
            <a:xfrm>
              <a:off x="6795900" y="2628550"/>
              <a:ext cx="102300" cy="25"/>
            </a:xfrm>
            <a:custGeom>
              <a:avLst/>
              <a:gdLst>
                <a:gd name="T0" fmla="*/ 0 w 4092"/>
                <a:gd name="T1" fmla="*/ 1 h 1"/>
                <a:gd name="T2" fmla="*/ 4092 w 4092"/>
                <a:gd name="T3" fmla="*/ 1 h 1"/>
              </a:gdLst>
              <a:ahLst/>
              <a:cxnLst>
                <a:cxn ang="0">
                  <a:pos x="T0" y="T1"/>
                </a:cxn>
                <a:cxn ang="0">
                  <a:pos x="T2" y="T3"/>
                </a:cxn>
              </a:cxnLst>
              <a:rect l="0" t="0"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4" name="Google Shape;193;p6">
            <a:extLst>
              <a:ext uri="{FF2B5EF4-FFF2-40B4-BE49-F238E27FC236}">
                <a16:creationId xmlns:a16="http://schemas.microsoft.com/office/drawing/2014/main" id="{E259A52E-8A78-E248-9913-D930B0EC2864}"/>
              </a:ext>
            </a:extLst>
          </p:cNvPr>
          <p:cNvGrpSpPr>
            <a:grpSpLocks/>
          </p:cNvGrpSpPr>
          <p:nvPr/>
        </p:nvGrpSpPr>
        <p:grpSpPr bwMode="auto">
          <a:xfrm>
            <a:off x="336550" y="1839913"/>
            <a:ext cx="341313" cy="350837"/>
            <a:chOff x="3951850" y="2985350"/>
            <a:chExt cx="407950" cy="416500"/>
          </a:xfrm>
        </p:grpSpPr>
        <p:sp>
          <p:nvSpPr>
            <p:cNvPr id="25" name="Google Shape;194;p6">
              <a:extLst>
                <a:ext uri="{FF2B5EF4-FFF2-40B4-BE49-F238E27FC236}">
                  <a16:creationId xmlns:a16="http://schemas.microsoft.com/office/drawing/2014/main" id="{6419AF61-4CA6-194B-A78C-4DB90C3EB93A}"/>
                </a:ext>
              </a:extLst>
            </p:cNvPr>
            <p:cNvSpPr>
              <a:spLocks/>
            </p:cNvSpPr>
            <p:nvPr/>
          </p:nvSpPr>
          <p:spPr bwMode="auto">
            <a:xfrm>
              <a:off x="3951850" y="2985350"/>
              <a:ext cx="314800" cy="314825"/>
            </a:xfrm>
            <a:custGeom>
              <a:avLst/>
              <a:gdLst>
                <a:gd name="T0" fmla="*/ 6284 w 12592"/>
                <a:gd name="T1" fmla="*/ 1 h 12593"/>
                <a:gd name="T2" fmla="*/ 5651 w 12592"/>
                <a:gd name="T3" fmla="*/ 49 h 12593"/>
                <a:gd name="T4" fmla="*/ 5017 w 12592"/>
                <a:gd name="T5" fmla="*/ 147 h 12593"/>
                <a:gd name="T6" fmla="*/ 4433 w 12592"/>
                <a:gd name="T7" fmla="*/ 293 h 12593"/>
                <a:gd name="T8" fmla="*/ 3848 w 12592"/>
                <a:gd name="T9" fmla="*/ 512 h 12593"/>
                <a:gd name="T10" fmla="*/ 3288 w 12592"/>
                <a:gd name="T11" fmla="*/ 780 h 12593"/>
                <a:gd name="T12" fmla="*/ 2777 w 12592"/>
                <a:gd name="T13" fmla="*/ 1072 h 12593"/>
                <a:gd name="T14" fmla="*/ 1851 w 12592"/>
                <a:gd name="T15" fmla="*/ 1852 h 12593"/>
                <a:gd name="T16" fmla="*/ 1072 w 12592"/>
                <a:gd name="T17" fmla="*/ 2777 h 12593"/>
                <a:gd name="T18" fmla="*/ 755 w 12592"/>
                <a:gd name="T19" fmla="*/ 3313 h 12593"/>
                <a:gd name="T20" fmla="*/ 487 w 12592"/>
                <a:gd name="T21" fmla="*/ 3849 h 12593"/>
                <a:gd name="T22" fmla="*/ 292 w 12592"/>
                <a:gd name="T23" fmla="*/ 4433 h 12593"/>
                <a:gd name="T24" fmla="*/ 122 w 12592"/>
                <a:gd name="T25" fmla="*/ 5042 h 12593"/>
                <a:gd name="T26" fmla="*/ 25 w 12592"/>
                <a:gd name="T27" fmla="*/ 5651 h 12593"/>
                <a:gd name="T28" fmla="*/ 0 w 12592"/>
                <a:gd name="T29" fmla="*/ 6308 h 12593"/>
                <a:gd name="T30" fmla="*/ 0 w 12592"/>
                <a:gd name="T31" fmla="*/ 6625 h 12593"/>
                <a:gd name="T32" fmla="*/ 73 w 12592"/>
                <a:gd name="T33" fmla="*/ 7258 h 12593"/>
                <a:gd name="T34" fmla="*/ 195 w 12592"/>
                <a:gd name="T35" fmla="*/ 7867 h 12593"/>
                <a:gd name="T36" fmla="*/ 390 w 12592"/>
                <a:gd name="T37" fmla="*/ 8476 h 12593"/>
                <a:gd name="T38" fmla="*/ 609 w 12592"/>
                <a:gd name="T39" fmla="*/ 9036 h 12593"/>
                <a:gd name="T40" fmla="*/ 901 w 12592"/>
                <a:gd name="T41" fmla="*/ 9572 h 12593"/>
                <a:gd name="T42" fmla="*/ 1437 w 12592"/>
                <a:gd name="T43" fmla="*/ 10303 h 12593"/>
                <a:gd name="T44" fmla="*/ 2290 w 12592"/>
                <a:gd name="T45" fmla="*/ 11155 h 12593"/>
                <a:gd name="T46" fmla="*/ 3020 w 12592"/>
                <a:gd name="T47" fmla="*/ 11691 h 12593"/>
                <a:gd name="T48" fmla="*/ 3556 w 12592"/>
                <a:gd name="T49" fmla="*/ 11983 h 12593"/>
                <a:gd name="T50" fmla="*/ 4141 w 12592"/>
                <a:gd name="T51" fmla="*/ 12202 h 12593"/>
                <a:gd name="T52" fmla="*/ 4725 w 12592"/>
                <a:gd name="T53" fmla="*/ 12397 h 12593"/>
                <a:gd name="T54" fmla="*/ 5334 w 12592"/>
                <a:gd name="T55" fmla="*/ 12519 h 12593"/>
                <a:gd name="T56" fmla="*/ 5967 w 12592"/>
                <a:gd name="T57" fmla="*/ 12592 h 12593"/>
                <a:gd name="T58" fmla="*/ 6284 w 12592"/>
                <a:gd name="T59" fmla="*/ 12592 h 12593"/>
                <a:gd name="T60" fmla="*/ 6941 w 12592"/>
                <a:gd name="T61" fmla="*/ 12568 h 12593"/>
                <a:gd name="T62" fmla="*/ 7550 w 12592"/>
                <a:gd name="T63" fmla="*/ 12470 h 12593"/>
                <a:gd name="T64" fmla="*/ 8159 w 12592"/>
                <a:gd name="T65" fmla="*/ 12300 h 12593"/>
                <a:gd name="T66" fmla="*/ 8744 w 12592"/>
                <a:gd name="T67" fmla="*/ 12105 h 12593"/>
                <a:gd name="T68" fmla="*/ 9279 w 12592"/>
                <a:gd name="T69" fmla="*/ 11837 h 12593"/>
                <a:gd name="T70" fmla="*/ 9815 w 12592"/>
                <a:gd name="T71" fmla="*/ 11520 h 12593"/>
                <a:gd name="T72" fmla="*/ 10741 w 12592"/>
                <a:gd name="T73" fmla="*/ 10741 h 12593"/>
                <a:gd name="T74" fmla="*/ 11520 w 12592"/>
                <a:gd name="T75" fmla="*/ 9816 h 12593"/>
                <a:gd name="T76" fmla="*/ 11812 w 12592"/>
                <a:gd name="T77" fmla="*/ 9304 h 12593"/>
                <a:gd name="T78" fmla="*/ 12080 w 12592"/>
                <a:gd name="T79" fmla="*/ 8744 h 12593"/>
                <a:gd name="T80" fmla="*/ 12299 w 12592"/>
                <a:gd name="T81" fmla="*/ 8184 h 12593"/>
                <a:gd name="T82" fmla="*/ 12446 w 12592"/>
                <a:gd name="T83" fmla="*/ 7575 h 12593"/>
                <a:gd name="T84" fmla="*/ 12543 w 12592"/>
                <a:gd name="T85" fmla="*/ 6942 h 12593"/>
                <a:gd name="T86" fmla="*/ 12592 w 12592"/>
                <a:gd name="T87" fmla="*/ 6308 h 12593"/>
                <a:gd name="T88" fmla="*/ 12567 w 12592"/>
                <a:gd name="T89" fmla="*/ 5968 h 12593"/>
                <a:gd name="T90" fmla="*/ 12519 w 12592"/>
                <a:gd name="T91" fmla="*/ 5334 h 12593"/>
                <a:gd name="T92" fmla="*/ 12397 w 12592"/>
                <a:gd name="T93" fmla="*/ 4725 h 12593"/>
                <a:gd name="T94" fmla="*/ 12202 w 12592"/>
                <a:gd name="T95" fmla="*/ 4141 h 12593"/>
                <a:gd name="T96" fmla="*/ 11958 w 12592"/>
                <a:gd name="T97" fmla="*/ 3581 h 12593"/>
                <a:gd name="T98" fmla="*/ 11666 w 12592"/>
                <a:gd name="T99" fmla="*/ 3045 h 12593"/>
                <a:gd name="T100" fmla="*/ 11155 w 12592"/>
                <a:gd name="T101" fmla="*/ 2290 h 12593"/>
                <a:gd name="T102" fmla="*/ 10302 w 12592"/>
                <a:gd name="T103" fmla="*/ 1437 h 12593"/>
                <a:gd name="T104" fmla="*/ 9547 w 12592"/>
                <a:gd name="T105" fmla="*/ 926 h 12593"/>
                <a:gd name="T106" fmla="*/ 9012 w 12592"/>
                <a:gd name="T107" fmla="*/ 634 h 12593"/>
                <a:gd name="T108" fmla="*/ 8451 w 12592"/>
                <a:gd name="T109" fmla="*/ 390 h 12593"/>
                <a:gd name="T110" fmla="*/ 7867 w 12592"/>
                <a:gd name="T111" fmla="*/ 220 h 12593"/>
                <a:gd name="T112" fmla="*/ 7258 w 12592"/>
                <a:gd name="T113" fmla="*/ 74 h 12593"/>
                <a:gd name="T114" fmla="*/ 6625 w 12592"/>
                <a:gd name="T115" fmla="*/ 25 h 12593"/>
                <a:gd name="T116" fmla="*/ 6284 w 12592"/>
                <a:gd name="T117" fmla="*/ 1 h 1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close/>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6" name="Google Shape;195;p6">
              <a:extLst>
                <a:ext uri="{FF2B5EF4-FFF2-40B4-BE49-F238E27FC236}">
                  <a16:creationId xmlns:a16="http://schemas.microsoft.com/office/drawing/2014/main" id="{E69B75FC-85DC-1E4E-B24B-1886A97C8FEE}"/>
                </a:ext>
              </a:extLst>
            </p:cNvPr>
            <p:cNvSpPr>
              <a:spLocks/>
            </p:cNvSpPr>
            <p:nvPr/>
          </p:nvSpPr>
          <p:spPr bwMode="auto">
            <a:xfrm>
              <a:off x="3988375" y="3021875"/>
              <a:ext cx="241750" cy="241750"/>
            </a:xfrm>
            <a:custGeom>
              <a:avLst/>
              <a:gdLst>
                <a:gd name="T0" fmla="*/ 4823 w 9670"/>
                <a:gd name="T1" fmla="*/ 1 h 9670"/>
                <a:gd name="T2" fmla="*/ 3849 w 9670"/>
                <a:gd name="T3" fmla="*/ 98 h 9670"/>
                <a:gd name="T4" fmla="*/ 2947 w 9670"/>
                <a:gd name="T5" fmla="*/ 391 h 9670"/>
                <a:gd name="T6" fmla="*/ 2144 w 9670"/>
                <a:gd name="T7" fmla="*/ 829 h 9670"/>
                <a:gd name="T8" fmla="*/ 1413 w 9670"/>
                <a:gd name="T9" fmla="*/ 1438 h 9670"/>
                <a:gd name="T10" fmla="*/ 829 w 9670"/>
                <a:gd name="T11" fmla="*/ 2144 h 9670"/>
                <a:gd name="T12" fmla="*/ 390 w 9670"/>
                <a:gd name="T13" fmla="*/ 2972 h 9670"/>
                <a:gd name="T14" fmla="*/ 98 w 9670"/>
                <a:gd name="T15" fmla="*/ 3873 h 9670"/>
                <a:gd name="T16" fmla="*/ 1 w 9670"/>
                <a:gd name="T17" fmla="*/ 4847 h 9670"/>
                <a:gd name="T18" fmla="*/ 25 w 9670"/>
                <a:gd name="T19" fmla="*/ 5335 h 9670"/>
                <a:gd name="T20" fmla="*/ 220 w 9670"/>
                <a:gd name="T21" fmla="*/ 6284 h 9670"/>
                <a:gd name="T22" fmla="*/ 585 w 9670"/>
                <a:gd name="T23" fmla="*/ 7137 h 9670"/>
                <a:gd name="T24" fmla="*/ 1096 w 9670"/>
                <a:gd name="T25" fmla="*/ 7916 h 9670"/>
                <a:gd name="T26" fmla="*/ 1754 w 9670"/>
                <a:gd name="T27" fmla="*/ 8574 h 9670"/>
                <a:gd name="T28" fmla="*/ 2533 w 9670"/>
                <a:gd name="T29" fmla="*/ 9085 h 9670"/>
                <a:gd name="T30" fmla="*/ 3386 w 9670"/>
                <a:gd name="T31" fmla="*/ 9451 h 9670"/>
                <a:gd name="T32" fmla="*/ 4336 w 9670"/>
                <a:gd name="T33" fmla="*/ 9645 h 9670"/>
                <a:gd name="T34" fmla="*/ 4823 w 9670"/>
                <a:gd name="T35" fmla="*/ 9670 h 9670"/>
                <a:gd name="T36" fmla="*/ 5797 w 9670"/>
                <a:gd name="T37" fmla="*/ 9572 h 9670"/>
                <a:gd name="T38" fmla="*/ 6698 w 9670"/>
                <a:gd name="T39" fmla="*/ 9280 h 9670"/>
                <a:gd name="T40" fmla="*/ 7526 w 9670"/>
                <a:gd name="T41" fmla="*/ 8842 h 9670"/>
                <a:gd name="T42" fmla="*/ 8232 w 9670"/>
                <a:gd name="T43" fmla="*/ 8257 h 9670"/>
                <a:gd name="T44" fmla="*/ 8841 w 9670"/>
                <a:gd name="T45" fmla="*/ 7527 h 9670"/>
                <a:gd name="T46" fmla="*/ 9280 w 9670"/>
                <a:gd name="T47" fmla="*/ 6723 h 9670"/>
                <a:gd name="T48" fmla="*/ 9572 w 9670"/>
                <a:gd name="T49" fmla="*/ 5822 h 9670"/>
                <a:gd name="T50" fmla="*/ 9669 w 9670"/>
                <a:gd name="T51" fmla="*/ 4847 h 9670"/>
                <a:gd name="T52" fmla="*/ 9645 w 9670"/>
                <a:gd name="T53" fmla="*/ 4336 h 9670"/>
                <a:gd name="T54" fmla="*/ 9450 w 9670"/>
                <a:gd name="T55" fmla="*/ 3411 h 9670"/>
                <a:gd name="T56" fmla="*/ 9085 w 9670"/>
                <a:gd name="T57" fmla="*/ 2534 h 9670"/>
                <a:gd name="T58" fmla="*/ 8549 w 9670"/>
                <a:gd name="T59" fmla="*/ 1779 h 9670"/>
                <a:gd name="T60" fmla="*/ 7892 w 9670"/>
                <a:gd name="T61" fmla="*/ 1121 h 9670"/>
                <a:gd name="T62" fmla="*/ 7136 w 9670"/>
                <a:gd name="T63" fmla="*/ 585 h 9670"/>
                <a:gd name="T64" fmla="*/ 6260 w 9670"/>
                <a:gd name="T65" fmla="*/ 220 h 9670"/>
                <a:gd name="T66" fmla="*/ 5334 w 9670"/>
                <a:gd name="T67" fmla="*/ 25 h 9670"/>
                <a:gd name="T68" fmla="*/ 4823 w 9670"/>
                <a:gd name="T69" fmla="*/ 1 h 9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7" name="Google Shape;196;p6">
              <a:extLst>
                <a:ext uri="{FF2B5EF4-FFF2-40B4-BE49-F238E27FC236}">
                  <a16:creationId xmlns:a16="http://schemas.microsoft.com/office/drawing/2014/main" id="{7D2FD4B6-E632-DF4A-9211-6E1F1E0BAFF0}"/>
                </a:ext>
              </a:extLst>
            </p:cNvPr>
            <p:cNvSpPr>
              <a:spLocks/>
            </p:cNvSpPr>
            <p:nvPr/>
          </p:nvSpPr>
          <p:spPr bwMode="auto">
            <a:xfrm>
              <a:off x="4024300" y="3058425"/>
              <a:ext cx="84650" cy="84650"/>
            </a:xfrm>
            <a:custGeom>
              <a:avLst/>
              <a:gdLst>
                <a:gd name="T0" fmla="*/ 0 w 3386"/>
                <a:gd name="T1" fmla="*/ 3385 h 3386"/>
                <a:gd name="T2" fmla="*/ 0 w 3386"/>
                <a:gd name="T3" fmla="*/ 3385 h 3386"/>
                <a:gd name="T4" fmla="*/ 25 w 3386"/>
                <a:gd name="T5" fmla="*/ 3020 h 3386"/>
                <a:gd name="T6" fmla="*/ 74 w 3386"/>
                <a:gd name="T7" fmla="*/ 2704 h 3386"/>
                <a:gd name="T8" fmla="*/ 147 w 3386"/>
                <a:gd name="T9" fmla="*/ 2363 h 3386"/>
                <a:gd name="T10" fmla="*/ 268 w 3386"/>
                <a:gd name="T11" fmla="*/ 2070 h 3386"/>
                <a:gd name="T12" fmla="*/ 414 w 3386"/>
                <a:gd name="T13" fmla="*/ 1754 h 3386"/>
                <a:gd name="T14" fmla="*/ 585 w 3386"/>
                <a:gd name="T15" fmla="*/ 1486 h 3386"/>
                <a:gd name="T16" fmla="*/ 780 w 3386"/>
                <a:gd name="T17" fmla="*/ 1218 h 3386"/>
                <a:gd name="T18" fmla="*/ 999 w 3386"/>
                <a:gd name="T19" fmla="*/ 974 h 3386"/>
                <a:gd name="T20" fmla="*/ 1243 w 3386"/>
                <a:gd name="T21" fmla="*/ 755 h 3386"/>
                <a:gd name="T22" fmla="*/ 1510 w 3386"/>
                <a:gd name="T23" fmla="*/ 560 h 3386"/>
                <a:gd name="T24" fmla="*/ 1778 w 3386"/>
                <a:gd name="T25" fmla="*/ 390 h 3386"/>
                <a:gd name="T26" fmla="*/ 2071 w 3386"/>
                <a:gd name="T27" fmla="*/ 244 h 3386"/>
                <a:gd name="T28" fmla="*/ 2387 w 3386"/>
                <a:gd name="T29" fmla="*/ 146 h 3386"/>
                <a:gd name="T30" fmla="*/ 2704 w 3386"/>
                <a:gd name="T31" fmla="*/ 49 h 3386"/>
                <a:gd name="T32" fmla="*/ 3045 w 3386"/>
                <a:gd name="T33" fmla="*/ 0 h 3386"/>
                <a:gd name="T34" fmla="*/ 3386 w 3386"/>
                <a:gd name="T35" fmla="*/ 0 h 3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8" name="Google Shape;197;p6">
              <a:extLst>
                <a:ext uri="{FF2B5EF4-FFF2-40B4-BE49-F238E27FC236}">
                  <a16:creationId xmlns:a16="http://schemas.microsoft.com/office/drawing/2014/main" id="{116760D0-9EFF-6242-93A9-D14C6FB9D111}"/>
                </a:ext>
              </a:extLst>
            </p:cNvPr>
            <p:cNvSpPr>
              <a:spLocks/>
            </p:cNvSpPr>
            <p:nvPr/>
          </p:nvSpPr>
          <p:spPr bwMode="auto">
            <a:xfrm>
              <a:off x="4205750" y="3248375"/>
              <a:ext cx="154050" cy="153475"/>
            </a:xfrm>
            <a:custGeom>
              <a:avLst/>
              <a:gdLst>
                <a:gd name="T0" fmla="*/ 0 w 6162"/>
                <a:gd name="T1" fmla="*/ 1024 h 6139"/>
                <a:gd name="T2" fmla="*/ 4969 w 6162"/>
                <a:gd name="T3" fmla="*/ 5992 h 6139"/>
                <a:gd name="T4" fmla="*/ 4969 w 6162"/>
                <a:gd name="T5" fmla="*/ 5992 h 6139"/>
                <a:gd name="T6" fmla="*/ 5042 w 6162"/>
                <a:gd name="T7" fmla="*/ 6041 h 6139"/>
                <a:gd name="T8" fmla="*/ 5115 w 6162"/>
                <a:gd name="T9" fmla="*/ 6090 h 6139"/>
                <a:gd name="T10" fmla="*/ 5212 w 6162"/>
                <a:gd name="T11" fmla="*/ 6114 h 6139"/>
                <a:gd name="T12" fmla="*/ 5310 w 6162"/>
                <a:gd name="T13" fmla="*/ 6138 h 6139"/>
                <a:gd name="T14" fmla="*/ 5407 w 6162"/>
                <a:gd name="T15" fmla="*/ 6114 h 6139"/>
                <a:gd name="T16" fmla="*/ 5480 w 6162"/>
                <a:gd name="T17" fmla="*/ 6090 h 6139"/>
                <a:gd name="T18" fmla="*/ 5577 w 6162"/>
                <a:gd name="T19" fmla="*/ 6041 h 6139"/>
                <a:gd name="T20" fmla="*/ 5651 w 6162"/>
                <a:gd name="T21" fmla="*/ 5992 h 6139"/>
                <a:gd name="T22" fmla="*/ 6016 w 6162"/>
                <a:gd name="T23" fmla="*/ 5627 h 6139"/>
                <a:gd name="T24" fmla="*/ 6016 w 6162"/>
                <a:gd name="T25" fmla="*/ 5627 h 6139"/>
                <a:gd name="T26" fmla="*/ 6089 w 6162"/>
                <a:gd name="T27" fmla="*/ 5554 h 6139"/>
                <a:gd name="T28" fmla="*/ 6138 w 6162"/>
                <a:gd name="T29" fmla="*/ 5456 h 6139"/>
                <a:gd name="T30" fmla="*/ 6162 w 6162"/>
                <a:gd name="T31" fmla="*/ 5359 h 6139"/>
                <a:gd name="T32" fmla="*/ 6162 w 6162"/>
                <a:gd name="T33" fmla="*/ 5286 h 6139"/>
                <a:gd name="T34" fmla="*/ 6162 w 6162"/>
                <a:gd name="T35" fmla="*/ 5188 h 6139"/>
                <a:gd name="T36" fmla="*/ 6138 w 6162"/>
                <a:gd name="T37" fmla="*/ 5091 h 6139"/>
                <a:gd name="T38" fmla="*/ 6089 w 6162"/>
                <a:gd name="T39" fmla="*/ 5018 h 6139"/>
                <a:gd name="T40" fmla="*/ 6016 w 6162"/>
                <a:gd name="T41" fmla="*/ 4921 h 6139"/>
                <a:gd name="T42" fmla="*/ 1072 w 6162"/>
                <a:gd name="T43" fmla="*/ 1 h 6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2" h="6139" fill="none" extrusionOk="0">
                  <a:moveTo>
                    <a:pt x="0" y="1024"/>
                  </a:move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9" name="Google Shape;198;p6">
            <a:extLst>
              <a:ext uri="{FF2B5EF4-FFF2-40B4-BE49-F238E27FC236}">
                <a16:creationId xmlns:a16="http://schemas.microsoft.com/office/drawing/2014/main" id="{9E8457A8-67EF-A540-A984-AF36DA56EC8E}"/>
              </a:ext>
            </a:extLst>
          </p:cNvPr>
          <p:cNvSpPr>
            <a:spLocks noChangeArrowheads="1"/>
          </p:cNvSpPr>
          <p:nvPr/>
        </p:nvSpPr>
        <p:spPr bwMode="auto">
          <a:xfrm rot="10800000" flipH="1">
            <a:off x="8486775" y="4230688"/>
            <a:ext cx="819150" cy="709612"/>
          </a:xfrm>
          <a:prstGeom prst="hexagon">
            <a:avLst>
              <a:gd name="adj" fmla="val 28672"/>
              <a:gd name="vf" fmla="val 115470"/>
            </a:avLst>
          </a:prstGeom>
          <a:noFill/>
          <a:ln w="9525">
            <a:solidFill>
              <a:srgbClr val="18476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0" name="Google Shape;199;p6">
            <a:extLst>
              <a:ext uri="{FF2B5EF4-FFF2-40B4-BE49-F238E27FC236}">
                <a16:creationId xmlns:a16="http://schemas.microsoft.com/office/drawing/2014/main" id="{6A08951F-EFB9-E446-A4DE-B57E63F58A31}"/>
              </a:ext>
            </a:extLst>
          </p:cNvPr>
          <p:cNvSpPr>
            <a:spLocks noChangeArrowheads="1"/>
          </p:cNvSpPr>
          <p:nvPr/>
        </p:nvSpPr>
        <p:spPr bwMode="auto">
          <a:xfrm rot="10800000" flipH="1">
            <a:off x="8124825" y="4616450"/>
            <a:ext cx="428625" cy="369888"/>
          </a:xfrm>
          <a:prstGeom prst="hexagon">
            <a:avLst>
              <a:gd name="adj" fmla="val 28766"/>
              <a:gd name="vf" fmla="val 115470"/>
            </a:avLst>
          </a:prstGeom>
          <a:solidFill>
            <a:srgbClr val="3292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1" name="Google Shape;200;p6">
            <a:extLst>
              <a:ext uri="{FF2B5EF4-FFF2-40B4-BE49-F238E27FC236}">
                <a16:creationId xmlns:a16="http://schemas.microsoft.com/office/drawing/2014/main" id="{ED6B7874-0740-4040-ADF1-902FD17889A1}"/>
              </a:ext>
            </a:extLst>
          </p:cNvPr>
          <p:cNvSpPr>
            <a:spLocks noChangeArrowheads="1"/>
          </p:cNvSpPr>
          <p:nvPr/>
        </p:nvSpPr>
        <p:spPr bwMode="auto">
          <a:xfrm rot="10800000" flipH="1">
            <a:off x="7821613" y="2935288"/>
            <a:ext cx="819150" cy="709612"/>
          </a:xfrm>
          <a:prstGeom prst="hexagon">
            <a:avLst>
              <a:gd name="adj" fmla="val 28661"/>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2" name="Google Shape;201;p6">
            <a:extLst>
              <a:ext uri="{FF2B5EF4-FFF2-40B4-BE49-F238E27FC236}">
                <a16:creationId xmlns:a16="http://schemas.microsoft.com/office/drawing/2014/main" id="{8E8C02E8-5018-BE40-A4B4-F2A97BA4BA89}"/>
              </a:ext>
            </a:extLst>
          </p:cNvPr>
          <p:cNvSpPr>
            <a:spLocks noChangeArrowheads="1"/>
          </p:cNvSpPr>
          <p:nvPr/>
        </p:nvSpPr>
        <p:spPr bwMode="auto">
          <a:xfrm rot="10800000" flipH="1">
            <a:off x="8486775" y="3511550"/>
            <a:ext cx="358775" cy="311150"/>
          </a:xfrm>
          <a:prstGeom prst="hexagon">
            <a:avLst>
              <a:gd name="adj" fmla="val 28618"/>
              <a:gd name="vf" fmla="val 115470"/>
            </a:avLst>
          </a:prstGeom>
          <a:noFill/>
          <a:ln w="19050">
            <a:solidFill>
              <a:srgbClr val="00E1C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3" name="Google Shape;202;p6">
            <a:extLst>
              <a:ext uri="{FF2B5EF4-FFF2-40B4-BE49-F238E27FC236}">
                <a16:creationId xmlns:a16="http://schemas.microsoft.com/office/drawing/2014/main" id="{F7815E0F-DBA6-0249-B6F2-143C57DA42C5}"/>
              </a:ext>
            </a:extLst>
          </p:cNvPr>
          <p:cNvSpPr>
            <a:spLocks/>
          </p:cNvSpPr>
          <p:nvPr/>
        </p:nvSpPr>
        <p:spPr bwMode="auto">
          <a:xfrm>
            <a:off x="8772525" y="4462463"/>
            <a:ext cx="247650" cy="247650"/>
          </a:xfrm>
          <a:custGeom>
            <a:avLst/>
            <a:gdLst>
              <a:gd name="T0" fmla="*/ 9550 w 17000"/>
              <a:gd name="T1" fmla="*/ 5935 h 16999"/>
              <a:gd name="T2" fmla="*/ 10454 w 17000"/>
              <a:gd name="T3" fmla="*/ 6546 h 16999"/>
              <a:gd name="T4" fmla="*/ 11064 w 17000"/>
              <a:gd name="T5" fmla="*/ 7449 h 16999"/>
              <a:gd name="T6" fmla="*/ 11260 w 17000"/>
              <a:gd name="T7" fmla="*/ 8499 h 16999"/>
              <a:gd name="T8" fmla="*/ 11064 w 17000"/>
              <a:gd name="T9" fmla="*/ 9550 h 16999"/>
              <a:gd name="T10" fmla="*/ 10454 w 17000"/>
              <a:gd name="T11" fmla="*/ 10453 h 16999"/>
              <a:gd name="T12" fmla="*/ 9550 w 17000"/>
              <a:gd name="T13" fmla="*/ 11064 h 16999"/>
              <a:gd name="T14" fmla="*/ 8231 w 17000"/>
              <a:gd name="T15" fmla="*/ 11259 h 16999"/>
              <a:gd name="T16" fmla="*/ 7206 w 17000"/>
              <a:gd name="T17" fmla="*/ 10942 h 16999"/>
              <a:gd name="T18" fmla="*/ 6351 w 17000"/>
              <a:gd name="T19" fmla="*/ 10233 h 16999"/>
              <a:gd name="T20" fmla="*/ 5862 w 17000"/>
              <a:gd name="T21" fmla="*/ 9281 h 16999"/>
              <a:gd name="T22" fmla="*/ 5740 w 17000"/>
              <a:gd name="T23" fmla="*/ 8231 h 16999"/>
              <a:gd name="T24" fmla="*/ 6058 w 17000"/>
              <a:gd name="T25" fmla="*/ 7205 h 16999"/>
              <a:gd name="T26" fmla="*/ 6766 w 17000"/>
              <a:gd name="T27" fmla="*/ 6350 h 16999"/>
              <a:gd name="T28" fmla="*/ 7719 w 17000"/>
              <a:gd name="T29" fmla="*/ 5862 h 16999"/>
              <a:gd name="T30" fmla="*/ 7914 w 17000"/>
              <a:gd name="T31" fmla="*/ 0 h 16999"/>
              <a:gd name="T32" fmla="*/ 7328 w 17000"/>
              <a:gd name="T33" fmla="*/ 244 h 16999"/>
              <a:gd name="T34" fmla="*/ 7035 w 17000"/>
              <a:gd name="T35" fmla="*/ 782 h 16999"/>
              <a:gd name="T36" fmla="*/ 5789 w 17000"/>
              <a:gd name="T37" fmla="*/ 2931 h 16999"/>
              <a:gd name="T38" fmla="*/ 3786 w 17000"/>
              <a:gd name="T39" fmla="*/ 1881 h 16999"/>
              <a:gd name="T40" fmla="*/ 3176 w 17000"/>
              <a:gd name="T41" fmla="*/ 1905 h 16999"/>
              <a:gd name="T42" fmla="*/ 1979 w 17000"/>
              <a:gd name="T43" fmla="*/ 3029 h 16999"/>
              <a:gd name="T44" fmla="*/ 1833 w 17000"/>
              <a:gd name="T45" fmla="*/ 3639 h 16999"/>
              <a:gd name="T46" fmla="*/ 3103 w 17000"/>
              <a:gd name="T47" fmla="*/ 5447 h 16999"/>
              <a:gd name="T48" fmla="*/ 2541 w 17000"/>
              <a:gd name="T49" fmla="*/ 6839 h 16999"/>
              <a:gd name="T50" fmla="*/ 343 w 17000"/>
              <a:gd name="T51" fmla="*/ 7229 h 16999"/>
              <a:gd name="T52" fmla="*/ 25 w 17000"/>
              <a:gd name="T53" fmla="*/ 7742 h 16999"/>
              <a:gd name="T54" fmla="*/ 74 w 17000"/>
              <a:gd name="T55" fmla="*/ 9403 h 16999"/>
              <a:gd name="T56" fmla="*/ 489 w 17000"/>
              <a:gd name="T57" fmla="*/ 9867 h 16999"/>
              <a:gd name="T58" fmla="*/ 2639 w 17000"/>
              <a:gd name="T59" fmla="*/ 10502 h 16999"/>
              <a:gd name="T60" fmla="*/ 2028 w 17000"/>
              <a:gd name="T61" fmla="*/ 12920 h 16999"/>
              <a:gd name="T62" fmla="*/ 1833 w 17000"/>
              <a:gd name="T63" fmla="*/ 13506 h 16999"/>
              <a:gd name="T64" fmla="*/ 2077 w 17000"/>
              <a:gd name="T65" fmla="*/ 14092 h 16999"/>
              <a:gd name="T66" fmla="*/ 3322 w 17000"/>
              <a:gd name="T67" fmla="*/ 15142 h 16999"/>
              <a:gd name="T68" fmla="*/ 3933 w 17000"/>
              <a:gd name="T69" fmla="*/ 15069 h 16999"/>
              <a:gd name="T70" fmla="*/ 6131 w 17000"/>
              <a:gd name="T71" fmla="*/ 14214 h 16999"/>
              <a:gd name="T72" fmla="*/ 7084 w 17000"/>
              <a:gd name="T73" fmla="*/ 16364 h 16999"/>
              <a:gd name="T74" fmla="*/ 7474 w 17000"/>
              <a:gd name="T75" fmla="*/ 16852 h 16999"/>
              <a:gd name="T76" fmla="*/ 9086 w 17000"/>
              <a:gd name="T77" fmla="*/ 16999 h 16999"/>
              <a:gd name="T78" fmla="*/ 9672 w 17000"/>
              <a:gd name="T79" fmla="*/ 16754 h 16999"/>
              <a:gd name="T80" fmla="*/ 9965 w 17000"/>
              <a:gd name="T81" fmla="*/ 16217 h 16999"/>
              <a:gd name="T82" fmla="*/ 11211 w 17000"/>
              <a:gd name="T83" fmla="*/ 14068 h 16999"/>
              <a:gd name="T84" fmla="*/ 13214 w 17000"/>
              <a:gd name="T85" fmla="*/ 15118 h 16999"/>
              <a:gd name="T86" fmla="*/ 13824 w 17000"/>
              <a:gd name="T87" fmla="*/ 15094 h 16999"/>
              <a:gd name="T88" fmla="*/ 15021 w 17000"/>
              <a:gd name="T89" fmla="*/ 13970 h 16999"/>
              <a:gd name="T90" fmla="*/ 15168 w 17000"/>
              <a:gd name="T91" fmla="*/ 13360 h 16999"/>
              <a:gd name="T92" fmla="*/ 13898 w 17000"/>
              <a:gd name="T93" fmla="*/ 11552 h 16999"/>
              <a:gd name="T94" fmla="*/ 14459 w 17000"/>
              <a:gd name="T95" fmla="*/ 10160 h 16999"/>
              <a:gd name="T96" fmla="*/ 16657 w 17000"/>
              <a:gd name="T97" fmla="*/ 9769 h 16999"/>
              <a:gd name="T98" fmla="*/ 16975 w 17000"/>
              <a:gd name="T99" fmla="*/ 9257 h 16999"/>
              <a:gd name="T100" fmla="*/ 16926 w 17000"/>
              <a:gd name="T101" fmla="*/ 7596 h 16999"/>
              <a:gd name="T102" fmla="*/ 16511 w 17000"/>
              <a:gd name="T103" fmla="*/ 7132 h 16999"/>
              <a:gd name="T104" fmla="*/ 14362 w 17000"/>
              <a:gd name="T105" fmla="*/ 6497 h 16999"/>
              <a:gd name="T106" fmla="*/ 14997 w 17000"/>
              <a:gd name="T107" fmla="*/ 4079 h 16999"/>
              <a:gd name="T108" fmla="*/ 15168 w 17000"/>
              <a:gd name="T109" fmla="*/ 3493 h 16999"/>
              <a:gd name="T110" fmla="*/ 14923 w 17000"/>
              <a:gd name="T111" fmla="*/ 2907 h 16999"/>
              <a:gd name="T112" fmla="*/ 13678 w 17000"/>
              <a:gd name="T113" fmla="*/ 1856 h 16999"/>
              <a:gd name="T114" fmla="*/ 13067 w 17000"/>
              <a:gd name="T115" fmla="*/ 1930 h 16999"/>
              <a:gd name="T116" fmla="*/ 10869 w 17000"/>
              <a:gd name="T117" fmla="*/ 2784 h 16999"/>
              <a:gd name="T118" fmla="*/ 9917 w 17000"/>
              <a:gd name="T119" fmla="*/ 635 h 16999"/>
              <a:gd name="T120" fmla="*/ 9526 w 17000"/>
              <a:gd name="T121" fmla="*/ 147 h 16999"/>
              <a:gd name="T122" fmla="*/ 7914 w 17000"/>
              <a:gd name="T123" fmla="*/ 0 h 16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lnTo>
                  <a:pt x="8769"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lnTo>
                  <a:pt x="7914"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4" name="Google Shape;203;p6">
            <a:extLst>
              <a:ext uri="{FF2B5EF4-FFF2-40B4-BE49-F238E27FC236}">
                <a16:creationId xmlns:a16="http://schemas.microsoft.com/office/drawing/2014/main" id="{65B283C0-524B-0148-AC08-9CF750B8E023}"/>
              </a:ext>
            </a:extLst>
          </p:cNvPr>
          <p:cNvGrpSpPr>
            <a:grpSpLocks/>
          </p:cNvGrpSpPr>
          <p:nvPr/>
        </p:nvGrpSpPr>
        <p:grpSpPr bwMode="auto">
          <a:xfrm>
            <a:off x="7353300" y="3427413"/>
            <a:ext cx="455613" cy="436562"/>
            <a:chOff x="5241175" y="4959100"/>
            <a:chExt cx="539775" cy="517775"/>
          </a:xfrm>
        </p:grpSpPr>
        <p:sp>
          <p:nvSpPr>
            <p:cNvPr id="35" name="Google Shape;204;p6">
              <a:extLst>
                <a:ext uri="{FF2B5EF4-FFF2-40B4-BE49-F238E27FC236}">
                  <a16:creationId xmlns:a16="http://schemas.microsoft.com/office/drawing/2014/main" id="{3993AE02-A586-A84A-AF90-C0C5BCBEBF5E}"/>
                </a:ext>
              </a:extLst>
            </p:cNvPr>
            <p:cNvSpPr>
              <a:spLocks/>
            </p:cNvSpPr>
            <p:nvPr/>
          </p:nvSpPr>
          <p:spPr bwMode="auto">
            <a:xfrm>
              <a:off x="5575150" y="4959100"/>
              <a:ext cx="161225" cy="178300"/>
            </a:xfrm>
            <a:custGeom>
              <a:avLst/>
              <a:gdLst>
                <a:gd name="T0" fmla="*/ 4641 w 6449"/>
                <a:gd name="T1" fmla="*/ 0 h 7132"/>
                <a:gd name="T2" fmla="*/ 4470 w 6449"/>
                <a:gd name="T3" fmla="*/ 25 h 7132"/>
                <a:gd name="T4" fmla="*/ 4299 w 6449"/>
                <a:gd name="T5" fmla="*/ 49 h 7132"/>
                <a:gd name="T6" fmla="*/ 4128 w 6449"/>
                <a:gd name="T7" fmla="*/ 98 h 7132"/>
                <a:gd name="T8" fmla="*/ 3957 w 6449"/>
                <a:gd name="T9" fmla="*/ 147 h 7132"/>
                <a:gd name="T10" fmla="*/ 3786 w 6449"/>
                <a:gd name="T11" fmla="*/ 220 h 7132"/>
                <a:gd name="T12" fmla="*/ 3640 w 6449"/>
                <a:gd name="T13" fmla="*/ 318 h 7132"/>
                <a:gd name="T14" fmla="*/ 3517 w 6449"/>
                <a:gd name="T15" fmla="*/ 415 h 7132"/>
                <a:gd name="T16" fmla="*/ 3395 w 6449"/>
                <a:gd name="T17" fmla="*/ 538 h 7132"/>
                <a:gd name="T18" fmla="*/ 3273 w 6449"/>
                <a:gd name="T19" fmla="*/ 660 h 7132"/>
                <a:gd name="T20" fmla="*/ 3175 w 6449"/>
                <a:gd name="T21" fmla="*/ 806 h 7132"/>
                <a:gd name="T22" fmla="*/ 3078 w 6449"/>
                <a:gd name="T23" fmla="*/ 953 h 7132"/>
                <a:gd name="T24" fmla="*/ 3005 w 6449"/>
                <a:gd name="T25" fmla="*/ 1099 h 7132"/>
                <a:gd name="T26" fmla="*/ 2931 w 6449"/>
                <a:gd name="T27" fmla="*/ 1270 h 7132"/>
                <a:gd name="T28" fmla="*/ 2907 w 6449"/>
                <a:gd name="T29" fmla="*/ 1441 h 7132"/>
                <a:gd name="T30" fmla="*/ 2882 w 6449"/>
                <a:gd name="T31" fmla="*/ 1612 h 7132"/>
                <a:gd name="T32" fmla="*/ 2858 w 6449"/>
                <a:gd name="T33" fmla="*/ 1808 h 7132"/>
                <a:gd name="T34" fmla="*/ 2882 w 6449"/>
                <a:gd name="T35" fmla="*/ 2076 h 7132"/>
                <a:gd name="T36" fmla="*/ 2956 w 6449"/>
                <a:gd name="T37" fmla="*/ 2345 h 7132"/>
                <a:gd name="T38" fmla="*/ 3053 w 6449"/>
                <a:gd name="T39" fmla="*/ 2589 h 7132"/>
                <a:gd name="T40" fmla="*/ 3175 w 6449"/>
                <a:gd name="T41" fmla="*/ 2809 h 7132"/>
                <a:gd name="T42" fmla="*/ 0 w 6449"/>
                <a:gd name="T43" fmla="*/ 6546 h 7132"/>
                <a:gd name="T44" fmla="*/ 367 w 6449"/>
                <a:gd name="T45" fmla="*/ 6814 h 7132"/>
                <a:gd name="T46" fmla="*/ 709 w 6449"/>
                <a:gd name="T47" fmla="*/ 7132 h 7132"/>
                <a:gd name="T48" fmla="*/ 3884 w 6449"/>
                <a:gd name="T49" fmla="*/ 3419 h 7132"/>
                <a:gd name="T50" fmla="*/ 4055 w 6449"/>
                <a:gd name="T51" fmla="*/ 3493 h 7132"/>
                <a:gd name="T52" fmla="*/ 4250 w 6449"/>
                <a:gd name="T53" fmla="*/ 3542 h 7132"/>
                <a:gd name="T54" fmla="*/ 4445 w 6449"/>
                <a:gd name="T55" fmla="*/ 3566 h 7132"/>
                <a:gd name="T56" fmla="*/ 4641 w 6449"/>
                <a:gd name="T57" fmla="*/ 3590 h 7132"/>
                <a:gd name="T58" fmla="*/ 4836 w 6449"/>
                <a:gd name="T59" fmla="*/ 3566 h 7132"/>
                <a:gd name="T60" fmla="*/ 5007 w 6449"/>
                <a:gd name="T61" fmla="*/ 3542 h 7132"/>
                <a:gd name="T62" fmla="*/ 5178 w 6449"/>
                <a:gd name="T63" fmla="*/ 3517 h 7132"/>
                <a:gd name="T64" fmla="*/ 5349 w 6449"/>
                <a:gd name="T65" fmla="*/ 3444 h 7132"/>
                <a:gd name="T66" fmla="*/ 5496 w 6449"/>
                <a:gd name="T67" fmla="*/ 3371 h 7132"/>
                <a:gd name="T68" fmla="*/ 5642 w 6449"/>
                <a:gd name="T69" fmla="*/ 3273 h 7132"/>
                <a:gd name="T70" fmla="*/ 5789 w 6449"/>
                <a:gd name="T71" fmla="*/ 3175 h 7132"/>
                <a:gd name="T72" fmla="*/ 5911 w 6449"/>
                <a:gd name="T73" fmla="*/ 3053 h 7132"/>
                <a:gd name="T74" fmla="*/ 6033 w 6449"/>
                <a:gd name="T75" fmla="*/ 2931 h 7132"/>
                <a:gd name="T76" fmla="*/ 6131 w 6449"/>
                <a:gd name="T77" fmla="*/ 2809 h 7132"/>
                <a:gd name="T78" fmla="*/ 6228 w 6449"/>
                <a:gd name="T79" fmla="*/ 2638 h 7132"/>
                <a:gd name="T80" fmla="*/ 6302 w 6449"/>
                <a:gd name="T81" fmla="*/ 2491 h 7132"/>
                <a:gd name="T82" fmla="*/ 6350 w 6449"/>
                <a:gd name="T83" fmla="*/ 2320 h 7132"/>
                <a:gd name="T84" fmla="*/ 6399 w 6449"/>
                <a:gd name="T85" fmla="*/ 2149 h 7132"/>
                <a:gd name="T86" fmla="*/ 6424 w 6449"/>
                <a:gd name="T87" fmla="*/ 1979 h 7132"/>
                <a:gd name="T88" fmla="*/ 6448 w 6449"/>
                <a:gd name="T89" fmla="*/ 1808 h 7132"/>
                <a:gd name="T90" fmla="*/ 6424 w 6449"/>
                <a:gd name="T91" fmla="*/ 1612 h 7132"/>
                <a:gd name="T92" fmla="*/ 6399 w 6449"/>
                <a:gd name="T93" fmla="*/ 1441 h 7132"/>
                <a:gd name="T94" fmla="*/ 6350 w 6449"/>
                <a:gd name="T95" fmla="*/ 1270 h 7132"/>
                <a:gd name="T96" fmla="*/ 6302 w 6449"/>
                <a:gd name="T97" fmla="*/ 1099 h 7132"/>
                <a:gd name="T98" fmla="*/ 6228 w 6449"/>
                <a:gd name="T99" fmla="*/ 953 h 7132"/>
                <a:gd name="T100" fmla="*/ 6131 w 6449"/>
                <a:gd name="T101" fmla="*/ 806 h 7132"/>
                <a:gd name="T102" fmla="*/ 6033 w 6449"/>
                <a:gd name="T103" fmla="*/ 660 h 7132"/>
                <a:gd name="T104" fmla="*/ 5911 w 6449"/>
                <a:gd name="T105" fmla="*/ 538 h 7132"/>
                <a:gd name="T106" fmla="*/ 5789 w 6449"/>
                <a:gd name="T107" fmla="*/ 415 h 7132"/>
                <a:gd name="T108" fmla="*/ 5642 w 6449"/>
                <a:gd name="T109" fmla="*/ 318 h 7132"/>
                <a:gd name="T110" fmla="*/ 5496 w 6449"/>
                <a:gd name="T111" fmla="*/ 220 h 7132"/>
                <a:gd name="T112" fmla="*/ 5349 w 6449"/>
                <a:gd name="T113" fmla="*/ 147 h 7132"/>
                <a:gd name="T114" fmla="*/ 5178 w 6449"/>
                <a:gd name="T115" fmla="*/ 98 h 7132"/>
                <a:gd name="T116" fmla="*/ 5007 w 6449"/>
                <a:gd name="T117" fmla="*/ 49 h 7132"/>
                <a:gd name="T118" fmla="*/ 4836 w 6449"/>
                <a:gd name="T119" fmla="*/ 25 h 7132"/>
                <a:gd name="T120" fmla="*/ 4641 w 6449"/>
                <a:gd name="T121" fmla="*/ 0 h 7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205;p6">
              <a:extLst>
                <a:ext uri="{FF2B5EF4-FFF2-40B4-BE49-F238E27FC236}">
                  <a16:creationId xmlns:a16="http://schemas.microsoft.com/office/drawing/2014/main" id="{DB11252D-7D16-A84C-AEF6-74CAAA73D6E1}"/>
                </a:ext>
              </a:extLst>
            </p:cNvPr>
            <p:cNvSpPr>
              <a:spLocks/>
            </p:cNvSpPr>
            <p:nvPr/>
          </p:nvSpPr>
          <p:spPr bwMode="auto">
            <a:xfrm>
              <a:off x="5330925" y="4985350"/>
              <a:ext cx="128250" cy="148400"/>
            </a:xfrm>
            <a:custGeom>
              <a:avLst/>
              <a:gdLst>
                <a:gd name="T0" fmla="*/ 1563 w 5130"/>
                <a:gd name="T1" fmla="*/ 0 h 5936"/>
                <a:gd name="T2" fmla="*/ 1392 w 5130"/>
                <a:gd name="T3" fmla="*/ 25 h 5936"/>
                <a:gd name="T4" fmla="*/ 1221 w 5130"/>
                <a:gd name="T5" fmla="*/ 74 h 5936"/>
                <a:gd name="T6" fmla="*/ 1075 w 5130"/>
                <a:gd name="T7" fmla="*/ 147 h 5936"/>
                <a:gd name="T8" fmla="*/ 904 w 5130"/>
                <a:gd name="T9" fmla="*/ 220 h 5936"/>
                <a:gd name="T10" fmla="*/ 757 w 5130"/>
                <a:gd name="T11" fmla="*/ 318 h 5936"/>
                <a:gd name="T12" fmla="*/ 635 w 5130"/>
                <a:gd name="T13" fmla="*/ 416 h 5936"/>
                <a:gd name="T14" fmla="*/ 513 w 5130"/>
                <a:gd name="T15" fmla="*/ 538 h 5936"/>
                <a:gd name="T16" fmla="*/ 391 w 5130"/>
                <a:gd name="T17" fmla="*/ 660 h 5936"/>
                <a:gd name="T18" fmla="*/ 293 w 5130"/>
                <a:gd name="T19" fmla="*/ 806 h 5936"/>
                <a:gd name="T20" fmla="*/ 196 w 5130"/>
                <a:gd name="T21" fmla="*/ 953 h 5936"/>
                <a:gd name="T22" fmla="*/ 122 w 5130"/>
                <a:gd name="T23" fmla="*/ 1099 h 5936"/>
                <a:gd name="T24" fmla="*/ 74 w 5130"/>
                <a:gd name="T25" fmla="*/ 1270 h 5936"/>
                <a:gd name="T26" fmla="*/ 25 w 5130"/>
                <a:gd name="T27" fmla="*/ 1466 h 5936"/>
                <a:gd name="T28" fmla="*/ 0 w 5130"/>
                <a:gd name="T29" fmla="*/ 1637 h 5936"/>
                <a:gd name="T30" fmla="*/ 0 w 5130"/>
                <a:gd name="T31" fmla="*/ 1808 h 5936"/>
                <a:gd name="T32" fmla="*/ 0 w 5130"/>
                <a:gd name="T33" fmla="*/ 2003 h 5936"/>
                <a:gd name="T34" fmla="*/ 25 w 5130"/>
                <a:gd name="T35" fmla="*/ 2174 h 5936"/>
                <a:gd name="T36" fmla="*/ 74 w 5130"/>
                <a:gd name="T37" fmla="*/ 2345 h 5936"/>
                <a:gd name="T38" fmla="*/ 147 w 5130"/>
                <a:gd name="T39" fmla="*/ 2492 h 5936"/>
                <a:gd name="T40" fmla="*/ 220 w 5130"/>
                <a:gd name="T41" fmla="*/ 2663 h 5936"/>
                <a:gd name="T42" fmla="*/ 318 w 5130"/>
                <a:gd name="T43" fmla="*/ 2785 h 5936"/>
                <a:gd name="T44" fmla="*/ 415 w 5130"/>
                <a:gd name="T45" fmla="*/ 2931 h 5936"/>
                <a:gd name="T46" fmla="*/ 538 w 5130"/>
                <a:gd name="T47" fmla="*/ 3053 h 5936"/>
                <a:gd name="T48" fmla="*/ 660 w 5130"/>
                <a:gd name="T49" fmla="*/ 3175 h 5936"/>
                <a:gd name="T50" fmla="*/ 806 w 5130"/>
                <a:gd name="T51" fmla="*/ 3273 h 5936"/>
                <a:gd name="T52" fmla="*/ 953 w 5130"/>
                <a:gd name="T53" fmla="*/ 3371 h 5936"/>
                <a:gd name="T54" fmla="*/ 1099 w 5130"/>
                <a:gd name="T55" fmla="*/ 3444 h 5936"/>
                <a:gd name="T56" fmla="*/ 1270 w 5130"/>
                <a:gd name="T57" fmla="*/ 3493 h 5936"/>
                <a:gd name="T58" fmla="*/ 1466 w 5130"/>
                <a:gd name="T59" fmla="*/ 3542 h 5936"/>
                <a:gd name="T60" fmla="*/ 1710 w 5130"/>
                <a:gd name="T61" fmla="*/ 3566 h 5936"/>
                <a:gd name="T62" fmla="*/ 1979 w 5130"/>
                <a:gd name="T63" fmla="*/ 3566 h 5936"/>
                <a:gd name="T64" fmla="*/ 2223 w 5130"/>
                <a:gd name="T65" fmla="*/ 3517 h 5936"/>
                <a:gd name="T66" fmla="*/ 2467 w 5130"/>
                <a:gd name="T67" fmla="*/ 3444 h 5936"/>
                <a:gd name="T68" fmla="*/ 4396 w 5130"/>
                <a:gd name="T69" fmla="*/ 5935 h 5936"/>
                <a:gd name="T70" fmla="*/ 4738 w 5130"/>
                <a:gd name="T71" fmla="*/ 5642 h 5936"/>
                <a:gd name="T72" fmla="*/ 5129 w 5130"/>
                <a:gd name="T73" fmla="*/ 5374 h 5936"/>
                <a:gd name="T74" fmla="*/ 3200 w 5130"/>
                <a:gd name="T75" fmla="*/ 2858 h 5936"/>
                <a:gd name="T76" fmla="*/ 3322 w 5130"/>
                <a:gd name="T77" fmla="*/ 2687 h 5936"/>
                <a:gd name="T78" fmla="*/ 3419 w 5130"/>
                <a:gd name="T79" fmla="*/ 2516 h 5936"/>
                <a:gd name="T80" fmla="*/ 3493 w 5130"/>
                <a:gd name="T81" fmla="*/ 2321 h 5936"/>
                <a:gd name="T82" fmla="*/ 3542 w 5130"/>
                <a:gd name="T83" fmla="*/ 2101 h 5936"/>
                <a:gd name="T84" fmla="*/ 3566 w 5130"/>
                <a:gd name="T85" fmla="*/ 1930 h 5936"/>
                <a:gd name="T86" fmla="*/ 3566 w 5130"/>
                <a:gd name="T87" fmla="*/ 1734 h 5936"/>
                <a:gd name="T88" fmla="*/ 3566 w 5130"/>
                <a:gd name="T89" fmla="*/ 1564 h 5936"/>
                <a:gd name="T90" fmla="*/ 3517 w 5130"/>
                <a:gd name="T91" fmla="*/ 1393 h 5936"/>
                <a:gd name="T92" fmla="*/ 3468 w 5130"/>
                <a:gd name="T93" fmla="*/ 1222 h 5936"/>
                <a:gd name="T94" fmla="*/ 3419 w 5130"/>
                <a:gd name="T95" fmla="*/ 1075 h 5936"/>
                <a:gd name="T96" fmla="*/ 3346 w 5130"/>
                <a:gd name="T97" fmla="*/ 904 h 5936"/>
                <a:gd name="T98" fmla="*/ 3249 w 5130"/>
                <a:gd name="T99" fmla="*/ 758 h 5936"/>
                <a:gd name="T100" fmla="*/ 3151 w 5130"/>
                <a:gd name="T101" fmla="*/ 635 h 5936"/>
                <a:gd name="T102" fmla="*/ 3029 w 5130"/>
                <a:gd name="T103" fmla="*/ 513 h 5936"/>
                <a:gd name="T104" fmla="*/ 2907 w 5130"/>
                <a:gd name="T105" fmla="*/ 391 h 5936"/>
                <a:gd name="T106" fmla="*/ 2760 w 5130"/>
                <a:gd name="T107" fmla="*/ 294 h 5936"/>
                <a:gd name="T108" fmla="*/ 2614 w 5130"/>
                <a:gd name="T109" fmla="*/ 196 h 5936"/>
                <a:gd name="T110" fmla="*/ 2443 w 5130"/>
                <a:gd name="T111" fmla="*/ 123 h 5936"/>
                <a:gd name="T112" fmla="*/ 2272 w 5130"/>
                <a:gd name="T113" fmla="*/ 74 h 5936"/>
                <a:gd name="T114" fmla="*/ 2101 w 5130"/>
                <a:gd name="T115" fmla="*/ 25 h 5936"/>
                <a:gd name="T116" fmla="*/ 1930 w 5130"/>
                <a:gd name="T117" fmla="*/ 0 h 5936"/>
                <a:gd name="T118" fmla="*/ 1563 w 5130"/>
                <a:gd name="T119" fmla="*/ 0 h 5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lnTo>
                    <a:pt x="1563"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06;p6">
              <a:extLst>
                <a:ext uri="{FF2B5EF4-FFF2-40B4-BE49-F238E27FC236}">
                  <a16:creationId xmlns:a16="http://schemas.microsoft.com/office/drawing/2014/main" id="{2FCB43DB-B0E0-8E4A-ABD8-5C9CB79389F5}"/>
                </a:ext>
              </a:extLst>
            </p:cNvPr>
            <p:cNvSpPr>
              <a:spLocks/>
            </p:cNvSpPr>
            <p:nvPr/>
          </p:nvSpPr>
          <p:spPr bwMode="auto">
            <a:xfrm>
              <a:off x="5241175" y="5241175"/>
              <a:ext cx="180125" cy="109325"/>
            </a:xfrm>
            <a:custGeom>
              <a:avLst/>
              <a:gdLst>
                <a:gd name="T0" fmla="*/ 6839 w 7205"/>
                <a:gd name="T1" fmla="*/ 1 h 4373"/>
                <a:gd name="T2" fmla="*/ 3224 w 7205"/>
                <a:gd name="T3" fmla="*/ 1491 h 4373"/>
                <a:gd name="T4" fmla="*/ 3102 w 7205"/>
                <a:gd name="T5" fmla="*/ 1368 h 4373"/>
                <a:gd name="T6" fmla="*/ 2980 w 7205"/>
                <a:gd name="T7" fmla="*/ 1246 h 4373"/>
                <a:gd name="T8" fmla="*/ 2858 w 7205"/>
                <a:gd name="T9" fmla="*/ 1124 h 4373"/>
                <a:gd name="T10" fmla="*/ 2687 w 7205"/>
                <a:gd name="T11" fmla="*/ 1026 h 4373"/>
                <a:gd name="T12" fmla="*/ 2540 w 7205"/>
                <a:gd name="T13" fmla="*/ 953 h 4373"/>
                <a:gd name="T14" fmla="*/ 2369 w 7205"/>
                <a:gd name="T15" fmla="*/ 880 h 4373"/>
                <a:gd name="T16" fmla="*/ 2198 w 7205"/>
                <a:gd name="T17" fmla="*/ 831 h 4373"/>
                <a:gd name="T18" fmla="*/ 2027 w 7205"/>
                <a:gd name="T19" fmla="*/ 807 h 4373"/>
                <a:gd name="T20" fmla="*/ 1856 w 7205"/>
                <a:gd name="T21" fmla="*/ 782 h 4373"/>
                <a:gd name="T22" fmla="*/ 1685 w 7205"/>
                <a:gd name="T23" fmla="*/ 807 h 4373"/>
                <a:gd name="T24" fmla="*/ 1514 w 7205"/>
                <a:gd name="T25" fmla="*/ 807 h 4373"/>
                <a:gd name="T26" fmla="*/ 1343 w 7205"/>
                <a:gd name="T27" fmla="*/ 856 h 4373"/>
                <a:gd name="T28" fmla="*/ 1172 w 7205"/>
                <a:gd name="T29" fmla="*/ 904 h 4373"/>
                <a:gd name="T30" fmla="*/ 1026 w 7205"/>
                <a:gd name="T31" fmla="*/ 978 h 4373"/>
                <a:gd name="T32" fmla="*/ 879 w 7205"/>
                <a:gd name="T33" fmla="*/ 1051 h 4373"/>
                <a:gd name="T34" fmla="*/ 733 w 7205"/>
                <a:gd name="T35" fmla="*/ 1149 h 4373"/>
                <a:gd name="T36" fmla="*/ 586 w 7205"/>
                <a:gd name="T37" fmla="*/ 1271 h 4373"/>
                <a:gd name="T38" fmla="*/ 464 w 7205"/>
                <a:gd name="T39" fmla="*/ 1393 h 4373"/>
                <a:gd name="T40" fmla="*/ 342 w 7205"/>
                <a:gd name="T41" fmla="*/ 1515 h 4373"/>
                <a:gd name="T42" fmla="*/ 244 w 7205"/>
                <a:gd name="T43" fmla="*/ 1686 h 4373"/>
                <a:gd name="T44" fmla="*/ 171 w 7205"/>
                <a:gd name="T45" fmla="*/ 1832 h 4373"/>
                <a:gd name="T46" fmla="*/ 98 w 7205"/>
                <a:gd name="T47" fmla="*/ 2003 h 4373"/>
                <a:gd name="T48" fmla="*/ 49 w 7205"/>
                <a:gd name="T49" fmla="*/ 2174 h 4373"/>
                <a:gd name="T50" fmla="*/ 25 w 7205"/>
                <a:gd name="T51" fmla="*/ 2345 h 4373"/>
                <a:gd name="T52" fmla="*/ 0 w 7205"/>
                <a:gd name="T53" fmla="*/ 2516 h 4373"/>
                <a:gd name="T54" fmla="*/ 0 w 7205"/>
                <a:gd name="T55" fmla="*/ 2687 h 4373"/>
                <a:gd name="T56" fmla="*/ 25 w 7205"/>
                <a:gd name="T57" fmla="*/ 2858 h 4373"/>
                <a:gd name="T58" fmla="*/ 73 w 7205"/>
                <a:gd name="T59" fmla="*/ 3029 h 4373"/>
                <a:gd name="T60" fmla="*/ 122 w 7205"/>
                <a:gd name="T61" fmla="*/ 3200 h 4373"/>
                <a:gd name="T62" fmla="*/ 195 w 7205"/>
                <a:gd name="T63" fmla="*/ 3347 h 4373"/>
                <a:gd name="T64" fmla="*/ 269 w 7205"/>
                <a:gd name="T65" fmla="*/ 3518 h 4373"/>
                <a:gd name="T66" fmla="*/ 366 w 7205"/>
                <a:gd name="T67" fmla="*/ 3640 h 4373"/>
                <a:gd name="T68" fmla="*/ 464 w 7205"/>
                <a:gd name="T69" fmla="*/ 3786 h 4373"/>
                <a:gd name="T70" fmla="*/ 611 w 7205"/>
                <a:gd name="T71" fmla="*/ 3908 h 4373"/>
                <a:gd name="T72" fmla="*/ 733 w 7205"/>
                <a:gd name="T73" fmla="*/ 4031 h 4373"/>
                <a:gd name="T74" fmla="*/ 904 w 7205"/>
                <a:gd name="T75" fmla="*/ 4128 h 4373"/>
                <a:gd name="T76" fmla="*/ 1050 w 7205"/>
                <a:gd name="T77" fmla="*/ 4201 h 4373"/>
                <a:gd name="T78" fmla="*/ 1221 w 7205"/>
                <a:gd name="T79" fmla="*/ 4275 h 4373"/>
                <a:gd name="T80" fmla="*/ 1392 w 7205"/>
                <a:gd name="T81" fmla="*/ 4324 h 4373"/>
                <a:gd name="T82" fmla="*/ 1563 w 7205"/>
                <a:gd name="T83" fmla="*/ 4348 h 4373"/>
                <a:gd name="T84" fmla="*/ 1734 w 7205"/>
                <a:gd name="T85" fmla="*/ 4372 h 4373"/>
                <a:gd name="T86" fmla="*/ 1905 w 7205"/>
                <a:gd name="T87" fmla="*/ 4372 h 4373"/>
                <a:gd name="T88" fmla="*/ 2076 w 7205"/>
                <a:gd name="T89" fmla="*/ 4348 h 4373"/>
                <a:gd name="T90" fmla="*/ 2247 w 7205"/>
                <a:gd name="T91" fmla="*/ 4299 h 4373"/>
                <a:gd name="T92" fmla="*/ 2418 w 7205"/>
                <a:gd name="T93" fmla="*/ 4250 h 4373"/>
                <a:gd name="T94" fmla="*/ 2565 w 7205"/>
                <a:gd name="T95" fmla="*/ 4201 h 4373"/>
                <a:gd name="T96" fmla="*/ 2711 w 7205"/>
                <a:gd name="T97" fmla="*/ 4104 h 4373"/>
                <a:gd name="T98" fmla="*/ 2858 w 7205"/>
                <a:gd name="T99" fmla="*/ 4006 h 4373"/>
                <a:gd name="T100" fmla="*/ 3004 w 7205"/>
                <a:gd name="T101" fmla="*/ 3908 h 4373"/>
                <a:gd name="T102" fmla="*/ 3126 w 7205"/>
                <a:gd name="T103" fmla="*/ 3786 h 4373"/>
                <a:gd name="T104" fmla="*/ 3248 w 7205"/>
                <a:gd name="T105" fmla="*/ 3640 h 4373"/>
                <a:gd name="T106" fmla="*/ 3346 w 7205"/>
                <a:gd name="T107" fmla="*/ 3493 h 4373"/>
                <a:gd name="T108" fmla="*/ 3468 w 7205"/>
                <a:gd name="T109" fmla="*/ 3200 h 4373"/>
                <a:gd name="T110" fmla="*/ 3541 w 7205"/>
                <a:gd name="T111" fmla="*/ 2931 h 4373"/>
                <a:gd name="T112" fmla="*/ 3590 w 7205"/>
                <a:gd name="T113" fmla="*/ 2638 h 4373"/>
                <a:gd name="T114" fmla="*/ 3566 w 7205"/>
                <a:gd name="T115" fmla="*/ 2345 h 4373"/>
                <a:gd name="T116" fmla="*/ 7205 w 7205"/>
                <a:gd name="T117" fmla="*/ 856 h 4373"/>
                <a:gd name="T118" fmla="*/ 6985 w 7205"/>
                <a:gd name="T119" fmla="*/ 440 h 4373"/>
                <a:gd name="T120" fmla="*/ 6839 w 7205"/>
                <a:gd name="T121" fmla="*/ 1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207;p6">
              <a:extLst>
                <a:ext uri="{FF2B5EF4-FFF2-40B4-BE49-F238E27FC236}">
                  <a16:creationId xmlns:a16="http://schemas.microsoft.com/office/drawing/2014/main" id="{65170D7F-5B1C-694E-BBBB-EE1BA3CA3F87}"/>
                </a:ext>
              </a:extLst>
            </p:cNvPr>
            <p:cNvSpPr>
              <a:spLocks/>
            </p:cNvSpPr>
            <p:nvPr/>
          </p:nvSpPr>
          <p:spPr bwMode="auto">
            <a:xfrm>
              <a:off x="5461575" y="5316900"/>
              <a:ext cx="89175" cy="159975"/>
            </a:xfrm>
            <a:custGeom>
              <a:avLst/>
              <a:gdLst>
                <a:gd name="T0" fmla="*/ 1491 w 3567"/>
                <a:gd name="T1" fmla="*/ 0 h 6399"/>
                <a:gd name="T2" fmla="*/ 1393 w 3567"/>
                <a:gd name="T3" fmla="*/ 2858 h 6399"/>
                <a:gd name="T4" fmla="*/ 1198 w 3567"/>
                <a:gd name="T5" fmla="*/ 2907 h 6399"/>
                <a:gd name="T6" fmla="*/ 1002 w 3567"/>
                <a:gd name="T7" fmla="*/ 3004 h 6399"/>
                <a:gd name="T8" fmla="*/ 807 w 3567"/>
                <a:gd name="T9" fmla="*/ 3102 h 6399"/>
                <a:gd name="T10" fmla="*/ 636 w 3567"/>
                <a:gd name="T11" fmla="*/ 3224 h 6399"/>
                <a:gd name="T12" fmla="*/ 489 w 3567"/>
                <a:gd name="T13" fmla="*/ 3346 h 6399"/>
                <a:gd name="T14" fmla="*/ 392 w 3567"/>
                <a:gd name="T15" fmla="*/ 3493 h 6399"/>
                <a:gd name="T16" fmla="*/ 269 w 3567"/>
                <a:gd name="T17" fmla="*/ 3639 h 6399"/>
                <a:gd name="T18" fmla="*/ 196 w 3567"/>
                <a:gd name="T19" fmla="*/ 3786 h 6399"/>
                <a:gd name="T20" fmla="*/ 123 w 3567"/>
                <a:gd name="T21" fmla="*/ 3932 h 6399"/>
                <a:gd name="T22" fmla="*/ 74 w 3567"/>
                <a:gd name="T23" fmla="*/ 4103 h 6399"/>
                <a:gd name="T24" fmla="*/ 25 w 3567"/>
                <a:gd name="T25" fmla="*/ 4274 h 6399"/>
                <a:gd name="T26" fmla="*/ 1 w 3567"/>
                <a:gd name="T27" fmla="*/ 4445 h 6399"/>
                <a:gd name="T28" fmla="*/ 1 w 3567"/>
                <a:gd name="T29" fmla="*/ 4616 h 6399"/>
                <a:gd name="T30" fmla="*/ 1 w 3567"/>
                <a:gd name="T31" fmla="*/ 4787 h 6399"/>
                <a:gd name="T32" fmla="*/ 25 w 3567"/>
                <a:gd name="T33" fmla="*/ 4958 h 6399"/>
                <a:gd name="T34" fmla="*/ 74 w 3567"/>
                <a:gd name="T35" fmla="*/ 5129 h 6399"/>
                <a:gd name="T36" fmla="*/ 123 w 3567"/>
                <a:gd name="T37" fmla="*/ 5276 h 6399"/>
                <a:gd name="T38" fmla="*/ 196 w 3567"/>
                <a:gd name="T39" fmla="*/ 5447 h 6399"/>
                <a:gd name="T40" fmla="*/ 294 w 3567"/>
                <a:gd name="T41" fmla="*/ 5593 h 6399"/>
                <a:gd name="T42" fmla="*/ 416 w 3567"/>
                <a:gd name="T43" fmla="*/ 5740 h 6399"/>
                <a:gd name="T44" fmla="*/ 538 w 3567"/>
                <a:gd name="T45" fmla="*/ 5886 h 6399"/>
                <a:gd name="T46" fmla="*/ 660 w 3567"/>
                <a:gd name="T47" fmla="*/ 6008 h 6399"/>
                <a:gd name="T48" fmla="*/ 807 w 3567"/>
                <a:gd name="T49" fmla="*/ 6106 h 6399"/>
                <a:gd name="T50" fmla="*/ 953 w 3567"/>
                <a:gd name="T51" fmla="*/ 6179 h 6399"/>
                <a:gd name="T52" fmla="*/ 1124 w 3567"/>
                <a:gd name="T53" fmla="*/ 6252 h 6399"/>
                <a:gd name="T54" fmla="*/ 1271 w 3567"/>
                <a:gd name="T55" fmla="*/ 6326 h 6399"/>
                <a:gd name="T56" fmla="*/ 1442 w 3567"/>
                <a:gd name="T57" fmla="*/ 6350 h 6399"/>
                <a:gd name="T58" fmla="*/ 1613 w 3567"/>
                <a:gd name="T59" fmla="*/ 6375 h 6399"/>
                <a:gd name="T60" fmla="*/ 1784 w 3567"/>
                <a:gd name="T61" fmla="*/ 6399 h 6399"/>
                <a:gd name="T62" fmla="*/ 1955 w 3567"/>
                <a:gd name="T63" fmla="*/ 6375 h 6399"/>
                <a:gd name="T64" fmla="*/ 2126 w 3567"/>
                <a:gd name="T65" fmla="*/ 6350 h 6399"/>
                <a:gd name="T66" fmla="*/ 2297 w 3567"/>
                <a:gd name="T67" fmla="*/ 6301 h 6399"/>
                <a:gd name="T68" fmla="*/ 2468 w 3567"/>
                <a:gd name="T69" fmla="*/ 6252 h 6399"/>
                <a:gd name="T70" fmla="*/ 2614 w 3567"/>
                <a:gd name="T71" fmla="*/ 6179 h 6399"/>
                <a:gd name="T72" fmla="*/ 2785 w 3567"/>
                <a:gd name="T73" fmla="*/ 6082 h 6399"/>
                <a:gd name="T74" fmla="*/ 2932 w 3567"/>
                <a:gd name="T75" fmla="*/ 5984 h 6399"/>
                <a:gd name="T76" fmla="*/ 3054 w 3567"/>
                <a:gd name="T77" fmla="*/ 5862 h 6399"/>
                <a:gd name="T78" fmla="*/ 3176 w 3567"/>
                <a:gd name="T79" fmla="*/ 5715 h 6399"/>
                <a:gd name="T80" fmla="*/ 3273 w 3567"/>
                <a:gd name="T81" fmla="*/ 5569 h 6399"/>
                <a:gd name="T82" fmla="*/ 3371 w 3567"/>
                <a:gd name="T83" fmla="*/ 5422 h 6399"/>
                <a:gd name="T84" fmla="*/ 3444 w 3567"/>
                <a:gd name="T85" fmla="*/ 5276 h 6399"/>
                <a:gd name="T86" fmla="*/ 3493 w 3567"/>
                <a:gd name="T87" fmla="*/ 5105 h 6399"/>
                <a:gd name="T88" fmla="*/ 3542 w 3567"/>
                <a:gd name="T89" fmla="*/ 4934 h 6399"/>
                <a:gd name="T90" fmla="*/ 3567 w 3567"/>
                <a:gd name="T91" fmla="*/ 4763 h 6399"/>
                <a:gd name="T92" fmla="*/ 3567 w 3567"/>
                <a:gd name="T93" fmla="*/ 4592 h 6399"/>
                <a:gd name="T94" fmla="*/ 3567 w 3567"/>
                <a:gd name="T95" fmla="*/ 4421 h 6399"/>
                <a:gd name="T96" fmla="*/ 3542 w 3567"/>
                <a:gd name="T97" fmla="*/ 4250 h 6399"/>
                <a:gd name="T98" fmla="*/ 3493 w 3567"/>
                <a:gd name="T99" fmla="*/ 4079 h 6399"/>
                <a:gd name="T100" fmla="*/ 3420 w 3567"/>
                <a:gd name="T101" fmla="*/ 3908 h 6399"/>
                <a:gd name="T102" fmla="*/ 3347 w 3567"/>
                <a:gd name="T103" fmla="*/ 3761 h 6399"/>
                <a:gd name="T104" fmla="*/ 3273 w 3567"/>
                <a:gd name="T105" fmla="*/ 3615 h 6399"/>
                <a:gd name="T106" fmla="*/ 3151 w 3567"/>
                <a:gd name="T107" fmla="*/ 3468 h 6399"/>
                <a:gd name="T108" fmla="*/ 2980 w 3567"/>
                <a:gd name="T109" fmla="*/ 3273 h 6399"/>
                <a:gd name="T110" fmla="*/ 2761 w 3567"/>
                <a:gd name="T111" fmla="*/ 3102 h 6399"/>
                <a:gd name="T112" fmla="*/ 2541 w 3567"/>
                <a:gd name="T113" fmla="*/ 2980 h 6399"/>
                <a:gd name="T114" fmla="*/ 2321 w 3567"/>
                <a:gd name="T115" fmla="*/ 2907 h 6399"/>
                <a:gd name="T116" fmla="*/ 2419 w 3567"/>
                <a:gd name="T117" fmla="*/ 25 h 6399"/>
                <a:gd name="T118" fmla="*/ 2419 w 3567"/>
                <a:gd name="T119" fmla="*/ 25 h 6399"/>
                <a:gd name="T120" fmla="*/ 2126 w 3567"/>
                <a:gd name="T121" fmla="*/ 49 h 6399"/>
                <a:gd name="T122" fmla="*/ 1808 w 3567"/>
                <a:gd name="T123" fmla="*/ 25 h 6399"/>
                <a:gd name="T124" fmla="*/ 1491 w 3567"/>
                <a:gd name="T125" fmla="*/ 0 h 6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126" y="49"/>
                  </a:lnTo>
                  <a:lnTo>
                    <a:pt x="1808" y="25"/>
                  </a:lnTo>
                  <a:lnTo>
                    <a:pt x="149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208;p6">
              <a:extLst>
                <a:ext uri="{FF2B5EF4-FFF2-40B4-BE49-F238E27FC236}">
                  <a16:creationId xmlns:a16="http://schemas.microsoft.com/office/drawing/2014/main" id="{3C0348E3-3887-8044-8E87-F40F211FAD42}"/>
                </a:ext>
              </a:extLst>
            </p:cNvPr>
            <p:cNvSpPr>
              <a:spLocks/>
            </p:cNvSpPr>
            <p:nvPr/>
          </p:nvSpPr>
          <p:spPr bwMode="auto">
            <a:xfrm>
              <a:off x="5619100" y="5194175"/>
              <a:ext cx="161850" cy="89775"/>
            </a:xfrm>
            <a:custGeom>
              <a:avLst/>
              <a:gdLst>
                <a:gd name="T0" fmla="*/ 4592 w 6474"/>
                <a:gd name="T1" fmla="*/ 0 h 3591"/>
                <a:gd name="T2" fmla="*/ 4422 w 6474"/>
                <a:gd name="T3" fmla="*/ 25 h 3591"/>
                <a:gd name="T4" fmla="*/ 4251 w 6474"/>
                <a:gd name="T5" fmla="*/ 73 h 3591"/>
                <a:gd name="T6" fmla="*/ 4080 w 6474"/>
                <a:gd name="T7" fmla="*/ 122 h 3591"/>
                <a:gd name="T8" fmla="*/ 3884 w 6474"/>
                <a:gd name="T9" fmla="*/ 196 h 3591"/>
                <a:gd name="T10" fmla="*/ 3713 w 6474"/>
                <a:gd name="T11" fmla="*/ 293 h 3591"/>
                <a:gd name="T12" fmla="*/ 3567 w 6474"/>
                <a:gd name="T13" fmla="*/ 391 h 3591"/>
                <a:gd name="T14" fmla="*/ 3420 w 6474"/>
                <a:gd name="T15" fmla="*/ 513 h 3591"/>
                <a:gd name="T16" fmla="*/ 3298 w 6474"/>
                <a:gd name="T17" fmla="*/ 660 h 3591"/>
                <a:gd name="T18" fmla="*/ 3200 w 6474"/>
                <a:gd name="T19" fmla="*/ 806 h 3591"/>
                <a:gd name="T20" fmla="*/ 3103 w 6474"/>
                <a:gd name="T21" fmla="*/ 953 h 3591"/>
                <a:gd name="T22" fmla="*/ 3029 w 6474"/>
                <a:gd name="T23" fmla="*/ 1124 h 3591"/>
                <a:gd name="T24" fmla="*/ 99 w 6474"/>
                <a:gd name="T25" fmla="*/ 757 h 3591"/>
                <a:gd name="T26" fmla="*/ 74 w 6474"/>
                <a:gd name="T27" fmla="*/ 1221 h 3591"/>
                <a:gd name="T28" fmla="*/ 1 w 6474"/>
                <a:gd name="T29" fmla="*/ 1661 h 3591"/>
                <a:gd name="T30" fmla="*/ 2907 w 6474"/>
                <a:gd name="T31" fmla="*/ 2027 h 3591"/>
                <a:gd name="T32" fmla="*/ 2932 w 6474"/>
                <a:gd name="T33" fmla="*/ 2223 h 3591"/>
                <a:gd name="T34" fmla="*/ 3005 w 6474"/>
                <a:gd name="T35" fmla="*/ 2418 h 3591"/>
                <a:gd name="T36" fmla="*/ 3078 w 6474"/>
                <a:gd name="T37" fmla="*/ 2565 h 3591"/>
                <a:gd name="T38" fmla="*/ 3152 w 6474"/>
                <a:gd name="T39" fmla="*/ 2736 h 3591"/>
                <a:gd name="T40" fmla="*/ 3249 w 6474"/>
                <a:gd name="T41" fmla="*/ 2882 h 3591"/>
                <a:gd name="T42" fmla="*/ 3371 w 6474"/>
                <a:gd name="T43" fmla="*/ 3004 h 3591"/>
                <a:gd name="T44" fmla="*/ 3493 w 6474"/>
                <a:gd name="T45" fmla="*/ 3126 h 3591"/>
                <a:gd name="T46" fmla="*/ 3616 w 6474"/>
                <a:gd name="T47" fmla="*/ 3248 h 3591"/>
                <a:gd name="T48" fmla="*/ 3762 w 6474"/>
                <a:gd name="T49" fmla="*/ 3346 h 3591"/>
                <a:gd name="T50" fmla="*/ 3909 w 6474"/>
                <a:gd name="T51" fmla="*/ 3419 h 3591"/>
                <a:gd name="T52" fmla="*/ 4080 w 6474"/>
                <a:gd name="T53" fmla="*/ 3493 h 3591"/>
                <a:gd name="T54" fmla="*/ 4251 w 6474"/>
                <a:gd name="T55" fmla="*/ 3541 h 3591"/>
                <a:gd name="T56" fmla="*/ 4422 w 6474"/>
                <a:gd name="T57" fmla="*/ 3566 h 3591"/>
                <a:gd name="T58" fmla="*/ 4592 w 6474"/>
                <a:gd name="T59" fmla="*/ 3590 h 3591"/>
                <a:gd name="T60" fmla="*/ 4763 w 6474"/>
                <a:gd name="T61" fmla="*/ 3590 h 3591"/>
                <a:gd name="T62" fmla="*/ 4934 w 6474"/>
                <a:gd name="T63" fmla="*/ 3566 h 3591"/>
                <a:gd name="T64" fmla="*/ 5105 w 6474"/>
                <a:gd name="T65" fmla="*/ 3541 h 3591"/>
                <a:gd name="T66" fmla="*/ 5276 w 6474"/>
                <a:gd name="T67" fmla="*/ 3468 h 3591"/>
                <a:gd name="T68" fmla="*/ 5447 w 6474"/>
                <a:gd name="T69" fmla="*/ 3419 h 3591"/>
                <a:gd name="T70" fmla="*/ 5618 w 6474"/>
                <a:gd name="T71" fmla="*/ 3322 h 3591"/>
                <a:gd name="T72" fmla="*/ 5765 w 6474"/>
                <a:gd name="T73" fmla="*/ 3224 h 3591"/>
                <a:gd name="T74" fmla="*/ 5887 w 6474"/>
                <a:gd name="T75" fmla="*/ 3102 h 3591"/>
                <a:gd name="T76" fmla="*/ 6009 w 6474"/>
                <a:gd name="T77" fmla="*/ 2980 h 3591"/>
                <a:gd name="T78" fmla="*/ 6131 w 6474"/>
                <a:gd name="T79" fmla="*/ 2858 h 3591"/>
                <a:gd name="T80" fmla="*/ 6204 w 6474"/>
                <a:gd name="T81" fmla="*/ 2711 h 3591"/>
                <a:gd name="T82" fmla="*/ 6302 w 6474"/>
                <a:gd name="T83" fmla="*/ 2565 h 3591"/>
                <a:gd name="T84" fmla="*/ 6351 w 6474"/>
                <a:gd name="T85" fmla="*/ 2394 h 3591"/>
                <a:gd name="T86" fmla="*/ 6400 w 6474"/>
                <a:gd name="T87" fmla="*/ 2223 h 3591"/>
                <a:gd name="T88" fmla="*/ 6449 w 6474"/>
                <a:gd name="T89" fmla="*/ 2076 h 3591"/>
                <a:gd name="T90" fmla="*/ 6473 w 6474"/>
                <a:gd name="T91" fmla="*/ 1881 h 3591"/>
                <a:gd name="T92" fmla="*/ 6473 w 6474"/>
                <a:gd name="T93" fmla="*/ 1710 h 3591"/>
                <a:gd name="T94" fmla="*/ 6449 w 6474"/>
                <a:gd name="T95" fmla="*/ 1539 h 3591"/>
                <a:gd name="T96" fmla="*/ 6424 w 6474"/>
                <a:gd name="T97" fmla="*/ 1368 h 3591"/>
                <a:gd name="T98" fmla="*/ 6351 w 6474"/>
                <a:gd name="T99" fmla="*/ 1197 h 3591"/>
                <a:gd name="T100" fmla="*/ 6278 w 6474"/>
                <a:gd name="T101" fmla="*/ 1026 h 3591"/>
                <a:gd name="T102" fmla="*/ 6204 w 6474"/>
                <a:gd name="T103" fmla="*/ 855 h 3591"/>
                <a:gd name="T104" fmla="*/ 6107 w 6474"/>
                <a:gd name="T105" fmla="*/ 708 h 3591"/>
                <a:gd name="T106" fmla="*/ 5985 w 6474"/>
                <a:gd name="T107" fmla="*/ 586 h 3591"/>
                <a:gd name="T108" fmla="*/ 5862 w 6474"/>
                <a:gd name="T109" fmla="*/ 464 h 3591"/>
                <a:gd name="T110" fmla="*/ 5740 w 6474"/>
                <a:gd name="T111" fmla="*/ 342 h 3591"/>
                <a:gd name="T112" fmla="*/ 5594 w 6474"/>
                <a:gd name="T113" fmla="*/ 269 h 3591"/>
                <a:gd name="T114" fmla="*/ 5447 w 6474"/>
                <a:gd name="T115" fmla="*/ 171 h 3591"/>
                <a:gd name="T116" fmla="*/ 5276 w 6474"/>
                <a:gd name="T117" fmla="*/ 122 h 3591"/>
                <a:gd name="T118" fmla="*/ 5105 w 6474"/>
                <a:gd name="T119" fmla="*/ 73 h 3591"/>
                <a:gd name="T120" fmla="*/ 4934 w 6474"/>
                <a:gd name="T121" fmla="*/ 25 h 3591"/>
                <a:gd name="T122" fmla="*/ 4763 w 6474"/>
                <a:gd name="T123" fmla="*/ 25 h 3591"/>
                <a:gd name="T124" fmla="*/ 4592 w 6474"/>
                <a:gd name="T125" fmla="*/ 0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209;p6">
              <a:extLst>
                <a:ext uri="{FF2B5EF4-FFF2-40B4-BE49-F238E27FC236}">
                  <a16:creationId xmlns:a16="http://schemas.microsoft.com/office/drawing/2014/main" id="{8CD13F4C-6DBD-8E44-8BB5-7E52D6B78B58}"/>
                </a:ext>
              </a:extLst>
            </p:cNvPr>
            <p:cNvSpPr>
              <a:spLocks/>
            </p:cNvSpPr>
            <p:nvPr/>
          </p:nvSpPr>
          <p:spPr bwMode="auto">
            <a:xfrm>
              <a:off x="5420075" y="5116000"/>
              <a:ext cx="189300" cy="189925"/>
            </a:xfrm>
            <a:custGeom>
              <a:avLst/>
              <a:gdLst>
                <a:gd name="T0" fmla="*/ 3395 w 7572"/>
                <a:gd name="T1" fmla="*/ 25 h 7597"/>
                <a:gd name="T2" fmla="*/ 2662 w 7572"/>
                <a:gd name="T3" fmla="*/ 172 h 7597"/>
                <a:gd name="T4" fmla="*/ 1978 w 7572"/>
                <a:gd name="T5" fmla="*/ 465 h 7597"/>
                <a:gd name="T6" fmla="*/ 1392 w 7572"/>
                <a:gd name="T7" fmla="*/ 880 h 7597"/>
                <a:gd name="T8" fmla="*/ 879 w 7572"/>
                <a:gd name="T9" fmla="*/ 1393 h 7597"/>
                <a:gd name="T10" fmla="*/ 464 w 7572"/>
                <a:gd name="T11" fmla="*/ 1979 h 7597"/>
                <a:gd name="T12" fmla="*/ 171 w 7572"/>
                <a:gd name="T13" fmla="*/ 2663 h 7597"/>
                <a:gd name="T14" fmla="*/ 24 w 7572"/>
                <a:gd name="T15" fmla="*/ 3420 h 7597"/>
                <a:gd name="T16" fmla="*/ 24 w 7572"/>
                <a:gd name="T17" fmla="*/ 4177 h 7597"/>
                <a:gd name="T18" fmla="*/ 171 w 7572"/>
                <a:gd name="T19" fmla="*/ 4934 h 7597"/>
                <a:gd name="T20" fmla="*/ 464 w 7572"/>
                <a:gd name="T21" fmla="*/ 5594 h 7597"/>
                <a:gd name="T22" fmla="*/ 879 w 7572"/>
                <a:gd name="T23" fmla="*/ 6204 h 7597"/>
                <a:gd name="T24" fmla="*/ 1392 w 7572"/>
                <a:gd name="T25" fmla="*/ 6717 h 7597"/>
                <a:gd name="T26" fmla="*/ 1978 w 7572"/>
                <a:gd name="T27" fmla="*/ 7133 h 7597"/>
                <a:gd name="T28" fmla="*/ 2662 w 7572"/>
                <a:gd name="T29" fmla="*/ 7426 h 7597"/>
                <a:gd name="T30" fmla="*/ 3395 w 7572"/>
                <a:gd name="T31" fmla="*/ 7572 h 7597"/>
                <a:gd name="T32" fmla="*/ 4176 w 7572"/>
                <a:gd name="T33" fmla="*/ 7572 h 7597"/>
                <a:gd name="T34" fmla="*/ 4909 w 7572"/>
                <a:gd name="T35" fmla="*/ 7426 h 7597"/>
                <a:gd name="T36" fmla="*/ 5593 w 7572"/>
                <a:gd name="T37" fmla="*/ 7133 h 7597"/>
                <a:gd name="T38" fmla="*/ 6203 w 7572"/>
                <a:gd name="T39" fmla="*/ 6717 h 7597"/>
                <a:gd name="T40" fmla="*/ 6716 w 7572"/>
                <a:gd name="T41" fmla="*/ 6204 h 7597"/>
                <a:gd name="T42" fmla="*/ 7132 w 7572"/>
                <a:gd name="T43" fmla="*/ 5594 h 7597"/>
                <a:gd name="T44" fmla="*/ 7425 w 7572"/>
                <a:gd name="T45" fmla="*/ 4934 h 7597"/>
                <a:gd name="T46" fmla="*/ 7571 w 7572"/>
                <a:gd name="T47" fmla="*/ 4177 h 7597"/>
                <a:gd name="T48" fmla="*/ 7571 w 7572"/>
                <a:gd name="T49" fmla="*/ 3420 h 7597"/>
                <a:gd name="T50" fmla="*/ 7425 w 7572"/>
                <a:gd name="T51" fmla="*/ 2663 h 7597"/>
                <a:gd name="T52" fmla="*/ 7132 w 7572"/>
                <a:gd name="T53" fmla="*/ 1979 h 7597"/>
                <a:gd name="T54" fmla="*/ 6716 w 7572"/>
                <a:gd name="T55" fmla="*/ 1393 h 7597"/>
                <a:gd name="T56" fmla="*/ 6203 w 7572"/>
                <a:gd name="T57" fmla="*/ 880 h 7597"/>
                <a:gd name="T58" fmla="*/ 5593 w 7572"/>
                <a:gd name="T59" fmla="*/ 465 h 7597"/>
                <a:gd name="T60" fmla="*/ 4909 w 7572"/>
                <a:gd name="T61" fmla="*/ 172 h 7597"/>
                <a:gd name="T62" fmla="*/ 4176 w 7572"/>
                <a:gd name="T63" fmla="*/ 25 h 7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1" name="Google Shape;210;p6">
            <a:extLst>
              <a:ext uri="{FF2B5EF4-FFF2-40B4-BE49-F238E27FC236}">
                <a16:creationId xmlns:a16="http://schemas.microsoft.com/office/drawing/2014/main" id="{756CEEC1-EE5C-CF4B-BAA1-9EC80DD77CB3}"/>
              </a:ext>
            </a:extLst>
          </p:cNvPr>
          <p:cNvSpPr>
            <a:spLocks/>
          </p:cNvSpPr>
          <p:nvPr/>
        </p:nvSpPr>
        <p:spPr bwMode="auto">
          <a:xfrm>
            <a:off x="8081963" y="3154363"/>
            <a:ext cx="300037" cy="273050"/>
          </a:xfrm>
          <a:custGeom>
            <a:avLst/>
            <a:gdLst>
              <a:gd name="T0" fmla="*/ 6863 w 16218"/>
              <a:gd name="T1" fmla="*/ 74 h 14752"/>
              <a:gd name="T2" fmla="*/ 5691 w 16218"/>
              <a:gd name="T3" fmla="*/ 293 h 14752"/>
              <a:gd name="T4" fmla="*/ 4592 w 16218"/>
              <a:gd name="T5" fmla="*/ 660 h 14752"/>
              <a:gd name="T6" fmla="*/ 3566 w 16218"/>
              <a:gd name="T7" fmla="*/ 1173 h 14752"/>
              <a:gd name="T8" fmla="*/ 2663 w 16218"/>
              <a:gd name="T9" fmla="*/ 1783 h 14752"/>
              <a:gd name="T10" fmla="*/ 1857 w 16218"/>
              <a:gd name="T11" fmla="*/ 2492 h 14752"/>
              <a:gd name="T12" fmla="*/ 1173 w 16218"/>
              <a:gd name="T13" fmla="*/ 3298 h 14752"/>
              <a:gd name="T14" fmla="*/ 636 w 16218"/>
              <a:gd name="T15" fmla="*/ 4201 h 14752"/>
              <a:gd name="T16" fmla="*/ 245 w 16218"/>
              <a:gd name="T17" fmla="*/ 5154 h 14752"/>
              <a:gd name="T18" fmla="*/ 49 w 16218"/>
              <a:gd name="T19" fmla="*/ 6179 h 14752"/>
              <a:gd name="T20" fmla="*/ 1 w 16218"/>
              <a:gd name="T21" fmla="*/ 7254 h 14752"/>
              <a:gd name="T22" fmla="*/ 196 w 16218"/>
              <a:gd name="T23" fmla="*/ 8353 h 14752"/>
              <a:gd name="T24" fmla="*/ 562 w 16218"/>
              <a:gd name="T25" fmla="*/ 9403 h 14752"/>
              <a:gd name="T26" fmla="*/ 1100 w 16218"/>
              <a:gd name="T27" fmla="*/ 10356 h 14752"/>
              <a:gd name="T28" fmla="*/ 1832 w 16218"/>
              <a:gd name="T29" fmla="*/ 11235 h 14752"/>
              <a:gd name="T30" fmla="*/ 2687 w 16218"/>
              <a:gd name="T31" fmla="*/ 12017 h 14752"/>
              <a:gd name="T32" fmla="*/ 2028 w 16218"/>
              <a:gd name="T33" fmla="*/ 13140 h 14752"/>
              <a:gd name="T34" fmla="*/ 1173 w 16218"/>
              <a:gd name="T35" fmla="*/ 14044 h 14752"/>
              <a:gd name="T36" fmla="*/ 513 w 16218"/>
              <a:gd name="T37" fmla="*/ 14483 h 14752"/>
              <a:gd name="T38" fmla="*/ 123 w 16218"/>
              <a:gd name="T39" fmla="*/ 14703 h 14752"/>
              <a:gd name="T40" fmla="*/ 1710 w 16218"/>
              <a:gd name="T41" fmla="*/ 14728 h 14752"/>
              <a:gd name="T42" fmla="*/ 2907 w 16218"/>
              <a:gd name="T43" fmla="*/ 14459 h 14752"/>
              <a:gd name="T44" fmla="*/ 4177 w 16218"/>
              <a:gd name="T45" fmla="*/ 13873 h 14752"/>
              <a:gd name="T46" fmla="*/ 5349 w 16218"/>
              <a:gd name="T47" fmla="*/ 13360 h 14752"/>
              <a:gd name="T48" fmla="*/ 6497 w 16218"/>
              <a:gd name="T49" fmla="*/ 13628 h 14752"/>
              <a:gd name="T50" fmla="*/ 7694 w 16218"/>
              <a:gd name="T51" fmla="*/ 13775 h 14752"/>
              <a:gd name="T52" fmla="*/ 9355 w 16218"/>
              <a:gd name="T53" fmla="*/ 13702 h 14752"/>
              <a:gd name="T54" fmla="*/ 10527 w 16218"/>
              <a:gd name="T55" fmla="*/ 13458 h 14752"/>
              <a:gd name="T56" fmla="*/ 11626 w 16218"/>
              <a:gd name="T57" fmla="*/ 13091 h 14752"/>
              <a:gd name="T58" fmla="*/ 12652 w 16218"/>
              <a:gd name="T59" fmla="*/ 12603 h 14752"/>
              <a:gd name="T60" fmla="*/ 13555 w 16218"/>
              <a:gd name="T61" fmla="*/ 11992 h 14752"/>
              <a:gd name="T62" fmla="*/ 14361 w 16218"/>
              <a:gd name="T63" fmla="*/ 11259 h 14752"/>
              <a:gd name="T64" fmla="*/ 15045 w 16218"/>
              <a:gd name="T65" fmla="*/ 10453 h 14752"/>
              <a:gd name="T66" fmla="*/ 15582 w 16218"/>
              <a:gd name="T67" fmla="*/ 9574 h 14752"/>
              <a:gd name="T68" fmla="*/ 15973 w 16218"/>
              <a:gd name="T69" fmla="*/ 8597 h 14752"/>
              <a:gd name="T70" fmla="*/ 16169 w 16218"/>
              <a:gd name="T71" fmla="*/ 7596 h 14752"/>
              <a:gd name="T72" fmla="*/ 16217 w 16218"/>
              <a:gd name="T73" fmla="*/ 6521 h 14752"/>
              <a:gd name="T74" fmla="*/ 16047 w 16218"/>
              <a:gd name="T75" fmla="*/ 5496 h 14752"/>
              <a:gd name="T76" fmla="*/ 15729 w 16218"/>
              <a:gd name="T77" fmla="*/ 4519 h 14752"/>
              <a:gd name="T78" fmla="*/ 15241 w 16218"/>
              <a:gd name="T79" fmla="*/ 3591 h 14752"/>
              <a:gd name="T80" fmla="*/ 14606 w 16218"/>
              <a:gd name="T81" fmla="*/ 2760 h 14752"/>
              <a:gd name="T82" fmla="*/ 13848 w 16218"/>
              <a:gd name="T83" fmla="*/ 2003 h 14752"/>
              <a:gd name="T84" fmla="*/ 12969 w 16218"/>
              <a:gd name="T85" fmla="*/ 1368 h 14752"/>
              <a:gd name="T86" fmla="*/ 11968 w 16218"/>
              <a:gd name="T87" fmla="*/ 831 h 14752"/>
              <a:gd name="T88" fmla="*/ 10893 w 16218"/>
              <a:gd name="T89" fmla="*/ 416 h 14752"/>
              <a:gd name="T90" fmla="*/ 9745 w 16218"/>
              <a:gd name="T91" fmla="*/ 123 h 14752"/>
              <a:gd name="T92" fmla="*/ 8524 w 16218"/>
              <a:gd name="T93" fmla="*/ 0 h 14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lnTo>
                  <a:pt x="7694" y="0"/>
                </a:lnTo>
                <a:close/>
              </a:path>
            </a:pathLst>
          </a:custGeom>
          <a:solidFill>
            <a:srgbClr val="3292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3" name="Google Shape;173;p6"/>
          <p:cNvSpPr txBox="1">
            <a:spLocks noGrp="1"/>
          </p:cNvSpPr>
          <p:nvPr>
            <p:ph type="title"/>
          </p:nvPr>
        </p:nvSpPr>
        <p:spPr>
          <a:xfrm>
            <a:off x="1730375" y="624700"/>
            <a:ext cx="4944300" cy="645300"/>
          </a:xfrm>
          <a:prstGeom prst="rect">
            <a:avLst/>
          </a:prstGeom>
        </p:spPr>
        <p:txBody>
          <a:bodyPr spcFirstLastPara="1">
            <a:noAutofit/>
          </a:bodyPr>
          <a:lstStyle>
            <a:lvl1pPr lvl="0">
              <a:spcBef>
                <a:spcPts val="0"/>
              </a:spcBef>
              <a:spcAft>
                <a:spcPts val="0"/>
              </a:spcAft>
              <a:buSzPts val="4000"/>
              <a:buNone/>
              <a:defRPr sz="2400">
                <a:solidFill>
                  <a:srgbClr val="174769"/>
                </a:solidFill>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r>
              <a:rPr lang="en-US"/>
              <a:t>Click to edit Master title style</a:t>
            </a:r>
            <a:endParaRPr dirty="0"/>
          </a:p>
        </p:txBody>
      </p:sp>
      <p:sp>
        <p:nvSpPr>
          <p:cNvPr id="174" name="Google Shape;174;p6"/>
          <p:cNvSpPr txBox="1">
            <a:spLocks noGrp="1"/>
          </p:cNvSpPr>
          <p:nvPr>
            <p:ph type="body" idx="1"/>
          </p:nvPr>
        </p:nvSpPr>
        <p:spPr>
          <a:xfrm>
            <a:off x="1735678" y="1603438"/>
            <a:ext cx="2667300" cy="2663700"/>
          </a:xfrm>
          <a:prstGeom prst="rect">
            <a:avLst/>
          </a:prstGeom>
        </p:spPr>
        <p:txBody>
          <a:bodyPr spcFirstLastPara="1">
            <a:noAutofit/>
          </a:bodyPr>
          <a:lstStyle>
            <a:lvl1pPr marL="457200" lvl="0" indent="-317500">
              <a:spcBef>
                <a:spcPts val="600"/>
              </a:spcBef>
              <a:spcAft>
                <a:spcPts val="0"/>
              </a:spcAft>
              <a:buClr>
                <a:srgbClr val="174769"/>
              </a:buClr>
              <a:buSzPts val="1400"/>
              <a:buChar char="◇"/>
              <a:defRPr>
                <a:solidFill>
                  <a:srgbClr val="174769"/>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175" name="Google Shape;175;p6"/>
          <p:cNvSpPr txBox="1">
            <a:spLocks noGrp="1"/>
          </p:cNvSpPr>
          <p:nvPr>
            <p:ph type="body" idx="2"/>
          </p:nvPr>
        </p:nvSpPr>
        <p:spPr>
          <a:xfrm>
            <a:off x="4510432" y="1603438"/>
            <a:ext cx="2667300" cy="2663700"/>
          </a:xfrm>
          <a:prstGeom prst="rect">
            <a:avLst/>
          </a:prstGeom>
        </p:spPr>
        <p:txBody>
          <a:bodyPr spcFirstLastPara="1">
            <a:noAutofit/>
          </a:bodyPr>
          <a:lstStyle>
            <a:lvl1pPr marL="457200" lvl="0" indent="-317500">
              <a:spcBef>
                <a:spcPts val="600"/>
              </a:spcBef>
              <a:spcAft>
                <a:spcPts val="0"/>
              </a:spcAft>
              <a:buClr>
                <a:srgbClr val="174769"/>
              </a:buClr>
              <a:buSzPts val="1400"/>
              <a:buChar char="◇"/>
              <a:defRPr>
                <a:solidFill>
                  <a:srgbClr val="174769"/>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42" name="Google Shape;211;p6">
            <a:extLst>
              <a:ext uri="{FF2B5EF4-FFF2-40B4-BE49-F238E27FC236}">
                <a16:creationId xmlns:a16="http://schemas.microsoft.com/office/drawing/2014/main" id="{5874073D-8311-2E49-B467-072899BB93B3}"/>
              </a:ext>
            </a:extLst>
          </p:cNvPr>
          <p:cNvSpPr txBox="1">
            <a:spLocks noGrp="1" noChangeArrowheads="1"/>
          </p:cNvSpPr>
          <p:nvPr>
            <p:ph type="sldNum" idx="10"/>
          </p:nvPr>
        </p:nvSpPr>
        <p:spPr/>
        <p:txBody>
          <a:bodyPr/>
          <a:lstStyle>
            <a:lvl1pPr>
              <a:defRPr/>
            </a:lvl1pPr>
          </a:lstStyle>
          <a:p>
            <a:fld id="{FC881D6F-3A5A-6345-8DEE-60D2A9029511}" type="slidenum">
              <a:rPr lang="en-US" altLang="en-US"/>
              <a:pPr/>
              <a:t>‹#›</a:t>
            </a:fld>
            <a:endParaRPr lang="en-US" altLang="en-US"/>
          </a:p>
        </p:txBody>
      </p:sp>
    </p:spTree>
    <p:extLst>
      <p:ext uri="{BB962C8B-B14F-4D97-AF65-F5344CB8AC3E}">
        <p14:creationId xmlns:p14="http://schemas.microsoft.com/office/powerpoint/2010/main" val="66326212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reserve="1">
  <p:cSld name="TITLE_AND_TWO_COLUMNS_1">
    <p:bg>
      <p:bgRef idx="1002">
        <a:schemeClr val="bg2"/>
      </p:bgRef>
    </p:bg>
    <p:spTree>
      <p:nvGrpSpPr>
        <p:cNvPr id="1" name="Shape 212"/>
        <p:cNvGrpSpPr/>
        <p:nvPr/>
      </p:nvGrpSpPr>
      <p:grpSpPr>
        <a:xfrm>
          <a:off x="0" y="0"/>
          <a:ext cx="0" cy="0"/>
          <a:chOff x="0" y="0"/>
          <a:chExt cx="0" cy="0"/>
        </a:xfrm>
      </p:grpSpPr>
      <p:sp>
        <p:nvSpPr>
          <p:cNvPr id="6" name="Google Shape;213;p7">
            <a:extLst>
              <a:ext uri="{FF2B5EF4-FFF2-40B4-BE49-F238E27FC236}">
                <a16:creationId xmlns:a16="http://schemas.microsoft.com/office/drawing/2014/main" id="{FC86DB1C-F464-094A-9EF4-7C36827087EF}"/>
              </a:ext>
            </a:extLst>
          </p:cNvPr>
          <p:cNvSpPr/>
          <p:nvPr/>
        </p:nvSpPr>
        <p:spPr>
          <a:xfrm rot="5400000">
            <a:off x="499599" y="157100"/>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Helvetica Neue" panose="02000503000000020004" pitchFamily="2" charset="0"/>
              <a:buNone/>
            </a:pPr>
            <a:endParaRPr lang="en-US" altLang="en-US" sz="3200">
              <a:solidFill>
                <a:srgbClr val="FFFFFF"/>
              </a:solidFill>
              <a:latin typeface="Helvetica Neue" panose="02000503000000020004" pitchFamily="2" charset="0"/>
              <a:sym typeface="Helvetica Neue" panose="02000503000000020004" pitchFamily="2" charset="0"/>
            </a:endParaRPr>
          </a:p>
        </p:txBody>
      </p:sp>
      <p:sp>
        <p:nvSpPr>
          <p:cNvPr id="7" name="Google Shape;218;p7">
            <a:extLst>
              <a:ext uri="{FF2B5EF4-FFF2-40B4-BE49-F238E27FC236}">
                <a16:creationId xmlns:a16="http://schemas.microsoft.com/office/drawing/2014/main" id="{08A49A9F-1A64-2E46-90A6-D47E410C9D6B}"/>
              </a:ext>
            </a:extLst>
          </p:cNvPr>
          <p:cNvSpPr>
            <a:spLocks noChangeArrowheads="1"/>
          </p:cNvSpPr>
          <p:nvPr/>
        </p:nvSpPr>
        <p:spPr bwMode="auto">
          <a:xfrm rot="10800000" flipH="1">
            <a:off x="-123825" y="1058863"/>
            <a:ext cx="819150" cy="709612"/>
          </a:xfrm>
          <a:prstGeom prst="hexagon">
            <a:avLst>
              <a:gd name="adj" fmla="val 28672"/>
              <a:gd name="vf" fmla="val 115470"/>
            </a:avLst>
          </a:prstGeom>
          <a:noFill/>
          <a:ln w="9525">
            <a:solidFill>
              <a:srgbClr val="19BBD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219;p7">
            <a:extLst>
              <a:ext uri="{FF2B5EF4-FFF2-40B4-BE49-F238E27FC236}">
                <a16:creationId xmlns:a16="http://schemas.microsoft.com/office/drawing/2014/main" id="{C45707A0-4284-9741-BFFE-95C8BD9B2D39}"/>
              </a:ext>
            </a:extLst>
          </p:cNvPr>
          <p:cNvSpPr>
            <a:spLocks noChangeArrowheads="1"/>
          </p:cNvSpPr>
          <p:nvPr/>
        </p:nvSpPr>
        <p:spPr bwMode="auto">
          <a:xfrm rot="10800000" flipH="1">
            <a:off x="638175" y="1439863"/>
            <a:ext cx="428625" cy="371475"/>
          </a:xfrm>
          <a:prstGeom prst="hexagon">
            <a:avLst>
              <a:gd name="adj" fmla="val 28643"/>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 name="Google Shape;220;p7">
            <a:extLst>
              <a:ext uri="{FF2B5EF4-FFF2-40B4-BE49-F238E27FC236}">
                <a16:creationId xmlns:a16="http://schemas.microsoft.com/office/drawing/2014/main" id="{525B2F35-77F4-F44E-A9C2-47518F392639}"/>
              </a:ext>
            </a:extLst>
          </p:cNvPr>
          <p:cNvSpPr>
            <a:spLocks noChangeArrowheads="1"/>
          </p:cNvSpPr>
          <p:nvPr/>
        </p:nvSpPr>
        <p:spPr bwMode="auto">
          <a:xfrm rot="10800000" flipH="1">
            <a:off x="1495425" y="-131763"/>
            <a:ext cx="819150" cy="709613"/>
          </a:xfrm>
          <a:prstGeom prst="hexagon">
            <a:avLst>
              <a:gd name="adj" fmla="val 28672"/>
              <a:gd name="vf" fmla="val 115470"/>
            </a:avLst>
          </a:prstGeom>
          <a:noFill/>
          <a:ln w="76200">
            <a:solidFill>
              <a:srgbClr val="184769"/>
            </a:solidFill>
            <a:miter lim="8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0" name="Google Shape;221;p7">
            <a:extLst>
              <a:ext uri="{FF2B5EF4-FFF2-40B4-BE49-F238E27FC236}">
                <a16:creationId xmlns:a16="http://schemas.microsoft.com/office/drawing/2014/main" id="{768588C6-FD5D-5E4C-B0D5-F3DAC9D9A440}"/>
              </a:ext>
            </a:extLst>
          </p:cNvPr>
          <p:cNvSpPr>
            <a:spLocks noChangeArrowheads="1"/>
          </p:cNvSpPr>
          <p:nvPr/>
        </p:nvSpPr>
        <p:spPr bwMode="auto">
          <a:xfrm rot="10800000" flipH="1">
            <a:off x="327025" y="88900"/>
            <a:ext cx="360363" cy="311150"/>
          </a:xfrm>
          <a:prstGeom prst="hexagon">
            <a:avLst>
              <a:gd name="adj" fmla="val 28745"/>
              <a:gd name="vf" fmla="val 115470"/>
            </a:avLst>
          </a:prstGeom>
          <a:solidFill>
            <a:srgbClr val="00E1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11" name="Google Shape;222;p7">
            <a:extLst>
              <a:ext uri="{FF2B5EF4-FFF2-40B4-BE49-F238E27FC236}">
                <a16:creationId xmlns:a16="http://schemas.microsoft.com/office/drawing/2014/main" id="{829E6FA8-5C28-AA41-99AB-C19FD52B4CE9}"/>
              </a:ext>
            </a:extLst>
          </p:cNvPr>
          <p:cNvGrpSpPr>
            <a:grpSpLocks/>
          </p:cNvGrpSpPr>
          <p:nvPr/>
        </p:nvGrpSpPr>
        <p:grpSpPr bwMode="auto">
          <a:xfrm>
            <a:off x="1730375" y="60325"/>
            <a:ext cx="350838" cy="325438"/>
            <a:chOff x="5975075" y="2327500"/>
            <a:chExt cx="420100" cy="388350"/>
          </a:xfrm>
        </p:grpSpPr>
        <p:sp>
          <p:nvSpPr>
            <p:cNvPr id="12" name="Google Shape;223;p7">
              <a:extLst>
                <a:ext uri="{FF2B5EF4-FFF2-40B4-BE49-F238E27FC236}">
                  <a16:creationId xmlns:a16="http://schemas.microsoft.com/office/drawing/2014/main" id="{AB7E440B-0232-624C-8510-4079504B83F8}"/>
                </a:ext>
              </a:extLst>
            </p:cNvPr>
            <p:cNvSpPr>
              <a:spLocks/>
            </p:cNvSpPr>
            <p:nvPr/>
          </p:nvSpPr>
          <p:spPr bwMode="auto">
            <a:xfrm>
              <a:off x="5975075" y="2474650"/>
              <a:ext cx="98325" cy="220450"/>
            </a:xfrm>
            <a:custGeom>
              <a:avLst/>
              <a:gdLst>
                <a:gd name="T0" fmla="*/ 2418 w 3933"/>
                <a:gd name="T1" fmla="*/ 1002 h 8818"/>
                <a:gd name="T2" fmla="*/ 2565 w 3933"/>
                <a:gd name="T3" fmla="*/ 1027 h 8818"/>
                <a:gd name="T4" fmla="*/ 2687 w 3933"/>
                <a:gd name="T5" fmla="*/ 1075 h 8818"/>
                <a:gd name="T6" fmla="*/ 2809 w 3933"/>
                <a:gd name="T7" fmla="*/ 1124 h 8818"/>
                <a:gd name="T8" fmla="*/ 2907 w 3933"/>
                <a:gd name="T9" fmla="*/ 1222 h 8818"/>
                <a:gd name="T10" fmla="*/ 3005 w 3933"/>
                <a:gd name="T11" fmla="*/ 1320 h 8818"/>
                <a:gd name="T12" fmla="*/ 3078 w 3933"/>
                <a:gd name="T13" fmla="*/ 1442 h 8818"/>
                <a:gd name="T14" fmla="*/ 3102 w 3933"/>
                <a:gd name="T15" fmla="*/ 1564 h 8818"/>
                <a:gd name="T16" fmla="*/ 3127 w 3933"/>
                <a:gd name="T17" fmla="*/ 1710 h 8818"/>
                <a:gd name="T18" fmla="*/ 3102 w 3933"/>
                <a:gd name="T19" fmla="*/ 1857 h 8818"/>
                <a:gd name="T20" fmla="*/ 3078 w 3933"/>
                <a:gd name="T21" fmla="*/ 1979 h 8818"/>
                <a:gd name="T22" fmla="*/ 3005 w 3933"/>
                <a:gd name="T23" fmla="*/ 2101 h 8818"/>
                <a:gd name="T24" fmla="*/ 2907 w 3933"/>
                <a:gd name="T25" fmla="*/ 2223 h 8818"/>
                <a:gd name="T26" fmla="*/ 2809 w 3933"/>
                <a:gd name="T27" fmla="*/ 2297 h 8818"/>
                <a:gd name="T28" fmla="*/ 2687 w 3933"/>
                <a:gd name="T29" fmla="*/ 2370 h 8818"/>
                <a:gd name="T30" fmla="*/ 2565 w 3933"/>
                <a:gd name="T31" fmla="*/ 2394 h 8818"/>
                <a:gd name="T32" fmla="*/ 2418 w 3933"/>
                <a:gd name="T33" fmla="*/ 2419 h 8818"/>
                <a:gd name="T34" fmla="*/ 2272 w 3933"/>
                <a:gd name="T35" fmla="*/ 2394 h 8818"/>
                <a:gd name="T36" fmla="*/ 2150 w 3933"/>
                <a:gd name="T37" fmla="*/ 2370 h 8818"/>
                <a:gd name="T38" fmla="*/ 2028 w 3933"/>
                <a:gd name="T39" fmla="*/ 2297 h 8818"/>
                <a:gd name="T40" fmla="*/ 1930 w 3933"/>
                <a:gd name="T41" fmla="*/ 2223 h 8818"/>
                <a:gd name="T42" fmla="*/ 1832 w 3933"/>
                <a:gd name="T43" fmla="*/ 2101 h 8818"/>
                <a:gd name="T44" fmla="*/ 1759 w 3933"/>
                <a:gd name="T45" fmla="*/ 1979 h 8818"/>
                <a:gd name="T46" fmla="*/ 1735 w 3933"/>
                <a:gd name="T47" fmla="*/ 1857 h 8818"/>
                <a:gd name="T48" fmla="*/ 1710 w 3933"/>
                <a:gd name="T49" fmla="*/ 1710 h 8818"/>
                <a:gd name="T50" fmla="*/ 1735 w 3933"/>
                <a:gd name="T51" fmla="*/ 1564 h 8818"/>
                <a:gd name="T52" fmla="*/ 1759 w 3933"/>
                <a:gd name="T53" fmla="*/ 1442 h 8818"/>
                <a:gd name="T54" fmla="*/ 1832 w 3933"/>
                <a:gd name="T55" fmla="*/ 1320 h 8818"/>
                <a:gd name="T56" fmla="*/ 1930 w 3933"/>
                <a:gd name="T57" fmla="*/ 1222 h 8818"/>
                <a:gd name="T58" fmla="*/ 2028 w 3933"/>
                <a:gd name="T59" fmla="*/ 1124 h 8818"/>
                <a:gd name="T60" fmla="*/ 2150 w 3933"/>
                <a:gd name="T61" fmla="*/ 1075 h 8818"/>
                <a:gd name="T62" fmla="*/ 2272 w 3933"/>
                <a:gd name="T63" fmla="*/ 1027 h 8818"/>
                <a:gd name="T64" fmla="*/ 2418 w 3933"/>
                <a:gd name="T65" fmla="*/ 1002 h 8818"/>
                <a:gd name="T66" fmla="*/ 1 w 3933"/>
                <a:gd name="T67" fmla="*/ 1 h 8818"/>
                <a:gd name="T68" fmla="*/ 1 w 3933"/>
                <a:gd name="T69" fmla="*/ 8817 h 8818"/>
                <a:gd name="T70" fmla="*/ 3933 w 3933"/>
                <a:gd name="T71" fmla="*/ 8817 h 8818"/>
                <a:gd name="T72" fmla="*/ 3933 w 3933"/>
                <a:gd name="T73" fmla="*/ 1 h 8818"/>
                <a:gd name="T74" fmla="*/ 1 w 3933"/>
                <a:gd name="T75" fmla="*/ 1 h 8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lnTo>
                    <a:pt x="1"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24;p7">
              <a:extLst>
                <a:ext uri="{FF2B5EF4-FFF2-40B4-BE49-F238E27FC236}">
                  <a16:creationId xmlns:a16="http://schemas.microsoft.com/office/drawing/2014/main" id="{1B604E2A-46A4-8448-9918-1394A454302A}"/>
                </a:ext>
              </a:extLst>
            </p:cNvPr>
            <p:cNvSpPr>
              <a:spLocks/>
            </p:cNvSpPr>
            <p:nvPr/>
          </p:nvSpPr>
          <p:spPr bwMode="auto">
            <a:xfrm>
              <a:off x="6088025" y="2327500"/>
              <a:ext cx="307150" cy="388350"/>
            </a:xfrm>
            <a:custGeom>
              <a:avLst/>
              <a:gdLst>
                <a:gd name="T0" fmla="*/ 5960 w 12286"/>
                <a:gd name="T1" fmla="*/ 25 h 15534"/>
                <a:gd name="T2" fmla="*/ 5520 w 12286"/>
                <a:gd name="T3" fmla="*/ 147 h 15534"/>
                <a:gd name="T4" fmla="*/ 4983 w 12286"/>
                <a:gd name="T5" fmla="*/ 1466 h 15534"/>
                <a:gd name="T6" fmla="*/ 4592 w 12286"/>
                <a:gd name="T7" fmla="*/ 2541 h 15534"/>
                <a:gd name="T8" fmla="*/ 4202 w 12286"/>
                <a:gd name="T9" fmla="*/ 3396 h 15534"/>
                <a:gd name="T10" fmla="*/ 3884 w 12286"/>
                <a:gd name="T11" fmla="*/ 3933 h 15534"/>
                <a:gd name="T12" fmla="*/ 3322 w 12286"/>
                <a:gd name="T13" fmla="*/ 4495 h 15534"/>
                <a:gd name="T14" fmla="*/ 1442 w 12286"/>
                <a:gd name="T15" fmla="*/ 6229 h 15534"/>
                <a:gd name="T16" fmla="*/ 1 w 12286"/>
                <a:gd name="T17" fmla="*/ 13433 h 15534"/>
                <a:gd name="T18" fmla="*/ 2004 w 12286"/>
                <a:gd name="T19" fmla="*/ 13678 h 15534"/>
                <a:gd name="T20" fmla="*/ 3567 w 12286"/>
                <a:gd name="T21" fmla="*/ 14313 h 15534"/>
                <a:gd name="T22" fmla="*/ 5594 w 12286"/>
                <a:gd name="T23" fmla="*/ 14997 h 15534"/>
                <a:gd name="T24" fmla="*/ 6668 w 12286"/>
                <a:gd name="T25" fmla="*/ 15265 h 15534"/>
                <a:gd name="T26" fmla="*/ 7694 w 12286"/>
                <a:gd name="T27" fmla="*/ 15461 h 15534"/>
                <a:gd name="T28" fmla="*/ 8622 w 12286"/>
                <a:gd name="T29" fmla="*/ 15534 h 15534"/>
                <a:gd name="T30" fmla="*/ 9819 w 12286"/>
                <a:gd name="T31" fmla="*/ 15509 h 15534"/>
                <a:gd name="T32" fmla="*/ 10552 w 12286"/>
                <a:gd name="T33" fmla="*/ 15363 h 15534"/>
                <a:gd name="T34" fmla="*/ 10845 w 12286"/>
                <a:gd name="T35" fmla="*/ 15265 h 15534"/>
                <a:gd name="T36" fmla="*/ 11064 w 12286"/>
                <a:gd name="T37" fmla="*/ 15094 h 15534"/>
                <a:gd name="T38" fmla="*/ 11162 w 12286"/>
                <a:gd name="T39" fmla="*/ 14874 h 15534"/>
                <a:gd name="T40" fmla="*/ 11211 w 12286"/>
                <a:gd name="T41" fmla="*/ 13995 h 15534"/>
                <a:gd name="T42" fmla="*/ 11064 w 12286"/>
                <a:gd name="T43" fmla="*/ 13702 h 15534"/>
                <a:gd name="T44" fmla="*/ 11040 w 12286"/>
                <a:gd name="T45" fmla="*/ 13556 h 15534"/>
                <a:gd name="T46" fmla="*/ 11284 w 12286"/>
                <a:gd name="T47" fmla="*/ 13458 h 15534"/>
                <a:gd name="T48" fmla="*/ 11455 w 12286"/>
                <a:gd name="T49" fmla="*/ 13263 h 15534"/>
                <a:gd name="T50" fmla="*/ 11577 w 12286"/>
                <a:gd name="T51" fmla="*/ 12994 h 15534"/>
                <a:gd name="T52" fmla="*/ 11675 w 12286"/>
                <a:gd name="T53" fmla="*/ 11993 h 15534"/>
                <a:gd name="T54" fmla="*/ 11675 w 12286"/>
                <a:gd name="T55" fmla="*/ 11773 h 15534"/>
                <a:gd name="T56" fmla="*/ 11602 w 12286"/>
                <a:gd name="T57" fmla="*/ 11553 h 15534"/>
                <a:gd name="T58" fmla="*/ 11406 w 12286"/>
                <a:gd name="T59" fmla="*/ 11309 h 15534"/>
                <a:gd name="T60" fmla="*/ 11455 w 12286"/>
                <a:gd name="T61" fmla="*/ 11211 h 15534"/>
                <a:gd name="T62" fmla="*/ 11651 w 12286"/>
                <a:gd name="T63" fmla="*/ 11089 h 15534"/>
                <a:gd name="T64" fmla="*/ 11822 w 12286"/>
                <a:gd name="T65" fmla="*/ 10893 h 15534"/>
                <a:gd name="T66" fmla="*/ 11919 w 12286"/>
                <a:gd name="T67" fmla="*/ 10674 h 15534"/>
                <a:gd name="T68" fmla="*/ 12017 w 12286"/>
                <a:gd name="T69" fmla="*/ 9672 h 15534"/>
                <a:gd name="T70" fmla="*/ 12017 w 12286"/>
                <a:gd name="T71" fmla="*/ 9428 h 15534"/>
                <a:gd name="T72" fmla="*/ 11944 w 12286"/>
                <a:gd name="T73" fmla="*/ 9208 h 15534"/>
                <a:gd name="T74" fmla="*/ 11822 w 12286"/>
                <a:gd name="T75" fmla="*/ 9037 h 15534"/>
                <a:gd name="T76" fmla="*/ 11651 w 12286"/>
                <a:gd name="T77" fmla="*/ 8891 h 15534"/>
                <a:gd name="T78" fmla="*/ 11846 w 12286"/>
                <a:gd name="T79" fmla="*/ 8793 h 15534"/>
                <a:gd name="T80" fmla="*/ 12017 w 12286"/>
                <a:gd name="T81" fmla="*/ 8647 h 15534"/>
                <a:gd name="T82" fmla="*/ 12139 w 12286"/>
                <a:gd name="T83" fmla="*/ 8451 h 15534"/>
                <a:gd name="T84" fmla="*/ 12188 w 12286"/>
                <a:gd name="T85" fmla="*/ 8207 h 15534"/>
                <a:gd name="T86" fmla="*/ 12261 w 12286"/>
                <a:gd name="T87" fmla="*/ 7206 h 15534"/>
                <a:gd name="T88" fmla="*/ 12188 w 12286"/>
                <a:gd name="T89" fmla="*/ 6986 h 15534"/>
                <a:gd name="T90" fmla="*/ 12066 w 12286"/>
                <a:gd name="T91" fmla="*/ 6790 h 15534"/>
                <a:gd name="T92" fmla="*/ 11748 w 12286"/>
                <a:gd name="T93" fmla="*/ 6571 h 15534"/>
                <a:gd name="T94" fmla="*/ 11211 w 12286"/>
                <a:gd name="T95" fmla="*/ 6351 h 15534"/>
                <a:gd name="T96" fmla="*/ 10576 w 12286"/>
                <a:gd name="T97" fmla="*/ 6229 h 15534"/>
                <a:gd name="T98" fmla="*/ 8842 w 12286"/>
                <a:gd name="T99" fmla="*/ 6033 h 15534"/>
                <a:gd name="T100" fmla="*/ 6326 w 12286"/>
                <a:gd name="T101" fmla="*/ 5887 h 15534"/>
                <a:gd name="T102" fmla="*/ 6644 w 12286"/>
                <a:gd name="T103" fmla="*/ 5252 h 15534"/>
                <a:gd name="T104" fmla="*/ 6888 w 12286"/>
                <a:gd name="T105" fmla="*/ 4495 h 15534"/>
                <a:gd name="T106" fmla="*/ 7083 w 12286"/>
                <a:gd name="T107" fmla="*/ 3689 h 15534"/>
                <a:gd name="T108" fmla="*/ 7254 w 12286"/>
                <a:gd name="T109" fmla="*/ 2150 h 15534"/>
                <a:gd name="T110" fmla="*/ 7303 w 12286"/>
                <a:gd name="T111" fmla="*/ 978 h 15534"/>
                <a:gd name="T112" fmla="*/ 7230 w 12286"/>
                <a:gd name="T113" fmla="*/ 611 h 15534"/>
                <a:gd name="T114" fmla="*/ 7035 w 12286"/>
                <a:gd name="T115" fmla="*/ 318 h 15534"/>
                <a:gd name="T116" fmla="*/ 6717 w 12286"/>
                <a:gd name="T117" fmla="*/ 98 h 15534"/>
                <a:gd name="T118" fmla="*/ 6326 w 12286"/>
                <a:gd name="T119" fmla="*/ 1 h 15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4" name="Google Shape;225;p7">
            <a:extLst>
              <a:ext uri="{FF2B5EF4-FFF2-40B4-BE49-F238E27FC236}">
                <a16:creationId xmlns:a16="http://schemas.microsoft.com/office/drawing/2014/main" id="{9D1FA43D-99D4-E34D-9A8B-C4B27C2A87E3}"/>
              </a:ext>
            </a:extLst>
          </p:cNvPr>
          <p:cNvSpPr>
            <a:spLocks/>
          </p:cNvSpPr>
          <p:nvPr/>
        </p:nvSpPr>
        <p:spPr bwMode="auto">
          <a:xfrm>
            <a:off x="203200" y="1270000"/>
            <a:ext cx="166688" cy="287338"/>
          </a:xfrm>
          <a:custGeom>
            <a:avLst/>
            <a:gdLst>
              <a:gd name="T0" fmla="*/ 6423 w 11870"/>
              <a:gd name="T1" fmla="*/ 1002 h 20565"/>
              <a:gd name="T2" fmla="*/ 6570 w 11870"/>
              <a:gd name="T3" fmla="*/ 1148 h 20565"/>
              <a:gd name="T4" fmla="*/ 6570 w 11870"/>
              <a:gd name="T5" fmla="*/ 1368 h 20565"/>
              <a:gd name="T6" fmla="*/ 6423 w 11870"/>
              <a:gd name="T7" fmla="*/ 1515 h 20565"/>
              <a:gd name="T8" fmla="*/ 5569 w 11870"/>
              <a:gd name="T9" fmla="*/ 1539 h 20565"/>
              <a:gd name="T10" fmla="*/ 5373 w 11870"/>
              <a:gd name="T11" fmla="*/ 1466 h 20565"/>
              <a:gd name="T12" fmla="*/ 5276 w 11870"/>
              <a:gd name="T13" fmla="*/ 1270 h 20565"/>
              <a:gd name="T14" fmla="*/ 5373 w 11870"/>
              <a:gd name="T15" fmla="*/ 1075 h 20565"/>
              <a:gd name="T16" fmla="*/ 5569 w 11870"/>
              <a:gd name="T17" fmla="*/ 977 h 20565"/>
              <a:gd name="T18" fmla="*/ 10575 w 11870"/>
              <a:gd name="T19" fmla="*/ 2565 h 20565"/>
              <a:gd name="T20" fmla="*/ 1295 w 11870"/>
              <a:gd name="T21" fmla="*/ 16706 h 20565"/>
              <a:gd name="T22" fmla="*/ 10575 w 11870"/>
              <a:gd name="T23" fmla="*/ 2565 h 20565"/>
              <a:gd name="T24" fmla="*/ 6106 w 11870"/>
              <a:gd name="T25" fmla="*/ 17805 h 20565"/>
              <a:gd name="T26" fmla="*/ 6423 w 11870"/>
              <a:gd name="T27" fmla="*/ 17927 h 20565"/>
              <a:gd name="T28" fmla="*/ 6643 w 11870"/>
              <a:gd name="T29" fmla="*/ 18147 h 20565"/>
              <a:gd name="T30" fmla="*/ 6765 w 11870"/>
              <a:gd name="T31" fmla="*/ 18464 h 20565"/>
              <a:gd name="T32" fmla="*/ 6765 w 11870"/>
              <a:gd name="T33" fmla="*/ 18806 h 20565"/>
              <a:gd name="T34" fmla="*/ 6643 w 11870"/>
              <a:gd name="T35" fmla="*/ 19124 h 20565"/>
              <a:gd name="T36" fmla="*/ 6423 w 11870"/>
              <a:gd name="T37" fmla="*/ 19343 h 20565"/>
              <a:gd name="T38" fmla="*/ 6106 w 11870"/>
              <a:gd name="T39" fmla="*/ 19465 h 20565"/>
              <a:gd name="T40" fmla="*/ 5764 w 11870"/>
              <a:gd name="T41" fmla="*/ 19465 h 20565"/>
              <a:gd name="T42" fmla="*/ 5446 w 11870"/>
              <a:gd name="T43" fmla="*/ 19343 h 20565"/>
              <a:gd name="T44" fmla="*/ 5227 w 11870"/>
              <a:gd name="T45" fmla="*/ 19124 h 20565"/>
              <a:gd name="T46" fmla="*/ 5105 w 11870"/>
              <a:gd name="T47" fmla="*/ 18806 h 20565"/>
              <a:gd name="T48" fmla="*/ 5105 w 11870"/>
              <a:gd name="T49" fmla="*/ 18464 h 20565"/>
              <a:gd name="T50" fmla="*/ 5227 w 11870"/>
              <a:gd name="T51" fmla="*/ 18147 h 20565"/>
              <a:gd name="T52" fmla="*/ 5446 w 11870"/>
              <a:gd name="T53" fmla="*/ 17927 h 20565"/>
              <a:gd name="T54" fmla="*/ 5764 w 11870"/>
              <a:gd name="T55" fmla="*/ 17805 h 20565"/>
              <a:gd name="T56" fmla="*/ 1295 w 11870"/>
              <a:gd name="T57" fmla="*/ 0 h 20565"/>
              <a:gd name="T58" fmla="*/ 782 w 11870"/>
              <a:gd name="T59" fmla="*/ 98 h 20565"/>
              <a:gd name="T60" fmla="*/ 366 w 11870"/>
              <a:gd name="T61" fmla="*/ 367 h 20565"/>
              <a:gd name="T62" fmla="*/ 98 w 11870"/>
              <a:gd name="T63" fmla="*/ 782 h 20565"/>
              <a:gd name="T64" fmla="*/ 0 w 11870"/>
              <a:gd name="T65" fmla="*/ 1295 h 20565"/>
              <a:gd name="T66" fmla="*/ 25 w 11870"/>
              <a:gd name="T67" fmla="*/ 19539 h 20565"/>
              <a:gd name="T68" fmla="*/ 220 w 11870"/>
              <a:gd name="T69" fmla="*/ 20003 h 20565"/>
              <a:gd name="T70" fmla="*/ 562 w 11870"/>
              <a:gd name="T71" fmla="*/ 20345 h 20565"/>
              <a:gd name="T72" fmla="*/ 1026 w 11870"/>
              <a:gd name="T73" fmla="*/ 20540 h 20565"/>
              <a:gd name="T74" fmla="*/ 10575 w 11870"/>
              <a:gd name="T75" fmla="*/ 20565 h 20565"/>
              <a:gd name="T76" fmla="*/ 11088 w 11870"/>
              <a:gd name="T77" fmla="*/ 20467 h 20565"/>
              <a:gd name="T78" fmla="*/ 11503 w 11870"/>
              <a:gd name="T79" fmla="*/ 20198 h 20565"/>
              <a:gd name="T80" fmla="*/ 11772 w 11870"/>
              <a:gd name="T81" fmla="*/ 19783 h 20565"/>
              <a:gd name="T82" fmla="*/ 11870 w 11870"/>
              <a:gd name="T83" fmla="*/ 19270 h 20565"/>
              <a:gd name="T84" fmla="*/ 11845 w 11870"/>
              <a:gd name="T85" fmla="*/ 1026 h 20565"/>
              <a:gd name="T86" fmla="*/ 11650 w 11870"/>
              <a:gd name="T87" fmla="*/ 562 h 20565"/>
              <a:gd name="T88" fmla="*/ 11308 w 11870"/>
              <a:gd name="T89" fmla="*/ 220 h 20565"/>
              <a:gd name="T90" fmla="*/ 10844 w 11870"/>
              <a:gd name="T91" fmla="*/ 25 h 20565"/>
              <a:gd name="T92" fmla="*/ 1295 w 11870"/>
              <a:gd name="T93" fmla="*/ 0 h 20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lnTo>
                  <a:pt x="6301" y="977"/>
                </a:lnTo>
                <a:close/>
                <a:moveTo>
                  <a:pt x="10575" y="2565"/>
                </a:moveTo>
                <a:lnTo>
                  <a:pt x="10575" y="16706"/>
                </a:lnTo>
                <a:lnTo>
                  <a:pt x="1295" y="16706"/>
                </a:lnTo>
                <a:lnTo>
                  <a:pt x="1295" y="2565"/>
                </a:lnTo>
                <a:lnTo>
                  <a:pt x="1057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lnTo>
                  <a:pt x="1295" y="0"/>
                </a:lnTo>
                <a:close/>
              </a:path>
            </a:pathLst>
          </a:custGeom>
          <a:solidFill>
            <a:srgbClr val="19BB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5" name="Google Shape;226;p7">
            <a:extLst>
              <a:ext uri="{FF2B5EF4-FFF2-40B4-BE49-F238E27FC236}">
                <a16:creationId xmlns:a16="http://schemas.microsoft.com/office/drawing/2014/main" id="{9F834199-699D-1F44-991A-0FF5CA810F52}"/>
              </a:ext>
            </a:extLst>
          </p:cNvPr>
          <p:cNvGrpSpPr>
            <a:grpSpLocks/>
          </p:cNvGrpSpPr>
          <p:nvPr/>
        </p:nvGrpSpPr>
        <p:grpSpPr bwMode="auto">
          <a:xfrm>
            <a:off x="904875" y="515938"/>
            <a:ext cx="382588" cy="606425"/>
            <a:chOff x="6718575" y="2318625"/>
            <a:chExt cx="256950" cy="407375"/>
          </a:xfrm>
        </p:grpSpPr>
        <p:sp>
          <p:nvSpPr>
            <p:cNvPr id="16" name="Google Shape;227;p7">
              <a:extLst>
                <a:ext uri="{FF2B5EF4-FFF2-40B4-BE49-F238E27FC236}">
                  <a16:creationId xmlns:a16="http://schemas.microsoft.com/office/drawing/2014/main" id="{E7C24EDA-AB68-4940-881E-295ACF3D1746}"/>
                </a:ext>
              </a:extLst>
            </p:cNvPr>
            <p:cNvSpPr>
              <a:spLocks/>
            </p:cNvSpPr>
            <p:nvPr/>
          </p:nvSpPr>
          <p:spPr bwMode="auto">
            <a:xfrm>
              <a:off x="6795900" y="2673600"/>
              <a:ext cx="102300" cy="22550"/>
            </a:xfrm>
            <a:custGeom>
              <a:avLst/>
              <a:gdLst>
                <a:gd name="T0" fmla="*/ 4092 w 4092"/>
                <a:gd name="T1" fmla="*/ 902 h 902"/>
                <a:gd name="T2" fmla="*/ 4092 w 4092"/>
                <a:gd name="T3" fmla="*/ 1 h 902"/>
                <a:gd name="T4" fmla="*/ 0 w 4092"/>
                <a:gd name="T5" fmla="*/ 1 h 902"/>
                <a:gd name="T6" fmla="*/ 0 w 4092"/>
                <a:gd name="T7" fmla="*/ 902 h 902"/>
                <a:gd name="T8" fmla="*/ 4092 w 4092"/>
                <a:gd name="T9" fmla="*/ 902 h 902"/>
              </a:gdLst>
              <a:ahLst/>
              <a:cxnLst>
                <a:cxn ang="0">
                  <a:pos x="T0" y="T1"/>
                </a:cxn>
                <a:cxn ang="0">
                  <a:pos x="T2" y="T3"/>
                </a:cxn>
                <a:cxn ang="0">
                  <a:pos x="T4" y="T5"/>
                </a:cxn>
                <a:cxn ang="0">
                  <a:pos x="T6" y="T7"/>
                </a:cxn>
                <a:cxn ang="0">
                  <a:pos x="T8" y="T9"/>
                </a:cxn>
              </a:cxnLst>
              <a:rect l="0" t="0"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7" name="Google Shape;228;p7">
              <a:extLst>
                <a:ext uri="{FF2B5EF4-FFF2-40B4-BE49-F238E27FC236}">
                  <a16:creationId xmlns:a16="http://schemas.microsoft.com/office/drawing/2014/main" id="{C7DEC951-9A85-314A-A452-8919B464F3A6}"/>
                </a:ext>
              </a:extLst>
            </p:cNvPr>
            <p:cNvSpPr>
              <a:spLocks/>
            </p:cNvSpPr>
            <p:nvPr/>
          </p:nvSpPr>
          <p:spPr bwMode="auto">
            <a:xfrm>
              <a:off x="6795900" y="2650475"/>
              <a:ext cx="102300" cy="22550"/>
            </a:xfrm>
            <a:custGeom>
              <a:avLst/>
              <a:gdLst>
                <a:gd name="T0" fmla="*/ 4092 w 4092"/>
                <a:gd name="T1" fmla="*/ 901 h 902"/>
                <a:gd name="T2" fmla="*/ 4092 w 4092"/>
                <a:gd name="T3" fmla="*/ 0 h 902"/>
                <a:gd name="T4" fmla="*/ 0 w 4092"/>
                <a:gd name="T5" fmla="*/ 0 h 902"/>
                <a:gd name="T6" fmla="*/ 0 w 4092"/>
                <a:gd name="T7" fmla="*/ 901 h 902"/>
                <a:gd name="T8" fmla="*/ 4092 w 4092"/>
                <a:gd name="T9" fmla="*/ 901 h 902"/>
              </a:gdLst>
              <a:ahLst/>
              <a:cxnLst>
                <a:cxn ang="0">
                  <a:pos x="T0" y="T1"/>
                </a:cxn>
                <a:cxn ang="0">
                  <a:pos x="T2" y="T3"/>
                </a:cxn>
                <a:cxn ang="0">
                  <a:pos x="T4" y="T5"/>
                </a:cxn>
                <a:cxn ang="0">
                  <a:pos x="T6" y="T7"/>
                </a:cxn>
                <a:cxn ang="0">
                  <a:pos x="T8" y="T9"/>
                </a:cxn>
              </a:cxnLst>
              <a:rect l="0" t="0"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8" name="Google Shape;229;p7">
              <a:extLst>
                <a:ext uri="{FF2B5EF4-FFF2-40B4-BE49-F238E27FC236}">
                  <a16:creationId xmlns:a16="http://schemas.microsoft.com/office/drawing/2014/main" id="{5FF06D9D-CD07-3843-BDA5-1DE87B8DE5DD}"/>
                </a:ext>
              </a:extLst>
            </p:cNvPr>
            <p:cNvSpPr>
              <a:spLocks/>
            </p:cNvSpPr>
            <p:nvPr/>
          </p:nvSpPr>
          <p:spPr bwMode="auto">
            <a:xfrm>
              <a:off x="6795900" y="2696125"/>
              <a:ext cx="102300" cy="29875"/>
            </a:xfrm>
            <a:custGeom>
              <a:avLst/>
              <a:gdLst>
                <a:gd name="T0" fmla="*/ 0 w 4092"/>
                <a:gd name="T1" fmla="*/ 1 h 1195"/>
                <a:gd name="T2" fmla="*/ 0 w 4092"/>
                <a:gd name="T3" fmla="*/ 171 h 1195"/>
                <a:gd name="T4" fmla="*/ 0 w 4092"/>
                <a:gd name="T5" fmla="*/ 171 h 1195"/>
                <a:gd name="T6" fmla="*/ 24 w 4092"/>
                <a:gd name="T7" fmla="*/ 318 h 1195"/>
                <a:gd name="T8" fmla="*/ 98 w 4092"/>
                <a:gd name="T9" fmla="*/ 464 h 1195"/>
                <a:gd name="T10" fmla="*/ 195 w 4092"/>
                <a:gd name="T11" fmla="*/ 585 h 1195"/>
                <a:gd name="T12" fmla="*/ 341 w 4092"/>
                <a:gd name="T13" fmla="*/ 659 h 1195"/>
                <a:gd name="T14" fmla="*/ 1875 w 4092"/>
                <a:gd name="T15" fmla="*/ 1170 h 1195"/>
                <a:gd name="T16" fmla="*/ 1875 w 4092"/>
                <a:gd name="T17" fmla="*/ 1170 h 1195"/>
                <a:gd name="T18" fmla="*/ 2046 w 4092"/>
                <a:gd name="T19" fmla="*/ 1194 h 1195"/>
                <a:gd name="T20" fmla="*/ 2046 w 4092"/>
                <a:gd name="T21" fmla="*/ 1194 h 1195"/>
                <a:gd name="T22" fmla="*/ 2216 w 4092"/>
                <a:gd name="T23" fmla="*/ 1170 h 1195"/>
                <a:gd name="T24" fmla="*/ 3751 w 4092"/>
                <a:gd name="T25" fmla="*/ 659 h 1195"/>
                <a:gd name="T26" fmla="*/ 3751 w 4092"/>
                <a:gd name="T27" fmla="*/ 659 h 1195"/>
                <a:gd name="T28" fmla="*/ 3897 w 4092"/>
                <a:gd name="T29" fmla="*/ 585 h 1195"/>
                <a:gd name="T30" fmla="*/ 3994 w 4092"/>
                <a:gd name="T31" fmla="*/ 464 h 1195"/>
                <a:gd name="T32" fmla="*/ 4067 w 4092"/>
                <a:gd name="T33" fmla="*/ 318 h 1195"/>
                <a:gd name="T34" fmla="*/ 4092 w 4092"/>
                <a:gd name="T35" fmla="*/ 171 h 1195"/>
                <a:gd name="T36" fmla="*/ 4092 w 4092"/>
                <a:gd name="T37" fmla="*/ 1 h 1195"/>
                <a:gd name="T38" fmla="*/ 0 w 4092"/>
                <a:gd name="T39" fmla="*/ 1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230;p7">
              <a:extLst>
                <a:ext uri="{FF2B5EF4-FFF2-40B4-BE49-F238E27FC236}">
                  <a16:creationId xmlns:a16="http://schemas.microsoft.com/office/drawing/2014/main" id="{1C7F33BD-C89E-5D4E-B34F-57549D56580A}"/>
                </a:ext>
              </a:extLst>
            </p:cNvPr>
            <p:cNvSpPr>
              <a:spLocks/>
            </p:cNvSpPr>
            <p:nvPr/>
          </p:nvSpPr>
          <p:spPr bwMode="auto">
            <a:xfrm>
              <a:off x="6784925" y="2459275"/>
              <a:ext cx="35350" cy="166875"/>
            </a:xfrm>
            <a:custGeom>
              <a:avLst/>
              <a:gdLst>
                <a:gd name="T0" fmla="*/ 1413 w 1414"/>
                <a:gd name="T1" fmla="*/ 6674 h 6675"/>
                <a:gd name="T2" fmla="*/ 1413 w 1414"/>
                <a:gd name="T3" fmla="*/ 6674 h 6675"/>
                <a:gd name="T4" fmla="*/ 585 w 1414"/>
                <a:gd name="T5" fmla="*/ 2850 h 6675"/>
                <a:gd name="T6" fmla="*/ 1 w 1414"/>
                <a:gd name="T7" fmla="*/ 1 h 6675"/>
              </a:gdLst>
              <a:ahLst/>
              <a:cxnLst>
                <a:cxn ang="0">
                  <a:pos x="T0" y="T1"/>
                </a:cxn>
                <a:cxn ang="0">
                  <a:pos x="T2" y="T3"/>
                </a:cxn>
                <a:cxn ang="0">
                  <a:pos x="T4" y="T5"/>
                </a:cxn>
                <a:cxn ang="0">
                  <a:pos x="T6" y="T7"/>
                </a:cxn>
              </a:cxnLst>
              <a:rect l="0" t="0"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0" name="Google Shape;231;p7">
              <a:extLst>
                <a:ext uri="{FF2B5EF4-FFF2-40B4-BE49-F238E27FC236}">
                  <a16:creationId xmlns:a16="http://schemas.microsoft.com/office/drawing/2014/main" id="{7CE190E6-039C-7943-8B40-804748F9CFCE}"/>
                </a:ext>
              </a:extLst>
            </p:cNvPr>
            <p:cNvSpPr>
              <a:spLocks/>
            </p:cNvSpPr>
            <p:nvPr/>
          </p:nvSpPr>
          <p:spPr bwMode="auto">
            <a:xfrm>
              <a:off x="6718575" y="2318625"/>
              <a:ext cx="256950" cy="307525"/>
            </a:xfrm>
            <a:custGeom>
              <a:avLst/>
              <a:gdLst>
                <a:gd name="T0" fmla="*/ 7185 w 10278"/>
                <a:gd name="T1" fmla="*/ 12300 h 12301"/>
                <a:gd name="T2" fmla="*/ 7477 w 10278"/>
                <a:gd name="T3" fmla="*/ 11253 h 12301"/>
                <a:gd name="T4" fmla="*/ 7891 w 10278"/>
                <a:gd name="T5" fmla="*/ 10327 h 12301"/>
                <a:gd name="T6" fmla="*/ 8378 w 10278"/>
                <a:gd name="T7" fmla="*/ 9499 h 12301"/>
                <a:gd name="T8" fmla="*/ 9182 w 10278"/>
                <a:gd name="T9" fmla="*/ 8330 h 12301"/>
                <a:gd name="T10" fmla="*/ 9645 w 10278"/>
                <a:gd name="T11" fmla="*/ 7551 h 12301"/>
                <a:gd name="T12" fmla="*/ 10034 w 10278"/>
                <a:gd name="T13" fmla="*/ 6674 h 12301"/>
                <a:gd name="T14" fmla="*/ 10229 w 10278"/>
                <a:gd name="T15" fmla="*/ 5676 h 12301"/>
                <a:gd name="T16" fmla="*/ 10278 w 10278"/>
                <a:gd name="T17" fmla="*/ 5140 h 12301"/>
                <a:gd name="T18" fmla="*/ 10229 w 10278"/>
                <a:gd name="T19" fmla="*/ 4604 h 12301"/>
                <a:gd name="T20" fmla="*/ 10034 w 10278"/>
                <a:gd name="T21" fmla="*/ 3605 h 12301"/>
                <a:gd name="T22" fmla="*/ 9645 w 10278"/>
                <a:gd name="T23" fmla="*/ 2680 h 12301"/>
                <a:gd name="T24" fmla="*/ 9084 w 10278"/>
                <a:gd name="T25" fmla="*/ 1876 h 12301"/>
                <a:gd name="T26" fmla="*/ 8402 w 10278"/>
                <a:gd name="T27" fmla="*/ 1170 h 12301"/>
                <a:gd name="T28" fmla="*/ 7574 w 10278"/>
                <a:gd name="T29" fmla="*/ 634 h 12301"/>
                <a:gd name="T30" fmla="*/ 6673 w 10278"/>
                <a:gd name="T31" fmla="*/ 244 h 12301"/>
                <a:gd name="T32" fmla="*/ 5675 w 10278"/>
                <a:gd name="T33" fmla="*/ 25 h 12301"/>
                <a:gd name="T34" fmla="*/ 5139 w 10278"/>
                <a:gd name="T35" fmla="*/ 1 h 12301"/>
                <a:gd name="T36" fmla="*/ 4116 w 10278"/>
                <a:gd name="T37" fmla="*/ 98 h 12301"/>
                <a:gd name="T38" fmla="*/ 3142 w 10278"/>
                <a:gd name="T39" fmla="*/ 415 h 12301"/>
                <a:gd name="T40" fmla="*/ 2265 w 10278"/>
                <a:gd name="T41" fmla="*/ 878 h 12301"/>
                <a:gd name="T42" fmla="*/ 1510 w 10278"/>
                <a:gd name="T43" fmla="*/ 1511 h 12301"/>
                <a:gd name="T44" fmla="*/ 877 w 10278"/>
                <a:gd name="T45" fmla="*/ 2266 h 12301"/>
                <a:gd name="T46" fmla="*/ 414 w 10278"/>
                <a:gd name="T47" fmla="*/ 3143 h 12301"/>
                <a:gd name="T48" fmla="*/ 122 w 10278"/>
                <a:gd name="T49" fmla="*/ 4093 h 12301"/>
                <a:gd name="T50" fmla="*/ 0 w 10278"/>
                <a:gd name="T51" fmla="*/ 5140 h 12301"/>
                <a:gd name="T52" fmla="*/ 24 w 10278"/>
                <a:gd name="T53" fmla="*/ 5408 h 12301"/>
                <a:gd name="T54" fmla="*/ 122 w 10278"/>
                <a:gd name="T55" fmla="*/ 6187 h 12301"/>
                <a:gd name="T56" fmla="*/ 414 w 10278"/>
                <a:gd name="T57" fmla="*/ 7113 h 12301"/>
                <a:gd name="T58" fmla="*/ 852 w 10278"/>
                <a:gd name="T59" fmla="*/ 7941 h 12301"/>
                <a:gd name="T60" fmla="*/ 1364 w 10278"/>
                <a:gd name="T61" fmla="*/ 8720 h 12301"/>
                <a:gd name="T62" fmla="*/ 2143 w 10278"/>
                <a:gd name="T63" fmla="*/ 9913 h 12301"/>
                <a:gd name="T64" fmla="*/ 2606 w 10278"/>
                <a:gd name="T65" fmla="*/ 10766 h 12301"/>
                <a:gd name="T66" fmla="*/ 2971 w 10278"/>
                <a:gd name="T67" fmla="*/ 11764 h 1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1" name="Google Shape;232;p7">
              <a:extLst>
                <a:ext uri="{FF2B5EF4-FFF2-40B4-BE49-F238E27FC236}">
                  <a16:creationId xmlns:a16="http://schemas.microsoft.com/office/drawing/2014/main" id="{3929D18A-B0A3-5C4A-AEBC-CC73C808C717}"/>
                </a:ext>
              </a:extLst>
            </p:cNvPr>
            <p:cNvSpPr>
              <a:spLocks/>
            </p:cNvSpPr>
            <p:nvPr/>
          </p:nvSpPr>
          <p:spPr bwMode="auto">
            <a:xfrm>
              <a:off x="6873825" y="2459275"/>
              <a:ext cx="35350" cy="166875"/>
            </a:xfrm>
            <a:custGeom>
              <a:avLst/>
              <a:gdLst>
                <a:gd name="T0" fmla="*/ 1413 w 1414"/>
                <a:gd name="T1" fmla="*/ 1 h 6675"/>
                <a:gd name="T2" fmla="*/ 1413 w 1414"/>
                <a:gd name="T3" fmla="*/ 1 h 6675"/>
                <a:gd name="T4" fmla="*/ 829 w 1414"/>
                <a:gd name="T5" fmla="*/ 2850 h 6675"/>
                <a:gd name="T6" fmla="*/ 1 w 1414"/>
                <a:gd name="T7" fmla="*/ 6674 h 6675"/>
              </a:gdLst>
              <a:ahLst/>
              <a:cxnLst>
                <a:cxn ang="0">
                  <a:pos x="T0" y="T1"/>
                </a:cxn>
                <a:cxn ang="0">
                  <a:pos x="T2" y="T3"/>
                </a:cxn>
                <a:cxn ang="0">
                  <a:pos x="T4" y="T5"/>
                </a:cxn>
                <a:cxn ang="0">
                  <a:pos x="T6" y="T7"/>
                </a:cxn>
              </a:cxnLst>
              <a:rect l="0" t="0"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2" name="Google Shape;233;p7">
              <a:extLst>
                <a:ext uri="{FF2B5EF4-FFF2-40B4-BE49-F238E27FC236}">
                  <a16:creationId xmlns:a16="http://schemas.microsoft.com/office/drawing/2014/main" id="{A74B753C-504E-5443-90A2-D2C06A01806F}"/>
                </a:ext>
              </a:extLst>
            </p:cNvPr>
            <p:cNvSpPr>
              <a:spLocks/>
            </p:cNvSpPr>
            <p:nvPr/>
          </p:nvSpPr>
          <p:spPr bwMode="auto">
            <a:xfrm>
              <a:off x="6801975" y="2453200"/>
              <a:ext cx="90150" cy="19500"/>
            </a:xfrm>
            <a:custGeom>
              <a:avLst/>
              <a:gdLst>
                <a:gd name="T0" fmla="*/ 1 w 3606"/>
                <a:gd name="T1" fmla="*/ 73 h 780"/>
                <a:gd name="T2" fmla="*/ 829 w 3606"/>
                <a:gd name="T3" fmla="*/ 780 h 780"/>
                <a:gd name="T4" fmla="*/ 1657 w 3606"/>
                <a:gd name="T5" fmla="*/ 73 h 780"/>
                <a:gd name="T6" fmla="*/ 1657 w 3606"/>
                <a:gd name="T7" fmla="*/ 73 h 780"/>
                <a:gd name="T8" fmla="*/ 1730 w 3606"/>
                <a:gd name="T9" fmla="*/ 25 h 780"/>
                <a:gd name="T10" fmla="*/ 1803 w 3606"/>
                <a:gd name="T11" fmla="*/ 0 h 780"/>
                <a:gd name="T12" fmla="*/ 1876 w 3606"/>
                <a:gd name="T13" fmla="*/ 25 h 780"/>
                <a:gd name="T14" fmla="*/ 1949 w 3606"/>
                <a:gd name="T15" fmla="*/ 73 h 780"/>
                <a:gd name="T16" fmla="*/ 2777 w 3606"/>
                <a:gd name="T17" fmla="*/ 780 h 780"/>
                <a:gd name="T18" fmla="*/ 3605 w 3606"/>
                <a:gd name="T19" fmla="*/ 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3" name="Google Shape;234;p7">
              <a:extLst>
                <a:ext uri="{FF2B5EF4-FFF2-40B4-BE49-F238E27FC236}">
                  <a16:creationId xmlns:a16="http://schemas.microsoft.com/office/drawing/2014/main" id="{77DD4BD9-E5AB-DE44-899B-B674C4D334F1}"/>
                </a:ext>
              </a:extLst>
            </p:cNvPr>
            <p:cNvSpPr>
              <a:spLocks/>
            </p:cNvSpPr>
            <p:nvPr/>
          </p:nvSpPr>
          <p:spPr bwMode="auto">
            <a:xfrm>
              <a:off x="6795900" y="2628550"/>
              <a:ext cx="102300" cy="25"/>
            </a:xfrm>
            <a:custGeom>
              <a:avLst/>
              <a:gdLst>
                <a:gd name="T0" fmla="*/ 0 w 4092"/>
                <a:gd name="T1" fmla="*/ 1 h 1"/>
                <a:gd name="T2" fmla="*/ 4092 w 4092"/>
                <a:gd name="T3" fmla="*/ 1 h 1"/>
              </a:gdLst>
              <a:ahLst/>
              <a:cxnLst>
                <a:cxn ang="0">
                  <a:pos x="T0" y="T1"/>
                </a:cxn>
                <a:cxn ang="0">
                  <a:pos x="T2" y="T3"/>
                </a:cxn>
              </a:cxnLst>
              <a:rect l="0" t="0"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4" name="Google Shape;235;p7">
            <a:extLst>
              <a:ext uri="{FF2B5EF4-FFF2-40B4-BE49-F238E27FC236}">
                <a16:creationId xmlns:a16="http://schemas.microsoft.com/office/drawing/2014/main" id="{F0E090B0-8AC7-8B47-8851-D3DDBA36801F}"/>
              </a:ext>
            </a:extLst>
          </p:cNvPr>
          <p:cNvGrpSpPr>
            <a:grpSpLocks/>
          </p:cNvGrpSpPr>
          <p:nvPr/>
        </p:nvGrpSpPr>
        <p:grpSpPr bwMode="auto">
          <a:xfrm>
            <a:off x="336550" y="1839913"/>
            <a:ext cx="341313" cy="350837"/>
            <a:chOff x="3951850" y="2985350"/>
            <a:chExt cx="407950" cy="416500"/>
          </a:xfrm>
        </p:grpSpPr>
        <p:sp>
          <p:nvSpPr>
            <p:cNvPr id="25" name="Google Shape;236;p7">
              <a:extLst>
                <a:ext uri="{FF2B5EF4-FFF2-40B4-BE49-F238E27FC236}">
                  <a16:creationId xmlns:a16="http://schemas.microsoft.com/office/drawing/2014/main" id="{930DE0BA-7E3F-494B-8C88-6530D467CCA8}"/>
                </a:ext>
              </a:extLst>
            </p:cNvPr>
            <p:cNvSpPr>
              <a:spLocks/>
            </p:cNvSpPr>
            <p:nvPr/>
          </p:nvSpPr>
          <p:spPr bwMode="auto">
            <a:xfrm>
              <a:off x="3951850" y="2985350"/>
              <a:ext cx="314800" cy="314825"/>
            </a:xfrm>
            <a:custGeom>
              <a:avLst/>
              <a:gdLst>
                <a:gd name="T0" fmla="*/ 6284 w 12592"/>
                <a:gd name="T1" fmla="*/ 1 h 12593"/>
                <a:gd name="T2" fmla="*/ 5651 w 12592"/>
                <a:gd name="T3" fmla="*/ 49 h 12593"/>
                <a:gd name="T4" fmla="*/ 5017 w 12592"/>
                <a:gd name="T5" fmla="*/ 147 h 12593"/>
                <a:gd name="T6" fmla="*/ 4433 w 12592"/>
                <a:gd name="T7" fmla="*/ 293 h 12593"/>
                <a:gd name="T8" fmla="*/ 3848 w 12592"/>
                <a:gd name="T9" fmla="*/ 512 h 12593"/>
                <a:gd name="T10" fmla="*/ 3288 w 12592"/>
                <a:gd name="T11" fmla="*/ 780 h 12593"/>
                <a:gd name="T12" fmla="*/ 2777 w 12592"/>
                <a:gd name="T13" fmla="*/ 1072 h 12593"/>
                <a:gd name="T14" fmla="*/ 1851 w 12592"/>
                <a:gd name="T15" fmla="*/ 1852 h 12593"/>
                <a:gd name="T16" fmla="*/ 1072 w 12592"/>
                <a:gd name="T17" fmla="*/ 2777 h 12593"/>
                <a:gd name="T18" fmla="*/ 755 w 12592"/>
                <a:gd name="T19" fmla="*/ 3313 h 12593"/>
                <a:gd name="T20" fmla="*/ 487 w 12592"/>
                <a:gd name="T21" fmla="*/ 3849 h 12593"/>
                <a:gd name="T22" fmla="*/ 292 w 12592"/>
                <a:gd name="T23" fmla="*/ 4433 h 12593"/>
                <a:gd name="T24" fmla="*/ 122 w 12592"/>
                <a:gd name="T25" fmla="*/ 5042 h 12593"/>
                <a:gd name="T26" fmla="*/ 25 w 12592"/>
                <a:gd name="T27" fmla="*/ 5651 h 12593"/>
                <a:gd name="T28" fmla="*/ 0 w 12592"/>
                <a:gd name="T29" fmla="*/ 6308 h 12593"/>
                <a:gd name="T30" fmla="*/ 0 w 12592"/>
                <a:gd name="T31" fmla="*/ 6625 h 12593"/>
                <a:gd name="T32" fmla="*/ 73 w 12592"/>
                <a:gd name="T33" fmla="*/ 7258 h 12593"/>
                <a:gd name="T34" fmla="*/ 195 w 12592"/>
                <a:gd name="T35" fmla="*/ 7867 h 12593"/>
                <a:gd name="T36" fmla="*/ 390 w 12592"/>
                <a:gd name="T37" fmla="*/ 8476 h 12593"/>
                <a:gd name="T38" fmla="*/ 609 w 12592"/>
                <a:gd name="T39" fmla="*/ 9036 h 12593"/>
                <a:gd name="T40" fmla="*/ 901 w 12592"/>
                <a:gd name="T41" fmla="*/ 9572 h 12593"/>
                <a:gd name="T42" fmla="*/ 1437 w 12592"/>
                <a:gd name="T43" fmla="*/ 10303 h 12593"/>
                <a:gd name="T44" fmla="*/ 2290 w 12592"/>
                <a:gd name="T45" fmla="*/ 11155 h 12593"/>
                <a:gd name="T46" fmla="*/ 3020 w 12592"/>
                <a:gd name="T47" fmla="*/ 11691 h 12593"/>
                <a:gd name="T48" fmla="*/ 3556 w 12592"/>
                <a:gd name="T49" fmla="*/ 11983 h 12593"/>
                <a:gd name="T50" fmla="*/ 4141 w 12592"/>
                <a:gd name="T51" fmla="*/ 12202 h 12593"/>
                <a:gd name="T52" fmla="*/ 4725 w 12592"/>
                <a:gd name="T53" fmla="*/ 12397 h 12593"/>
                <a:gd name="T54" fmla="*/ 5334 w 12592"/>
                <a:gd name="T55" fmla="*/ 12519 h 12593"/>
                <a:gd name="T56" fmla="*/ 5967 w 12592"/>
                <a:gd name="T57" fmla="*/ 12592 h 12593"/>
                <a:gd name="T58" fmla="*/ 6284 w 12592"/>
                <a:gd name="T59" fmla="*/ 12592 h 12593"/>
                <a:gd name="T60" fmla="*/ 6941 w 12592"/>
                <a:gd name="T61" fmla="*/ 12568 h 12593"/>
                <a:gd name="T62" fmla="*/ 7550 w 12592"/>
                <a:gd name="T63" fmla="*/ 12470 h 12593"/>
                <a:gd name="T64" fmla="*/ 8159 w 12592"/>
                <a:gd name="T65" fmla="*/ 12300 h 12593"/>
                <a:gd name="T66" fmla="*/ 8744 w 12592"/>
                <a:gd name="T67" fmla="*/ 12105 h 12593"/>
                <a:gd name="T68" fmla="*/ 9279 w 12592"/>
                <a:gd name="T69" fmla="*/ 11837 h 12593"/>
                <a:gd name="T70" fmla="*/ 9815 w 12592"/>
                <a:gd name="T71" fmla="*/ 11520 h 12593"/>
                <a:gd name="T72" fmla="*/ 10741 w 12592"/>
                <a:gd name="T73" fmla="*/ 10741 h 12593"/>
                <a:gd name="T74" fmla="*/ 11520 w 12592"/>
                <a:gd name="T75" fmla="*/ 9816 h 12593"/>
                <a:gd name="T76" fmla="*/ 11812 w 12592"/>
                <a:gd name="T77" fmla="*/ 9304 h 12593"/>
                <a:gd name="T78" fmla="*/ 12080 w 12592"/>
                <a:gd name="T79" fmla="*/ 8744 h 12593"/>
                <a:gd name="T80" fmla="*/ 12299 w 12592"/>
                <a:gd name="T81" fmla="*/ 8184 h 12593"/>
                <a:gd name="T82" fmla="*/ 12446 w 12592"/>
                <a:gd name="T83" fmla="*/ 7575 h 12593"/>
                <a:gd name="T84" fmla="*/ 12543 w 12592"/>
                <a:gd name="T85" fmla="*/ 6942 h 12593"/>
                <a:gd name="T86" fmla="*/ 12592 w 12592"/>
                <a:gd name="T87" fmla="*/ 6308 h 12593"/>
                <a:gd name="T88" fmla="*/ 12567 w 12592"/>
                <a:gd name="T89" fmla="*/ 5968 h 12593"/>
                <a:gd name="T90" fmla="*/ 12519 w 12592"/>
                <a:gd name="T91" fmla="*/ 5334 h 12593"/>
                <a:gd name="T92" fmla="*/ 12397 w 12592"/>
                <a:gd name="T93" fmla="*/ 4725 h 12593"/>
                <a:gd name="T94" fmla="*/ 12202 w 12592"/>
                <a:gd name="T95" fmla="*/ 4141 h 12593"/>
                <a:gd name="T96" fmla="*/ 11958 w 12592"/>
                <a:gd name="T97" fmla="*/ 3581 h 12593"/>
                <a:gd name="T98" fmla="*/ 11666 w 12592"/>
                <a:gd name="T99" fmla="*/ 3045 h 12593"/>
                <a:gd name="T100" fmla="*/ 11155 w 12592"/>
                <a:gd name="T101" fmla="*/ 2290 h 12593"/>
                <a:gd name="T102" fmla="*/ 10302 w 12592"/>
                <a:gd name="T103" fmla="*/ 1437 h 12593"/>
                <a:gd name="T104" fmla="*/ 9547 w 12592"/>
                <a:gd name="T105" fmla="*/ 926 h 12593"/>
                <a:gd name="T106" fmla="*/ 9012 w 12592"/>
                <a:gd name="T107" fmla="*/ 634 h 12593"/>
                <a:gd name="T108" fmla="*/ 8451 w 12592"/>
                <a:gd name="T109" fmla="*/ 390 h 12593"/>
                <a:gd name="T110" fmla="*/ 7867 w 12592"/>
                <a:gd name="T111" fmla="*/ 220 h 12593"/>
                <a:gd name="T112" fmla="*/ 7258 w 12592"/>
                <a:gd name="T113" fmla="*/ 74 h 12593"/>
                <a:gd name="T114" fmla="*/ 6625 w 12592"/>
                <a:gd name="T115" fmla="*/ 25 h 12593"/>
                <a:gd name="T116" fmla="*/ 6284 w 12592"/>
                <a:gd name="T117" fmla="*/ 1 h 1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close/>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6" name="Google Shape;237;p7">
              <a:extLst>
                <a:ext uri="{FF2B5EF4-FFF2-40B4-BE49-F238E27FC236}">
                  <a16:creationId xmlns:a16="http://schemas.microsoft.com/office/drawing/2014/main" id="{A9323089-2416-8C4C-B64E-60CD873A3010}"/>
                </a:ext>
              </a:extLst>
            </p:cNvPr>
            <p:cNvSpPr>
              <a:spLocks/>
            </p:cNvSpPr>
            <p:nvPr/>
          </p:nvSpPr>
          <p:spPr bwMode="auto">
            <a:xfrm>
              <a:off x="3988375" y="3021875"/>
              <a:ext cx="241750" cy="241750"/>
            </a:xfrm>
            <a:custGeom>
              <a:avLst/>
              <a:gdLst>
                <a:gd name="T0" fmla="*/ 4823 w 9670"/>
                <a:gd name="T1" fmla="*/ 1 h 9670"/>
                <a:gd name="T2" fmla="*/ 3849 w 9670"/>
                <a:gd name="T3" fmla="*/ 98 h 9670"/>
                <a:gd name="T4" fmla="*/ 2947 w 9670"/>
                <a:gd name="T5" fmla="*/ 391 h 9670"/>
                <a:gd name="T6" fmla="*/ 2144 w 9670"/>
                <a:gd name="T7" fmla="*/ 829 h 9670"/>
                <a:gd name="T8" fmla="*/ 1413 w 9670"/>
                <a:gd name="T9" fmla="*/ 1438 h 9670"/>
                <a:gd name="T10" fmla="*/ 829 w 9670"/>
                <a:gd name="T11" fmla="*/ 2144 h 9670"/>
                <a:gd name="T12" fmla="*/ 390 w 9670"/>
                <a:gd name="T13" fmla="*/ 2972 h 9670"/>
                <a:gd name="T14" fmla="*/ 98 w 9670"/>
                <a:gd name="T15" fmla="*/ 3873 h 9670"/>
                <a:gd name="T16" fmla="*/ 1 w 9670"/>
                <a:gd name="T17" fmla="*/ 4847 h 9670"/>
                <a:gd name="T18" fmla="*/ 25 w 9670"/>
                <a:gd name="T19" fmla="*/ 5335 h 9670"/>
                <a:gd name="T20" fmla="*/ 220 w 9670"/>
                <a:gd name="T21" fmla="*/ 6284 h 9670"/>
                <a:gd name="T22" fmla="*/ 585 w 9670"/>
                <a:gd name="T23" fmla="*/ 7137 h 9670"/>
                <a:gd name="T24" fmla="*/ 1096 w 9670"/>
                <a:gd name="T25" fmla="*/ 7916 h 9670"/>
                <a:gd name="T26" fmla="*/ 1754 w 9670"/>
                <a:gd name="T27" fmla="*/ 8574 h 9670"/>
                <a:gd name="T28" fmla="*/ 2533 w 9670"/>
                <a:gd name="T29" fmla="*/ 9085 h 9670"/>
                <a:gd name="T30" fmla="*/ 3386 w 9670"/>
                <a:gd name="T31" fmla="*/ 9451 h 9670"/>
                <a:gd name="T32" fmla="*/ 4336 w 9670"/>
                <a:gd name="T33" fmla="*/ 9645 h 9670"/>
                <a:gd name="T34" fmla="*/ 4823 w 9670"/>
                <a:gd name="T35" fmla="*/ 9670 h 9670"/>
                <a:gd name="T36" fmla="*/ 5797 w 9670"/>
                <a:gd name="T37" fmla="*/ 9572 h 9670"/>
                <a:gd name="T38" fmla="*/ 6698 w 9670"/>
                <a:gd name="T39" fmla="*/ 9280 h 9670"/>
                <a:gd name="T40" fmla="*/ 7526 w 9670"/>
                <a:gd name="T41" fmla="*/ 8842 h 9670"/>
                <a:gd name="T42" fmla="*/ 8232 w 9670"/>
                <a:gd name="T43" fmla="*/ 8257 h 9670"/>
                <a:gd name="T44" fmla="*/ 8841 w 9670"/>
                <a:gd name="T45" fmla="*/ 7527 h 9670"/>
                <a:gd name="T46" fmla="*/ 9280 w 9670"/>
                <a:gd name="T47" fmla="*/ 6723 h 9670"/>
                <a:gd name="T48" fmla="*/ 9572 w 9670"/>
                <a:gd name="T49" fmla="*/ 5822 h 9670"/>
                <a:gd name="T50" fmla="*/ 9669 w 9670"/>
                <a:gd name="T51" fmla="*/ 4847 h 9670"/>
                <a:gd name="T52" fmla="*/ 9645 w 9670"/>
                <a:gd name="T53" fmla="*/ 4336 h 9670"/>
                <a:gd name="T54" fmla="*/ 9450 w 9670"/>
                <a:gd name="T55" fmla="*/ 3411 h 9670"/>
                <a:gd name="T56" fmla="*/ 9085 w 9670"/>
                <a:gd name="T57" fmla="*/ 2534 h 9670"/>
                <a:gd name="T58" fmla="*/ 8549 w 9670"/>
                <a:gd name="T59" fmla="*/ 1779 h 9670"/>
                <a:gd name="T60" fmla="*/ 7892 w 9670"/>
                <a:gd name="T61" fmla="*/ 1121 h 9670"/>
                <a:gd name="T62" fmla="*/ 7136 w 9670"/>
                <a:gd name="T63" fmla="*/ 585 h 9670"/>
                <a:gd name="T64" fmla="*/ 6260 w 9670"/>
                <a:gd name="T65" fmla="*/ 220 h 9670"/>
                <a:gd name="T66" fmla="*/ 5334 w 9670"/>
                <a:gd name="T67" fmla="*/ 25 h 9670"/>
                <a:gd name="T68" fmla="*/ 4823 w 9670"/>
                <a:gd name="T69" fmla="*/ 1 h 9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7" name="Google Shape;238;p7">
              <a:extLst>
                <a:ext uri="{FF2B5EF4-FFF2-40B4-BE49-F238E27FC236}">
                  <a16:creationId xmlns:a16="http://schemas.microsoft.com/office/drawing/2014/main" id="{6C4BE772-03A9-D54F-B5AD-5369AF717AA2}"/>
                </a:ext>
              </a:extLst>
            </p:cNvPr>
            <p:cNvSpPr>
              <a:spLocks/>
            </p:cNvSpPr>
            <p:nvPr/>
          </p:nvSpPr>
          <p:spPr bwMode="auto">
            <a:xfrm>
              <a:off x="4024300" y="3058425"/>
              <a:ext cx="84650" cy="84650"/>
            </a:xfrm>
            <a:custGeom>
              <a:avLst/>
              <a:gdLst>
                <a:gd name="T0" fmla="*/ 0 w 3386"/>
                <a:gd name="T1" fmla="*/ 3385 h 3386"/>
                <a:gd name="T2" fmla="*/ 0 w 3386"/>
                <a:gd name="T3" fmla="*/ 3385 h 3386"/>
                <a:gd name="T4" fmla="*/ 25 w 3386"/>
                <a:gd name="T5" fmla="*/ 3020 h 3386"/>
                <a:gd name="T6" fmla="*/ 74 w 3386"/>
                <a:gd name="T7" fmla="*/ 2704 h 3386"/>
                <a:gd name="T8" fmla="*/ 147 w 3386"/>
                <a:gd name="T9" fmla="*/ 2363 h 3386"/>
                <a:gd name="T10" fmla="*/ 268 w 3386"/>
                <a:gd name="T11" fmla="*/ 2070 h 3386"/>
                <a:gd name="T12" fmla="*/ 414 w 3386"/>
                <a:gd name="T13" fmla="*/ 1754 h 3386"/>
                <a:gd name="T14" fmla="*/ 585 w 3386"/>
                <a:gd name="T15" fmla="*/ 1486 h 3386"/>
                <a:gd name="T16" fmla="*/ 780 w 3386"/>
                <a:gd name="T17" fmla="*/ 1218 h 3386"/>
                <a:gd name="T18" fmla="*/ 999 w 3386"/>
                <a:gd name="T19" fmla="*/ 974 h 3386"/>
                <a:gd name="T20" fmla="*/ 1243 w 3386"/>
                <a:gd name="T21" fmla="*/ 755 h 3386"/>
                <a:gd name="T22" fmla="*/ 1510 w 3386"/>
                <a:gd name="T23" fmla="*/ 560 h 3386"/>
                <a:gd name="T24" fmla="*/ 1778 w 3386"/>
                <a:gd name="T25" fmla="*/ 390 h 3386"/>
                <a:gd name="T26" fmla="*/ 2071 w 3386"/>
                <a:gd name="T27" fmla="*/ 244 h 3386"/>
                <a:gd name="T28" fmla="*/ 2387 w 3386"/>
                <a:gd name="T29" fmla="*/ 146 h 3386"/>
                <a:gd name="T30" fmla="*/ 2704 w 3386"/>
                <a:gd name="T31" fmla="*/ 49 h 3386"/>
                <a:gd name="T32" fmla="*/ 3045 w 3386"/>
                <a:gd name="T33" fmla="*/ 0 h 3386"/>
                <a:gd name="T34" fmla="*/ 3386 w 3386"/>
                <a:gd name="T35" fmla="*/ 0 h 3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8" name="Google Shape;239;p7">
              <a:extLst>
                <a:ext uri="{FF2B5EF4-FFF2-40B4-BE49-F238E27FC236}">
                  <a16:creationId xmlns:a16="http://schemas.microsoft.com/office/drawing/2014/main" id="{CB35D2ED-D874-BE49-BA19-CFF289EDE980}"/>
                </a:ext>
              </a:extLst>
            </p:cNvPr>
            <p:cNvSpPr>
              <a:spLocks/>
            </p:cNvSpPr>
            <p:nvPr/>
          </p:nvSpPr>
          <p:spPr bwMode="auto">
            <a:xfrm>
              <a:off x="4205750" y="3248375"/>
              <a:ext cx="154050" cy="153475"/>
            </a:xfrm>
            <a:custGeom>
              <a:avLst/>
              <a:gdLst>
                <a:gd name="T0" fmla="*/ 0 w 6162"/>
                <a:gd name="T1" fmla="*/ 1024 h 6139"/>
                <a:gd name="T2" fmla="*/ 4969 w 6162"/>
                <a:gd name="T3" fmla="*/ 5992 h 6139"/>
                <a:gd name="T4" fmla="*/ 4969 w 6162"/>
                <a:gd name="T5" fmla="*/ 5992 h 6139"/>
                <a:gd name="T6" fmla="*/ 5042 w 6162"/>
                <a:gd name="T7" fmla="*/ 6041 h 6139"/>
                <a:gd name="T8" fmla="*/ 5115 w 6162"/>
                <a:gd name="T9" fmla="*/ 6090 h 6139"/>
                <a:gd name="T10" fmla="*/ 5212 w 6162"/>
                <a:gd name="T11" fmla="*/ 6114 h 6139"/>
                <a:gd name="T12" fmla="*/ 5310 w 6162"/>
                <a:gd name="T13" fmla="*/ 6138 h 6139"/>
                <a:gd name="T14" fmla="*/ 5407 w 6162"/>
                <a:gd name="T15" fmla="*/ 6114 h 6139"/>
                <a:gd name="T16" fmla="*/ 5480 w 6162"/>
                <a:gd name="T17" fmla="*/ 6090 h 6139"/>
                <a:gd name="T18" fmla="*/ 5577 w 6162"/>
                <a:gd name="T19" fmla="*/ 6041 h 6139"/>
                <a:gd name="T20" fmla="*/ 5651 w 6162"/>
                <a:gd name="T21" fmla="*/ 5992 h 6139"/>
                <a:gd name="T22" fmla="*/ 6016 w 6162"/>
                <a:gd name="T23" fmla="*/ 5627 h 6139"/>
                <a:gd name="T24" fmla="*/ 6016 w 6162"/>
                <a:gd name="T25" fmla="*/ 5627 h 6139"/>
                <a:gd name="T26" fmla="*/ 6089 w 6162"/>
                <a:gd name="T27" fmla="*/ 5554 h 6139"/>
                <a:gd name="T28" fmla="*/ 6138 w 6162"/>
                <a:gd name="T29" fmla="*/ 5456 h 6139"/>
                <a:gd name="T30" fmla="*/ 6162 w 6162"/>
                <a:gd name="T31" fmla="*/ 5359 h 6139"/>
                <a:gd name="T32" fmla="*/ 6162 w 6162"/>
                <a:gd name="T33" fmla="*/ 5286 h 6139"/>
                <a:gd name="T34" fmla="*/ 6162 w 6162"/>
                <a:gd name="T35" fmla="*/ 5188 h 6139"/>
                <a:gd name="T36" fmla="*/ 6138 w 6162"/>
                <a:gd name="T37" fmla="*/ 5091 h 6139"/>
                <a:gd name="T38" fmla="*/ 6089 w 6162"/>
                <a:gd name="T39" fmla="*/ 5018 h 6139"/>
                <a:gd name="T40" fmla="*/ 6016 w 6162"/>
                <a:gd name="T41" fmla="*/ 4921 h 6139"/>
                <a:gd name="T42" fmla="*/ 1072 w 6162"/>
                <a:gd name="T43" fmla="*/ 1 h 6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2" h="6139" fill="none" extrusionOk="0">
                  <a:moveTo>
                    <a:pt x="0" y="1024"/>
                  </a:move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14" name="Google Shape;214;p7"/>
          <p:cNvSpPr txBox="1">
            <a:spLocks noGrp="1"/>
          </p:cNvSpPr>
          <p:nvPr>
            <p:ph type="title"/>
          </p:nvPr>
        </p:nvSpPr>
        <p:spPr>
          <a:xfrm>
            <a:off x="1750591" y="618902"/>
            <a:ext cx="4944300" cy="645300"/>
          </a:xfrm>
          <a:prstGeom prst="rect">
            <a:avLst/>
          </a:prstGeom>
        </p:spPr>
        <p:txBody>
          <a:bodyPr spcFirstLastPara="1">
            <a:noAutofit/>
          </a:bodyPr>
          <a:lstStyle>
            <a:lvl1pPr lvl="0" rtl="0">
              <a:spcBef>
                <a:spcPts val="0"/>
              </a:spcBef>
              <a:spcAft>
                <a:spcPts val="0"/>
              </a:spcAft>
              <a:buSzPts val="4000"/>
              <a:buNone/>
              <a:defRPr sz="2400">
                <a:solidFill>
                  <a:srgbClr val="174769"/>
                </a:solidFill>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r>
              <a:rPr lang="en-US"/>
              <a:t>Click to edit Master title style</a:t>
            </a:r>
            <a:endParaRPr/>
          </a:p>
        </p:txBody>
      </p:sp>
      <p:sp>
        <p:nvSpPr>
          <p:cNvPr id="215" name="Google Shape;215;p7"/>
          <p:cNvSpPr txBox="1">
            <a:spLocks noGrp="1"/>
          </p:cNvSpPr>
          <p:nvPr>
            <p:ph type="body" idx="1"/>
          </p:nvPr>
        </p:nvSpPr>
        <p:spPr>
          <a:xfrm>
            <a:off x="1750591" y="1557338"/>
            <a:ext cx="2176800" cy="2544900"/>
          </a:xfrm>
          <a:prstGeom prst="rect">
            <a:avLst/>
          </a:prstGeom>
        </p:spPr>
        <p:txBody>
          <a:bodyPr spcFirstLastPara="1">
            <a:noAutofit/>
          </a:bodyPr>
          <a:lstStyle>
            <a:lvl1pPr marL="457200" lvl="0" indent="-317500" rtl="0">
              <a:spcBef>
                <a:spcPts val="600"/>
              </a:spcBef>
              <a:spcAft>
                <a:spcPts val="0"/>
              </a:spcAft>
              <a:buClr>
                <a:srgbClr val="174769"/>
              </a:buClr>
              <a:buSzPts val="1400"/>
              <a:buChar char="◇"/>
              <a:defRPr>
                <a:solidFill>
                  <a:srgbClr val="174769"/>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216" name="Google Shape;216;p7"/>
          <p:cNvSpPr txBox="1">
            <a:spLocks noGrp="1"/>
          </p:cNvSpPr>
          <p:nvPr>
            <p:ph type="body" idx="2"/>
          </p:nvPr>
        </p:nvSpPr>
        <p:spPr>
          <a:xfrm>
            <a:off x="4038863" y="1557338"/>
            <a:ext cx="2176800" cy="2544900"/>
          </a:xfrm>
          <a:prstGeom prst="rect">
            <a:avLst/>
          </a:prstGeom>
        </p:spPr>
        <p:txBody>
          <a:bodyPr spcFirstLastPara="1">
            <a:noAutofit/>
          </a:bodyPr>
          <a:lstStyle>
            <a:lvl1pPr marL="457200" lvl="0" indent="-317500" rtl="0">
              <a:spcBef>
                <a:spcPts val="600"/>
              </a:spcBef>
              <a:spcAft>
                <a:spcPts val="0"/>
              </a:spcAft>
              <a:buClr>
                <a:srgbClr val="174769"/>
              </a:buClr>
              <a:buSzPts val="1400"/>
              <a:buChar char="◇"/>
              <a:defRPr>
                <a:solidFill>
                  <a:srgbClr val="174769"/>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217" name="Google Shape;217;p7"/>
          <p:cNvSpPr txBox="1">
            <a:spLocks noGrp="1"/>
          </p:cNvSpPr>
          <p:nvPr>
            <p:ph type="body" idx="3"/>
          </p:nvPr>
        </p:nvSpPr>
        <p:spPr>
          <a:xfrm>
            <a:off x="6327136" y="1557338"/>
            <a:ext cx="2176800" cy="2544900"/>
          </a:xfrm>
          <a:prstGeom prst="rect">
            <a:avLst/>
          </a:prstGeom>
        </p:spPr>
        <p:txBody>
          <a:bodyPr spcFirstLastPara="1">
            <a:noAutofit/>
          </a:bodyPr>
          <a:lstStyle>
            <a:lvl1pPr marL="457200" lvl="0" indent="-317500" rtl="0">
              <a:spcBef>
                <a:spcPts val="600"/>
              </a:spcBef>
              <a:spcAft>
                <a:spcPts val="0"/>
              </a:spcAft>
              <a:buClr>
                <a:srgbClr val="174769"/>
              </a:buClr>
              <a:buSzPts val="1400"/>
              <a:buChar char="◇"/>
              <a:defRPr>
                <a:solidFill>
                  <a:srgbClr val="174769"/>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29" name="Google Shape;240;p7">
            <a:extLst>
              <a:ext uri="{FF2B5EF4-FFF2-40B4-BE49-F238E27FC236}">
                <a16:creationId xmlns:a16="http://schemas.microsoft.com/office/drawing/2014/main" id="{82421378-C5C7-6748-BBA3-BC4C26944A05}"/>
              </a:ext>
            </a:extLst>
          </p:cNvPr>
          <p:cNvSpPr txBox="1">
            <a:spLocks noGrp="1" noChangeArrowheads="1"/>
          </p:cNvSpPr>
          <p:nvPr>
            <p:ph type="sldNum" idx="10"/>
          </p:nvPr>
        </p:nvSpPr>
        <p:spPr/>
        <p:txBody>
          <a:bodyPr/>
          <a:lstStyle>
            <a:lvl1pPr>
              <a:defRPr/>
            </a:lvl1pPr>
          </a:lstStyle>
          <a:p>
            <a:fld id="{0E33CD36-5710-C841-8A06-22D1DE6ABAB3}" type="slidenum">
              <a:rPr lang="en-US" altLang="en-US"/>
              <a:pPr/>
              <a:t>‹#›</a:t>
            </a:fld>
            <a:endParaRPr lang="en-US" altLang="en-US"/>
          </a:p>
        </p:txBody>
      </p:sp>
    </p:spTree>
    <p:extLst>
      <p:ext uri="{BB962C8B-B14F-4D97-AF65-F5344CB8AC3E}">
        <p14:creationId xmlns:p14="http://schemas.microsoft.com/office/powerpoint/2010/main" val="21319020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reserve="1">
  <p:cSld name="TITLE_ONLY">
    <p:spTree>
      <p:nvGrpSpPr>
        <p:cNvPr id="1" name="Shape 241"/>
        <p:cNvGrpSpPr/>
        <p:nvPr/>
      </p:nvGrpSpPr>
      <p:grpSpPr>
        <a:xfrm>
          <a:off x="0" y="0"/>
          <a:ext cx="0" cy="0"/>
          <a:chOff x="0" y="0"/>
          <a:chExt cx="0" cy="0"/>
        </a:xfrm>
      </p:grpSpPr>
      <p:sp>
        <p:nvSpPr>
          <p:cNvPr id="3" name="Google Shape;242;p8">
            <a:extLst>
              <a:ext uri="{FF2B5EF4-FFF2-40B4-BE49-F238E27FC236}">
                <a16:creationId xmlns:a16="http://schemas.microsoft.com/office/drawing/2014/main" id="{B6735590-3796-0A4D-ACCB-32FEF711C0F9}"/>
              </a:ext>
            </a:extLst>
          </p:cNvPr>
          <p:cNvSpPr>
            <a:spLocks/>
          </p:cNvSpPr>
          <p:nvPr/>
        </p:nvSpPr>
        <p:spPr bwMode="auto">
          <a:xfrm rot="10800000" flipH="1">
            <a:off x="7664450" y="3684588"/>
            <a:ext cx="1033463" cy="895350"/>
          </a:xfrm>
          <a:custGeom>
            <a:avLst/>
            <a:gdLst>
              <a:gd name="T0" fmla="*/ 30000 w 120000"/>
              <a:gd name="T1" fmla="*/ 0 h 120000"/>
              <a:gd name="T2" fmla="*/ 0 w 120000"/>
              <a:gd name="T3" fmla="*/ 59994 h 120000"/>
              <a:gd name="T4" fmla="*/ 30000 w 120000"/>
              <a:gd name="T5" fmla="*/ 120000 h 120000"/>
              <a:gd name="T6" fmla="*/ 90000 w 120000"/>
              <a:gd name="T7" fmla="*/ 120000 h 120000"/>
              <a:gd name="T8" fmla="*/ 120000 w 120000"/>
              <a:gd name="T9" fmla="*/ 59994 h 120000"/>
              <a:gd name="T10" fmla="*/ 90000 w 120000"/>
              <a:gd name="T11" fmla="*/ 0 h 120000"/>
              <a:gd name="T12" fmla="*/ 30000 w 120000"/>
              <a:gd name="T13" fmla="*/ 0 h 120000"/>
              <a:gd name="T14" fmla="*/ 38477 w 120000"/>
              <a:gd name="T15" fmla="*/ 16950 h 120000"/>
              <a:gd name="T16" fmla="*/ 81522 w 120000"/>
              <a:gd name="T17" fmla="*/ 16950 h 120000"/>
              <a:gd name="T18" fmla="*/ 103033 w 120000"/>
              <a:gd name="T19" fmla="*/ 59994 h 120000"/>
              <a:gd name="T20" fmla="*/ 81522 w 120000"/>
              <a:gd name="T21" fmla="*/ 103038 h 120000"/>
              <a:gd name="T22" fmla="*/ 38477 w 120000"/>
              <a:gd name="T23" fmla="*/ 103038 h 120000"/>
              <a:gd name="T24" fmla="*/ 16955 w 120000"/>
              <a:gd name="T25" fmla="*/ 59994 h 120000"/>
              <a:gd name="T26" fmla="*/ 38477 w 120000"/>
              <a:gd name="T27" fmla="*/ 1695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rotWithShape="0">
            <a:gsLst>
              <a:gs pos="0">
                <a:srgbClr val="3393E2"/>
              </a:gs>
              <a:gs pos="100000">
                <a:srgbClr val="00E2C7"/>
              </a:gs>
            </a:gsLst>
            <a:lin ang="6960000"/>
          </a:gra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endParaRPr lang="en-US"/>
          </a:p>
        </p:txBody>
      </p:sp>
      <p:sp>
        <p:nvSpPr>
          <p:cNvPr id="4" name="Google Shape;243;p8">
            <a:extLst>
              <a:ext uri="{FF2B5EF4-FFF2-40B4-BE49-F238E27FC236}">
                <a16:creationId xmlns:a16="http://schemas.microsoft.com/office/drawing/2014/main" id="{598779F2-DEF1-2C4C-8F53-A12BD5D556C8}"/>
              </a:ext>
            </a:extLst>
          </p:cNvPr>
          <p:cNvSpPr/>
          <p:nvPr/>
        </p:nvSpPr>
        <p:spPr>
          <a:xfrm rot="5400000">
            <a:off x="499599" y="157100"/>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Helvetica Neue" panose="02000503000000020004" pitchFamily="2" charset="0"/>
              <a:buNone/>
            </a:pPr>
            <a:endParaRPr lang="en-US" altLang="en-US" sz="3200">
              <a:solidFill>
                <a:srgbClr val="FFFFFF"/>
              </a:solidFill>
              <a:latin typeface="Helvetica Neue" panose="02000503000000020004" pitchFamily="2" charset="0"/>
              <a:sym typeface="Helvetica Neue" panose="02000503000000020004" pitchFamily="2" charset="0"/>
            </a:endParaRPr>
          </a:p>
        </p:txBody>
      </p:sp>
      <p:sp>
        <p:nvSpPr>
          <p:cNvPr id="5" name="Google Shape;245;p8">
            <a:extLst>
              <a:ext uri="{FF2B5EF4-FFF2-40B4-BE49-F238E27FC236}">
                <a16:creationId xmlns:a16="http://schemas.microsoft.com/office/drawing/2014/main" id="{24056BC9-CA55-9445-8A59-FFF4A9DE97DE}"/>
              </a:ext>
            </a:extLst>
          </p:cNvPr>
          <p:cNvSpPr>
            <a:spLocks noChangeArrowheads="1"/>
          </p:cNvSpPr>
          <p:nvPr/>
        </p:nvSpPr>
        <p:spPr bwMode="auto">
          <a:xfrm rot="10800000" flipH="1">
            <a:off x="-123825" y="1058863"/>
            <a:ext cx="819150" cy="709612"/>
          </a:xfrm>
          <a:prstGeom prst="hexagon">
            <a:avLst>
              <a:gd name="adj" fmla="val 28672"/>
              <a:gd name="vf" fmla="val 115470"/>
            </a:avLst>
          </a:prstGeom>
          <a:noFill/>
          <a:ln w="9525">
            <a:solidFill>
              <a:srgbClr val="19BBD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6" name="Google Shape;246;p8">
            <a:extLst>
              <a:ext uri="{FF2B5EF4-FFF2-40B4-BE49-F238E27FC236}">
                <a16:creationId xmlns:a16="http://schemas.microsoft.com/office/drawing/2014/main" id="{4FFC91C7-1A1F-2242-84E9-6829CDCEA1FB}"/>
              </a:ext>
            </a:extLst>
          </p:cNvPr>
          <p:cNvSpPr>
            <a:spLocks noChangeArrowheads="1"/>
          </p:cNvSpPr>
          <p:nvPr/>
        </p:nvSpPr>
        <p:spPr bwMode="auto">
          <a:xfrm rot="10800000" flipH="1">
            <a:off x="638175" y="1439863"/>
            <a:ext cx="428625" cy="371475"/>
          </a:xfrm>
          <a:prstGeom prst="hexagon">
            <a:avLst>
              <a:gd name="adj" fmla="val 28643"/>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 name="Google Shape;247;p8">
            <a:extLst>
              <a:ext uri="{FF2B5EF4-FFF2-40B4-BE49-F238E27FC236}">
                <a16:creationId xmlns:a16="http://schemas.microsoft.com/office/drawing/2014/main" id="{1EE43652-5873-8649-88ED-AE8C9BFD50FC}"/>
              </a:ext>
            </a:extLst>
          </p:cNvPr>
          <p:cNvSpPr>
            <a:spLocks noChangeArrowheads="1"/>
          </p:cNvSpPr>
          <p:nvPr/>
        </p:nvSpPr>
        <p:spPr bwMode="auto">
          <a:xfrm rot="10800000" flipH="1">
            <a:off x="1495425" y="-131763"/>
            <a:ext cx="819150" cy="709613"/>
          </a:xfrm>
          <a:prstGeom prst="hexagon">
            <a:avLst>
              <a:gd name="adj" fmla="val 28672"/>
              <a:gd name="vf" fmla="val 115470"/>
            </a:avLst>
          </a:prstGeom>
          <a:noFill/>
          <a:ln w="76200">
            <a:solidFill>
              <a:srgbClr val="184769"/>
            </a:solidFill>
            <a:miter lim="8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248;p8">
            <a:extLst>
              <a:ext uri="{FF2B5EF4-FFF2-40B4-BE49-F238E27FC236}">
                <a16:creationId xmlns:a16="http://schemas.microsoft.com/office/drawing/2014/main" id="{B3CBEFCE-E3D9-1244-94D9-76493D74BEBB}"/>
              </a:ext>
            </a:extLst>
          </p:cNvPr>
          <p:cNvSpPr>
            <a:spLocks noChangeArrowheads="1"/>
          </p:cNvSpPr>
          <p:nvPr/>
        </p:nvSpPr>
        <p:spPr bwMode="auto">
          <a:xfrm rot="10800000" flipH="1">
            <a:off x="327025" y="88900"/>
            <a:ext cx="360363" cy="311150"/>
          </a:xfrm>
          <a:prstGeom prst="hexagon">
            <a:avLst>
              <a:gd name="adj" fmla="val 28745"/>
              <a:gd name="vf" fmla="val 115470"/>
            </a:avLst>
          </a:prstGeom>
          <a:solidFill>
            <a:srgbClr val="00E1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9" name="Google Shape;249;p8">
            <a:extLst>
              <a:ext uri="{FF2B5EF4-FFF2-40B4-BE49-F238E27FC236}">
                <a16:creationId xmlns:a16="http://schemas.microsoft.com/office/drawing/2014/main" id="{48AA8A92-7097-354A-8D89-ED99164F8858}"/>
              </a:ext>
            </a:extLst>
          </p:cNvPr>
          <p:cNvGrpSpPr>
            <a:grpSpLocks/>
          </p:cNvGrpSpPr>
          <p:nvPr/>
        </p:nvGrpSpPr>
        <p:grpSpPr bwMode="auto">
          <a:xfrm>
            <a:off x="1730375" y="60325"/>
            <a:ext cx="350838" cy="325438"/>
            <a:chOff x="5975075" y="2327500"/>
            <a:chExt cx="420100" cy="388350"/>
          </a:xfrm>
        </p:grpSpPr>
        <p:sp>
          <p:nvSpPr>
            <p:cNvPr id="10" name="Google Shape;250;p8">
              <a:extLst>
                <a:ext uri="{FF2B5EF4-FFF2-40B4-BE49-F238E27FC236}">
                  <a16:creationId xmlns:a16="http://schemas.microsoft.com/office/drawing/2014/main" id="{EB915C9D-8B5D-9249-943D-F2A96885A6D6}"/>
                </a:ext>
              </a:extLst>
            </p:cNvPr>
            <p:cNvSpPr>
              <a:spLocks/>
            </p:cNvSpPr>
            <p:nvPr/>
          </p:nvSpPr>
          <p:spPr bwMode="auto">
            <a:xfrm>
              <a:off x="5975075" y="2474650"/>
              <a:ext cx="98325" cy="220450"/>
            </a:xfrm>
            <a:custGeom>
              <a:avLst/>
              <a:gdLst>
                <a:gd name="T0" fmla="*/ 2418 w 3933"/>
                <a:gd name="T1" fmla="*/ 1002 h 8818"/>
                <a:gd name="T2" fmla="*/ 2565 w 3933"/>
                <a:gd name="T3" fmla="*/ 1027 h 8818"/>
                <a:gd name="T4" fmla="*/ 2687 w 3933"/>
                <a:gd name="T5" fmla="*/ 1075 h 8818"/>
                <a:gd name="T6" fmla="*/ 2809 w 3933"/>
                <a:gd name="T7" fmla="*/ 1124 h 8818"/>
                <a:gd name="T8" fmla="*/ 2907 w 3933"/>
                <a:gd name="T9" fmla="*/ 1222 h 8818"/>
                <a:gd name="T10" fmla="*/ 3005 w 3933"/>
                <a:gd name="T11" fmla="*/ 1320 h 8818"/>
                <a:gd name="T12" fmla="*/ 3078 w 3933"/>
                <a:gd name="T13" fmla="*/ 1442 h 8818"/>
                <a:gd name="T14" fmla="*/ 3102 w 3933"/>
                <a:gd name="T15" fmla="*/ 1564 h 8818"/>
                <a:gd name="T16" fmla="*/ 3127 w 3933"/>
                <a:gd name="T17" fmla="*/ 1710 h 8818"/>
                <a:gd name="T18" fmla="*/ 3102 w 3933"/>
                <a:gd name="T19" fmla="*/ 1857 h 8818"/>
                <a:gd name="T20" fmla="*/ 3078 w 3933"/>
                <a:gd name="T21" fmla="*/ 1979 h 8818"/>
                <a:gd name="T22" fmla="*/ 3005 w 3933"/>
                <a:gd name="T23" fmla="*/ 2101 h 8818"/>
                <a:gd name="T24" fmla="*/ 2907 w 3933"/>
                <a:gd name="T25" fmla="*/ 2223 h 8818"/>
                <a:gd name="T26" fmla="*/ 2809 w 3933"/>
                <a:gd name="T27" fmla="*/ 2297 h 8818"/>
                <a:gd name="T28" fmla="*/ 2687 w 3933"/>
                <a:gd name="T29" fmla="*/ 2370 h 8818"/>
                <a:gd name="T30" fmla="*/ 2565 w 3933"/>
                <a:gd name="T31" fmla="*/ 2394 h 8818"/>
                <a:gd name="T32" fmla="*/ 2418 w 3933"/>
                <a:gd name="T33" fmla="*/ 2419 h 8818"/>
                <a:gd name="T34" fmla="*/ 2272 w 3933"/>
                <a:gd name="T35" fmla="*/ 2394 h 8818"/>
                <a:gd name="T36" fmla="*/ 2150 w 3933"/>
                <a:gd name="T37" fmla="*/ 2370 h 8818"/>
                <a:gd name="T38" fmla="*/ 2028 w 3933"/>
                <a:gd name="T39" fmla="*/ 2297 h 8818"/>
                <a:gd name="T40" fmla="*/ 1930 w 3933"/>
                <a:gd name="T41" fmla="*/ 2223 h 8818"/>
                <a:gd name="T42" fmla="*/ 1832 w 3933"/>
                <a:gd name="T43" fmla="*/ 2101 h 8818"/>
                <a:gd name="T44" fmla="*/ 1759 w 3933"/>
                <a:gd name="T45" fmla="*/ 1979 h 8818"/>
                <a:gd name="T46" fmla="*/ 1735 w 3933"/>
                <a:gd name="T47" fmla="*/ 1857 h 8818"/>
                <a:gd name="T48" fmla="*/ 1710 w 3933"/>
                <a:gd name="T49" fmla="*/ 1710 h 8818"/>
                <a:gd name="T50" fmla="*/ 1735 w 3933"/>
                <a:gd name="T51" fmla="*/ 1564 h 8818"/>
                <a:gd name="T52" fmla="*/ 1759 w 3933"/>
                <a:gd name="T53" fmla="*/ 1442 h 8818"/>
                <a:gd name="T54" fmla="*/ 1832 w 3933"/>
                <a:gd name="T55" fmla="*/ 1320 h 8818"/>
                <a:gd name="T56" fmla="*/ 1930 w 3933"/>
                <a:gd name="T57" fmla="*/ 1222 h 8818"/>
                <a:gd name="T58" fmla="*/ 2028 w 3933"/>
                <a:gd name="T59" fmla="*/ 1124 h 8818"/>
                <a:gd name="T60" fmla="*/ 2150 w 3933"/>
                <a:gd name="T61" fmla="*/ 1075 h 8818"/>
                <a:gd name="T62" fmla="*/ 2272 w 3933"/>
                <a:gd name="T63" fmla="*/ 1027 h 8818"/>
                <a:gd name="T64" fmla="*/ 2418 w 3933"/>
                <a:gd name="T65" fmla="*/ 1002 h 8818"/>
                <a:gd name="T66" fmla="*/ 1 w 3933"/>
                <a:gd name="T67" fmla="*/ 1 h 8818"/>
                <a:gd name="T68" fmla="*/ 1 w 3933"/>
                <a:gd name="T69" fmla="*/ 8817 h 8818"/>
                <a:gd name="T70" fmla="*/ 3933 w 3933"/>
                <a:gd name="T71" fmla="*/ 8817 h 8818"/>
                <a:gd name="T72" fmla="*/ 3933 w 3933"/>
                <a:gd name="T73" fmla="*/ 1 h 8818"/>
                <a:gd name="T74" fmla="*/ 1 w 3933"/>
                <a:gd name="T75" fmla="*/ 1 h 8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lnTo>
                    <a:pt x="1"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51;p8">
              <a:extLst>
                <a:ext uri="{FF2B5EF4-FFF2-40B4-BE49-F238E27FC236}">
                  <a16:creationId xmlns:a16="http://schemas.microsoft.com/office/drawing/2014/main" id="{BE5BD8F9-C6FB-F541-8421-BC01E04B7299}"/>
                </a:ext>
              </a:extLst>
            </p:cNvPr>
            <p:cNvSpPr>
              <a:spLocks/>
            </p:cNvSpPr>
            <p:nvPr/>
          </p:nvSpPr>
          <p:spPr bwMode="auto">
            <a:xfrm>
              <a:off x="6088025" y="2327500"/>
              <a:ext cx="307150" cy="388350"/>
            </a:xfrm>
            <a:custGeom>
              <a:avLst/>
              <a:gdLst>
                <a:gd name="T0" fmla="*/ 5960 w 12286"/>
                <a:gd name="T1" fmla="*/ 25 h 15534"/>
                <a:gd name="T2" fmla="*/ 5520 w 12286"/>
                <a:gd name="T3" fmla="*/ 147 h 15534"/>
                <a:gd name="T4" fmla="*/ 4983 w 12286"/>
                <a:gd name="T5" fmla="*/ 1466 h 15534"/>
                <a:gd name="T6" fmla="*/ 4592 w 12286"/>
                <a:gd name="T7" fmla="*/ 2541 h 15534"/>
                <a:gd name="T8" fmla="*/ 4202 w 12286"/>
                <a:gd name="T9" fmla="*/ 3396 h 15534"/>
                <a:gd name="T10" fmla="*/ 3884 w 12286"/>
                <a:gd name="T11" fmla="*/ 3933 h 15534"/>
                <a:gd name="T12" fmla="*/ 3322 w 12286"/>
                <a:gd name="T13" fmla="*/ 4495 h 15534"/>
                <a:gd name="T14" fmla="*/ 1442 w 12286"/>
                <a:gd name="T15" fmla="*/ 6229 h 15534"/>
                <a:gd name="T16" fmla="*/ 1 w 12286"/>
                <a:gd name="T17" fmla="*/ 13433 h 15534"/>
                <a:gd name="T18" fmla="*/ 2004 w 12286"/>
                <a:gd name="T19" fmla="*/ 13678 h 15534"/>
                <a:gd name="T20" fmla="*/ 3567 w 12286"/>
                <a:gd name="T21" fmla="*/ 14313 h 15534"/>
                <a:gd name="T22" fmla="*/ 5594 w 12286"/>
                <a:gd name="T23" fmla="*/ 14997 h 15534"/>
                <a:gd name="T24" fmla="*/ 6668 w 12286"/>
                <a:gd name="T25" fmla="*/ 15265 h 15534"/>
                <a:gd name="T26" fmla="*/ 7694 w 12286"/>
                <a:gd name="T27" fmla="*/ 15461 h 15534"/>
                <a:gd name="T28" fmla="*/ 8622 w 12286"/>
                <a:gd name="T29" fmla="*/ 15534 h 15534"/>
                <a:gd name="T30" fmla="*/ 9819 w 12286"/>
                <a:gd name="T31" fmla="*/ 15509 h 15534"/>
                <a:gd name="T32" fmla="*/ 10552 w 12286"/>
                <a:gd name="T33" fmla="*/ 15363 h 15534"/>
                <a:gd name="T34" fmla="*/ 10845 w 12286"/>
                <a:gd name="T35" fmla="*/ 15265 h 15534"/>
                <a:gd name="T36" fmla="*/ 11064 w 12286"/>
                <a:gd name="T37" fmla="*/ 15094 h 15534"/>
                <a:gd name="T38" fmla="*/ 11162 w 12286"/>
                <a:gd name="T39" fmla="*/ 14874 h 15534"/>
                <a:gd name="T40" fmla="*/ 11211 w 12286"/>
                <a:gd name="T41" fmla="*/ 13995 h 15534"/>
                <a:gd name="T42" fmla="*/ 11064 w 12286"/>
                <a:gd name="T43" fmla="*/ 13702 h 15534"/>
                <a:gd name="T44" fmla="*/ 11040 w 12286"/>
                <a:gd name="T45" fmla="*/ 13556 h 15534"/>
                <a:gd name="T46" fmla="*/ 11284 w 12286"/>
                <a:gd name="T47" fmla="*/ 13458 h 15534"/>
                <a:gd name="T48" fmla="*/ 11455 w 12286"/>
                <a:gd name="T49" fmla="*/ 13263 h 15534"/>
                <a:gd name="T50" fmla="*/ 11577 w 12286"/>
                <a:gd name="T51" fmla="*/ 12994 h 15534"/>
                <a:gd name="T52" fmla="*/ 11675 w 12286"/>
                <a:gd name="T53" fmla="*/ 11993 h 15534"/>
                <a:gd name="T54" fmla="*/ 11675 w 12286"/>
                <a:gd name="T55" fmla="*/ 11773 h 15534"/>
                <a:gd name="T56" fmla="*/ 11602 w 12286"/>
                <a:gd name="T57" fmla="*/ 11553 h 15534"/>
                <a:gd name="T58" fmla="*/ 11406 w 12286"/>
                <a:gd name="T59" fmla="*/ 11309 h 15534"/>
                <a:gd name="T60" fmla="*/ 11455 w 12286"/>
                <a:gd name="T61" fmla="*/ 11211 h 15534"/>
                <a:gd name="T62" fmla="*/ 11651 w 12286"/>
                <a:gd name="T63" fmla="*/ 11089 h 15534"/>
                <a:gd name="T64" fmla="*/ 11822 w 12286"/>
                <a:gd name="T65" fmla="*/ 10893 h 15534"/>
                <a:gd name="T66" fmla="*/ 11919 w 12286"/>
                <a:gd name="T67" fmla="*/ 10674 h 15534"/>
                <a:gd name="T68" fmla="*/ 12017 w 12286"/>
                <a:gd name="T69" fmla="*/ 9672 h 15534"/>
                <a:gd name="T70" fmla="*/ 12017 w 12286"/>
                <a:gd name="T71" fmla="*/ 9428 h 15534"/>
                <a:gd name="T72" fmla="*/ 11944 w 12286"/>
                <a:gd name="T73" fmla="*/ 9208 h 15534"/>
                <a:gd name="T74" fmla="*/ 11822 w 12286"/>
                <a:gd name="T75" fmla="*/ 9037 h 15534"/>
                <a:gd name="T76" fmla="*/ 11651 w 12286"/>
                <a:gd name="T77" fmla="*/ 8891 h 15534"/>
                <a:gd name="T78" fmla="*/ 11846 w 12286"/>
                <a:gd name="T79" fmla="*/ 8793 h 15534"/>
                <a:gd name="T80" fmla="*/ 12017 w 12286"/>
                <a:gd name="T81" fmla="*/ 8647 h 15534"/>
                <a:gd name="T82" fmla="*/ 12139 w 12286"/>
                <a:gd name="T83" fmla="*/ 8451 h 15534"/>
                <a:gd name="T84" fmla="*/ 12188 w 12286"/>
                <a:gd name="T85" fmla="*/ 8207 h 15534"/>
                <a:gd name="T86" fmla="*/ 12261 w 12286"/>
                <a:gd name="T87" fmla="*/ 7206 h 15534"/>
                <a:gd name="T88" fmla="*/ 12188 w 12286"/>
                <a:gd name="T89" fmla="*/ 6986 h 15534"/>
                <a:gd name="T90" fmla="*/ 12066 w 12286"/>
                <a:gd name="T91" fmla="*/ 6790 h 15534"/>
                <a:gd name="T92" fmla="*/ 11748 w 12286"/>
                <a:gd name="T93" fmla="*/ 6571 h 15534"/>
                <a:gd name="T94" fmla="*/ 11211 w 12286"/>
                <a:gd name="T95" fmla="*/ 6351 h 15534"/>
                <a:gd name="T96" fmla="*/ 10576 w 12286"/>
                <a:gd name="T97" fmla="*/ 6229 h 15534"/>
                <a:gd name="T98" fmla="*/ 8842 w 12286"/>
                <a:gd name="T99" fmla="*/ 6033 h 15534"/>
                <a:gd name="T100" fmla="*/ 6326 w 12286"/>
                <a:gd name="T101" fmla="*/ 5887 h 15534"/>
                <a:gd name="T102" fmla="*/ 6644 w 12286"/>
                <a:gd name="T103" fmla="*/ 5252 h 15534"/>
                <a:gd name="T104" fmla="*/ 6888 w 12286"/>
                <a:gd name="T105" fmla="*/ 4495 h 15534"/>
                <a:gd name="T106" fmla="*/ 7083 w 12286"/>
                <a:gd name="T107" fmla="*/ 3689 h 15534"/>
                <a:gd name="T108" fmla="*/ 7254 w 12286"/>
                <a:gd name="T109" fmla="*/ 2150 h 15534"/>
                <a:gd name="T110" fmla="*/ 7303 w 12286"/>
                <a:gd name="T111" fmla="*/ 978 h 15534"/>
                <a:gd name="T112" fmla="*/ 7230 w 12286"/>
                <a:gd name="T113" fmla="*/ 611 h 15534"/>
                <a:gd name="T114" fmla="*/ 7035 w 12286"/>
                <a:gd name="T115" fmla="*/ 318 h 15534"/>
                <a:gd name="T116" fmla="*/ 6717 w 12286"/>
                <a:gd name="T117" fmla="*/ 98 h 15534"/>
                <a:gd name="T118" fmla="*/ 6326 w 12286"/>
                <a:gd name="T119" fmla="*/ 1 h 15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2" name="Google Shape;252;p8">
            <a:extLst>
              <a:ext uri="{FF2B5EF4-FFF2-40B4-BE49-F238E27FC236}">
                <a16:creationId xmlns:a16="http://schemas.microsoft.com/office/drawing/2014/main" id="{1E2B5973-2C2D-2540-96FD-DE5810176A0F}"/>
              </a:ext>
            </a:extLst>
          </p:cNvPr>
          <p:cNvSpPr>
            <a:spLocks/>
          </p:cNvSpPr>
          <p:nvPr/>
        </p:nvSpPr>
        <p:spPr bwMode="auto">
          <a:xfrm>
            <a:off x="203200" y="1270000"/>
            <a:ext cx="166688" cy="287338"/>
          </a:xfrm>
          <a:custGeom>
            <a:avLst/>
            <a:gdLst>
              <a:gd name="T0" fmla="*/ 6423 w 11870"/>
              <a:gd name="T1" fmla="*/ 1002 h 20565"/>
              <a:gd name="T2" fmla="*/ 6570 w 11870"/>
              <a:gd name="T3" fmla="*/ 1148 h 20565"/>
              <a:gd name="T4" fmla="*/ 6570 w 11870"/>
              <a:gd name="T5" fmla="*/ 1368 h 20565"/>
              <a:gd name="T6" fmla="*/ 6423 w 11870"/>
              <a:gd name="T7" fmla="*/ 1515 h 20565"/>
              <a:gd name="T8" fmla="*/ 5569 w 11870"/>
              <a:gd name="T9" fmla="*/ 1539 h 20565"/>
              <a:gd name="T10" fmla="*/ 5373 w 11870"/>
              <a:gd name="T11" fmla="*/ 1466 h 20565"/>
              <a:gd name="T12" fmla="*/ 5276 w 11870"/>
              <a:gd name="T13" fmla="*/ 1270 h 20565"/>
              <a:gd name="T14" fmla="*/ 5373 w 11870"/>
              <a:gd name="T15" fmla="*/ 1075 h 20565"/>
              <a:gd name="T16" fmla="*/ 5569 w 11870"/>
              <a:gd name="T17" fmla="*/ 977 h 20565"/>
              <a:gd name="T18" fmla="*/ 10575 w 11870"/>
              <a:gd name="T19" fmla="*/ 2565 h 20565"/>
              <a:gd name="T20" fmla="*/ 1295 w 11870"/>
              <a:gd name="T21" fmla="*/ 16706 h 20565"/>
              <a:gd name="T22" fmla="*/ 10575 w 11870"/>
              <a:gd name="T23" fmla="*/ 2565 h 20565"/>
              <a:gd name="T24" fmla="*/ 6106 w 11870"/>
              <a:gd name="T25" fmla="*/ 17805 h 20565"/>
              <a:gd name="T26" fmla="*/ 6423 w 11870"/>
              <a:gd name="T27" fmla="*/ 17927 h 20565"/>
              <a:gd name="T28" fmla="*/ 6643 w 11870"/>
              <a:gd name="T29" fmla="*/ 18147 h 20565"/>
              <a:gd name="T30" fmla="*/ 6765 w 11870"/>
              <a:gd name="T31" fmla="*/ 18464 h 20565"/>
              <a:gd name="T32" fmla="*/ 6765 w 11870"/>
              <a:gd name="T33" fmla="*/ 18806 h 20565"/>
              <a:gd name="T34" fmla="*/ 6643 w 11870"/>
              <a:gd name="T35" fmla="*/ 19124 h 20565"/>
              <a:gd name="T36" fmla="*/ 6423 w 11870"/>
              <a:gd name="T37" fmla="*/ 19343 h 20565"/>
              <a:gd name="T38" fmla="*/ 6106 w 11870"/>
              <a:gd name="T39" fmla="*/ 19465 h 20565"/>
              <a:gd name="T40" fmla="*/ 5764 w 11870"/>
              <a:gd name="T41" fmla="*/ 19465 h 20565"/>
              <a:gd name="T42" fmla="*/ 5446 w 11870"/>
              <a:gd name="T43" fmla="*/ 19343 h 20565"/>
              <a:gd name="T44" fmla="*/ 5227 w 11870"/>
              <a:gd name="T45" fmla="*/ 19124 h 20565"/>
              <a:gd name="T46" fmla="*/ 5105 w 11870"/>
              <a:gd name="T47" fmla="*/ 18806 h 20565"/>
              <a:gd name="T48" fmla="*/ 5105 w 11870"/>
              <a:gd name="T49" fmla="*/ 18464 h 20565"/>
              <a:gd name="T50" fmla="*/ 5227 w 11870"/>
              <a:gd name="T51" fmla="*/ 18147 h 20565"/>
              <a:gd name="T52" fmla="*/ 5446 w 11870"/>
              <a:gd name="T53" fmla="*/ 17927 h 20565"/>
              <a:gd name="T54" fmla="*/ 5764 w 11870"/>
              <a:gd name="T55" fmla="*/ 17805 h 20565"/>
              <a:gd name="T56" fmla="*/ 1295 w 11870"/>
              <a:gd name="T57" fmla="*/ 0 h 20565"/>
              <a:gd name="T58" fmla="*/ 782 w 11870"/>
              <a:gd name="T59" fmla="*/ 98 h 20565"/>
              <a:gd name="T60" fmla="*/ 366 w 11870"/>
              <a:gd name="T61" fmla="*/ 367 h 20565"/>
              <a:gd name="T62" fmla="*/ 98 w 11870"/>
              <a:gd name="T63" fmla="*/ 782 h 20565"/>
              <a:gd name="T64" fmla="*/ 0 w 11870"/>
              <a:gd name="T65" fmla="*/ 1295 h 20565"/>
              <a:gd name="T66" fmla="*/ 25 w 11870"/>
              <a:gd name="T67" fmla="*/ 19539 h 20565"/>
              <a:gd name="T68" fmla="*/ 220 w 11870"/>
              <a:gd name="T69" fmla="*/ 20003 h 20565"/>
              <a:gd name="T70" fmla="*/ 562 w 11870"/>
              <a:gd name="T71" fmla="*/ 20345 h 20565"/>
              <a:gd name="T72" fmla="*/ 1026 w 11870"/>
              <a:gd name="T73" fmla="*/ 20540 h 20565"/>
              <a:gd name="T74" fmla="*/ 10575 w 11870"/>
              <a:gd name="T75" fmla="*/ 20565 h 20565"/>
              <a:gd name="T76" fmla="*/ 11088 w 11870"/>
              <a:gd name="T77" fmla="*/ 20467 h 20565"/>
              <a:gd name="T78" fmla="*/ 11503 w 11870"/>
              <a:gd name="T79" fmla="*/ 20198 h 20565"/>
              <a:gd name="T80" fmla="*/ 11772 w 11870"/>
              <a:gd name="T81" fmla="*/ 19783 h 20565"/>
              <a:gd name="T82" fmla="*/ 11870 w 11870"/>
              <a:gd name="T83" fmla="*/ 19270 h 20565"/>
              <a:gd name="T84" fmla="*/ 11845 w 11870"/>
              <a:gd name="T85" fmla="*/ 1026 h 20565"/>
              <a:gd name="T86" fmla="*/ 11650 w 11870"/>
              <a:gd name="T87" fmla="*/ 562 h 20565"/>
              <a:gd name="T88" fmla="*/ 11308 w 11870"/>
              <a:gd name="T89" fmla="*/ 220 h 20565"/>
              <a:gd name="T90" fmla="*/ 10844 w 11870"/>
              <a:gd name="T91" fmla="*/ 25 h 20565"/>
              <a:gd name="T92" fmla="*/ 1295 w 11870"/>
              <a:gd name="T93" fmla="*/ 0 h 20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lnTo>
                  <a:pt x="6301" y="977"/>
                </a:lnTo>
                <a:close/>
                <a:moveTo>
                  <a:pt x="10575" y="2565"/>
                </a:moveTo>
                <a:lnTo>
                  <a:pt x="10575" y="16706"/>
                </a:lnTo>
                <a:lnTo>
                  <a:pt x="1295" y="16706"/>
                </a:lnTo>
                <a:lnTo>
                  <a:pt x="1295" y="2565"/>
                </a:lnTo>
                <a:lnTo>
                  <a:pt x="1057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lnTo>
                  <a:pt x="1295" y="0"/>
                </a:lnTo>
                <a:close/>
              </a:path>
            </a:pathLst>
          </a:custGeom>
          <a:solidFill>
            <a:srgbClr val="19BB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3" name="Google Shape;253;p8">
            <a:extLst>
              <a:ext uri="{FF2B5EF4-FFF2-40B4-BE49-F238E27FC236}">
                <a16:creationId xmlns:a16="http://schemas.microsoft.com/office/drawing/2014/main" id="{546443D5-9EAB-BE45-8B35-00F17B7017A8}"/>
              </a:ext>
            </a:extLst>
          </p:cNvPr>
          <p:cNvGrpSpPr>
            <a:grpSpLocks/>
          </p:cNvGrpSpPr>
          <p:nvPr/>
        </p:nvGrpSpPr>
        <p:grpSpPr bwMode="auto">
          <a:xfrm>
            <a:off x="904875" y="515938"/>
            <a:ext cx="382588" cy="606425"/>
            <a:chOff x="6718575" y="2318625"/>
            <a:chExt cx="256950" cy="407375"/>
          </a:xfrm>
        </p:grpSpPr>
        <p:sp>
          <p:nvSpPr>
            <p:cNvPr id="14" name="Google Shape;254;p8">
              <a:extLst>
                <a:ext uri="{FF2B5EF4-FFF2-40B4-BE49-F238E27FC236}">
                  <a16:creationId xmlns:a16="http://schemas.microsoft.com/office/drawing/2014/main" id="{5F15BFB1-43DA-7649-8CB9-647CD33932D6}"/>
                </a:ext>
              </a:extLst>
            </p:cNvPr>
            <p:cNvSpPr>
              <a:spLocks/>
            </p:cNvSpPr>
            <p:nvPr/>
          </p:nvSpPr>
          <p:spPr bwMode="auto">
            <a:xfrm>
              <a:off x="6795900" y="2673600"/>
              <a:ext cx="102300" cy="22550"/>
            </a:xfrm>
            <a:custGeom>
              <a:avLst/>
              <a:gdLst>
                <a:gd name="T0" fmla="*/ 4092 w 4092"/>
                <a:gd name="T1" fmla="*/ 902 h 902"/>
                <a:gd name="T2" fmla="*/ 4092 w 4092"/>
                <a:gd name="T3" fmla="*/ 1 h 902"/>
                <a:gd name="T4" fmla="*/ 0 w 4092"/>
                <a:gd name="T5" fmla="*/ 1 h 902"/>
                <a:gd name="T6" fmla="*/ 0 w 4092"/>
                <a:gd name="T7" fmla="*/ 902 h 902"/>
                <a:gd name="T8" fmla="*/ 4092 w 4092"/>
                <a:gd name="T9" fmla="*/ 902 h 902"/>
              </a:gdLst>
              <a:ahLst/>
              <a:cxnLst>
                <a:cxn ang="0">
                  <a:pos x="T0" y="T1"/>
                </a:cxn>
                <a:cxn ang="0">
                  <a:pos x="T2" y="T3"/>
                </a:cxn>
                <a:cxn ang="0">
                  <a:pos x="T4" y="T5"/>
                </a:cxn>
                <a:cxn ang="0">
                  <a:pos x="T6" y="T7"/>
                </a:cxn>
                <a:cxn ang="0">
                  <a:pos x="T8" y="T9"/>
                </a:cxn>
              </a:cxnLst>
              <a:rect l="0" t="0"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5" name="Google Shape;255;p8">
              <a:extLst>
                <a:ext uri="{FF2B5EF4-FFF2-40B4-BE49-F238E27FC236}">
                  <a16:creationId xmlns:a16="http://schemas.microsoft.com/office/drawing/2014/main" id="{10B6D582-A8DF-5146-8BC0-BE8C68209A49}"/>
                </a:ext>
              </a:extLst>
            </p:cNvPr>
            <p:cNvSpPr>
              <a:spLocks/>
            </p:cNvSpPr>
            <p:nvPr/>
          </p:nvSpPr>
          <p:spPr bwMode="auto">
            <a:xfrm>
              <a:off x="6795900" y="2650475"/>
              <a:ext cx="102300" cy="22550"/>
            </a:xfrm>
            <a:custGeom>
              <a:avLst/>
              <a:gdLst>
                <a:gd name="T0" fmla="*/ 4092 w 4092"/>
                <a:gd name="T1" fmla="*/ 901 h 902"/>
                <a:gd name="T2" fmla="*/ 4092 w 4092"/>
                <a:gd name="T3" fmla="*/ 0 h 902"/>
                <a:gd name="T4" fmla="*/ 0 w 4092"/>
                <a:gd name="T5" fmla="*/ 0 h 902"/>
                <a:gd name="T6" fmla="*/ 0 w 4092"/>
                <a:gd name="T7" fmla="*/ 901 h 902"/>
                <a:gd name="T8" fmla="*/ 4092 w 4092"/>
                <a:gd name="T9" fmla="*/ 901 h 902"/>
              </a:gdLst>
              <a:ahLst/>
              <a:cxnLst>
                <a:cxn ang="0">
                  <a:pos x="T0" y="T1"/>
                </a:cxn>
                <a:cxn ang="0">
                  <a:pos x="T2" y="T3"/>
                </a:cxn>
                <a:cxn ang="0">
                  <a:pos x="T4" y="T5"/>
                </a:cxn>
                <a:cxn ang="0">
                  <a:pos x="T6" y="T7"/>
                </a:cxn>
                <a:cxn ang="0">
                  <a:pos x="T8" y="T9"/>
                </a:cxn>
              </a:cxnLst>
              <a:rect l="0" t="0"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256;p8">
              <a:extLst>
                <a:ext uri="{FF2B5EF4-FFF2-40B4-BE49-F238E27FC236}">
                  <a16:creationId xmlns:a16="http://schemas.microsoft.com/office/drawing/2014/main" id="{C888A3BE-FA65-0F47-9F03-67C6379DC1D7}"/>
                </a:ext>
              </a:extLst>
            </p:cNvPr>
            <p:cNvSpPr>
              <a:spLocks/>
            </p:cNvSpPr>
            <p:nvPr/>
          </p:nvSpPr>
          <p:spPr bwMode="auto">
            <a:xfrm>
              <a:off x="6795900" y="2696125"/>
              <a:ext cx="102300" cy="29875"/>
            </a:xfrm>
            <a:custGeom>
              <a:avLst/>
              <a:gdLst>
                <a:gd name="T0" fmla="*/ 0 w 4092"/>
                <a:gd name="T1" fmla="*/ 1 h 1195"/>
                <a:gd name="T2" fmla="*/ 0 w 4092"/>
                <a:gd name="T3" fmla="*/ 171 h 1195"/>
                <a:gd name="T4" fmla="*/ 0 w 4092"/>
                <a:gd name="T5" fmla="*/ 171 h 1195"/>
                <a:gd name="T6" fmla="*/ 24 w 4092"/>
                <a:gd name="T7" fmla="*/ 318 h 1195"/>
                <a:gd name="T8" fmla="*/ 98 w 4092"/>
                <a:gd name="T9" fmla="*/ 464 h 1195"/>
                <a:gd name="T10" fmla="*/ 195 w 4092"/>
                <a:gd name="T11" fmla="*/ 585 h 1195"/>
                <a:gd name="T12" fmla="*/ 341 w 4092"/>
                <a:gd name="T13" fmla="*/ 659 h 1195"/>
                <a:gd name="T14" fmla="*/ 1875 w 4092"/>
                <a:gd name="T15" fmla="*/ 1170 h 1195"/>
                <a:gd name="T16" fmla="*/ 1875 w 4092"/>
                <a:gd name="T17" fmla="*/ 1170 h 1195"/>
                <a:gd name="T18" fmla="*/ 2046 w 4092"/>
                <a:gd name="T19" fmla="*/ 1194 h 1195"/>
                <a:gd name="T20" fmla="*/ 2046 w 4092"/>
                <a:gd name="T21" fmla="*/ 1194 h 1195"/>
                <a:gd name="T22" fmla="*/ 2216 w 4092"/>
                <a:gd name="T23" fmla="*/ 1170 h 1195"/>
                <a:gd name="T24" fmla="*/ 3751 w 4092"/>
                <a:gd name="T25" fmla="*/ 659 h 1195"/>
                <a:gd name="T26" fmla="*/ 3751 w 4092"/>
                <a:gd name="T27" fmla="*/ 659 h 1195"/>
                <a:gd name="T28" fmla="*/ 3897 w 4092"/>
                <a:gd name="T29" fmla="*/ 585 h 1195"/>
                <a:gd name="T30" fmla="*/ 3994 w 4092"/>
                <a:gd name="T31" fmla="*/ 464 h 1195"/>
                <a:gd name="T32" fmla="*/ 4067 w 4092"/>
                <a:gd name="T33" fmla="*/ 318 h 1195"/>
                <a:gd name="T34" fmla="*/ 4092 w 4092"/>
                <a:gd name="T35" fmla="*/ 171 h 1195"/>
                <a:gd name="T36" fmla="*/ 4092 w 4092"/>
                <a:gd name="T37" fmla="*/ 1 h 1195"/>
                <a:gd name="T38" fmla="*/ 0 w 4092"/>
                <a:gd name="T39" fmla="*/ 1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7" name="Google Shape;257;p8">
              <a:extLst>
                <a:ext uri="{FF2B5EF4-FFF2-40B4-BE49-F238E27FC236}">
                  <a16:creationId xmlns:a16="http://schemas.microsoft.com/office/drawing/2014/main" id="{3C3EBBDF-C175-DB45-8EAC-50676856CB91}"/>
                </a:ext>
              </a:extLst>
            </p:cNvPr>
            <p:cNvSpPr>
              <a:spLocks/>
            </p:cNvSpPr>
            <p:nvPr/>
          </p:nvSpPr>
          <p:spPr bwMode="auto">
            <a:xfrm>
              <a:off x="6784925" y="2459275"/>
              <a:ext cx="35350" cy="166875"/>
            </a:xfrm>
            <a:custGeom>
              <a:avLst/>
              <a:gdLst>
                <a:gd name="T0" fmla="*/ 1413 w 1414"/>
                <a:gd name="T1" fmla="*/ 6674 h 6675"/>
                <a:gd name="T2" fmla="*/ 1413 w 1414"/>
                <a:gd name="T3" fmla="*/ 6674 h 6675"/>
                <a:gd name="T4" fmla="*/ 585 w 1414"/>
                <a:gd name="T5" fmla="*/ 2850 h 6675"/>
                <a:gd name="T6" fmla="*/ 1 w 1414"/>
                <a:gd name="T7" fmla="*/ 1 h 6675"/>
              </a:gdLst>
              <a:ahLst/>
              <a:cxnLst>
                <a:cxn ang="0">
                  <a:pos x="T0" y="T1"/>
                </a:cxn>
                <a:cxn ang="0">
                  <a:pos x="T2" y="T3"/>
                </a:cxn>
                <a:cxn ang="0">
                  <a:pos x="T4" y="T5"/>
                </a:cxn>
                <a:cxn ang="0">
                  <a:pos x="T6" y="T7"/>
                </a:cxn>
              </a:cxnLst>
              <a:rect l="0" t="0"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8" name="Google Shape;258;p8">
              <a:extLst>
                <a:ext uri="{FF2B5EF4-FFF2-40B4-BE49-F238E27FC236}">
                  <a16:creationId xmlns:a16="http://schemas.microsoft.com/office/drawing/2014/main" id="{69B06461-D53C-7948-B0A7-344378DAC967}"/>
                </a:ext>
              </a:extLst>
            </p:cNvPr>
            <p:cNvSpPr>
              <a:spLocks/>
            </p:cNvSpPr>
            <p:nvPr/>
          </p:nvSpPr>
          <p:spPr bwMode="auto">
            <a:xfrm>
              <a:off x="6718575" y="2318625"/>
              <a:ext cx="256950" cy="307525"/>
            </a:xfrm>
            <a:custGeom>
              <a:avLst/>
              <a:gdLst>
                <a:gd name="T0" fmla="*/ 7185 w 10278"/>
                <a:gd name="T1" fmla="*/ 12300 h 12301"/>
                <a:gd name="T2" fmla="*/ 7477 w 10278"/>
                <a:gd name="T3" fmla="*/ 11253 h 12301"/>
                <a:gd name="T4" fmla="*/ 7891 w 10278"/>
                <a:gd name="T5" fmla="*/ 10327 h 12301"/>
                <a:gd name="T6" fmla="*/ 8378 w 10278"/>
                <a:gd name="T7" fmla="*/ 9499 h 12301"/>
                <a:gd name="T8" fmla="*/ 9182 w 10278"/>
                <a:gd name="T9" fmla="*/ 8330 h 12301"/>
                <a:gd name="T10" fmla="*/ 9645 w 10278"/>
                <a:gd name="T11" fmla="*/ 7551 h 12301"/>
                <a:gd name="T12" fmla="*/ 10034 w 10278"/>
                <a:gd name="T13" fmla="*/ 6674 h 12301"/>
                <a:gd name="T14" fmla="*/ 10229 w 10278"/>
                <a:gd name="T15" fmla="*/ 5676 h 12301"/>
                <a:gd name="T16" fmla="*/ 10278 w 10278"/>
                <a:gd name="T17" fmla="*/ 5140 h 12301"/>
                <a:gd name="T18" fmla="*/ 10229 w 10278"/>
                <a:gd name="T19" fmla="*/ 4604 h 12301"/>
                <a:gd name="T20" fmla="*/ 10034 w 10278"/>
                <a:gd name="T21" fmla="*/ 3605 h 12301"/>
                <a:gd name="T22" fmla="*/ 9645 w 10278"/>
                <a:gd name="T23" fmla="*/ 2680 h 12301"/>
                <a:gd name="T24" fmla="*/ 9084 w 10278"/>
                <a:gd name="T25" fmla="*/ 1876 h 12301"/>
                <a:gd name="T26" fmla="*/ 8402 w 10278"/>
                <a:gd name="T27" fmla="*/ 1170 h 12301"/>
                <a:gd name="T28" fmla="*/ 7574 w 10278"/>
                <a:gd name="T29" fmla="*/ 634 h 12301"/>
                <a:gd name="T30" fmla="*/ 6673 w 10278"/>
                <a:gd name="T31" fmla="*/ 244 h 12301"/>
                <a:gd name="T32" fmla="*/ 5675 w 10278"/>
                <a:gd name="T33" fmla="*/ 25 h 12301"/>
                <a:gd name="T34" fmla="*/ 5139 w 10278"/>
                <a:gd name="T35" fmla="*/ 1 h 12301"/>
                <a:gd name="T36" fmla="*/ 4116 w 10278"/>
                <a:gd name="T37" fmla="*/ 98 h 12301"/>
                <a:gd name="T38" fmla="*/ 3142 w 10278"/>
                <a:gd name="T39" fmla="*/ 415 h 12301"/>
                <a:gd name="T40" fmla="*/ 2265 w 10278"/>
                <a:gd name="T41" fmla="*/ 878 h 12301"/>
                <a:gd name="T42" fmla="*/ 1510 w 10278"/>
                <a:gd name="T43" fmla="*/ 1511 h 12301"/>
                <a:gd name="T44" fmla="*/ 877 w 10278"/>
                <a:gd name="T45" fmla="*/ 2266 h 12301"/>
                <a:gd name="T46" fmla="*/ 414 w 10278"/>
                <a:gd name="T47" fmla="*/ 3143 h 12301"/>
                <a:gd name="T48" fmla="*/ 122 w 10278"/>
                <a:gd name="T49" fmla="*/ 4093 h 12301"/>
                <a:gd name="T50" fmla="*/ 0 w 10278"/>
                <a:gd name="T51" fmla="*/ 5140 h 12301"/>
                <a:gd name="T52" fmla="*/ 24 w 10278"/>
                <a:gd name="T53" fmla="*/ 5408 h 12301"/>
                <a:gd name="T54" fmla="*/ 122 w 10278"/>
                <a:gd name="T55" fmla="*/ 6187 h 12301"/>
                <a:gd name="T56" fmla="*/ 414 w 10278"/>
                <a:gd name="T57" fmla="*/ 7113 h 12301"/>
                <a:gd name="T58" fmla="*/ 852 w 10278"/>
                <a:gd name="T59" fmla="*/ 7941 h 12301"/>
                <a:gd name="T60" fmla="*/ 1364 w 10278"/>
                <a:gd name="T61" fmla="*/ 8720 h 12301"/>
                <a:gd name="T62" fmla="*/ 2143 w 10278"/>
                <a:gd name="T63" fmla="*/ 9913 h 12301"/>
                <a:gd name="T64" fmla="*/ 2606 w 10278"/>
                <a:gd name="T65" fmla="*/ 10766 h 12301"/>
                <a:gd name="T66" fmla="*/ 2971 w 10278"/>
                <a:gd name="T67" fmla="*/ 11764 h 1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259;p8">
              <a:extLst>
                <a:ext uri="{FF2B5EF4-FFF2-40B4-BE49-F238E27FC236}">
                  <a16:creationId xmlns:a16="http://schemas.microsoft.com/office/drawing/2014/main" id="{93FCB722-80B9-6C4C-941A-928FAAA6B4D9}"/>
                </a:ext>
              </a:extLst>
            </p:cNvPr>
            <p:cNvSpPr>
              <a:spLocks/>
            </p:cNvSpPr>
            <p:nvPr/>
          </p:nvSpPr>
          <p:spPr bwMode="auto">
            <a:xfrm>
              <a:off x="6873825" y="2459275"/>
              <a:ext cx="35350" cy="166875"/>
            </a:xfrm>
            <a:custGeom>
              <a:avLst/>
              <a:gdLst>
                <a:gd name="T0" fmla="*/ 1413 w 1414"/>
                <a:gd name="T1" fmla="*/ 1 h 6675"/>
                <a:gd name="T2" fmla="*/ 1413 w 1414"/>
                <a:gd name="T3" fmla="*/ 1 h 6675"/>
                <a:gd name="T4" fmla="*/ 829 w 1414"/>
                <a:gd name="T5" fmla="*/ 2850 h 6675"/>
                <a:gd name="T6" fmla="*/ 1 w 1414"/>
                <a:gd name="T7" fmla="*/ 6674 h 6675"/>
              </a:gdLst>
              <a:ahLst/>
              <a:cxnLst>
                <a:cxn ang="0">
                  <a:pos x="T0" y="T1"/>
                </a:cxn>
                <a:cxn ang="0">
                  <a:pos x="T2" y="T3"/>
                </a:cxn>
                <a:cxn ang="0">
                  <a:pos x="T4" y="T5"/>
                </a:cxn>
                <a:cxn ang="0">
                  <a:pos x="T6" y="T7"/>
                </a:cxn>
              </a:cxnLst>
              <a:rect l="0" t="0"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0" name="Google Shape;260;p8">
              <a:extLst>
                <a:ext uri="{FF2B5EF4-FFF2-40B4-BE49-F238E27FC236}">
                  <a16:creationId xmlns:a16="http://schemas.microsoft.com/office/drawing/2014/main" id="{65A0815D-4BF6-CA48-8F49-CA8B3A61FB9F}"/>
                </a:ext>
              </a:extLst>
            </p:cNvPr>
            <p:cNvSpPr>
              <a:spLocks/>
            </p:cNvSpPr>
            <p:nvPr/>
          </p:nvSpPr>
          <p:spPr bwMode="auto">
            <a:xfrm>
              <a:off x="6801975" y="2453200"/>
              <a:ext cx="90150" cy="19500"/>
            </a:xfrm>
            <a:custGeom>
              <a:avLst/>
              <a:gdLst>
                <a:gd name="T0" fmla="*/ 1 w 3606"/>
                <a:gd name="T1" fmla="*/ 73 h 780"/>
                <a:gd name="T2" fmla="*/ 829 w 3606"/>
                <a:gd name="T3" fmla="*/ 780 h 780"/>
                <a:gd name="T4" fmla="*/ 1657 w 3606"/>
                <a:gd name="T5" fmla="*/ 73 h 780"/>
                <a:gd name="T6" fmla="*/ 1657 w 3606"/>
                <a:gd name="T7" fmla="*/ 73 h 780"/>
                <a:gd name="T8" fmla="*/ 1730 w 3606"/>
                <a:gd name="T9" fmla="*/ 25 h 780"/>
                <a:gd name="T10" fmla="*/ 1803 w 3606"/>
                <a:gd name="T11" fmla="*/ 0 h 780"/>
                <a:gd name="T12" fmla="*/ 1876 w 3606"/>
                <a:gd name="T13" fmla="*/ 25 h 780"/>
                <a:gd name="T14" fmla="*/ 1949 w 3606"/>
                <a:gd name="T15" fmla="*/ 73 h 780"/>
                <a:gd name="T16" fmla="*/ 2777 w 3606"/>
                <a:gd name="T17" fmla="*/ 780 h 780"/>
                <a:gd name="T18" fmla="*/ 3605 w 3606"/>
                <a:gd name="T19" fmla="*/ 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1" name="Google Shape;261;p8">
              <a:extLst>
                <a:ext uri="{FF2B5EF4-FFF2-40B4-BE49-F238E27FC236}">
                  <a16:creationId xmlns:a16="http://schemas.microsoft.com/office/drawing/2014/main" id="{5F546A5A-F943-6F48-8FC4-FFA2032FC03B}"/>
                </a:ext>
              </a:extLst>
            </p:cNvPr>
            <p:cNvSpPr>
              <a:spLocks/>
            </p:cNvSpPr>
            <p:nvPr/>
          </p:nvSpPr>
          <p:spPr bwMode="auto">
            <a:xfrm>
              <a:off x="6795900" y="2628550"/>
              <a:ext cx="102300" cy="25"/>
            </a:xfrm>
            <a:custGeom>
              <a:avLst/>
              <a:gdLst>
                <a:gd name="T0" fmla="*/ 0 w 4092"/>
                <a:gd name="T1" fmla="*/ 1 h 1"/>
                <a:gd name="T2" fmla="*/ 4092 w 4092"/>
                <a:gd name="T3" fmla="*/ 1 h 1"/>
              </a:gdLst>
              <a:ahLst/>
              <a:cxnLst>
                <a:cxn ang="0">
                  <a:pos x="T0" y="T1"/>
                </a:cxn>
                <a:cxn ang="0">
                  <a:pos x="T2" y="T3"/>
                </a:cxn>
              </a:cxnLst>
              <a:rect l="0" t="0"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2" name="Google Shape;262;p8">
            <a:extLst>
              <a:ext uri="{FF2B5EF4-FFF2-40B4-BE49-F238E27FC236}">
                <a16:creationId xmlns:a16="http://schemas.microsoft.com/office/drawing/2014/main" id="{23258137-0FBF-5B49-8E45-77A6CF7677B4}"/>
              </a:ext>
            </a:extLst>
          </p:cNvPr>
          <p:cNvGrpSpPr>
            <a:grpSpLocks/>
          </p:cNvGrpSpPr>
          <p:nvPr/>
        </p:nvGrpSpPr>
        <p:grpSpPr bwMode="auto">
          <a:xfrm>
            <a:off x="336550" y="1839913"/>
            <a:ext cx="341313" cy="350837"/>
            <a:chOff x="3951850" y="2985350"/>
            <a:chExt cx="407950" cy="416500"/>
          </a:xfrm>
        </p:grpSpPr>
        <p:sp>
          <p:nvSpPr>
            <p:cNvPr id="23" name="Google Shape;263;p8">
              <a:extLst>
                <a:ext uri="{FF2B5EF4-FFF2-40B4-BE49-F238E27FC236}">
                  <a16:creationId xmlns:a16="http://schemas.microsoft.com/office/drawing/2014/main" id="{F4B31023-9CEC-4647-B531-DAF3AEAA792C}"/>
                </a:ext>
              </a:extLst>
            </p:cNvPr>
            <p:cNvSpPr>
              <a:spLocks/>
            </p:cNvSpPr>
            <p:nvPr/>
          </p:nvSpPr>
          <p:spPr bwMode="auto">
            <a:xfrm>
              <a:off x="3951850" y="2985350"/>
              <a:ext cx="314800" cy="314825"/>
            </a:xfrm>
            <a:custGeom>
              <a:avLst/>
              <a:gdLst>
                <a:gd name="T0" fmla="*/ 6284 w 12592"/>
                <a:gd name="T1" fmla="*/ 1 h 12593"/>
                <a:gd name="T2" fmla="*/ 5651 w 12592"/>
                <a:gd name="T3" fmla="*/ 49 h 12593"/>
                <a:gd name="T4" fmla="*/ 5017 w 12592"/>
                <a:gd name="T5" fmla="*/ 147 h 12593"/>
                <a:gd name="T6" fmla="*/ 4433 w 12592"/>
                <a:gd name="T7" fmla="*/ 293 h 12593"/>
                <a:gd name="T8" fmla="*/ 3848 w 12592"/>
                <a:gd name="T9" fmla="*/ 512 h 12593"/>
                <a:gd name="T10" fmla="*/ 3288 w 12592"/>
                <a:gd name="T11" fmla="*/ 780 h 12593"/>
                <a:gd name="T12" fmla="*/ 2777 w 12592"/>
                <a:gd name="T13" fmla="*/ 1072 h 12593"/>
                <a:gd name="T14" fmla="*/ 1851 w 12592"/>
                <a:gd name="T15" fmla="*/ 1852 h 12593"/>
                <a:gd name="T16" fmla="*/ 1072 w 12592"/>
                <a:gd name="T17" fmla="*/ 2777 h 12593"/>
                <a:gd name="T18" fmla="*/ 755 w 12592"/>
                <a:gd name="T19" fmla="*/ 3313 h 12593"/>
                <a:gd name="T20" fmla="*/ 487 w 12592"/>
                <a:gd name="T21" fmla="*/ 3849 h 12593"/>
                <a:gd name="T22" fmla="*/ 292 w 12592"/>
                <a:gd name="T23" fmla="*/ 4433 h 12593"/>
                <a:gd name="T24" fmla="*/ 122 w 12592"/>
                <a:gd name="T25" fmla="*/ 5042 h 12593"/>
                <a:gd name="T26" fmla="*/ 25 w 12592"/>
                <a:gd name="T27" fmla="*/ 5651 h 12593"/>
                <a:gd name="T28" fmla="*/ 0 w 12592"/>
                <a:gd name="T29" fmla="*/ 6308 h 12593"/>
                <a:gd name="T30" fmla="*/ 0 w 12592"/>
                <a:gd name="T31" fmla="*/ 6625 h 12593"/>
                <a:gd name="T32" fmla="*/ 73 w 12592"/>
                <a:gd name="T33" fmla="*/ 7258 h 12593"/>
                <a:gd name="T34" fmla="*/ 195 w 12592"/>
                <a:gd name="T35" fmla="*/ 7867 h 12593"/>
                <a:gd name="T36" fmla="*/ 390 w 12592"/>
                <a:gd name="T37" fmla="*/ 8476 h 12593"/>
                <a:gd name="T38" fmla="*/ 609 w 12592"/>
                <a:gd name="T39" fmla="*/ 9036 h 12593"/>
                <a:gd name="T40" fmla="*/ 901 w 12592"/>
                <a:gd name="T41" fmla="*/ 9572 h 12593"/>
                <a:gd name="T42" fmla="*/ 1437 w 12592"/>
                <a:gd name="T43" fmla="*/ 10303 h 12593"/>
                <a:gd name="T44" fmla="*/ 2290 w 12592"/>
                <a:gd name="T45" fmla="*/ 11155 h 12593"/>
                <a:gd name="T46" fmla="*/ 3020 w 12592"/>
                <a:gd name="T47" fmla="*/ 11691 h 12593"/>
                <a:gd name="T48" fmla="*/ 3556 w 12592"/>
                <a:gd name="T49" fmla="*/ 11983 h 12593"/>
                <a:gd name="T50" fmla="*/ 4141 w 12592"/>
                <a:gd name="T51" fmla="*/ 12202 h 12593"/>
                <a:gd name="T52" fmla="*/ 4725 w 12592"/>
                <a:gd name="T53" fmla="*/ 12397 h 12593"/>
                <a:gd name="T54" fmla="*/ 5334 w 12592"/>
                <a:gd name="T55" fmla="*/ 12519 h 12593"/>
                <a:gd name="T56" fmla="*/ 5967 w 12592"/>
                <a:gd name="T57" fmla="*/ 12592 h 12593"/>
                <a:gd name="T58" fmla="*/ 6284 w 12592"/>
                <a:gd name="T59" fmla="*/ 12592 h 12593"/>
                <a:gd name="T60" fmla="*/ 6941 w 12592"/>
                <a:gd name="T61" fmla="*/ 12568 h 12593"/>
                <a:gd name="T62" fmla="*/ 7550 w 12592"/>
                <a:gd name="T63" fmla="*/ 12470 h 12593"/>
                <a:gd name="T64" fmla="*/ 8159 w 12592"/>
                <a:gd name="T65" fmla="*/ 12300 h 12593"/>
                <a:gd name="T66" fmla="*/ 8744 w 12592"/>
                <a:gd name="T67" fmla="*/ 12105 h 12593"/>
                <a:gd name="T68" fmla="*/ 9279 w 12592"/>
                <a:gd name="T69" fmla="*/ 11837 h 12593"/>
                <a:gd name="T70" fmla="*/ 9815 w 12592"/>
                <a:gd name="T71" fmla="*/ 11520 h 12593"/>
                <a:gd name="T72" fmla="*/ 10741 w 12592"/>
                <a:gd name="T73" fmla="*/ 10741 h 12593"/>
                <a:gd name="T74" fmla="*/ 11520 w 12592"/>
                <a:gd name="T75" fmla="*/ 9816 h 12593"/>
                <a:gd name="T76" fmla="*/ 11812 w 12592"/>
                <a:gd name="T77" fmla="*/ 9304 h 12593"/>
                <a:gd name="T78" fmla="*/ 12080 w 12592"/>
                <a:gd name="T79" fmla="*/ 8744 h 12593"/>
                <a:gd name="T80" fmla="*/ 12299 w 12592"/>
                <a:gd name="T81" fmla="*/ 8184 h 12593"/>
                <a:gd name="T82" fmla="*/ 12446 w 12592"/>
                <a:gd name="T83" fmla="*/ 7575 h 12593"/>
                <a:gd name="T84" fmla="*/ 12543 w 12592"/>
                <a:gd name="T85" fmla="*/ 6942 h 12593"/>
                <a:gd name="T86" fmla="*/ 12592 w 12592"/>
                <a:gd name="T87" fmla="*/ 6308 h 12593"/>
                <a:gd name="T88" fmla="*/ 12567 w 12592"/>
                <a:gd name="T89" fmla="*/ 5968 h 12593"/>
                <a:gd name="T90" fmla="*/ 12519 w 12592"/>
                <a:gd name="T91" fmla="*/ 5334 h 12593"/>
                <a:gd name="T92" fmla="*/ 12397 w 12592"/>
                <a:gd name="T93" fmla="*/ 4725 h 12593"/>
                <a:gd name="T94" fmla="*/ 12202 w 12592"/>
                <a:gd name="T95" fmla="*/ 4141 h 12593"/>
                <a:gd name="T96" fmla="*/ 11958 w 12592"/>
                <a:gd name="T97" fmla="*/ 3581 h 12593"/>
                <a:gd name="T98" fmla="*/ 11666 w 12592"/>
                <a:gd name="T99" fmla="*/ 3045 h 12593"/>
                <a:gd name="T100" fmla="*/ 11155 w 12592"/>
                <a:gd name="T101" fmla="*/ 2290 h 12593"/>
                <a:gd name="T102" fmla="*/ 10302 w 12592"/>
                <a:gd name="T103" fmla="*/ 1437 h 12593"/>
                <a:gd name="T104" fmla="*/ 9547 w 12592"/>
                <a:gd name="T105" fmla="*/ 926 h 12593"/>
                <a:gd name="T106" fmla="*/ 9012 w 12592"/>
                <a:gd name="T107" fmla="*/ 634 h 12593"/>
                <a:gd name="T108" fmla="*/ 8451 w 12592"/>
                <a:gd name="T109" fmla="*/ 390 h 12593"/>
                <a:gd name="T110" fmla="*/ 7867 w 12592"/>
                <a:gd name="T111" fmla="*/ 220 h 12593"/>
                <a:gd name="T112" fmla="*/ 7258 w 12592"/>
                <a:gd name="T113" fmla="*/ 74 h 12593"/>
                <a:gd name="T114" fmla="*/ 6625 w 12592"/>
                <a:gd name="T115" fmla="*/ 25 h 12593"/>
                <a:gd name="T116" fmla="*/ 6284 w 12592"/>
                <a:gd name="T117" fmla="*/ 1 h 1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close/>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4" name="Google Shape;264;p8">
              <a:extLst>
                <a:ext uri="{FF2B5EF4-FFF2-40B4-BE49-F238E27FC236}">
                  <a16:creationId xmlns:a16="http://schemas.microsoft.com/office/drawing/2014/main" id="{09193237-68ED-454C-8054-30654A0F4EDC}"/>
                </a:ext>
              </a:extLst>
            </p:cNvPr>
            <p:cNvSpPr>
              <a:spLocks/>
            </p:cNvSpPr>
            <p:nvPr/>
          </p:nvSpPr>
          <p:spPr bwMode="auto">
            <a:xfrm>
              <a:off x="3988375" y="3021875"/>
              <a:ext cx="241750" cy="241750"/>
            </a:xfrm>
            <a:custGeom>
              <a:avLst/>
              <a:gdLst>
                <a:gd name="T0" fmla="*/ 4823 w 9670"/>
                <a:gd name="T1" fmla="*/ 1 h 9670"/>
                <a:gd name="T2" fmla="*/ 3849 w 9670"/>
                <a:gd name="T3" fmla="*/ 98 h 9670"/>
                <a:gd name="T4" fmla="*/ 2947 w 9670"/>
                <a:gd name="T5" fmla="*/ 391 h 9670"/>
                <a:gd name="T6" fmla="*/ 2144 w 9670"/>
                <a:gd name="T7" fmla="*/ 829 h 9670"/>
                <a:gd name="T8" fmla="*/ 1413 w 9670"/>
                <a:gd name="T9" fmla="*/ 1438 h 9670"/>
                <a:gd name="T10" fmla="*/ 829 w 9670"/>
                <a:gd name="T11" fmla="*/ 2144 h 9670"/>
                <a:gd name="T12" fmla="*/ 390 w 9670"/>
                <a:gd name="T13" fmla="*/ 2972 h 9670"/>
                <a:gd name="T14" fmla="*/ 98 w 9670"/>
                <a:gd name="T15" fmla="*/ 3873 h 9670"/>
                <a:gd name="T16" fmla="*/ 1 w 9670"/>
                <a:gd name="T17" fmla="*/ 4847 h 9670"/>
                <a:gd name="T18" fmla="*/ 25 w 9670"/>
                <a:gd name="T19" fmla="*/ 5335 h 9670"/>
                <a:gd name="T20" fmla="*/ 220 w 9670"/>
                <a:gd name="T21" fmla="*/ 6284 h 9670"/>
                <a:gd name="T22" fmla="*/ 585 w 9670"/>
                <a:gd name="T23" fmla="*/ 7137 h 9670"/>
                <a:gd name="T24" fmla="*/ 1096 w 9670"/>
                <a:gd name="T25" fmla="*/ 7916 h 9670"/>
                <a:gd name="T26" fmla="*/ 1754 w 9670"/>
                <a:gd name="T27" fmla="*/ 8574 h 9670"/>
                <a:gd name="T28" fmla="*/ 2533 w 9670"/>
                <a:gd name="T29" fmla="*/ 9085 h 9670"/>
                <a:gd name="T30" fmla="*/ 3386 w 9670"/>
                <a:gd name="T31" fmla="*/ 9451 h 9670"/>
                <a:gd name="T32" fmla="*/ 4336 w 9670"/>
                <a:gd name="T33" fmla="*/ 9645 h 9670"/>
                <a:gd name="T34" fmla="*/ 4823 w 9670"/>
                <a:gd name="T35" fmla="*/ 9670 h 9670"/>
                <a:gd name="T36" fmla="*/ 5797 w 9670"/>
                <a:gd name="T37" fmla="*/ 9572 h 9670"/>
                <a:gd name="T38" fmla="*/ 6698 w 9670"/>
                <a:gd name="T39" fmla="*/ 9280 h 9670"/>
                <a:gd name="T40" fmla="*/ 7526 w 9670"/>
                <a:gd name="T41" fmla="*/ 8842 h 9670"/>
                <a:gd name="T42" fmla="*/ 8232 w 9670"/>
                <a:gd name="T43" fmla="*/ 8257 h 9670"/>
                <a:gd name="T44" fmla="*/ 8841 w 9670"/>
                <a:gd name="T45" fmla="*/ 7527 h 9670"/>
                <a:gd name="T46" fmla="*/ 9280 w 9670"/>
                <a:gd name="T47" fmla="*/ 6723 h 9670"/>
                <a:gd name="T48" fmla="*/ 9572 w 9670"/>
                <a:gd name="T49" fmla="*/ 5822 h 9670"/>
                <a:gd name="T50" fmla="*/ 9669 w 9670"/>
                <a:gd name="T51" fmla="*/ 4847 h 9670"/>
                <a:gd name="T52" fmla="*/ 9645 w 9670"/>
                <a:gd name="T53" fmla="*/ 4336 h 9670"/>
                <a:gd name="T54" fmla="*/ 9450 w 9670"/>
                <a:gd name="T55" fmla="*/ 3411 h 9670"/>
                <a:gd name="T56" fmla="*/ 9085 w 9670"/>
                <a:gd name="T57" fmla="*/ 2534 h 9670"/>
                <a:gd name="T58" fmla="*/ 8549 w 9670"/>
                <a:gd name="T59" fmla="*/ 1779 h 9670"/>
                <a:gd name="T60" fmla="*/ 7892 w 9670"/>
                <a:gd name="T61" fmla="*/ 1121 h 9670"/>
                <a:gd name="T62" fmla="*/ 7136 w 9670"/>
                <a:gd name="T63" fmla="*/ 585 h 9670"/>
                <a:gd name="T64" fmla="*/ 6260 w 9670"/>
                <a:gd name="T65" fmla="*/ 220 h 9670"/>
                <a:gd name="T66" fmla="*/ 5334 w 9670"/>
                <a:gd name="T67" fmla="*/ 25 h 9670"/>
                <a:gd name="T68" fmla="*/ 4823 w 9670"/>
                <a:gd name="T69" fmla="*/ 1 h 9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5" name="Google Shape;265;p8">
              <a:extLst>
                <a:ext uri="{FF2B5EF4-FFF2-40B4-BE49-F238E27FC236}">
                  <a16:creationId xmlns:a16="http://schemas.microsoft.com/office/drawing/2014/main" id="{6DD836B4-0EC2-4647-9CE4-F82A507FB770}"/>
                </a:ext>
              </a:extLst>
            </p:cNvPr>
            <p:cNvSpPr>
              <a:spLocks/>
            </p:cNvSpPr>
            <p:nvPr/>
          </p:nvSpPr>
          <p:spPr bwMode="auto">
            <a:xfrm>
              <a:off x="4024300" y="3058425"/>
              <a:ext cx="84650" cy="84650"/>
            </a:xfrm>
            <a:custGeom>
              <a:avLst/>
              <a:gdLst>
                <a:gd name="T0" fmla="*/ 0 w 3386"/>
                <a:gd name="T1" fmla="*/ 3385 h 3386"/>
                <a:gd name="T2" fmla="*/ 0 w 3386"/>
                <a:gd name="T3" fmla="*/ 3385 h 3386"/>
                <a:gd name="T4" fmla="*/ 25 w 3386"/>
                <a:gd name="T5" fmla="*/ 3020 h 3386"/>
                <a:gd name="T6" fmla="*/ 74 w 3386"/>
                <a:gd name="T7" fmla="*/ 2704 h 3386"/>
                <a:gd name="T8" fmla="*/ 147 w 3386"/>
                <a:gd name="T9" fmla="*/ 2363 h 3386"/>
                <a:gd name="T10" fmla="*/ 268 w 3386"/>
                <a:gd name="T11" fmla="*/ 2070 h 3386"/>
                <a:gd name="T12" fmla="*/ 414 w 3386"/>
                <a:gd name="T13" fmla="*/ 1754 h 3386"/>
                <a:gd name="T14" fmla="*/ 585 w 3386"/>
                <a:gd name="T15" fmla="*/ 1486 h 3386"/>
                <a:gd name="T16" fmla="*/ 780 w 3386"/>
                <a:gd name="T17" fmla="*/ 1218 h 3386"/>
                <a:gd name="T18" fmla="*/ 999 w 3386"/>
                <a:gd name="T19" fmla="*/ 974 h 3386"/>
                <a:gd name="T20" fmla="*/ 1243 w 3386"/>
                <a:gd name="T21" fmla="*/ 755 h 3386"/>
                <a:gd name="T22" fmla="*/ 1510 w 3386"/>
                <a:gd name="T23" fmla="*/ 560 h 3386"/>
                <a:gd name="T24" fmla="*/ 1778 w 3386"/>
                <a:gd name="T25" fmla="*/ 390 h 3386"/>
                <a:gd name="T26" fmla="*/ 2071 w 3386"/>
                <a:gd name="T27" fmla="*/ 244 h 3386"/>
                <a:gd name="T28" fmla="*/ 2387 w 3386"/>
                <a:gd name="T29" fmla="*/ 146 h 3386"/>
                <a:gd name="T30" fmla="*/ 2704 w 3386"/>
                <a:gd name="T31" fmla="*/ 49 h 3386"/>
                <a:gd name="T32" fmla="*/ 3045 w 3386"/>
                <a:gd name="T33" fmla="*/ 0 h 3386"/>
                <a:gd name="T34" fmla="*/ 3386 w 3386"/>
                <a:gd name="T35" fmla="*/ 0 h 3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6" name="Google Shape;266;p8">
              <a:extLst>
                <a:ext uri="{FF2B5EF4-FFF2-40B4-BE49-F238E27FC236}">
                  <a16:creationId xmlns:a16="http://schemas.microsoft.com/office/drawing/2014/main" id="{CCFA9ABA-40A7-BA4E-B89E-33CB8367A8AE}"/>
                </a:ext>
              </a:extLst>
            </p:cNvPr>
            <p:cNvSpPr>
              <a:spLocks/>
            </p:cNvSpPr>
            <p:nvPr/>
          </p:nvSpPr>
          <p:spPr bwMode="auto">
            <a:xfrm>
              <a:off x="4205750" y="3248375"/>
              <a:ext cx="154050" cy="153475"/>
            </a:xfrm>
            <a:custGeom>
              <a:avLst/>
              <a:gdLst>
                <a:gd name="T0" fmla="*/ 0 w 6162"/>
                <a:gd name="T1" fmla="*/ 1024 h 6139"/>
                <a:gd name="T2" fmla="*/ 4969 w 6162"/>
                <a:gd name="T3" fmla="*/ 5992 h 6139"/>
                <a:gd name="T4" fmla="*/ 4969 w 6162"/>
                <a:gd name="T5" fmla="*/ 5992 h 6139"/>
                <a:gd name="T6" fmla="*/ 5042 w 6162"/>
                <a:gd name="T7" fmla="*/ 6041 h 6139"/>
                <a:gd name="T8" fmla="*/ 5115 w 6162"/>
                <a:gd name="T9" fmla="*/ 6090 h 6139"/>
                <a:gd name="T10" fmla="*/ 5212 w 6162"/>
                <a:gd name="T11" fmla="*/ 6114 h 6139"/>
                <a:gd name="T12" fmla="*/ 5310 w 6162"/>
                <a:gd name="T13" fmla="*/ 6138 h 6139"/>
                <a:gd name="T14" fmla="*/ 5407 w 6162"/>
                <a:gd name="T15" fmla="*/ 6114 h 6139"/>
                <a:gd name="T16" fmla="*/ 5480 w 6162"/>
                <a:gd name="T17" fmla="*/ 6090 h 6139"/>
                <a:gd name="T18" fmla="*/ 5577 w 6162"/>
                <a:gd name="T19" fmla="*/ 6041 h 6139"/>
                <a:gd name="T20" fmla="*/ 5651 w 6162"/>
                <a:gd name="T21" fmla="*/ 5992 h 6139"/>
                <a:gd name="T22" fmla="*/ 6016 w 6162"/>
                <a:gd name="T23" fmla="*/ 5627 h 6139"/>
                <a:gd name="T24" fmla="*/ 6016 w 6162"/>
                <a:gd name="T25" fmla="*/ 5627 h 6139"/>
                <a:gd name="T26" fmla="*/ 6089 w 6162"/>
                <a:gd name="T27" fmla="*/ 5554 h 6139"/>
                <a:gd name="T28" fmla="*/ 6138 w 6162"/>
                <a:gd name="T29" fmla="*/ 5456 h 6139"/>
                <a:gd name="T30" fmla="*/ 6162 w 6162"/>
                <a:gd name="T31" fmla="*/ 5359 h 6139"/>
                <a:gd name="T32" fmla="*/ 6162 w 6162"/>
                <a:gd name="T33" fmla="*/ 5286 h 6139"/>
                <a:gd name="T34" fmla="*/ 6162 w 6162"/>
                <a:gd name="T35" fmla="*/ 5188 h 6139"/>
                <a:gd name="T36" fmla="*/ 6138 w 6162"/>
                <a:gd name="T37" fmla="*/ 5091 h 6139"/>
                <a:gd name="T38" fmla="*/ 6089 w 6162"/>
                <a:gd name="T39" fmla="*/ 5018 h 6139"/>
                <a:gd name="T40" fmla="*/ 6016 w 6162"/>
                <a:gd name="T41" fmla="*/ 4921 h 6139"/>
                <a:gd name="T42" fmla="*/ 1072 w 6162"/>
                <a:gd name="T43" fmla="*/ 1 h 6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62" h="6139" fill="none" extrusionOk="0">
                  <a:moveTo>
                    <a:pt x="0" y="1024"/>
                  </a:move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7" name="Google Shape;267;p8">
            <a:extLst>
              <a:ext uri="{FF2B5EF4-FFF2-40B4-BE49-F238E27FC236}">
                <a16:creationId xmlns:a16="http://schemas.microsoft.com/office/drawing/2014/main" id="{A140A3E6-82F4-D847-B673-B059A0B8E01B}"/>
              </a:ext>
            </a:extLst>
          </p:cNvPr>
          <p:cNvSpPr>
            <a:spLocks noChangeArrowheads="1"/>
          </p:cNvSpPr>
          <p:nvPr/>
        </p:nvSpPr>
        <p:spPr bwMode="auto">
          <a:xfrm rot="10800000" flipH="1">
            <a:off x="8486775" y="4230688"/>
            <a:ext cx="819150" cy="709612"/>
          </a:xfrm>
          <a:prstGeom prst="hexagon">
            <a:avLst>
              <a:gd name="adj" fmla="val 28672"/>
              <a:gd name="vf" fmla="val 115470"/>
            </a:avLst>
          </a:prstGeom>
          <a:noFill/>
          <a:ln w="9525">
            <a:solidFill>
              <a:srgbClr val="18476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8" name="Google Shape;268;p8">
            <a:extLst>
              <a:ext uri="{FF2B5EF4-FFF2-40B4-BE49-F238E27FC236}">
                <a16:creationId xmlns:a16="http://schemas.microsoft.com/office/drawing/2014/main" id="{A2AD79AB-F40B-EA43-9E7F-A5E1E9AD1585}"/>
              </a:ext>
            </a:extLst>
          </p:cNvPr>
          <p:cNvSpPr>
            <a:spLocks noChangeArrowheads="1"/>
          </p:cNvSpPr>
          <p:nvPr/>
        </p:nvSpPr>
        <p:spPr bwMode="auto">
          <a:xfrm rot="10800000" flipH="1">
            <a:off x="8124825" y="4616450"/>
            <a:ext cx="428625" cy="369888"/>
          </a:xfrm>
          <a:prstGeom prst="hexagon">
            <a:avLst>
              <a:gd name="adj" fmla="val 28766"/>
              <a:gd name="vf" fmla="val 115470"/>
            </a:avLst>
          </a:prstGeom>
          <a:solidFill>
            <a:srgbClr val="3292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9" name="Google Shape;269;p8">
            <a:extLst>
              <a:ext uri="{FF2B5EF4-FFF2-40B4-BE49-F238E27FC236}">
                <a16:creationId xmlns:a16="http://schemas.microsoft.com/office/drawing/2014/main" id="{DBC12552-2710-A34E-8365-1C7B05821AB0}"/>
              </a:ext>
            </a:extLst>
          </p:cNvPr>
          <p:cNvSpPr>
            <a:spLocks noChangeArrowheads="1"/>
          </p:cNvSpPr>
          <p:nvPr/>
        </p:nvSpPr>
        <p:spPr bwMode="auto">
          <a:xfrm rot="10800000" flipH="1">
            <a:off x="7821613" y="2935288"/>
            <a:ext cx="819150" cy="709612"/>
          </a:xfrm>
          <a:prstGeom prst="hexagon">
            <a:avLst>
              <a:gd name="adj" fmla="val 28661"/>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0" name="Google Shape;270;p8">
            <a:extLst>
              <a:ext uri="{FF2B5EF4-FFF2-40B4-BE49-F238E27FC236}">
                <a16:creationId xmlns:a16="http://schemas.microsoft.com/office/drawing/2014/main" id="{411F7477-598F-524A-AB80-2850AA6584CF}"/>
              </a:ext>
            </a:extLst>
          </p:cNvPr>
          <p:cNvSpPr>
            <a:spLocks noChangeArrowheads="1"/>
          </p:cNvSpPr>
          <p:nvPr/>
        </p:nvSpPr>
        <p:spPr bwMode="auto">
          <a:xfrm rot="10800000" flipH="1">
            <a:off x="8486775" y="3511550"/>
            <a:ext cx="358775" cy="311150"/>
          </a:xfrm>
          <a:prstGeom prst="hexagon">
            <a:avLst>
              <a:gd name="adj" fmla="val 28618"/>
              <a:gd name="vf" fmla="val 115470"/>
            </a:avLst>
          </a:prstGeom>
          <a:noFill/>
          <a:ln w="19050">
            <a:solidFill>
              <a:srgbClr val="00E1C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1" name="Google Shape;271;p8">
            <a:extLst>
              <a:ext uri="{FF2B5EF4-FFF2-40B4-BE49-F238E27FC236}">
                <a16:creationId xmlns:a16="http://schemas.microsoft.com/office/drawing/2014/main" id="{5D3A7942-E1FC-0E4C-8E1A-C8CD9D317BAD}"/>
              </a:ext>
            </a:extLst>
          </p:cNvPr>
          <p:cNvSpPr>
            <a:spLocks/>
          </p:cNvSpPr>
          <p:nvPr/>
        </p:nvSpPr>
        <p:spPr bwMode="auto">
          <a:xfrm>
            <a:off x="8772525" y="4462463"/>
            <a:ext cx="247650" cy="247650"/>
          </a:xfrm>
          <a:custGeom>
            <a:avLst/>
            <a:gdLst>
              <a:gd name="T0" fmla="*/ 9550 w 17000"/>
              <a:gd name="T1" fmla="*/ 5935 h 16999"/>
              <a:gd name="T2" fmla="*/ 10454 w 17000"/>
              <a:gd name="T3" fmla="*/ 6546 h 16999"/>
              <a:gd name="T4" fmla="*/ 11064 w 17000"/>
              <a:gd name="T5" fmla="*/ 7449 h 16999"/>
              <a:gd name="T6" fmla="*/ 11260 w 17000"/>
              <a:gd name="T7" fmla="*/ 8499 h 16999"/>
              <a:gd name="T8" fmla="*/ 11064 w 17000"/>
              <a:gd name="T9" fmla="*/ 9550 h 16999"/>
              <a:gd name="T10" fmla="*/ 10454 w 17000"/>
              <a:gd name="T11" fmla="*/ 10453 h 16999"/>
              <a:gd name="T12" fmla="*/ 9550 w 17000"/>
              <a:gd name="T13" fmla="*/ 11064 h 16999"/>
              <a:gd name="T14" fmla="*/ 8231 w 17000"/>
              <a:gd name="T15" fmla="*/ 11259 h 16999"/>
              <a:gd name="T16" fmla="*/ 7206 w 17000"/>
              <a:gd name="T17" fmla="*/ 10942 h 16999"/>
              <a:gd name="T18" fmla="*/ 6351 w 17000"/>
              <a:gd name="T19" fmla="*/ 10233 h 16999"/>
              <a:gd name="T20" fmla="*/ 5862 w 17000"/>
              <a:gd name="T21" fmla="*/ 9281 h 16999"/>
              <a:gd name="T22" fmla="*/ 5740 w 17000"/>
              <a:gd name="T23" fmla="*/ 8231 h 16999"/>
              <a:gd name="T24" fmla="*/ 6058 w 17000"/>
              <a:gd name="T25" fmla="*/ 7205 h 16999"/>
              <a:gd name="T26" fmla="*/ 6766 w 17000"/>
              <a:gd name="T27" fmla="*/ 6350 h 16999"/>
              <a:gd name="T28" fmla="*/ 7719 w 17000"/>
              <a:gd name="T29" fmla="*/ 5862 h 16999"/>
              <a:gd name="T30" fmla="*/ 7914 w 17000"/>
              <a:gd name="T31" fmla="*/ 0 h 16999"/>
              <a:gd name="T32" fmla="*/ 7328 w 17000"/>
              <a:gd name="T33" fmla="*/ 244 h 16999"/>
              <a:gd name="T34" fmla="*/ 7035 w 17000"/>
              <a:gd name="T35" fmla="*/ 782 h 16999"/>
              <a:gd name="T36" fmla="*/ 5789 w 17000"/>
              <a:gd name="T37" fmla="*/ 2931 h 16999"/>
              <a:gd name="T38" fmla="*/ 3786 w 17000"/>
              <a:gd name="T39" fmla="*/ 1881 h 16999"/>
              <a:gd name="T40" fmla="*/ 3176 w 17000"/>
              <a:gd name="T41" fmla="*/ 1905 h 16999"/>
              <a:gd name="T42" fmla="*/ 1979 w 17000"/>
              <a:gd name="T43" fmla="*/ 3029 h 16999"/>
              <a:gd name="T44" fmla="*/ 1833 w 17000"/>
              <a:gd name="T45" fmla="*/ 3639 h 16999"/>
              <a:gd name="T46" fmla="*/ 3103 w 17000"/>
              <a:gd name="T47" fmla="*/ 5447 h 16999"/>
              <a:gd name="T48" fmla="*/ 2541 w 17000"/>
              <a:gd name="T49" fmla="*/ 6839 h 16999"/>
              <a:gd name="T50" fmla="*/ 343 w 17000"/>
              <a:gd name="T51" fmla="*/ 7229 h 16999"/>
              <a:gd name="T52" fmla="*/ 25 w 17000"/>
              <a:gd name="T53" fmla="*/ 7742 h 16999"/>
              <a:gd name="T54" fmla="*/ 74 w 17000"/>
              <a:gd name="T55" fmla="*/ 9403 h 16999"/>
              <a:gd name="T56" fmla="*/ 489 w 17000"/>
              <a:gd name="T57" fmla="*/ 9867 h 16999"/>
              <a:gd name="T58" fmla="*/ 2639 w 17000"/>
              <a:gd name="T59" fmla="*/ 10502 h 16999"/>
              <a:gd name="T60" fmla="*/ 2028 w 17000"/>
              <a:gd name="T61" fmla="*/ 12920 h 16999"/>
              <a:gd name="T62" fmla="*/ 1833 w 17000"/>
              <a:gd name="T63" fmla="*/ 13506 h 16999"/>
              <a:gd name="T64" fmla="*/ 2077 w 17000"/>
              <a:gd name="T65" fmla="*/ 14092 h 16999"/>
              <a:gd name="T66" fmla="*/ 3322 w 17000"/>
              <a:gd name="T67" fmla="*/ 15142 h 16999"/>
              <a:gd name="T68" fmla="*/ 3933 w 17000"/>
              <a:gd name="T69" fmla="*/ 15069 h 16999"/>
              <a:gd name="T70" fmla="*/ 6131 w 17000"/>
              <a:gd name="T71" fmla="*/ 14214 h 16999"/>
              <a:gd name="T72" fmla="*/ 7084 w 17000"/>
              <a:gd name="T73" fmla="*/ 16364 h 16999"/>
              <a:gd name="T74" fmla="*/ 7474 w 17000"/>
              <a:gd name="T75" fmla="*/ 16852 h 16999"/>
              <a:gd name="T76" fmla="*/ 9086 w 17000"/>
              <a:gd name="T77" fmla="*/ 16999 h 16999"/>
              <a:gd name="T78" fmla="*/ 9672 w 17000"/>
              <a:gd name="T79" fmla="*/ 16754 h 16999"/>
              <a:gd name="T80" fmla="*/ 9965 w 17000"/>
              <a:gd name="T81" fmla="*/ 16217 h 16999"/>
              <a:gd name="T82" fmla="*/ 11211 w 17000"/>
              <a:gd name="T83" fmla="*/ 14068 h 16999"/>
              <a:gd name="T84" fmla="*/ 13214 w 17000"/>
              <a:gd name="T85" fmla="*/ 15118 h 16999"/>
              <a:gd name="T86" fmla="*/ 13824 w 17000"/>
              <a:gd name="T87" fmla="*/ 15094 h 16999"/>
              <a:gd name="T88" fmla="*/ 15021 w 17000"/>
              <a:gd name="T89" fmla="*/ 13970 h 16999"/>
              <a:gd name="T90" fmla="*/ 15168 w 17000"/>
              <a:gd name="T91" fmla="*/ 13360 h 16999"/>
              <a:gd name="T92" fmla="*/ 13898 w 17000"/>
              <a:gd name="T93" fmla="*/ 11552 h 16999"/>
              <a:gd name="T94" fmla="*/ 14459 w 17000"/>
              <a:gd name="T95" fmla="*/ 10160 h 16999"/>
              <a:gd name="T96" fmla="*/ 16657 w 17000"/>
              <a:gd name="T97" fmla="*/ 9769 h 16999"/>
              <a:gd name="T98" fmla="*/ 16975 w 17000"/>
              <a:gd name="T99" fmla="*/ 9257 h 16999"/>
              <a:gd name="T100" fmla="*/ 16926 w 17000"/>
              <a:gd name="T101" fmla="*/ 7596 h 16999"/>
              <a:gd name="T102" fmla="*/ 16511 w 17000"/>
              <a:gd name="T103" fmla="*/ 7132 h 16999"/>
              <a:gd name="T104" fmla="*/ 14362 w 17000"/>
              <a:gd name="T105" fmla="*/ 6497 h 16999"/>
              <a:gd name="T106" fmla="*/ 14997 w 17000"/>
              <a:gd name="T107" fmla="*/ 4079 h 16999"/>
              <a:gd name="T108" fmla="*/ 15168 w 17000"/>
              <a:gd name="T109" fmla="*/ 3493 h 16999"/>
              <a:gd name="T110" fmla="*/ 14923 w 17000"/>
              <a:gd name="T111" fmla="*/ 2907 h 16999"/>
              <a:gd name="T112" fmla="*/ 13678 w 17000"/>
              <a:gd name="T113" fmla="*/ 1856 h 16999"/>
              <a:gd name="T114" fmla="*/ 13067 w 17000"/>
              <a:gd name="T115" fmla="*/ 1930 h 16999"/>
              <a:gd name="T116" fmla="*/ 10869 w 17000"/>
              <a:gd name="T117" fmla="*/ 2784 h 16999"/>
              <a:gd name="T118" fmla="*/ 9917 w 17000"/>
              <a:gd name="T119" fmla="*/ 635 h 16999"/>
              <a:gd name="T120" fmla="*/ 9526 w 17000"/>
              <a:gd name="T121" fmla="*/ 147 h 16999"/>
              <a:gd name="T122" fmla="*/ 7914 w 17000"/>
              <a:gd name="T123" fmla="*/ 0 h 16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lnTo>
                  <a:pt x="8769"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lnTo>
                  <a:pt x="7914"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2" name="Google Shape;272;p8">
            <a:extLst>
              <a:ext uri="{FF2B5EF4-FFF2-40B4-BE49-F238E27FC236}">
                <a16:creationId xmlns:a16="http://schemas.microsoft.com/office/drawing/2014/main" id="{6638099A-0643-DF42-8388-9D2107E73898}"/>
              </a:ext>
            </a:extLst>
          </p:cNvPr>
          <p:cNvGrpSpPr>
            <a:grpSpLocks/>
          </p:cNvGrpSpPr>
          <p:nvPr/>
        </p:nvGrpSpPr>
        <p:grpSpPr bwMode="auto">
          <a:xfrm>
            <a:off x="7353300" y="3427413"/>
            <a:ext cx="455613" cy="436562"/>
            <a:chOff x="5241175" y="4959100"/>
            <a:chExt cx="539775" cy="517775"/>
          </a:xfrm>
        </p:grpSpPr>
        <p:sp>
          <p:nvSpPr>
            <p:cNvPr id="33" name="Google Shape;273;p8">
              <a:extLst>
                <a:ext uri="{FF2B5EF4-FFF2-40B4-BE49-F238E27FC236}">
                  <a16:creationId xmlns:a16="http://schemas.microsoft.com/office/drawing/2014/main" id="{384B05E2-6A70-854B-B19D-616454894153}"/>
                </a:ext>
              </a:extLst>
            </p:cNvPr>
            <p:cNvSpPr>
              <a:spLocks/>
            </p:cNvSpPr>
            <p:nvPr/>
          </p:nvSpPr>
          <p:spPr bwMode="auto">
            <a:xfrm>
              <a:off x="5575150" y="4959100"/>
              <a:ext cx="161225" cy="178300"/>
            </a:xfrm>
            <a:custGeom>
              <a:avLst/>
              <a:gdLst>
                <a:gd name="T0" fmla="*/ 4641 w 6449"/>
                <a:gd name="T1" fmla="*/ 0 h 7132"/>
                <a:gd name="T2" fmla="*/ 4470 w 6449"/>
                <a:gd name="T3" fmla="*/ 25 h 7132"/>
                <a:gd name="T4" fmla="*/ 4299 w 6449"/>
                <a:gd name="T5" fmla="*/ 49 h 7132"/>
                <a:gd name="T6" fmla="*/ 4128 w 6449"/>
                <a:gd name="T7" fmla="*/ 98 h 7132"/>
                <a:gd name="T8" fmla="*/ 3957 w 6449"/>
                <a:gd name="T9" fmla="*/ 147 h 7132"/>
                <a:gd name="T10" fmla="*/ 3786 w 6449"/>
                <a:gd name="T11" fmla="*/ 220 h 7132"/>
                <a:gd name="T12" fmla="*/ 3640 w 6449"/>
                <a:gd name="T13" fmla="*/ 318 h 7132"/>
                <a:gd name="T14" fmla="*/ 3517 w 6449"/>
                <a:gd name="T15" fmla="*/ 415 h 7132"/>
                <a:gd name="T16" fmla="*/ 3395 w 6449"/>
                <a:gd name="T17" fmla="*/ 538 h 7132"/>
                <a:gd name="T18" fmla="*/ 3273 w 6449"/>
                <a:gd name="T19" fmla="*/ 660 h 7132"/>
                <a:gd name="T20" fmla="*/ 3175 w 6449"/>
                <a:gd name="T21" fmla="*/ 806 h 7132"/>
                <a:gd name="T22" fmla="*/ 3078 w 6449"/>
                <a:gd name="T23" fmla="*/ 953 h 7132"/>
                <a:gd name="T24" fmla="*/ 3005 w 6449"/>
                <a:gd name="T25" fmla="*/ 1099 h 7132"/>
                <a:gd name="T26" fmla="*/ 2931 w 6449"/>
                <a:gd name="T27" fmla="*/ 1270 h 7132"/>
                <a:gd name="T28" fmla="*/ 2907 w 6449"/>
                <a:gd name="T29" fmla="*/ 1441 h 7132"/>
                <a:gd name="T30" fmla="*/ 2882 w 6449"/>
                <a:gd name="T31" fmla="*/ 1612 h 7132"/>
                <a:gd name="T32" fmla="*/ 2858 w 6449"/>
                <a:gd name="T33" fmla="*/ 1808 h 7132"/>
                <a:gd name="T34" fmla="*/ 2882 w 6449"/>
                <a:gd name="T35" fmla="*/ 2076 h 7132"/>
                <a:gd name="T36" fmla="*/ 2956 w 6449"/>
                <a:gd name="T37" fmla="*/ 2345 h 7132"/>
                <a:gd name="T38" fmla="*/ 3053 w 6449"/>
                <a:gd name="T39" fmla="*/ 2589 h 7132"/>
                <a:gd name="T40" fmla="*/ 3175 w 6449"/>
                <a:gd name="T41" fmla="*/ 2809 h 7132"/>
                <a:gd name="T42" fmla="*/ 0 w 6449"/>
                <a:gd name="T43" fmla="*/ 6546 h 7132"/>
                <a:gd name="T44" fmla="*/ 367 w 6449"/>
                <a:gd name="T45" fmla="*/ 6814 h 7132"/>
                <a:gd name="T46" fmla="*/ 709 w 6449"/>
                <a:gd name="T47" fmla="*/ 7132 h 7132"/>
                <a:gd name="T48" fmla="*/ 3884 w 6449"/>
                <a:gd name="T49" fmla="*/ 3419 h 7132"/>
                <a:gd name="T50" fmla="*/ 4055 w 6449"/>
                <a:gd name="T51" fmla="*/ 3493 h 7132"/>
                <a:gd name="T52" fmla="*/ 4250 w 6449"/>
                <a:gd name="T53" fmla="*/ 3542 h 7132"/>
                <a:gd name="T54" fmla="*/ 4445 w 6449"/>
                <a:gd name="T55" fmla="*/ 3566 h 7132"/>
                <a:gd name="T56" fmla="*/ 4641 w 6449"/>
                <a:gd name="T57" fmla="*/ 3590 h 7132"/>
                <a:gd name="T58" fmla="*/ 4836 w 6449"/>
                <a:gd name="T59" fmla="*/ 3566 h 7132"/>
                <a:gd name="T60" fmla="*/ 5007 w 6449"/>
                <a:gd name="T61" fmla="*/ 3542 h 7132"/>
                <a:gd name="T62" fmla="*/ 5178 w 6449"/>
                <a:gd name="T63" fmla="*/ 3517 h 7132"/>
                <a:gd name="T64" fmla="*/ 5349 w 6449"/>
                <a:gd name="T65" fmla="*/ 3444 h 7132"/>
                <a:gd name="T66" fmla="*/ 5496 w 6449"/>
                <a:gd name="T67" fmla="*/ 3371 h 7132"/>
                <a:gd name="T68" fmla="*/ 5642 w 6449"/>
                <a:gd name="T69" fmla="*/ 3273 h 7132"/>
                <a:gd name="T70" fmla="*/ 5789 w 6449"/>
                <a:gd name="T71" fmla="*/ 3175 h 7132"/>
                <a:gd name="T72" fmla="*/ 5911 w 6449"/>
                <a:gd name="T73" fmla="*/ 3053 h 7132"/>
                <a:gd name="T74" fmla="*/ 6033 w 6449"/>
                <a:gd name="T75" fmla="*/ 2931 h 7132"/>
                <a:gd name="T76" fmla="*/ 6131 w 6449"/>
                <a:gd name="T77" fmla="*/ 2809 h 7132"/>
                <a:gd name="T78" fmla="*/ 6228 w 6449"/>
                <a:gd name="T79" fmla="*/ 2638 h 7132"/>
                <a:gd name="T80" fmla="*/ 6302 w 6449"/>
                <a:gd name="T81" fmla="*/ 2491 h 7132"/>
                <a:gd name="T82" fmla="*/ 6350 w 6449"/>
                <a:gd name="T83" fmla="*/ 2320 h 7132"/>
                <a:gd name="T84" fmla="*/ 6399 w 6449"/>
                <a:gd name="T85" fmla="*/ 2149 h 7132"/>
                <a:gd name="T86" fmla="*/ 6424 w 6449"/>
                <a:gd name="T87" fmla="*/ 1979 h 7132"/>
                <a:gd name="T88" fmla="*/ 6448 w 6449"/>
                <a:gd name="T89" fmla="*/ 1808 h 7132"/>
                <a:gd name="T90" fmla="*/ 6424 w 6449"/>
                <a:gd name="T91" fmla="*/ 1612 h 7132"/>
                <a:gd name="T92" fmla="*/ 6399 w 6449"/>
                <a:gd name="T93" fmla="*/ 1441 h 7132"/>
                <a:gd name="T94" fmla="*/ 6350 w 6449"/>
                <a:gd name="T95" fmla="*/ 1270 h 7132"/>
                <a:gd name="T96" fmla="*/ 6302 w 6449"/>
                <a:gd name="T97" fmla="*/ 1099 h 7132"/>
                <a:gd name="T98" fmla="*/ 6228 w 6449"/>
                <a:gd name="T99" fmla="*/ 953 h 7132"/>
                <a:gd name="T100" fmla="*/ 6131 w 6449"/>
                <a:gd name="T101" fmla="*/ 806 h 7132"/>
                <a:gd name="T102" fmla="*/ 6033 w 6449"/>
                <a:gd name="T103" fmla="*/ 660 h 7132"/>
                <a:gd name="T104" fmla="*/ 5911 w 6449"/>
                <a:gd name="T105" fmla="*/ 538 h 7132"/>
                <a:gd name="T106" fmla="*/ 5789 w 6449"/>
                <a:gd name="T107" fmla="*/ 415 h 7132"/>
                <a:gd name="T108" fmla="*/ 5642 w 6449"/>
                <a:gd name="T109" fmla="*/ 318 h 7132"/>
                <a:gd name="T110" fmla="*/ 5496 w 6449"/>
                <a:gd name="T111" fmla="*/ 220 h 7132"/>
                <a:gd name="T112" fmla="*/ 5349 w 6449"/>
                <a:gd name="T113" fmla="*/ 147 h 7132"/>
                <a:gd name="T114" fmla="*/ 5178 w 6449"/>
                <a:gd name="T115" fmla="*/ 98 h 7132"/>
                <a:gd name="T116" fmla="*/ 5007 w 6449"/>
                <a:gd name="T117" fmla="*/ 49 h 7132"/>
                <a:gd name="T118" fmla="*/ 4836 w 6449"/>
                <a:gd name="T119" fmla="*/ 25 h 7132"/>
                <a:gd name="T120" fmla="*/ 4641 w 6449"/>
                <a:gd name="T121" fmla="*/ 0 h 7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274;p8">
              <a:extLst>
                <a:ext uri="{FF2B5EF4-FFF2-40B4-BE49-F238E27FC236}">
                  <a16:creationId xmlns:a16="http://schemas.microsoft.com/office/drawing/2014/main" id="{EB6E84A7-8559-0444-9899-19C527334B8A}"/>
                </a:ext>
              </a:extLst>
            </p:cNvPr>
            <p:cNvSpPr>
              <a:spLocks/>
            </p:cNvSpPr>
            <p:nvPr/>
          </p:nvSpPr>
          <p:spPr bwMode="auto">
            <a:xfrm>
              <a:off x="5330925" y="4985350"/>
              <a:ext cx="128250" cy="148400"/>
            </a:xfrm>
            <a:custGeom>
              <a:avLst/>
              <a:gdLst>
                <a:gd name="T0" fmla="*/ 1563 w 5130"/>
                <a:gd name="T1" fmla="*/ 0 h 5936"/>
                <a:gd name="T2" fmla="*/ 1392 w 5130"/>
                <a:gd name="T3" fmla="*/ 25 h 5936"/>
                <a:gd name="T4" fmla="*/ 1221 w 5130"/>
                <a:gd name="T5" fmla="*/ 74 h 5936"/>
                <a:gd name="T6" fmla="*/ 1075 w 5130"/>
                <a:gd name="T7" fmla="*/ 147 h 5936"/>
                <a:gd name="T8" fmla="*/ 904 w 5130"/>
                <a:gd name="T9" fmla="*/ 220 h 5936"/>
                <a:gd name="T10" fmla="*/ 757 w 5130"/>
                <a:gd name="T11" fmla="*/ 318 h 5936"/>
                <a:gd name="T12" fmla="*/ 635 w 5130"/>
                <a:gd name="T13" fmla="*/ 416 h 5936"/>
                <a:gd name="T14" fmla="*/ 513 w 5130"/>
                <a:gd name="T15" fmla="*/ 538 h 5936"/>
                <a:gd name="T16" fmla="*/ 391 w 5130"/>
                <a:gd name="T17" fmla="*/ 660 h 5936"/>
                <a:gd name="T18" fmla="*/ 293 w 5130"/>
                <a:gd name="T19" fmla="*/ 806 h 5936"/>
                <a:gd name="T20" fmla="*/ 196 w 5130"/>
                <a:gd name="T21" fmla="*/ 953 h 5936"/>
                <a:gd name="T22" fmla="*/ 122 w 5130"/>
                <a:gd name="T23" fmla="*/ 1099 h 5936"/>
                <a:gd name="T24" fmla="*/ 74 w 5130"/>
                <a:gd name="T25" fmla="*/ 1270 h 5936"/>
                <a:gd name="T26" fmla="*/ 25 w 5130"/>
                <a:gd name="T27" fmla="*/ 1466 h 5936"/>
                <a:gd name="T28" fmla="*/ 0 w 5130"/>
                <a:gd name="T29" fmla="*/ 1637 h 5936"/>
                <a:gd name="T30" fmla="*/ 0 w 5130"/>
                <a:gd name="T31" fmla="*/ 1808 h 5936"/>
                <a:gd name="T32" fmla="*/ 0 w 5130"/>
                <a:gd name="T33" fmla="*/ 2003 h 5936"/>
                <a:gd name="T34" fmla="*/ 25 w 5130"/>
                <a:gd name="T35" fmla="*/ 2174 h 5936"/>
                <a:gd name="T36" fmla="*/ 74 w 5130"/>
                <a:gd name="T37" fmla="*/ 2345 h 5936"/>
                <a:gd name="T38" fmla="*/ 147 w 5130"/>
                <a:gd name="T39" fmla="*/ 2492 h 5936"/>
                <a:gd name="T40" fmla="*/ 220 w 5130"/>
                <a:gd name="T41" fmla="*/ 2663 h 5936"/>
                <a:gd name="T42" fmla="*/ 318 w 5130"/>
                <a:gd name="T43" fmla="*/ 2785 h 5936"/>
                <a:gd name="T44" fmla="*/ 415 w 5130"/>
                <a:gd name="T45" fmla="*/ 2931 h 5936"/>
                <a:gd name="T46" fmla="*/ 538 w 5130"/>
                <a:gd name="T47" fmla="*/ 3053 h 5936"/>
                <a:gd name="T48" fmla="*/ 660 w 5130"/>
                <a:gd name="T49" fmla="*/ 3175 h 5936"/>
                <a:gd name="T50" fmla="*/ 806 w 5130"/>
                <a:gd name="T51" fmla="*/ 3273 h 5936"/>
                <a:gd name="T52" fmla="*/ 953 w 5130"/>
                <a:gd name="T53" fmla="*/ 3371 h 5936"/>
                <a:gd name="T54" fmla="*/ 1099 w 5130"/>
                <a:gd name="T55" fmla="*/ 3444 h 5936"/>
                <a:gd name="T56" fmla="*/ 1270 w 5130"/>
                <a:gd name="T57" fmla="*/ 3493 h 5936"/>
                <a:gd name="T58" fmla="*/ 1466 w 5130"/>
                <a:gd name="T59" fmla="*/ 3542 h 5936"/>
                <a:gd name="T60" fmla="*/ 1710 w 5130"/>
                <a:gd name="T61" fmla="*/ 3566 h 5936"/>
                <a:gd name="T62" fmla="*/ 1979 w 5130"/>
                <a:gd name="T63" fmla="*/ 3566 h 5936"/>
                <a:gd name="T64" fmla="*/ 2223 w 5130"/>
                <a:gd name="T65" fmla="*/ 3517 h 5936"/>
                <a:gd name="T66" fmla="*/ 2467 w 5130"/>
                <a:gd name="T67" fmla="*/ 3444 h 5936"/>
                <a:gd name="T68" fmla="*/ 4396 w 5130"/>
                <a:gd name="T69" fmla="*/ 5935 h 5936"/>
                <a:gd name="T70" fmla="*/ 4738 w 5130"/>
                <a:gd name="T71" fmla="*/ 5642 h 5936"/>
                <a:gd name="T72" fmla="*/ 5129 w 5130"/>
                <a:gd name="T73" fmla="*/ 5374 h 5936"/>
                <a:gd name="T74" fmla="*/ 3200 w 5130"/>
                <a:gd name="T75" fmla="*/ 2858 h 5936"/>
                <a:gd name="T76" fmla="*/ 3322 w 5130"/>
                <a:gd name="T77" fmla="*/ 2687 h 5936"/>
                <a:gd name="T78" fmla="*/ 3419 w 5130"/>
                <a:gd name="T79" fmla="*/ 2516 h 5936"/>
                <a:gd name="T80" fmla="*/ 3493 w 5130"/>
                <a:gd name="T81" fmla="*/ 2321 h 5936"/>
                <a:gd name="T82" fmla="*/ 3542 w 5130"/>
                <a:gd name="T83" fmla="*/ 2101 h 5936"/>
                <a:gd name="T84" fmla="*/ 3566 w 5130"/>
                <a:gd name="T85" fmla="*/ 1930 h 5936"/>
                <a:gd name="T86" fmla="*/ 3566 w 5130"/>
                <a:gd name="T87" fmla="*/ 1734 h 5936"/>
                <a:gd name="T88" fmla="*/ 3566 w 5130"/>
                <a:gd name="T89" fmla="*/ 1564 h 5936"/>
                <a:gd name="T90" fmla="*/ 3517 w 5130"/>
                <a:gd name="T91" fmla="*/ 1393 h 5936"/>
                <a:gd name="T92" fmla="*/ 3468 w 5130"/>
                <a:gd name="T93" fmla="*/ 1222 h 5936"/>
                <a:gd name="T94" fmla="*/ 3419 w 5130"/>
                <a:gd name="T95" fmla="*/ 1075 h 5936"/>
                <a:gd name="T96" fmla="*/ 3346 w 5130"/>
                <a:gd name="T97" fmla="*/ 904 h 5936"/>
                <a:gd name="T98" fmla="*/ 3249 w 5130"/>
                <a:gd name="T99" fmla="*/ 758 h 5936"/>
                <a:gd name="T100" fmla="*/ 3151 w 5130"/>
                <a:gd name="T101" fmla="*/ 635 h 5936"/>
                <a:gd name="T102" fmla="*/ 3029 w 5130"/>
                <a:gd name="T103" fmla="*/ 513 h 5936"/>
                <a:gd name="T104" fmla="*/ 2907 w 5130"/>
                <a:gd name="T105" fmla="*/ 391 h 5936"/>
                <a:gd name="T106" fmla="*/ 2760 w 5130"/>
                <a:gd name="T107" fmla="*/ 294 h 5936"/>
                <a:gd name="T108" fmla="*/ 2614 w 5130"/>
                <a:gd name="T109" fmla="*/ 196 h 5936"/>
                <a:gd name="T110" fmla="*/ 2443 w 5130"/>
                <a:gd name="T111" fmla="*/ 123 h 5936"/>
                <a:gd name="T112" fmla="*/ 2272 w 5130"/>
                <a:gd name="T113" fmla="*/ 74 h 5936"/>
                <a:gd name="T114" fmla="*/ 2101 w 5130"/>
                <a:gd name="T115" fmla="*/ 25 h 5936"/>
                <a:gd name="T116" fmla="*/ 1930 w 5130"/>
                <a:gd name="T117" fmla="*/ 0 h 5936"/>
                <a:gd name="T118" fmla="*/ 1563 w 5130"/>
                <a:gd name="T119" fmla="*/ 0 h 5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lnTo>
                    <a:pt x="1563"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275;p8">
              <a:extLst>
                <a:ext uri="{FF2B5EF4-FFF2-40B4-BE49-F238E27FC236}">
                  <a16:creationId xmlns:a16="http://schemas.microsoft.com/office/drawing/2014/main" id="{0A96BAFC-299F-034D-A99F-EF8057A5A0C0}"/>
                </a:ext>
              </a:extLst>
            </p:cNvPr>
            <p:cNvSpPr>
              <a:spLocks/>
            </p:cNvSpPr>
            <p:nvPr/>
          </p:nvSpPr>
          <p:spPr bwMode="auto">
            <a:xfrm>
              <a:off x="5241175" y="5241175"/>
              <a:ext cx="180125" cy="109325"/>
            </a:xfrm>
            <a:custGeom>
              <a:avLst/>
              <a:gdLst>
                <a:gd name="T0" fmla="*/ 6839 w 7205"/>
                <a:gd name="T1" fmla="*/ 1 h 4373"/>
                <a:gd name="T2" fmla="*/ 3224 w 7205"/>
                <a:gd name="T3" fmla="*/ 1491 h 4373"/>
                <a:gd name="T4" fmla="*/ 3102 w 7205"/>
                <a:gd name="T5" fmla="*/ 1368 h 4373"/>
                <a:gd name="T6" fmla="*/ 2980 w 7205"/>
                <a:gd name="T7" fmla="*/ 1246 h 4373"/>
                <a:gd name="T8" fmla="*/ 2858 w 7205"/>
                <a:gd name="T9" fmla="*/ 1124 h 4373"/>
                <a:gd name="T10" fmla="*/ 2687 w 7205"/>
                <a:gd name="T11" fmla="*/ 1026 h 4373"/>
                <a:gd name="T12" fmla="*/ 2540 w 7205"/>
                <a:gd name="T13" fmla="*/ 953 h 4373"/>
                <a:gd name="T14" fmla="*/ 2369 w 7205"/>
                <a:gd name="T15" fmla="*/ 880 h 4373"/>
                <a:gd name="T16" fmla="*/ 2198 w 7205"/>
                <a:gd name="T17" fmla="*/ 831 h 4373"/>
                <a:gd name="T18" fmla="*/ 2027 w 7205"/>
                <a:gd name="T19" fmla="*/ 807 h 4373"/>
                <a:gd name="T20" fmla="*/ 1856 w 7205"/>
                <a:gd name="T21" fmla="*/ 782 h 4373"/>
                <a:gd name="T22" fmla="*/ 1685 w 7205"/>
                <a:gd name="T23" fmla="*/ 807 h 4373"/>
                <a:gd name="T24" fmla="*/ 1514 w 7205"/>
                <a:gd name="T25" fmla="*/ 807 h 4373"/>
                <a:gd name="T26" fmla="*/ 1343 w 7205"/>
                <a:gd name="T27" fmla="*/ 856 h 4373"/>
                <a:gd name="T28" fmla="*/ 1172 w 7205"/>
                <a:gd name="T29" fmla="*/ 904 h 4373"/>
                <a:gd name="T30" fmla="*/ 1026 w 7205"/>
                <a:gd name="T31" fmla="*/ 978 h 4373"/>
                <a:gd name="T32" fmla="*/ 879 w 7205"/>
                <a:gd name="T33" fmla="*/ 1051 h 4373"/>
                <a:gd name="T34" fmla="*/ 733 w 7205"/>
                <a:gd name="T35" fmla="*/ 1149 h 4373"/>
                <a:gd name="T36" fmla="*/ 586 w 7205"/>
                <a:gd name="T37" fmla="*/ 1271 h 4373"/>
                <a:gd name="T38" fmla="*/ 464 w 7205"/>
                <a:gd name="T39" fmla="*/ 1393 h 4373"/>
                <a:gd name="T40" fmla="*/ 342 w 7205"/>
                <a:gd name="T41" fmla="*/ 1515 h 4373"/>
                <a:gd name="T42" fmla="*/ 244 w 7205"/>
                <a:gd name="T43" fmla="*/ 1686 h 4373"/>
                <a:gd name="T44" fmla="*/ 171 w 7205"/>
                <a:gd name="T45" fmla="*/ 1832 h 4373"/>
                <a:gd name="T46" fmla="*/ 98 w 7205"/>
                <a:gd name="T47" fmla="*/ 2003 h 4373"/>
                <a:gd name="T48" fmla="*/ 49 w 7205"/>
                <a:gd name="T49" fmla="*/ 2174 h 4373"/>
                <a:gd name="T50" fmla="*/ 25 w 7205"/>
                <a:gd name="T51" fmla="*/ 2345 h 4373"/>
                <a:gd name="T52" fmla="*/ 0 w 7205"/>
                <a:gd name="T53" fmla="*/ 2516 h 4373"/>
                <a:gd name="T54" fmla="*/ 0 w 7205"/>
                <a:gd name="T55" fmla="*/ 2687 h 4373"/>
                <a:gd name="T56" fmla="*/ 25 w 7205"/>
                <a:gd name="T57" fmla="*/ 2858 h 4373"/>
                <a:gd name="T58" fmla="*/ 73 w 7205"/>
                <a:gd name="T59" fmla="*/ 3029 h 4373"/>
                <a:gd name="T60" fmla="*/ 122 w 7205"/>
                <a:gd name="T61" fmla="*/ 3200 h 4373"/>
                <a:gd name="T62" fmla="*/ 195 w 7205"/>
                <a:gd name="T63" fmla="*/ 3347 h 4373"/>
                <a:gd name="T64" fmla="*/ 269 w 7205"/>
                <a:gd name="T65" fmla="*/ 3518 h 4373"/>
                <a:gd name="T66" fmla="*/ 366 w 7205"/>
                <a:gd name="T67" fmla="*/ 3640 h 4373"/>
                <a:gd name="T68" fmla="*/ 464 w 7205"/>
                <a:gd name="T69" fmla="*/ 3786 h 4373"/>
                <a:gd name="T70" fmla="*/ 611 w 7205"/>
                <a:gd name="T71" fmla="*/ 3908 h 4373"/>
                <a:gd name="T72" fmla="*/ 733 w 7205"/>
                <a:gd name="T73" fmla="*/ 4031 h 4373"/>
                <a:gd name="T74" fmla="*/ 904 w 7205"/>
                <a:gd name="T75" fmla="*/ 4128 h 4373"/>
                <a:gd name="T76" fmla="*/ 1050 w 7205"/>
                <a:gd name="T77" fmla="*/ 4201 h 4373"/>
                <a:gd name="T78" fmla="*/ 1221 w 7205"/>
                <a:gd name="T79" fmla="*/ 4275 h 4373"/>
                <a:gd name="T80" fmla="*/ 1392 w 7205"/>
                <a:gd name="T81" fmla="*/ 4324 h 4373"/>
                <a:gd name="T82" fmla="*/ 1563 w 7205"/>
                <a:gd name="T83" fmla="*/ 4348 h 4373"/>
                <a:gd name="T84" fmla="*/ 1734 w 7205"/>
                <a:gd name="T85" fmla="*/ 4372 h 4373"/>
                <a:gd name="T86" fmla="*/ 1905 w 7205"/>
                <a:gd name="T87" fmla="*/ 4372 h 4373"/>
                <a:gd name="T88" fmla="*/ 2076 w 7205"/>
                <a:gd name="T89" fmla="*/ 4348 h 4373"/>
                <a:gd name="T90" fmla="*/ 2247 w 7205"/>
                <a:gd name="T91" fmla="*/ 4299 h 4373"/>
                <a:gd name="T92" fmla="*/ 2418 w 7205"/>
                <a:gd name="T93" fmla="*/ 4250 h 4373"/>
                <a:gd name="T94" fmla="*/ 2565 w 7205"/>
                <a:gd name="T95" fmla="*/ 4201 h 4373"/>
                <a:gd name="T96" fmla="*/ 2711 w 7205"/>
                <a:gd name="T97" fmla="*/ 4104 h 4373"/>
                <a:gd name="T98" fmla="*/ 2858 w 7205"/>
                <a:gd name="T99" fmla="*/ 4006 h 4373"/>
                <a:gd name="T100" fmla="*/ 3004 w 7205"/>
                <a:gd name="T101" fmla="*/ 3908 h 4373"/>
                <a:gd name="T102" fmla="*/ 3126 w 7205"/>
                <a:gd name="T103" fmla="*/ 3786 h 4373"/>
                <a:gd name="T104" fmla="*/ 3248 w 7205"/>
                <a:gd name="T105" fmla="*/ 3640 h 4373"/>
                <a:gd name="T106" fmla="*/ 3346 w 7205"/>
                <a:gd name="T107" fmla="*/ 3493 h 4373"/>
                <a:gd name="T108" fmla="*/ 3468 w 7205"/>
                <a:gd name="T109" fmla="*/ 3200 h 4373"/>
                <a:gd name="T110" fmla="*/ 3541 w 7205"/>
                <a:gd name="T111" fmla="*/ 2931 h 4373"/>
                <a:gd name="T112" fmla="*/ 3590 w 7205"/>
                <a:gd name="T113" fmla="*/ 2638 h 4373"/>
                <a:gd name="T114" fmla="*/ 3566 w 7205"/>
                <a:gd name="T115" fmla="*/ 2345 h 4373"/>
                <a:gd name="T116" fmla="*/ 7205 w 7205"/>
                <a:gd name="T117" fmla="*/ 856 h 4373"/>
                <a:gd name="T118" fmla="*/ 6985 w 7205"/>
                <a:gd name="T119" fmla="*/ 440 h 4373"/>
                <a:gd name="T120" fmla="*/ 6839 w 7205"/>
                <a:gd name="T121" fmla="*/ 1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276;p8">
              <a:extLst>
                <a:ext uri="{FF2B5EF4-FFF2-40B4-BE49-F238E27FC236}">
                  <a16:creationId xmlns:a16="http://schemas.microsoft.com/office/drawing/2014/main" id="{4B512888-AA8F-F644-BDD3-9E1B756B12EB}"/>
                </a:ext>
              </a:extLst>
            </p:cNvPr>
            <p:cNvSpPr>
              <a:spLocks/>
            </p:cNvSpPr>
            <p:nvPr/>
          </p:nvSpPr>
          <p:spPr bwMode="auto">
            <a:xfrm>
              <a:off x="5461575" y="5316900"/>
              <a:ext cx="89175" cy="159975"/>
            </a:xfrm>
            <a:custGeom>
              <a:avLst/>
              <a:gdLst>
                <a:gd name="T0" fmla="*/ 1491 w 3567"/>
                <a:gd name="T1" fmla="*/ 0 h 6399"/>
                <a:gd name="T2" fmla="*/ 1393 w 3567"/>
                <a:gd name="T3" fmla="*/ 2858 h 6399"/>
                <a:gd name="T4" fmla="*/ 1198 w 3567"/>
                <a:gd name="T5" fmla="*/ 2907 h 6399"/>
                <a:gd name="T6" fmla="*/ 1002 w 3567"/>
                <a:gd name="T7" fmla="*/ 3004 h 6399"/>
                <a:gd name="T8" fmla="*/ 807 w 3567"/>
                <a:gd name="T9" fmla="*/ 3102 h 6399"/>
                <a:gd name="T10" fmla="*/ 636 w 3567"/>
                <a:gd name="T11" fmla="*/ 3224 h 6399"/>
                <a:gd name="T12" fmla="*/ 489 w 3567"/>
                <a:gd name="T13" fmla="*/ 3346 h 6399"/>
                <a:gd name="T14" fmla="*/ 392 w 3567"/>
                <a:gd name="T15" fmla="*/ 3493 h 6399"/>
                <a:gd name="T16" fmla="*/ 269 w 3567"/>
                <a:gd name="T17" fmla="*/ 3639 h 6399"/>
                <a:gd name="T18" fmla="*/ 196 w 3567"/>
                <a:gd name="T19" fmla="*/ 3786 h 6399"/>
                <a:gd name="T20" fmla="*/ 123 w 3567"/>
                <a:gd name="T21" fmla="*/ 3932 h 6399"/>
                <a:gd name="T22" fmla="*/ 74 w 3567"/>
                <a:gd name="T23" fmla="*/ 4103 h 6399"/>
                <a:gd name="T24" fmla="*/ 25 w 3567"/>
                <a:gd name="T25" fmla="*/ 4274 h 6399"/>
                <a:gd name="T26" fmla="*/ 1 w 3567"/>
                <a:gd name="T27" fmla="*/ 4445 h 6399"/>
                <a:gd name="T28" fmla="*/ 1 w 3567"/>
                <a:gd name="T29" fmla="*/ 4616 h 6399"/>
                <a:gd name="T30" fmla="*/ 1 w 3567"/>
                <a:gd name="T31" fmla="*/ 4787 h 6399"/>
                <a:gd name="T32" fmla="*/ 25 w 3567"/>
                <a:gd name="T33" fmla="*/ 4958 h 6399"/>
                <a:gd name="T34" fmla="*/ 74 w 3567"/>
                <a:gd name="T35" fmla="*/ 5129 h 6399"/>
                <a:gd name="T36" fmla="*/ 123 w 3567"/>
                <a:gd name="T37" fmla="*/ 5276 h 6399"/>
                <a:gd name="T38" fmla="*/ 196 w 3567"/>
                <a:gd name="T39" fmla="*/ 5447 h 6399"/>
                <a:gd name="T40" fmla="*/ 294 w 3567"/>
                <a:gd name="T41" fmla="*/ 5593 h 6399"/>
                <a:gd name="T42" fmla="*/ 416 w 3567"/>
                <a:gd name="T43" fmla="*/ 5740 h 6399"/>
                <a:gd name="T44" fmla="*/ 538 w 3567"/>
                <a:gd name="T45" fmla="*/ 5886 h 6399"/>
                <a:gd name="T46" fmla="*/ 660 w 3567"/>
                <a:gd name="T47" fmla="*/ 6008 h 6399"/>
                <a:gd name="T48" fmla="*/ 807 w 3567"/>
                <a:gd name="T49" fmla="*/ 6106 h 6399"/>
                <a:gd name="T50" fmla="*/ 953 w 3567"/>
                <a:gd name="T51" fmla="*/ 6179 h 6399"/>
                <a:gd name="T52" fmla="*/ 1124 w 3567"/>
                <a:gd name="T53" fmla="*/ 6252 h 6399"/>
                <a:gd name="T54" fmla="*/ 1271 w 3567"/>
                <a:gd name="T55" fmla="*/ 6326 h 6399"/>
                <a:gd name="T56" fmla="*/ 1442 w 3567"/>
                <a:gd name="T57" fmla="*/ 6350 h 6399"/>
                <a:gd name="T58" fmla="*/ 1613 w 3567"/>
                <a:gd name="T59" fmla="*/ 6375 h 6399"/>
                <a:gd name="T60" fmla="*/ 1784 w 3567"/>
                <a:gd name="T61" fmla="*/ 6399 h 6399"/>
                <a:gd name="T62" fmla="*/ 1955 w 3567"/>
                <a:gd name="T63" fmla="*/ 6375 h 6399"/>
                <a:gd name="T64" fmla="*/ 2126 w 3567"/>
                <a:gd name="T65" fmla="*/ 6350 h 6399"/>
                <a:gd name="T66" fmla="*/ 2297 w 3567"/>
                <a:gd name="T67" fmla="*/ 6301 h 6399"/>
                <a:gd name="T68" fmla="*/ 2468 w 3567"/>
                <a:gd name="T69" fmla="*/ 6252 h 6399"/>
                <a:gd name="T70" fmla="*/ 2614 w 3567"/>
                <a:gd name="T71" fmla="*/ 6179 h 6399"/>
                <a:gd name="T72" fmla="*/ 2785 w 3567"/>
                <a:gd name="T73" fmla="*/ 6082 h 6399"/>
                <a:gd name="T74" fmla="*/ 2932 w 3567"/>
                <a:gd name="T75" fmla="*/ 5984 h 6399"/>
                <a:gd name="T76" fmla="*/ 3054 w 3567"/>
                <a:gd name="T77" fmla="*/ 5862 h 6399"/>
                <a:gd name="T78" fmla="*/ 3176 w 3567"/>
                <a:gd name="T79" fmla="*/ 5715 h 6399"/>
                <a:gd name="T80" fmla="*/ 3273 w 3567"/>
                <a:gd name="T81" fmla="*/ 5569 h 6399"/>
                <a:gd name="T82" fmla="*/ 3371 w 3567"/>
                <a:gd name="T83" fmla="*/ 5422 h 6399"/>
                <a:gd name="T84" fmla="*/ 3444 w 3567"/>
                <a:gd name="T85" fmla="*/ 5276 h 6399"/>
                <a:gd name="T86" fmla="*/ 3493 w 3567"/>
                <a:gd name="T87" fmla="*/ 5105 h 6399"/>
                <a:gd name="T88" fmla="*/ 3542 w 3567"/>
                <a:gd name="T89" fmla="*/ 4934 h 6399"/>
                <a:gd name="T90" fmla="*/ 3567 w 3567"/>
                <a:gd name="T91" fmla="*/ 4763 h 6399"/>
                <a:gd name="T92" fmla="*/ 3567 w 3567"/>
                <a:gd name="T93" fmla="*/ 4592 h 6399"/>
                <a:gd name="T94" fmla="*/ 3567 w 3567"/>
                <a:gd name="T95" fmla="*/ 4421 h 6399"/>
                <a:gd name="T96" fmla="*/ 3542 w 3567"/>
                <a:gd name="T97" fmla="*/ 4250 h 6399"/>
                <a:gd name="T98" fmla="*/ 3493 w 3567"/>
                <a:gd name="T99" fmla="*/ 4079 h 6399"/>
                <a:gd name="T100" fmla="*/ 3420 w 3567"/>
                <a:gd name="T101" fmla="*/ 3908 h 6399"/>
                <a:gd name="T102" fmla="*/ 3347 w 3567"/>
                <a:gd name="T103" fmla="*/ 3761 h 6399"/>
                <a:gd name="T104" fmla="*/ 3273 w 3567"/>
                <a:gd name="T105" fmla="*/ 3615 h 6399"/>
                <a:gd name="T106" fmla="*/ 3151 w 3567"/>
                <a:gd name="T107" fmla="*/ 3468 h 6399"/>
                <a:gd name="T108" fmla="*/ 2980 w 3567"/>
                <a:gd name="T109" fmla="*/ 3273 h 6399"/>
                <a:gd name="T110" fmla="*/ 2761 w 3567"/>
                <a:gd name="T111" fmla="*/ 3102 h 6399"/>
                <a:gd name="T112" fmla="*/ 2541 w 3567"/>
                <a:gd name="T113" fmla="*/ 2980 h 6399"/>
                <a:gd name="T114" fmla="*/ 2321 w 3567"/>
                <a:gd name="T115" fmla="*/ 2907 h 6399"/>
                <a:gd name="T116" fmla="*/ 2419 w 3567"/>
                <a:gd name="T117" fmla="*/ 25 h 6399"/>
                <a:gd name="T118" fmla="*/ 2419 w 3567"/>
                <a:gd name="T119" fmla="*/ 25 h 6399"/>
                <a:gd name="T120" fmla="*/ 2126 w 3567"/>
                <a:gd name="T121" fmla="*/ 49 h 6399"/>
                <a:gd name="T122" fmla="*/ 1808 w 3567"/>
                <a:gd name="T123" fmla="*/ 25 h 6399"/>
                <a:gd name="T124" fmla="*/ 1491 w 3567"/>
                <a:gd name="T125" fmla="*/ 0 h 6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126" y="49"/>
                  </a:lnTo>
                  <a:lnTo>
                    <a:pt x="1808" y="25"/>
                  </a:lnTo>
                  <a:lnTo>
                    <a:pt x="1491"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77;p8">
              <a:extLst>
                <a:ext uri="{FF2B5EF4-FFF2-40B4-BE49-F238E27FC236}">
                  <a16:creationId xmlns:a16="http://schemas.microsoft.com/office/drawing/2014/main" id="{7F72050A-0A0C-6F4B-B0B5-4A93002AF5FD}"/>
                </a:ext>
              </a:extLst>
            </p:cNvPr>
            <p:cNvSpPr>
              <a:spLocks/>
            </p:cNvSpPr>
            <p:nvPr/>
          </p:nvSpPr>
          <p:spPr bwMode="auto">
            <a:xfrm>
              <a:off x="5619100" y="5194175"/>
              <a:ext cx="161850" cy="89775"/>
            </a:xfrm>
            <a:custGeom>
              <a:avLst/>
              <a:gdLst>
                <a:gd name="T0" fmla="*/ 4592 w 6474"/>
                <a:gd name="T1" fmla="*/ 0 h 3591"/>
                <a:gd name="T2" fmla="*/ 4422 w 6474"/>
                <a:gd name="T3" fmla="*/ 25 h 3591"/>
                <a:gd name="T4" fmla="*/ 4251 w 6474"/>
                <a:gd name="T5" fmla="*/ 73 h 3591"/>
                <a:gd name="T6" fmla="*/ 4080 w 6474"/>
                <a:gd name="T7" fmla="*/ 122 h 3591"/>
                <a:gd name="T8" fmla="*/ 3884 w 6474"/>
                <a:gd name="T9" fmla="*/ 196 h 3591"/>
                <a:gd name="T10" fmla="*/ 3713 w 6474"/>
                <a:gd name="T11" fmla="*/ 293 h 3591"/>
                <a:gd name="T12" fmla="*/ 3567 w 6474"/>
                <a:gd name="T13" fmla="*/ 391 h 3591"/>
                <a:gd name="T14" fmla="*/ 3420 w 6474"/>
                <a:gd name="T15" fmla="*/ 513 h 3591"/>
                <a:gd name="T16" fmla="*/ 3298 w 6474"/>
                <a:gd name="T17" fmla="*/ 660 h 3591"/>
                <a:gd name="T18" fmla="*/ 3200 w 6474"/>
                <a:gd name="T19" fmla="*/ 806 h 3591"/>
                <a:gd name="T20" fmla="*/ 3103 w 6474"/>
                <a:gd name="T21" fmla="*/ 953 h 3591"/>
                <a:gd name="T22" fmla="*/ 3029 w 6474"/>
                <a:gd name="T23" fmla="*/ 1124 h 3591"/>
                <a:gd name="T24" fmla="*/ 99 w 6474"/>
                <a:gd name="T25" fmla="*/ 757 h 3591"/>
                <a:gd name="T26" fmla="*/ 74 w 6474"/>
                <a:gd name="T27" fmla="*/ 1221 h 3591"/>
                <a:gd name="T28" fmla="*/ 1 w 6474"/>
                <a:gd name="T29" fmla="*/ 1661 h 3591"/>
                <a:gd name="T30" fmla="*/ 2907 w 6474"/>
                <a:gd name="T31" fmla="*/ 2027 h 3591"/>
                <a:gd name="T32" fmla="*/ 2932 w 6474"/>
                <a:gd name="T33" fmla="*/ 2223 h 3591"/>
                <a:gd name="T34" fmla="*/ 3005 w 6474"/>
                <a:gd name="T35" fmla="*/ 2418 h 3591"/>
                <a:gd name="T36" fmla="*/ 3078 w 6474"/>
                <a:gd name="T37" fmla="*/ 2565 h 3591"/>
                <a:gd name="T38" fmla="*/ 3152 w 6474"/>
                <a:gd name="T39" fmla="*/ 2736 h 3591"/>
                <a:gd name="T40" fmla="*/ 3249 w 6474"/>
                <a:gd name="T41" fmla="*/ 2882 h 3591"/>
                <a:gd name="T42" fmla="*/ 3371 w 6474"/>
                <a:gd name="T43" fmla="*/ 3004 h 3591"/>
                <a:gd name="T44" fmla="*/ 3493 w 6474"/>
                <a:gd name="T45" fmla="*/ 3126 h 3591"/>
                <a:gd name="T46" fmla="*/ 3616 w 6474"/>
                <a:gd name="T47" fmla="*/ 3248 h 3591"/>
                <a:gd name="T48" fmla="*/ 3762 w 6474"/>
                <a:gd name="T49" fmla="*/ 3346 h 3591"/>
                <a:gd name="T50" fmla="*/ 3909 w 6474"/>
                <a:gd name="T51" fmla="*/ 3419 h 3591"/>
                <a:gd name="T52" fmla="*/ 4080 w 6474"/>
                <a:gd name="T53" fmla="*/ 3493 h 3591"/>
                <a:gd name="T54" fmla="*/ 4251 w 6474"/>
                <a:gd name="T55" fmla="*/ 3541 h 3591"/>
                <a:gd name="T56" fmla="*/ 4422 w 6474"/>
                <a:gd name="T57" fmla="*/ 3566 h 3591"/>
                <a:gd name="T58" fmla="*/ 4592 w 6474"/>
                <a:gd name="T59" fmla="*/ 3590 h 3591"/>
                <a:gd name="T60" fmla="*/ 4763 w 6474"/>
                <a:gd name="T61" fmla="*/ 3590 h 3591"/>
                <a:gd name="T62" fmla="*/ 4934 w 6474"/>
                <a:gd name="T63" fmla="*/ 3566 h 3591"/>
                <a:gd name="T64" fmla="*/ 5105 w 6474"/>
                <a:gd name="T65" fmla="*/ 3541 h 3591"/>
                <a:gd name="T66" fmla="*/ 5276 w 6474"/>
                <a:gd name="T67" fmla="*/ 3468 h 3591"/>
                <a:gd name="T68" fmla="*/ 5447 w 6474"/>
                <a:gd name="T69" fmla="*/ 3419 h 3591"/>
                <a:gd name="T70" fmla="*/ 5618 w 6474"/>
                <a:gd name="T71" fmla="*/ 3322 h 3591"/>
                <a:gd name="T72" fmla="*/ 5765 w 6474"/>
                <a:gd name="T73" fmla="*/ 3224 h 3591"/>
                <a:gd name="T74" fmla="*/ 5887 w 6474"/>
                <a:gd name="T75" fmla="*/ 3102 h 3591"/>
                <a:gd name="T76" fmla="*/ 6009 w 6474"/>
                <a:gd name="T77" fmla="*/ 2980 h 3591"/>
                <a:gd name="T78" fmla="*/ 6131 w 6474"/>
                <a:gd name="T79" fmla="*/ 2858 h 3591"/>
                <a:gd name="T80" fmla="*/ 6204 w 6474"/>
                <a:gd name="T81" fmla="*/ 2711 h 3591"/>
                <a:gd name="T82" fmla="*/ 6302 w 6474"/>
                <a:gd name="T83" fmla="*/ 2565 h 3591"/>
                <a:gd name="T84" fmla="*/ 6351 w 6474"/>
                <a:gd name="T85" fmla="*/ 2394 h 3591"/>
                <a:gd name="T86" fmla="*/ 6400 w 6474"/>
                <a:gd name="T87" fmla="*/ 2223 h 3591"/>
                <a:gd name="T88" fmla="*/ 6449 w 6474"/>
                <a:gd name="T89" fmla="*/ 2076 h 3591"/>
                <a:gd name="T90" fmla="*/ 6473 w 6474"/>
                <a:gd name="T91" fmla="*/ 1881 h 3591"/>
                <a:gd name="T92" fmla="*/ 6473 w 6474"/>
                <a:gd name="T93" fmla="*/ 1710 h 3591"/>
                <a:gd name="T94" fmla="*/ 6449 w 6474"/>
                <a:gd name="T95" fmla="*/ 1539 h 3591"/>
                <a:gd name="T96" fmla="*/ 6424 w 6474"/>
                <a:gd name="T97" fmla="*/ 1368 h 3591"/>
                <a:gd name="T98" fmla="*/ 6351 w 6474"/>
                <a:gd name="T99" fmla="*/ 1197 h 3591"/>
                <a:gd name="T100" fmla="*/ 6278 w 6474"/>
                <a:gd name="T101" fmla="*/ 1026 h 3591"/>
                <a:gd name="T102" fmla="*/ 6204 w 6474"/>
                <a:gd name="T103" fmla="*/ 855 h 3591"/>
                <a:gd name="T104" fmla="*/ 6107 w 6474"/>
                <a:gd name="T105" fmla="*/ 708 h 3591"/>
                <a:gd name="T106" fmla="*/ 5985 w 6474"/>
                <a:gd name="T107" fmla="*/ 586 h 3591"/>
                <a:gd name="T108" fmla="*/ 5862 w 6474"/>
                <a:gd name="T109" fmla="*/ 464 h 3591"/>
                <a:gd name="T110" fmla="*/ 5740 w 6474"/>
                <a:gd name="T111" fmla="*/ 342 h 3591"/>
                <a:gd name="T112" fmla="*/ 5594 w 6474"/>
                <a:gd name="T113" fmla="*/ 269 h 3591"/>
                <a:gd name="T114" fmla="*/ 5447 w 6474"/>
                <a:gd name="T115" fmla="*/ 171 h 3591"/>
                <a:gd name="T116" fmla="*/ 5276 w 6474"/>
                <a:gd name="T117" fmla="*/ 122 h 3591"/>
                <a:gd name="T118" fmla="*/ 5105 w 6474"/>
                <a:gd name="T119" fmla="*/ 73 h 3591"/>
                <a:gd name="T120" fmla="*/ 4934 w 6474"/>
                <a:gd name="T121" fmla="*/ 25 h 3591"/>
                <a:gd name="T122" fmla="*/ 4763 w 6474"/>
                <a:gd name="T123" fmla="*/ 25 h 3591"/>
                <a:gd name="T124" fmla="*/ 4592 w 6474"/>
                <a:gd name="T125" fmla="*/ 0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278;p8">
              <a:extLst>
                <a:ext uri="{FF2B5EF4-FFF2-40B4-BE49-F238E27FC236}">
                  <a16:creationId xmlns:a16="http://schemas.microsoft.com/office/drawing/2014/main" id="{C310027A-73B4-6A42-A9A7-7664E8ECB3E3}"/>
                </a:ext>
              </a:extLst>
            </p:cNvPr>
            <p:cNvSpPr>
              <a:spLocks/>
            </p:cNvSpPr>
            <p:nvPr/>
          </p:nvSpPr>
          <p:spPr bwMode="auto">
            <a:xfrm>
              <a:off x="5420075" y="5116000"/>
              <a:ext cx="189300" cy="189925"/>
            </a:xfrm>
            <a:custGeom>
              <a:avLst/>
              <a:gdLst>
                <a:gd name="T0" fmla="*/ 3395 w 7572"/>
                <a:gd name="T1" fmla="*/ 25 h 7597"/>
                <a:gd name="T2" fmla="*/ 2662 w 7572"/>
                <a:gd name="T3" fmla="*/ 172 h 7597"/>
                <a:gd name="T4" fmla="*/ 1978 w 7572"/>
                <a:gd name="T5" fmla="*/ 465 h 7597"/>
                <a:gd name="T6" fmla="*/ 1392 w 7572"/>
                <a:gd name="T7" fmla="*/ 880 h 7597"/>
                <a:gd name="T8" fmla="*/ 879 w 7572"/>
                <a:gd name="T9" fmla="*/ 1393 h 7597"/>
                <a:gd name="T10" fmla="*/ 464 w 7572"/>
                <a:gd name="T11" fmla="*/ 1979 h 7597"/>
                <a:gd name="T12" fmla="*/ 171 w 7572"/>
                <a:gd name="T13" fmla="*/ 2663 h 7597"/>
                <a:gd name="T14" fmla="*/ 24 w 7572"/>
                <a:gd name="T15" fmla="*/ 3420 h 7597"/>
                <a:gd name="T16" fmla="*/ 24 w 7572"/>
                <a:gd name="T17" fmla="*/ 4177 h 7597"/>
                <a:gd name="T18" fmla="*/ 171 w 7572"/>
                <a:gd name="T19" fmla="*/ 4934 h 7597"/>
                <a:gd name="T20" fmla="*/ 464 w 7572"/>
                <a:gd name="T21" fmla="*/ 5594 h 7597"/>
                <a:gd name="T22" fmla="*/ 879 w 7572"/>
                <a:gd name="T23" fmla="*/ 6204 h 7597"/>
                <a:gd name="T24" fmla="*/ 1392 w 7572"/>
                <a:gd name="T25" fmla="*/ 6717 h 7597"/>
                <a:gd name="T26" fmla="*/ 1978 w 7572"/>
                <a:gd name="T27" fmla="*/ 7133 h 7597"/>
                <a:gd name="T28" fmla="*/ 2662 w 7572"/>
                <a:gd name="T29" fmla="*/ 7426 h 7597"/>
                <a:gd name="T30" fmla="*/ 3395 w 7572"/>
                <a:gd name="T31" fmla="*/ 7572 h 7597"/>
                <a:gd name="T32" fmla="*/ 4176 w 7572"/>
                <a:gd name="T33" fmla="*/ 7572 h 7597"/>
                <a:gd name="T34" fmla="*/ 4909 w 7572"/>
                <a:gd name="T35" fmla="*/ 7426 h 7597"/>
                <a:gd name="T36" fmla="*/ 5593 w 7572"/>
                <a:gd name="T37" fmla="*/ 7133 h 7597"/>
                <a:gd name="T38" fmla="*/ 6203 w 7572"/>
                <a:gd name="T39" fmla="*/ 6717 h 7597"/>
                <a:gd name="T40" fmla="*/ 6716 w 7572"/>
                <a:gd name="T41" fmla="*/ 6204 h 7597"/>
                <a:gd name="T42" fmla="*/ 7132 w 7572"/>
                <a:gd name="T43" fmla="*/ 5594 h 7597"/>
                <a:gd name="T44" fmla="*/ 7425 w 7572"/>
                <a:gd name="T45" fmla="*/ 4934 h 7597"/>
                <a:gd name="T46" fmla="*/ 7571 w 7572"/>
                <a:gd name="T47" fmla="*/ 4177 h 7597"/>
                <a:gd name="T48" fmla="*/ 7571 w 7572"/>
                <a:gd name="T49" fmla="*/ 3420 h 7597"/>
                <a:gd name="T50" fmla="*/ 7425 w 7572"/>
                <a:gd name="T51" fmla="*/ 2663 h 7597"/>
                <a:gd name="T52" fmla="*/ 7132 w 7572"/>
                <a:gd name="T53" fmla="*/ 1979 h 7597"/>
                <a:gd name="T54" fmla="*/ 6716 w 7572"/>
                <a:gd name="T55" fmla="*/ 1393 h 7597"/>
                <a:gd name="T56" fmla="*/ 6203 w 7572"/>
                <a:gd name="T57" fmla="*/ 880 h 7597"/>
                <a:gd name="T58" fmla="*/ 5593 w 7572"/>
                <a:gd name="T59" fmla="*/ 465 h 7597"/>
                <a:gd name="T60" fmla="*/ 4909 w 7572"/>
                <a:gd name="T61" fmla="*/ 172 h 7597"/>
                <a:gd name="T62" fmla="*/ 4176 w 7572"/>
                <a:gd name="T63" fmla="*/ 25 h 7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9" name="Google Shape;279;p8">
            <a:extLst>
              <a:ext uri="{FF2B5EF4-FFF2-40B4-BE49-F238E27FC236}">
                <a16:creationId xmlns:a16="http://schemas.microsoft.com/office/drawing/2014/main" id="{40BE8544-DFE5-1840-A900-84BB0DAC436E}"/>
              </a:ext>
            </a:extLst>
          </p:cNvPr>
          <p:cNvSpPr>
            <a:spLocks/>
          </p:cNvSpPr>
          <p:nvPr/>
        </p:nvSpPr>
        <p:spPr bwMode="auto">
          <a:xfrm>
            <a:off x="8081963" y="3154363"/>
            <a:ext cx="300037" cy="273050"/>
          </a:xfrm>
          <a:custGeom>
            <a:avLst/>
            <a:gdLst>
              <a:gd name="T0" fmla="*/ 6863 w 16218"/>
              <a:gd name="T1" fmla="*/ 74 h 14752"/>
              <a:gd name="T2" fmla="*/ 5691 w 16218"/>
              <a:gd name="T3" fmla="*/ 293 h 14752"/>
              <a:gd name="T4" fmla="*/ 4592 w 16218"/>
              <a:gd name="T5" fmla="*/ 660 h 14752"/>
              <a:gd name="T6" fmla="*/ 3566 w 16218"/>
              <a:gd name="T7" fmla="*/ 1173 h 14752"/>
              <a:gd name="T8" fmla="*/ 2663 w 16218"/>
              <a:gd name="T9" fmla="*/ 1783 h 14752"/>
              <a:gd name="T10" fmla="*/ 1857 w 16218"/>
              <a:gd name="T11" fmla="*/ 2492 h 14752"/>
              <a:gd name="T12" fmla="*/ 1173 w 16218"/>
              <a:gd name="T13" fmla="*/ 3298 h 14752"/>
              <a:gd name="T14" fmla="*/ 636 w 16218"/>
              <a:gd name="T15" fmla="*/ 4201 h 14752"/>
              <a:gd name="T16" fmla="*/ 245 w 16218"/>
              <a:gd name="T17" fmla="*/ 5154 h 14752"/>
              <a:gd name="T18" fmla="*/ 49 w 16218"/>
              <a:gd name="T19" fmla="*/ 6179 h 14752"/>
              <a:gd name="T20" fmla="*/ 1 w 16218"/>
              <a:gd name="T21" fmla="*/ 7254 h 14752"/>
              <a:gd name="T22" fmla="*/ 196 w 16218"/>
              <a:gd name="T23" fmla="*/ 8353 h 14752"/>
              <a:gd name="T24" fmla="*/ 562 w 16218"/>
              <a:gd name="T25" fmla="*/ 9403 h 14752"/>
              <a:gd name="T26" fmla="*/ 1100 w 16218"/>
              <a:gd name="T27" fmla="*/ 10356 h 14752"/>
              <a:gd name="T28" fmla="*/ 1832 w 16218"/>
              <a:gd name="T29" fmla="*/ 11235 h 14752"/>
              <a:gd name="T30" fmla="*/ 2687 w 16218"/>
              <a:gd name="T31" fmla="*/ 12017 h 14752"/>
              <a:gd name="T32" fmla="*/ 2028 w 16218"/>
              <a:gd name="T33" fmla="*/ 13140 h 14752"/>
              <a:gd name="T34" fmla="*/ 1173 w 16218"/>
              <a:gd name="T35" fmla="*/ 14044 h 14752"/>
              <a:gd name="T36" fmla="*/ 513 w 16218"/>
              <a:gd name="T37" fmla="*/ 14483 h 14752"/>
              <a:gd name="T38" fmla="*/ 123 w 16218"/>
              <a:gd name="T39" fmla="*/ 14703 h 14752"/>
              <a:gd name="T40" fmla="*/ 1710 w 16218"/>
              <a:gd name="T41" fmla="*/ 14728 h 14752"/>
              <a:gd name="T42" fmla="*/ 2907 w 16218"/>
              <a:gd name="T43" fmla="*/ 14459 h 14752"/>
              <a:gd name="T44" fmla="*/ 4177 w 16218"/>
              <a:gd name="T45" fmla="*/ 13873 h 14752"/>
              <a:gd name="T46" fmla="*/ 5349 w 16218"/>
              <a:gd name="T47" fmla="*/ 13360 h 14752"/>
              <a:gd name="T48" fmla="*/ 6497 w 16218"/>
              <a:gd name="T49" fmla="*/ 13628 h 14752"/>
              <a:gd name="T50" fmla="*/ 7694 w 16218"/>
              <a:gd name="T51" fmla="*/ 13775 h 14752"/>
              <a:gd name="T52" fmla="*/ 9355 w 16218"/>
              <a:gd name="T53" fmla="*/ 13702 h 14752"/>
              <a:gd name="T54" fmla="*/ 10527 w 16218"/>
              <a:gd name="T55" fmla="*/ 13458 h 14752"/>
              <a:gd name="T56" fmla="*/ 11626 w 16218"/>
              <a:gd name="T57" fmla="*/ 13091 h 14752"/>
              <a:gd name="T58" fmla="*/ 12652 w 16218"/>
              <a:gd name="T59" fmla="*/ 12603 h 14752"/>
              <a:gd name="T60" fmla="*/ 13555 w 16218"/>
              <a:gd name="T61" fmla="*/ 11992 h 14752"/>
              <a:gd name="T62" fmla="*/ 14361 w 16218"/>
              <a:gd name="T63" fmla="*/ 11259 h 14752"/>
              <a:gd name="T64" fmla="*/ 15045 w 16218"/>
              <a:gd name="T65" fmla="*/ 10453 h 14752"/>
              <a:gd name="T66" fmla="*/ 15582 w 16218"/>
              <a:gd name="T67" fmla="*/ 9574 h 14752"/>
              <a:gd name="T68" fmla="*/ 15973 w 16218"/>
              <a:gd name="T69" fmla="*/ 8597 h 14752"/>
              <a:gd name="T70" fmla="*/ 16169 w 16218"/>
              <a:gd name="T71" fmla="*/ 7596 h 14752"/>
              <a:gd name="T72" fmla="*/ 16217 w 16218"/>
              <a:gd name="T73" fmla="*/ 6521 h 14752"/>
              <a:gd name="T74" fmla="*/ 16047 w 16218"/>
              <a:gd name="T75" fmla="*/ 5496 h 14752"/>
              <a:gd name="T76" fmla="*/ 15729 w 16218"/>
              <a:gd name="T77" fmla="*/ 4519 h 14752"/>
              <a:gd name="T78" fmla="*/ 15241 w 16218"/>
              <a:gd name="T79" fmla="*/ 3591 h 14752"/>
              <a:gd name="T80" fmla="*/ 14606 w 16218"/>
              <a:gd name="T81" fmla="*/ 2760 h 14752"/>
              <a:gd name="T82" fmla="*/ 13848 w 16218"/>
              <a:gd name="T83" fmla="*/ 2003 h 14752"/>
              <a:gd name="T84" fmla="*/ 12969 w 16218"/>
              <a:gd name="T85" fmla="*/ 1368 h 14752"/>
              <a:gd name="T86" fmla="*/ 11968 w 16218"/>
              <a:gd name="T87" fmla="*/ 831 h 14752"/>
              <a:gd name="T88" fmla="*/ 10893 w 16218"/>
              <a:gd name="T89" fmla="*/ 416 h 14752"/>
              <a:gd name="T90" fmla="*/ 9745 w 16218"/>
              <a:gd name="T91" fmla="*/ 123 h 14752"/>
              <a:gd name="T92" fmla="*/ 8524 w 16218"/>
              <a:gd name="T93" fmla="*/ 0 h 14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lnTo>
                  <a:pt x="7694" y="0"/>
                </a:lnTo>
                <a:close/>
              </a:path>
            </a:pathLst>
          </a:custGeom>
          <a:solidFill>
            <a:srgbClr val="3292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4" name="Google Shape;244;p8"/>
          <p:cNvSpPr txBox="1">
            <a:spLocks noGrp="1"/>
          </p:cNvSpPr>
          <p:nvPr>
            <p:ph type="title"/>
          </p:nvPr>
        </p:nvSpPr>
        <p:spPr>
          <a:xfrm>
            <a:off x="1732700" y="821200"/>
            <a:ext cx="4944300" cy="645300"/>
          </a:xfrm>
          <a:prstGeom prst="rect">
            <a:avLst/>
          </a:prstGeom>
        </p:spPr>
        <p:txBody>
          <a:bodyPr spcFirstLastPara="1" anchor="t">
            <a:noAutofit/>
          </a:bodyPr>
          <a:lstStyle>
            <a:lvl1pPr lvl="0">
              <a:spcBef>
                <a:spcPts val="0"/>
              </a:spcBef>
              <a:spcAft>
                <a:spcPts val="0"/>
              </a:spcAft>
              <a:buSzPts val="4000"/>
              <a:buNone/>
              <a:defRPr sz="2400">
                <a:solidFill>
                  <a:srgbClr val="11C4E0"/>
                </a:solidFill>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r>
              <a:rPr lang="en-US"/>
              <a:t>Click to edit Master title style</a:t>
            </a:r>
            <a:endParaRPr dirty="0"/>
          </a:p>
        </p:txBody>
      </p:sp>
      <p:sp>
        <p:nvSpPr>
          <p:cNvPr id="40" name="Google Shape;280;p8">
            <a:extLst>
              <a:ext uri="{FF2B5EF4-FFF2-40B4-BE49-F238E27FC236}">
                <a16:creationId xmlns:a16="http://schemas.microsoft.com/office/drawing/2014/main" id="{9E9ED7BE-F5C0-F243-899A-B8405CA1BB2A}"/>
              </a:ext>
            </a:extLst>
          </p:cNvPr>
          <p:cNvSpPr txBox="1">
            <a:spLocks noGrp="1" noChangeArrowheads="1"/>
          </p:cNvSpPr>
          <p:nvPr>
            <p:ph type="sldNum" idx="10"/>
          </p:nvPr>
        </p:nvSpPr>
        <p:spPr/>
        <p:txBody>
          <a:bodyPr/>
          <a:lstStyle>
            <a:lvl1pPr>
              <a:defRPr/>
            </a:lvl1pPr>
          </a:lstStyle>
          <a:p>
            <a:fld id="{E220DB2E-2FA1-AA4E-9B7F-14A0EE27A82D}" type="slidenum">
              <a:rPr lang="en-US" altLang="en-US"/>
              <a:pPr/>
              <a:t>‹#›</a:t>
            </a:fld>
            <a:endParaRPr lang="en-US" altLang="en-US"/>
          </a:p>
        </p:txBody>
      </p:sp>
    </p:spTree>
    <p:extLst>
      <p:ext uri="{BB962C8B-B14F-4D97-AF65-F5344CB8AC3E}">
        <p14:creationId xmlns:p14="http://schemas.microsoft.com/office/powerpoint/2010/main" val="406511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321"/>
        <p:cNvGrpSpPr/>
        <p:nvPr/>
      </p:nvGrpSpPr>
      <p:grpSpPr>
        <a:xfrm>
          <a:off x="0" y="0"/>
          <a:ext cx="0" cy="0"/>
          <a:chOff x="0" y="0"/>
          <a:chExt cx="0" cy="0"/>
        </a:xfrm>
      </p:grpSpPr>
      <p:sp>
        <p:nvSpPr>
          <p:cNvPr id="2" name="Google Shape;322;p10">
            <a:extLst>
              <a:ext uri="{FF2B5EF4-FFF2-40B4-BE49-F238E27FC236}">
                <a16:creationId xmlns:a16="http://schemas.microsoft.com/office/drawing/2014/main" id="{ECB331F9-058B-BB41-9641-8B05992F2AAA}"/>
              </a:ext>
            </a:extLst>
          </p:cNvPr>
          <p:cNvSpPr>
            <a:spLocks/>
          </p:cNvSpPr>
          <p:nvPr/>
        </p:nvSpPr>
        <p:spPr bwMode="auto">
          <a:xfrm rot="10800000" flipH="1">
            <a:off x="8218488" y="4121150"/>
            <a:ext cx="685800" cy="593725"/>
          </a:xfrm>
          <a:custGeom>
            <a:avLst/>
            <a:gdLst>
              <a:gd name="T0" fmla="*/ 30000 w 120000"/>
              <a:gd name="T1" fmla="*/ 0 h 120000"/>
              <a:gd name="T2" fmla="*/ 0 w 120000"/>
              <a:gd name="T3" fmla="*/ 59994 h 120000"/>
              <a:gd name="T4" fmla="*/ 30000 w 120000"/>
              <a:gd name="T5" fmla="*/ 120000 h 120000"/>
              <a:gd name="T6" fmla="*/ 90000 w 120000"/>
              <a:gd name="T7" fmla="*/ 120000 h 120000"/>
              <a:gd name="T8" fmla="*/ 120000 w 120000"/>
              <a:gd name="T9" fmla="*/ 59994 h 120000"/>
              <a:gd name="T10" fmla="*/ 90000 w 120000"/>
              <a:gd name="T11" fmla="*/ 0 h 120000"/>
              <a:gd name="T12" fmla="*/ 30000 w 120000"/>
              <a:gd name="T13" fmla="*/ 0 h 120000"/>
              <a:gd name="T14" fmla="*/ 38477 w 120000"/>
              <a:gd name="T15" fmla="*/ 16950 h 120000"/>
              <a:gd name="T16" fmla="*/ 81522 w 120000"/>
              <a:gd name="T17" fmla="*/ 16950 h 120000"/>
              <a:gd name="T18" fmla="*/ 103033 w 120000"/>
              <a:gd name="T19" fmla="*/ 59994 h 120000"/>
              <a:gd name="T20" fmla="*/ 81522 w 120000"/>
              <a:gd name="T21" fmla="*/ 103038 h 120000"/>
              <a:gd name="T22" fmla="*/ 38477 w 120000"/>
              <a:gd name="T23" fmla="*/ 103038 h 120000"/>
              <a:gd name="T24" fmla="*/ 16955 w 120000"/>
              <a:gd name="T25" fmla="*/ 59994 h 120000"/>
              <a:gd name="T26" fmla="*/ 38477 w 120000"/>
              <a:gd name="T27" fmla="*/ 1695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rotWithShape="0">
            <a:gsLst>
              <a:gs pos="0">
                <a:srgbClr val="3393E2"/>
              </a:gs>
              <a:gs pos="100000">
                <a:srgbClr val="00E2C7"/>
              </a:gs>
            </a:gsLst>
            <a:lin ang="6960000"/>
          </a:gra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endParaRPr lang="en-US"/>
          </a:p>
        </p:txBody>
      </p:sp>
      <p:sp>
        <p:nvSpPr>
          <p:cNvPr id="3" name="Google Shape;323;p10">
            <a:extLst>
              <a:ext uri="{FF2B5EF4-FFF2-40B4-BE49-F238E27FC236}">
                <a16:creationId xmlns:a16="http://schemas.microsoft.com/office/drawing/2014/main" id="{4C4E09DE-8B1C-304E-B07F-5F16F323CBFD}"/>
              </a:ext>
            </a:extLst>
          </p:cNvPr>
          <p:cNvSpPr/>
          <p:nvPr/>
        </p:nvSpPr>
        <p:spPr>
          <a:xfrm rot="5400000">
            <a:off x="388487" y="105212"/>
            <a:ext cx="944100" cy="10902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lIns="50800" tIns="50800" rIns="50800" bIns="508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Helvetica Neue" panose="02000503000000020004" pitchFamily="2" charset="0"/>
              <a:buNone/>
            </a:pPr>
            <a:endParaRPr lang="en-US" altLang="en-US" sz="3200">
              <a:solidFill>
                <a:srgbClr val="FFFFFF"/>
              </a:solidFill>
              <a:latin typeface="Helvetica Neue" panose="02000503000000020004" pitchFamily="2" charset="0"/>
              <a:sym typeface="Helvetica Neue" panose="02000503000000020004" pitchFamily="2" charset="0"/>
            </a:endParaRPr>
          </a:p>
        </p:txBody>
      </p:sp>
      <p:sp>
        <p:nvSpPr>
          <p:cNvPr id="4" name="Google Shape;324;p10">
            <a:extLst>
              <a:ext uri="{FF2B5EF4-FFF2-40B4-BE49-F238E27FC236}">
                <a16:creationId xmlns:a16="http://schemas.microsoft.com/office/drawing/2014/main" id="{5F050286-077C-9F47-BFAC-F0F0ED0F3E7B}"/>
              </a:ext>
            </a:extLst>
          </p:cNvPr>
          <p:cNvSpPr>
            <a:spLocks noChangeArrowheads="1"/>
          </p:cNvSpPr>
          <p:nvPr/>
        </p:nvSpPr>
        <p:spPr bwMode="auto">
          <a:xfrm rot="10800000" flipH="1">
            <a:off x="-123825" y="847725"/>
            <a:ext cx="674688" cy="584200"/>
          </a:xfrm>
          <a:prstGeom prst="hexagon">
            <a:avLst>
              <a:gd name="adj" fmla="val 28701"/>
              <a:gd name="vf" fmla="val 115470"/>
            </a:avLst>
          </a:prstGeom>
          <a:noFill/>
          <a:ln w="9525">
            <a:solidFill>
              <a:srgbClr val="19BBD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5" name="Google Shape;325;p10">
            <a:extLst>
              <a:ext uri="{FF2B5EF4-FFF2-40B4-BE49-F238E27FC236}">
                <a16:creationId xmlns:a16="http://schemas.microsoft.com/office/drawing/2014/main" id="{E465E882-B672-584F-9EAB-B3013C20552A}"/>
              </a:ext>
            </a:extLst>
          </p:cNvPr>
          <p:cNvSpPr>
            <a:spLocks noChangeArrowheads="1"/>
          </p:cNvSpPr>
          <p:nvPr/>
        </p:nvSpPr>
        <p:spPr bwMode="auto">
          <a:xfrm rot="10800000" flipH="1">
            <a:off x="503238" y="1162050"/>
            <a:ext cx="352425" cy="304800"/>
          </a:xfrm>
          <a:prstGeom prst="hexagon">
            <a:avLst>
              <a:gd name="adj" fmla="val 28703"/>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6" name="Google Shape;326;p10">
            <a:extLst>
              <a:ext uri="{FF2B5EF4-FFF2-40B4-BE49-F238E27FC236}">
                <a16:creationId xmlns:a16="http://schemas.microsoft.com/office/drawing/2014/main" id="{7785AF98-ED90-3F40-AAB8-7139A6B78D0A}"/>
              </a:ext>
            </a:extLst>
          </p:cNvPr>
          <p:cNvSpPr>
            <a:spLocks noChangeArrowheads="1"/>
          </p:cNvSpPr>
          <p:nvPr/>
        </p:nvSpPr>
        <p:spPr bwMode="auto">
          <a:xfrm rot="10800000" flipH="1">
            <a:off x="1208088" y="-131763"/>
            <a:ext cx="674687" cy="584201"/>
          </a:xfrm>
          <a:prstGeom prst="hexagon">
            <a:avLst>
              <a:gd name="adj" fmla="val 28701"/>
              <a:gd name="vf" fmla="val 115470"/>
            </a:avLst>
          </a:prstGeom>
          <a:noFill/>
          <a:ln w="76200">
            <a:solidFill>
              <a:srgbClr val="184769"/>
            </a:solidFill>
            <a:miter lim="8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 name="Google Shape;327;p10">
            <a:extLst>
              <a:ext uri="{FF2B5EF4-FFF2-40B4-BE49-F238E27FC236}">
                <a16:creationId xmlns:a16="http://schemas.microsoft.com/office/drawing/2014/main" id="{F167E088-B8E8-7943-BF96-2044F3438AD2}"/>
              </a:ext>
            </a:extLst>
          </p:cNvPr>
          <p:cNvSpPr>
            <a:spLocks noChangeArrowheads="1"/>
          </p:cNvSpPr>
          <p:nvPr/>
        </p:nvSpPr>
        <p:spPr bwMode="auto">
          <a:xfrm rot="10800000" flipH="1">
            <a:off x="247650" y="49213"/>
            <a:ext cx="295275" cy="255587"/>
          </a:xfrm>
          <a:prstGeom prst="hexagon">
            <a:avLst>
              <a:gd name="adj" fmla="val 28684"/>
              <a:gd name="vf" fmla="val 115470"/>
            </a:avLst>
          </a:prstGeom>
          <a:solidFill>
            <a:srgbClr val="00E1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8" name="Google Shape;328;p10">
            <a:extLst>
              <a:ext uri="{FF2B5EF4-FFF2-40B4-BE49-F238E27FC236}">
                <a16:creationId xmlns:a16="http://schemas.microsoft.com/office/drawing/2014/main" id="{5384188F-EA7B-384A-BBC8-FA471B32050F}"/>
              </a:ext>
            </a:extLst>
          </p:cNvPr>
          <p:cNvSpPr>
            <a:spLocks noChangeArrowheads="1"/>
          </p:cNvSpPr>
          <p:nvPr/>
        </p:nvSpPr>
        <p:spPr bwMode="auto">
          <a:xfrm rot="10800000" flipH="1">
            <a:off x="8763000" y="4486275"/>
            <a:ext cx="542925" cy="469900"/>
          </a:xfrm>
          <a:prstGeom prst="hexagon">
            <a:avLst>
              <a:gd name="adj" fmla="val 28703"/>
              <a:gd name="vf" fmla="val 115470"/>
            </a:avLst>
          </a:prstGeom>
          <a:noFill/>
          <a:ln w="9525">
            <a:solidFill>
              <a:srgbClr val="18476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 name="Google Shape;329;p10">
            <a:extLst>
              <a:ext uri="{FF2B5EF4-FFF2-40B4-BE49-F238E27FC236}">
                <a16:creationId xmlns:a16="http://schemas.microsoft.com/office/drawing/2014/main" id="{36A9BCE4-A07F-C543-9266-A3547014D4B0}"/>
              </a:ext>
            </a:extLst>
          </p:cNvPr>
          <p:cNvSpPr>
            <a:spLocks noChangeArrowheads="1"/>
          </p:cNvSpPr>
          <p:nvPr/>
        </p:nvSpPr>
        <p:spPr bwMode="auto">
          <a:xfrm rot="10800000" flipH="1">
            <a:off x="8523288" y="4741863"/>
            <a:ext cx="284162" cy="244475"/>
          </a:xfrm>
          <a:prstGeom prst="hexagon">
            <a:avLst>
              <a:gd name="adj" fmla="val 28827"/>
              <a:gd name="vf" fmla="val 115470"/>
            </a:avLst>
          </a:prstGeom>
          <a:solidFill>
            <a:srgbClr val="3292E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0" name="Google Shape;330;p10">
            <a:extLst>
              <a:ext uri="{FF2B5EF4-FFF2-40B4-BE49-F238E27FC236}">
                <a16:creationId xmlns:a16="http://schemas.microsoft.com/office/drawing/2014/main" id="{303B8D6D-99C5-044C-AD0F-AC8A1189BB73}"/>
              </a:ext>
            </a:extLst>
          </p:cNvPr>
          <p:cNvSpPr>
            <a:spLocks noChangeArrowheads="1"/>
          </p:cNvSpPr>
          <p:nvPr/>
        </p:nvSpPr>
        <p:spPr bwMode="auto">
          <a:xfrm rot="10800000" flipH="1">
            <a:off x="8323263" y="3627438"/>
            <a:ext cx="542925" cy="469900"/>
          </a:xfrm>
          <a:prstGeom prst="hexagon">
            <a:avLst>
              <a:gd name="adj" fmla="val 28687"/>
              <a:gd name="vf" fmla="val 115470"/>
            </a:avLst>
          </a:prstGeom>
          <a:solidFill>
            <a:srgbClr val="1847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 name="Google Shape;331;p10">
            <a:extLst>
              <a:ext uri="{FF2B5EF4-FFF2-40B4-BE49-F238E27FC236}">
                <a16:creationId xmlns:a16="http://schemas.microsoft.com/office/drawing/2014/main" id="{B59A88FB-CB7E-6648-9ED3-67D77066A2EA}"/>
              </a:ext>
            </a:extLst>
          </p:cNvPr>
          <p:cNvSpPr>
            <a:spLocks noChangeArrowheads="1"/>
          </p:cNvSpPr>
          <p:nvPr/>
        </p:nvSpPr>
        <p:spPr bwMode="auto">
          <a:xfrm rot="10800000" flipH="1">
            <a:off x="8763000" y="4010025"/>
            <a:ext cx="238125" cy="206375"/>
          </a:xfrm>
          <a:prstGeom prst="hexagon">
            <a:avLst>
              <a:gd name="adj" fmla="val 28659"/>
              <a:gd name="vf" fmla="val 115470"/>
            </a:avLst>
          </a:prstGeom>
          <a:noFill/>
          <a:ln w="19050">
            <a:solidFill>
              <a:srgbClr val="00E1C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 name="Google Shape;332;p10">
            <a:extLst>
              <a:ext uri="{FF2B5EF4-FFF2-40B4-BE49-F238E27FC236}">
                <a16:creationId xmlns:a16="http://schemas.microsoft.com/office/drawing/2014/main" id="{6345C5D4-F7FE-2C4F-A7C7-7FC268ED816D}"/>
              </a:ext>
            </a:extLst>
          </p:cNvPr>
          <p:cNvSpPr txBox="1">
            <a:spLocks noGrp="1" noChangeArrowheads="1"/>
          </p:cNvSpPr>
          <p:nvPr>
            <p:ph type="sldNum" idx="10"/>
          </p:nvPr>
        </p:nvSpPr>
        <p:spPr/>
        <p:txBody>
          <a:bodyPr/>
          <a:lstStyle>
            <a:lvl1pPr>
              <a:defRPr/>
            </a:lvl1pPr>
          </a:lstStyle>
          <a:p>
            <a:fld id="{3EDCA304-06C5-F64D-9EA1-7A5559C95904}" type="slidenum">
              <a:rPr lang="en-US" altLang="en-US"/>
              <a:pPr/>
              <a:t>‹#›</a:t>
            </a:fld>
            <a:endParaRPr lang="en-US" altLang="en-US"/>
          </a:p>
        </p:txBody>
      </p:sp>
    </p:spTree>
    <p:extLst>
      <p:ext uri="{BB962C8B-B14F-4D97-AF65-F5344CB8AC3E}">
        <p14:creationId xmlns:p14="http://schemas.microsoft.com/office/powerpoint/2010/main" val="419339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0E293C"/>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3105DAB0-0458-FB47-B923-C118CB858611}"/>
              </a:ext>
            </a:extLst>
          </p:cNvPr>
          <p:cNvSpPr txBox="1">
            <a:spLocks noGrp="1" noChangeArrowheads="1"/>
          </p:cNvSpPr>
          <p:nvPr>
            <p:ph type="title"/>
          </p:nvPr>
        </p:nvSpPr>
        <p:spPr bwMode="auto">
          <a:xfrm>
            <a:off x="1731963" y="1735138"/>
            <a:ext cx="4945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67410CFC-7297-B44C-9892-ABDFEF1F4196}"/>
              </a:ext>
            </a:extLst>
          </p:cNvPr>
          <p:cNvSpPr txBox="1">
            <a:spLocks noGrp="1" noChangeArrowheads="1"/>
          </p:cNvSpPr>
          <p:nvPr>
            <p:ph type="body" idx="1"/>
          </p:nvPr>
        </p:nvSpPr>
        <p:spPr bwMode="auto">
          <a:xfrm>
            <a:off x="1731963" y="2255838"/>
            <a:ext cx="494506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8;p1">
            <a:extLst>
              <a:ext uri="{FF2B5EF4-FFF2-40B4-BE49-F238E27FC236}">
                <a16:creationId xmlns:a16="http://schemas.microsoft.com/office/drawing/2014/main" id="{A6072998-B5BC-5D43-BA18-C473CC785277}"/>
              </a:ext>
            </a:extLst>
          </p:cNvPr>
          <p:cNvSpPr txBox="1">
            <a:spLocks noGrp="1" noChangeArrowheads="1"/>
          </p:cNvSpPr>
          <p:nvPr>
            <p:ph type="sldNum" idx="12"/>
          </p:nvPr>
        </p:nvSpPr>
        <p:spPr bwMode="auto">
          <a:xfrm>
            <a:off x="14288" y="4786313"/>
            <a:ext cx="54768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buClr>
                <a:srgbClr val="000000"/>
              </a:buClr>
              <a:buFont typeface="Arial" panose="020B0604020202020204" pitchFamily="34" charset="0"/>
              <a:buNone/>
              <a:defRPr sz="1200">
                <a:solidFill>
                  <a:srgbClr val="19BBD5"/>
                </a:solidFill>
                <a:latin typeface="Nixie One"/>
                <a:ea typeface="Nixie One"/>
                <a:cs typeface="Nixie One"/>
                <a:sym typeface="Nixie One"/>
              </a:defRPr>
            </a:lvl1pPr>
          </a:lstStyle>
          <a:p>
            <a:fld id="{556448A1-BBFC-6149-9D45-667DEF57A03F}" type="slidenum">
              <a:rPr lang="en-US" altLang="en-US"/>
              <a:pPr/>
              <a:t>‹#›</a:t>
            </a:fld>
            <a:endParaRPr lang="en-US" altLang="en-US"/>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5" r:id="rId8"/>
  </p:sldLayoutIdLst>
  <p:transition>
    <p:fade thruBlk="1"/>
  </p:transition>
  <p:hf hdr="0" ftr="0" dt="0"/>
  <p:txStyles>
    <p:title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www.flickr.com/photos/sgerner/16477700444/in/photostrea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plada.com.ua/" TargetMode="External"/><Relationship Id="rId5" Type="http://schemas.openxmlformats.org/officeDocument/2006/relationships/image" Target="../media/image2.jpeg"/><Relationship Id="rId4" Type="http://schemas.openxmlformats.org/officeDocument/2006/relationships/hyperlink" Target="https://plada.com.ua/p648722667-priem-utilizatsiyu-elektronnoj.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hyperlink" Target="https://vistapointe.net/" TargetMode="External"/><Relationship Id="rId3" Type="http://schemas.openxmlformats.org/officeDocument/2006/relationships/hyperlink" Target="https://plada.com.ua/p648722667-priem-utilizatsiyu-elektronnoj.html" TargetMode="External"/><Relationship Id="rId7" Type="http://schemas.openxmlformats.org/officeDocument/2006/relationships/hyperlink" Target="https://www.archer.eu/blog/what-makes-functional-programming-a-viable-choice-" TargetMode="External"/><Relationship Id="rId12" Type="http://schemas.openxmlformats.org/officeDocument/2006/relationships/image" Target="../media/image17.jpg"/><Relationship Id="rId17" Type="http://schemas.openxmlformats.org/officeDocument/2006/relationships/hyperlink" Target="https://history-computer.com/ModernComputer/Electronic/Colossus.html" TargetMode="External"/><Relationship Id="rId2" Type="http://schemas.openxmlformats.org/officeDocument/2006/relationships/notesSlide" Target="../notesSlides/notesSlide12.xml"/><Relationship Id="rId16"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image" Target="../media/image14.tiff"/><Relationship Id="rId11" Type="http://schemas.openxmlformats.org/officeDocument/2006/relationships/hyperlink" Target="https://dealna.com/Article/Post/6564/" TargetMode="External"/><Relationship Id="rId5" Type="http://schemas.openxmlformats.org/officeDocument/2006/relationships/hyperlink" Target="https://plada.com.ua/" TargetMode="External"/><Relationship Id="rId15" Type="http://schemas.openxmlformats.org/officeDocument/2006/relationships/hyperlink" Target="https://mse238blog.stanford.edu/2017/08/jaydchen/five-thoughts-on-analytics-ai-and-automation/" TargetMode="External"/><Relationship Id="rId10" Type="http://schemas.openxmlformats.org/officeDocument/2006/relationships/image" Target="../media/image16.tiff"/><Relationship Id="rId4" Type="http://schemas.openxmlformats.org/officeDocument/2006/relationships/image" Target="../media/image2.jpeg"/><Relationship Id="rId9" Type="http://schemas.openxmlformats.org/officeDocument/2006/relationships/hyperlink" Target="https://www.mychoicesoftware.com/blogs/news/why-do-so-many-companies-use-windows-os" TargetMode="External"/><Relationship Id="rId14" Type="http://schemas.openxmlformats.org/officeDocument/2006/relationships/image" Target="../media/image18.tiff"/></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hyperlink" Target="https://openclipart.org/" TargetMode="External"/><Relationship Id="rId4" Type="http://schemas.openxmlformats.org/officeDocument/2006/relationships/image" Target="../media/image21.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replit.com/@braughtg/WhileLoop1"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replit.com/@braughtg/WhileLoop1"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slidescarnival.com/?utm_source=template" TargetMode="External"/><Relationship Id="rId7" Type="http://schemas.openxmlformats.org/officeDocument/2006/relationships/hyperlink" Target="http://creativecommons.org/licenses/by-nc-sa/4.0/"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tiff"/><Relationship Id="rId5" Type="http://schemas.openxmlformats.org/officeDocument/2006/relationships/hyperlink" Target="https://creativecommons.org/licenses/by/4.0/"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dickinson.edu/~braught"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dickinson-comp256.github.io/websit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repl.it/@AbhijitSingh1/Python-Dictionaries" TargetMode="External"/><Relationship Id="rId5" Type="http://schemas.openxmlformats.org/officeDocument/2006/relationships/image" Target="../media/image5.tiff"/><Relationship Id="rId4" Type="http://schemas.openxmlformats.org/officeDocument/2006/relationships/hyperlink" Target="https://repl.it/@144862/Python-Random-Numbers#main.p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s://dribbble.com/shots/2281082-Cable-Lovers-Icon#shot-descrip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sgerner/16477700444/in/photostre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7109-8269-0C42-B011-D6CBC826D9A8}"/>
              </a:ext>
            </a:extLst>
          </p:cNvPr>
          <p:cNvSpPr>
            <a:spLocks noGrp="1"/>
          </p:cNvSpPr>
          <p:nvPr>
            <p:ph type="ctrTitle"/>
          </p:nvPr>
        </p:nvSpPr>
        <p:spPr>
          <a:xfrm>
            <a:off x="2743200" y="1735750"/>
            <a:ext cx="6081486" cy="1159800"/>
          </a:xfrm>
        </p:spPr>
        <p:txBody>
          <a:bodyPr/>
          <a:lstStyle/>
          <a:p>
            <a:r>
              <a:rPr lang="en-US"/>
              <a:t>HA1-Computing </a:t>
            </a:r>
            <a:r>
              <a:rPr lang="en-US" dirty="0"/>
              <a:t>Abstractions</a:t>
            </a:r>
          </a:p>
        </p:txBody>
      </p:sp>
      <p:sp>
        <p:nvSpPr>
          <p:cNvPr id="3" name="Subtitle 2">
            <a:extLst>
              <a:ext uri="{FF2B5EF4-FFF2-40B4-BE49-F238E27FC236}">
                <a16:creationId xmlns:a16="http://schemas.microsoft.com/office/drawing/2014/main" id="{FFDB260C-2110-D147-99E0-672F05134246}"/>
              </a:ext>
            </a:extLst>
          </p:cNvPr>
          <p:cNvSpPr>
            <a:spLocks noGrp="1"/>
          </p:cNvSpPr>
          <p:nvPr>
            <p:ph type="subTitle" idx="1"/>
          </p:nvPr>
        </p:nvSpPr>
        <p:spPr/>
        <p:txBody>
          <a:bodyPr/>
          <a:lstStyle/>
          <a:p>
            <a:r>
              <a:rPr lang="en-US" dirty="0"/>
              <a:t>COMP 256 – Dickinson College</a:t>
            </a:r>
          </a:p>
          <a:p>
            <a:r>
              <a:rPr lang="en-US" dirty="0"/>
              <a:t>Prof. </a:t>
            </a:r>
            <a:r>
              <a:rPr lang="en-US" dirty="0" err="1"/>
              <a:t>Braught</a:t>
            </a:r>
            <a:endParaRPr lang="en-US" dirty="0"/>
          </a:p>
          <a:p>
            <a:r>
              <a:rPr lang="en-US" dirty="0"/>
              <a:t>Spring 2023</a:t>
            </a:r>
          </a:p>
        </p:txBody>
      </p:sp>
      <p:pic>
        <p:nvPicPr>
          <p:cNvPr id="4" name="Picture 3">
            <a:extLst>
              <a:ext uri="{FF2B5EF4-FFF2-40B4-BE49-F238E27FC236}">
                <a16:creationId xmlns:a16="http://schemas.microsoft.com/office/drawing/2014/main" id="{00776CEC-53A0-5C44-B8B7-0FE459EA25C1}"/>
              </a:ext>
            </a:extLst>
          </p:cNvPr>
          <p:cNvPicPr>
            <a:picLocks noChangeAspect="1"/>
          </p:cNvPicPr>
          <p:nvPr/>
        </p:nvPicPr>
        <p:blipFill>
          <a:blip r:embed="rId3"/>
          <a:stretch>
            <a:fillRect/>
          </a:stretch>
        </p:blipFill>
        <p:spPr>
          <a:xfrm>
            <a:off x="2348811" y="232229"/>
            <a:ext cx="3242439" cy="2148116"/>
          </a:xfrm>
          <a:prstGeom prst="rect">
            <a:avLst/>
          </a:prstGeom>
          <a:effectLst>
            <a:softEdge rad="635000"/>
          </a:effectLst>
        </p:spPr>
      </p:pic>
      <p:pic>
        <p:nvPicPr>
          <p:cNvPr id="5" name="Picture 4" descr="https://images.ua.prom.st/1093259092_1093259092.jpg?PIMAGE_ID=1093259092">
            <a:hlinkClick r:id="rId4"/>
            <a:extLst>
              <a:ext uri="{FF2B5EF4-FFF2-40B4-BE49-F238E27FC236}">
                <a16:creationId xmlns:a16="http://schemas.microsoft.com/office/drawing/2014/main" id="{6BBBFE16-DA7F-C54C-A809-661DE6AC6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4870" y="3051230"/>
            <a:ext cx="2388559" cy="199046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AA8589-A857-E046-AE8F-39719E682653}"/>
              </a:ext>
            </a:extLst>
          </p:cNvPr>
          <p:cNvSpPr txBox="1"/>
          <p:nvPr/>
        </p:nvSpPr>
        <p:spPr>
          <a:xfrm>
            <a:off x="6306134" y="4809890"/>
            <a:ext cx="1947969" cy="338554"/>
          </a:xfrm>
          <a:prstGeom prst="rect">
            <a:avLst/>
          </a:prstGeom>
          <a:noFill/>
        </p:spPr>
        <p:txBody>
          <a:bodyPr wrap="none" rtlCol="0">
            <a:spAutoFit/>
          </a:bodyPr>
          <a:lstStyle/>
          <a:p>
            <a:r>
              <a:rPr lang="en-US" sz="800" dirty="0">
                <a:solidFill>
                  <a:schemeClr val="tx1">
                    <a:lumMod val="75000"/>
                  </a:schemeClr>
                </a:solidFill>
              </a:rPr>
              <a:t>Image from: </a:t>
            </a:r>
            <a:r>
              <a:rPr lang="en-US" sz="800" dirty="0">
                <a:solidFill>
                  <a:schemeClr val="tx1">
                    <a:lumMod val="75000"/>
                  </a:schemeClr>
                </a:solidFill>
                <a:hlinkClick r:id="rId6">
                  <a:extLst>
                    <a:ext uri="{A12FA001-AC4F-418D-AE19-62706E023703}">
                      <ahyp:hlinkClr xmlns:ahyp="http://schemas.microsoft.com/office/drawing/2018/hyperlinkcolor" val="tx"/>
                    </a:ext>
                  </a:extLst>
                </a:hlinkClick>
              </a:rPr>
              <a:t>https://plada.com.ua/</a:t>
            </a:r>
            <a:endParaRPr lang="en-US" sz="800" dirty="0">
              <a:solidFill>
                <a:schemeClr val="tx1">
                  <a:lumMod val="75000"/>
                </a:schemeClr>
              </a:solidFill>
            </a:endParaRPr>
          </a:p>
          <a:p>
            <a:r>
              <a:rPr lang="en-US" sz="800" dirty="0">
                <a:solidFill>
                  <a:schemeClr val="tx1">
                    <a:lumMod val="75000"/>
                  </a:schemeClr>
                </a:solidFill>
              </a:rPr>
              <a:t>g27814829-pererabotka-loma-othodov</a:t>
            </a:r>
          </a:p>
        </p:txBody>
      </p:sp>
      <p:sp>
        <p:nvSpPr>
          <p:cNvPr id="7" name="TextBox 6">
            <a:extLst>
              <a:ext uri="{FF2B5EF4-FFF2-40B4-BE49-F238E27FC236}">
                <a16:creationId xmlns:a16="http://schemas.microsoft.com/office/drawing/2014/main" id="{AABE72FE-24C2-1E41-85E9-E82CAC0645FD}"/>
              </a:ext>
            </a:extLst>
          </p:cNvPr>
          <p:cNvSpPr txBox="1"/>
          <p:nvPr/>
        </p:nvSpPr>
        <p:spPr>
          <a:xfrm>
            <a:off x="5250542" y="232229"/>
            <a:ext cx="2801776" cy="338554"/>
          </a:xfrm>
          <a:prstGeom prst="rect">
            <a:avLst/>
          </a:prstGeom>
          <a:noFill/>
        </p:spPr>
        <p:txBody>
          <a:bodyPr wrap="square" rtlCol="0">
            <a:spAutoFit/>
          </a:bodyPr>
          <a:lstStyle/>
          <a:p>
            <a:r>
              <a:rPr lang="en-US" sz="800" dirty="0">
                <a:solidFill>
                  <a:schemeClr val="tx1">
                    <a:lumMod val="75000"/>
                  </a:schemeClr>
                </a:solidFill>
              </a:rPr>
              <a:t>Photo by: Steven </a:t>
            </a:r>
            <a:r>
              <a:rPr lang="en-US" sz="800" dirty="0" err="1">
                <a:solidFill>
                  <a:schemeClr val="tx1">
                    <a:lumMod val="75000"/>
                  </a:schemeClr>
                </a:solidFill>
              </a:rPr>
              <a:t>Gerner</a:t>
            </a:r>
            <a:r>
              <a:rPr lang="en-US" sz="800" dirty="0">
                <a:solidFill>
                  <a:schemeClr val="tx1">
                    <a:lumMod val="75000"/>
                  </a:schemeClr>
                </a:solidFill>
              </a:rPr>
              <a:t>, </a:t>
            </a:r>
            <a:r>
              <a:rPr lang="en-US" sz="800" dirty="0">
                <a:solidFill>
                  <a:schemeClr val="tx1">
                    <a:lumMod val="75000"/>
                  </a:schemeClr>
                </a:solidFill>
                <a:hlinkClick r:id="rId7">
                  <a:extLst>
                    <a:ext uri="{A12FA001-AC4F-418D-AE19-62706E023703}">
                      <ahyp:hlinkClr xmlns:ahyp="http://schemas.microsoft.com/office/drawing/2018/hyperlinkcolor" val="tx"/>
                    </a:ext>
                  </a:extLst>
                </a:hlinkClick>
              </a:rPr>
              <a:t>https://www.flickr.com/photos/</a:t>
            </a:r>
          </a:p>
          <a:p>
            <a:r>
              <a:rPr lang="en-US" sz="800" dirty="0">
                <a:solidFill>
                  <a:schemeClr val="tx1">
                    <a:lumMod val="75000"/>
                  </a:schemeClr>
                </a:solidFill>
                <a:hlinkClick r:id="rId7">
                  <a:extLst>
                    <a:ext uri="{A12FA001-AC4F-418D-AE19-62706E023703}">
                      <ahyp:hlinkClr xmlns:ahyp="http://schemas.microsoft.com/office/drawing/2018/hyperlinkcolor" val="tx"/>
                    </a:ext>
                  </a:extLst>
                </a:hlinkClick>
              </a:rPr>
              <a:t>sgerner/16477700444/in/photostream/</a:t>
            </a:r>
            <a:endParaRPr lang="en-US" sz="800" dirty="0">
              <a:solidFill>
                <a:schemeClr val="tx1">
                  <a:lumMod val="75000"/>
                </a:schemeClr>
              </a:solidFill>
            </a:endParaRPr>
          </a:p>
        </p:txBody>
      </p:sp>
    </p:spTree>
    <p:extLst>
      <p:ext uri="{BB962C8B-B14F-4D97-AF65-F5344CB8AC3E}">
        <p14:creationId xmlns:p14="http://schemas.microsoft.com/office/powerpoint/2010/main" val="1190051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4BD6-D375-704A-8C17-7BF31A77D911}"/>
              </a:ext>
            </a:extLst>
          </p:cNvPr>
          <p:cNvSpPr>
            <a:spLocks noGrp="1"/>
          </p:cNvSpPr>
          <p:nvPr>
            <p:ph type="title"/>
          </p:nvPr>
        </p:nvSpPr>
        <p:spPr>
          <a:xfrm>
            <a:off x="1732700" y="603838"/>
            <a:ext cx="6039700" cy="645300"/>
          </a:xfrm>
        </p:spPr>
        <p:txBody>
          <a:bodyPr/>
          <a:lstStyle/>
          <a:p>
            <a:r>
              <a:rPr lang="en-US" dirty="0"/>
              <a:t>Abstraction Hierarchies: TV Remote</a:t>
            </a:r>
          </a:p>
        </p:txBody>
      </p:sp>
      <p:sp>
        <p:nvSpPr>
          <p:cNvPr id="4" name="Slide Number Placeholder 3">
            <a:extLst>
              <a:ext uri="{FF2B5EF4-FFF2-40B4-BE49-F238E27FC236}">
                <a16:creationId xmlns:a16="http://schemas.microsoft.com/office/drawing/2014/main" id="{B0972EF1-E8DA-7244-B301-4F873A7B3C0F}"/>
              </a:ext>
            </a:extLst>
          </p:cNvPr>
          <p:cNvSpPr>
            <a:spLocks noGrp="1"/>
          </p:cNvSpPr>
          <p:nvPr>
            <p:ph type="sldNum" idx="10"/>
          </p:nvPr>
        </p:nvSpPr>
        <p:spPr/>
        <p:txBody>
          <a:bodyPr/>
          <a:lstStyle/>
          <a:p>
            <a:fld id="{8B5C00A3-96FF-6847-8EE9-B9053F472C4E}" type="slidenum">
              <a:rPr lang="en-US" altLang="en-US" smtClean="0"/>
              <a:pPr/>
              <a:t>10</a:t>
            </a:fld>
            <a:endParaRPr lang="en-US" altLang="en-US"/>
          </a:p>
        </p:txBody>
      </p:sp>
      <p:pic>
        <p:nvPicPr>
          <p:cNvPr id="1026" name="Picture 2" descr="Amazon Fire TV Stick Remote - Disassembly - YouTube">
            <a:extLst>
              <a:ext uri="{FF2B5EF4-FFF2-40B4-BE49-F238E27FC236}">
                <a16:creationId xmlns:a16="http://schemas.microsoft.com/office/drawing/2014/main" id="{7E9CBA5D-4000-D54D-8E10-2B2C17BCB1B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8463" y="1444263"/>
            <a:ext cx="5941423" cy="3342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4EBF36-F623-0142-8FBA-5523A24D0DE8}"/>
              </a:ext>
            </a:extLst>
          </p:cNvPr>
          <p:cNvSpPr txBox="1"/>
          <p:nvPr/>
        </p:nvSpPr>
        <p:spPr>
          <a:xfrm>
            <a:off x="2482047" y="4834814"/>
            <a:ext cx="3594254" cy="323165"/>
          </a:xfrm>
          <a:prstGeom prst="rect">
            <a:avLst/>
          </a:prstGeom>
          <a:noFill/>
        </p:spPr>
        <p:txBody>
          <a:bodyPr wrap="none" rtlCol="0">
            <a:spAutoFit/>
          </a:bodyPr>
          <a:lstStyle/>
          <a:p>
            <a:r>
              <a:rPr lang="en-US" sz="700" dirty="0">
                <a:solidFill>
                  <a:schemeClr val="bg1">
                    <a:lumMod val="65000"/>
                  </a:schemeClr>
                </a:solidFill>
              </a:rPr>
              <a:t>Image from: </a:t>
            </a:r>
            <a:r>
              <a:rPr lang="en-US" sz="800" dirty="0">
                <a:solidFill>
                  <a:schemeClr val="bg1">
                    <a:lumMod val="65000"/>
                  </a:schemeClr>
                </a:solidFill>
              </a:rPr>
              <a:t>https://</a:t>
            </a:r>
            <a:r>
              <a:rPr lang="en-US" sz="800" dirty="0" err="1">
                <a:solidFill>
                  <a:schemeClr val="bg1">
                    <a:lumMod val="65000"/>
                  </a:schemeClr>
                </a:solidFill>
              </a:rPr>
              <a:t>www.youtube.com</a:t>
            </a:r>
            <a:r>
              <a:rPr lang="en-US" sz="800" dirty="0">
                <a:solidFill>
                  <a:schemeClr val="bg1">
                    <a:lumMod val="65000"/>
                  </a:schemeClr>
                </a:solidFill>
              </a:rPr>
              <a:t>/</a:t>
            </a:r>
            <a:r>
              <a:rPr lang="en-US" sz="800" dirty="0" err="1">
                <a:solidFill>
                  <a:schemeClr val="bg1">
                    <a:lumMod val="65000"/>
                  </a:schemeClr>
                </a:solidFill>
              </a:rPr>
              <a:t>watch?app</a:t>
            </a:r>
            <a:r>
              <a:rPr lang="en-US" sz="800" dirty="0">
                <a:solidFill>
                  <a:schemeClr val="bg1">
                    <a:lumMod val="65000"/>
                  </a:schemeClr>
                </a:solidFill>
              </a:rPr>
              <a:t>=</a:t>
            </a:r>
            <a:r>
              <a:rPr lang="en-US" sz="800" dirty="0" err="1">
                <a:solidFill>
                  <a:schemeClr val="bg1">
                    <a:lumMod val="65000"/>
                  </a:schemeClr>
                </a:solidFill>
              </a:rPr>
              <a:t>desktop&amp;v</a:t>
            </a:r>
            <a:r>
              <a:rPr lang="en-US" sz="800" dirty="0">
                <a:solidFill>
                  <a:schemeClr val="bg1">
                    <a:lumMod val="65000"/>
                  </a:schemeClr>
                </a:solidFill>
              </a:rPr>
              <a:t>=6OinNv8L1vk</a:t>
            </a:r>
          </a:p>
          <a:p>
            <a:endParaRPr lang="en-US" sz="700" dirty="0">
              <a:solidFill>
                <a:schemeClr val="bg1">
                  <a:lumMod val="65000"/>
                </a:schemeClr>
              </a:solidFill>
            </a:endParaRPr>
          </a:p>
        </p:txBody>
      </p:sp>
    </p:spTree>
    <p:extLst>
      <p:ext uri="{BB962C8B-B14F-4D97-AF65-F5344CB8AC3E}">
        <p14:creationId xmlns:p14="http://schemas.microsoft.com/office/powerpoint/2010/main" val="26305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1552-CB7F-CB49-B18E-7FBB03D4BD26}"/>
              </a:ext>
            </a:extLst>
          </p:cNvPr>
          <p:cNvSpPr>
            <a:spLocks noGrp="1"/>
          </p:cNvSpPr>
          <p:nvPr>
            <p:ph type="title"/>
          </p:nvPr>
        </p:nvSpPr>
        <p:spPr>
          <a:xfrm>
            <a:off x="1750591" y="618902"/>
            <a:ext cx="6008746" cy="645300"/>
          </a:xfrm>
        </p:spPr>
        <p:txBody>
          <a:bodyPr/>
          <a:lstStyle/>
          <a:p>
            <a:r>
              <a:rPr lang="en-US" dirty="0"/>
              <a:t>Abstraction Hierarchies: Python </a:t>
            </a:r>
            <a:r>
              <a:rPr lang="en-US" dirty="0" err="1">
                <a:latin typeface="Courier" pitchFamily="2" charset="0"/>
              </a:rPr>
              <a:t>randint</a:t>
            </a:r>
            <a:endParaRPr lang="en-US" dirty="0">
              <a:latin typeface="Courier" pitchFamily="2" charset="0"/>
            </a:endParaRPr>
          </a:p>
        </p:txBody>
      </p:sp>
      <p:sp>
        <p:nvSpPr>
          <p:cNvPr id="4" name="Slide Number Placeholder 3">
            <a:extLst>
              <a:ext uri="{FF2B5EF4-FFF2-40B4-BE49-F238E27FC236}">
                <a16:creationId xmlns:a16="http://schemas.microsoft.com/office/drawing/2014/main" id="{F3644AFD-471C-3140-AB87-12CAF78E52D8}"/>
              </a:ext>
            </a:extLst>
          </p:cNvPr>
          <p:cNvSpPr>
            <a:spLocks noGrp="1"/>
          </p:cNvSpPr>
          <p:nvPr>
            <p:ph type="sldNum" idx="10"/>
          </p:nvPr>
        </p:nvSpPr>
        <p:spPr/>
        <p:txBody>
          <a:bodyPr/>
          <a:lstStyle/>
          <a:p>
            <a:fld id="{8B5C00A3-96FF-6847-8EE9-B9053F472C4E}" type="slidenum">
              <a:rPr lang="en-US" altLang="en-US" smtClean="0"/>
              <a:pPr/>
              <a:t>11</a:t>
            </a:fld>
            <a:endParaRPr lang="en-US" altLang="en-US"/>
          </a:p>
        </p:txBody>
      </p:sp>
      <p:pic>
        <p:nvPicPr>
          <p:cNvPr id="15" name="Picture 14">
            <a:extLst>
              <a:ext uri="{FF2B5EF4-FFF2-40B4-BE49-F238E27FC236}">
                <a16:creationId xmlns:a16="http://schemas.microsoft.com/office/drawing/2014/main" id="{601CE1DE-27AB-F546-8A20-202A9ED9C4CA}"/>
              </a:ext>
            </a:extLst>
          </p:cNvPr>
          <p:cNvPicPr>
            <a:picLocks noChangeAspect="1"/>
          </p:cNvPicPr>
          <p:nvPr/>
        </p:nvPicPr>
        <p:blipFill>
          <a:blip r:embed="rId3"/>
          <a:stretch>
            <a:fillRect/>
          </a:stretch>
        </p:blipFill>
        <p:spPr>
          <a:xfrm>
            <a:off x="2595333" y="2105500"/>
            <a:ext cx="3270127" cy="461665"/>
          </a:xfrm>
          <a:prstGeom prst="rect">
            <a:avLst/>
          </a:prstGeom>
        </p:spPr>
      </p:pic>
      <p:pic>
        <p:nvPicPr>
          <p:cNvPr id="16" name="Picture 15">
            <a:extLst>
              <a:ext uri="{FF2B5EF4-FFF2-40B4-BE49-F238E27FC236}">
                <a16:creationId xmlns:a16="http://schemas.microsoft.com/office/drawing/2014/main" id="{318475F0-77AF-6F43-AC9C-76059A19EE85}"/>
              </a:ext>
            </a:extLst>
          </p:cNvPr>
          <p:cNvPicPr>
            <a:picLocks noChangeAspect="1"/>
          </p:cNvPicPr>
          <p:nvPr/>
        </p:nvPicPr>
        <p:blipFill>
          <a:blip r:embed="rId4"/>
          <a:stretch>
            <a:fillRect/>
          </a:stretch>
        </p:blipFill>
        <p:spPr>
          <a:xfrm>
            <a:off x="2855022" y="1415856"/>
            <a:ext cx="2750748" cy="461664"/>
          </a:xfrm>
          <a:prstGeom prst="rect">
            <a:avLst/>
          </a:prstGeom>
        </p:spPr>
      </p:pic>
      <p:pic>
        <p:nvPicPr>
          <p:cNvPr id="17" name="Picture 16">
            <a:extLst>
              <a:ext uri="{FF2B5EF4-FFF2-40B4-BE49-F238E27FC236}">
                <a16:creationId xmlns:a16="http://schemas.microsoft.com/office/drawing/2014/main" id="{89D5BBFD-2F80-5747-83EA-0BCDC7002B56}"/>
              </a:ext>
            </a:extLst>
          </p:cNvPr>
          <p:cNvPicPr>
            <a:picLocks noChangeAspect="1"/>
          </p:cNvPicPr>
          <p:nvPr/>
        </p:nvPicPr>
        <p:blipFill>
          <a:blip r:embed="rId5"/>
          <a:stretch>
            <a:fillRect/>
          </a:stretch>
        </p:blipFill>
        <p:spPr>
          <a:xfrm>
            <a:off x="2037492" y="2795145"/>
            <a:ext cx="4385808" cy="461664"/>
          </a:xfrm>
          <a:prstGeom prst="rect">
            <a:avLst/>
          </a:prstGeom>
        </p:spPr>
      </p:pic>
      <p:pic>
        <p:nvPicPr>
          <p:cNvPr id="18" name="Picture 17">
            <a:extLst>
              <a:ext uri="{FF2B5EF4-FFF2-40B4-BE49-F238E27FC236}">
                <a16:creationId xmlns:a16="http://schemas.microsoft.com/office/drawing/2014/main" id="{08E3BBA9-3FBB-F245-8B8D-9AAD081646CD}"/>
              </a:ext>
            </a:extLst>
          </p:cNvPr>
          <p:cNvPicPr>
            <a:picLocks noChangeAspect="1"/>
          </p:cNvPicPr>
          <p:nvPr/>
        </p:nvPicPr>
        <p:blipFill>
          <a:blip r:embed="rId6"/>
          <a:stretch>
            <a:fillRect/>
          </a:stretch>
        </p:blipFill>
        <p:spPr>
          <a:xfrm>
            <a:off x="3191652" y="3484789"/>
            <a:ext cx="2077488" cy="461664"/>
          </a:xfrm>
          <a:prstGeom prst="rect">
            <a:avLst/>
          </a:prstGeom>
        </p:spPr>
      </p:pic>
      <p:pic>
        <p:nvPicPr>
          <p:cNvPr id="19" name="Picture 18">
            <a:extLst>
              <a:ext uri="{FF2B5EF4-FFF2-40B4-BE49-F238E27FC236}">
                <a16:creationId xmlns:a16="http://schemas.microsoft.com/office/drawing/2014/main" id="{17196D86-27C1-3E4F-AF3D-A68AB3AEBC58}"/>
              </a:ext>
            </a:extLst>
          </p:cNvPr>
          <p:cNvPicPr>
            <a:picLocks noChangeAspect="1"/>
          </p:cNvPicPr>
          <p:nvPr/>
        </p:nvPicPr>
        <p:blipFill>
          <a:blip r:embed="rId7"/>
          <a:stretch>
            <a:fillRect/>
          </a:stretch>
        </p:blipFill>
        <p:spPr>
          <a:xfrm>
            <a:off x="1345002" y="4174433"/>
            <a:ext cx="5770788" cy="461663"/>
          </a:xfrm>
          <a:prstGeom prst="rect">
            <a:avLst/>
          </a:prstGeom>
        </p:spPr>
      </p:pic>
      <p:sp>
        <p:nvSpPr>
          <p:cNvPr id="20" name="Rectangle 19">
            <a:extLst>
              <a:ext uri="{FF2B5EF4-FFF2-40B4-BE49-F238E27FC236}">
                <a16:creationId xmlns:a16="http://schemas.microsoft.com/office/drawing/2014/main" id="{2C8CE21F-7796-8348-8121-2B2AB76A61D5}"/>
              </a:ext>
            </a:extLst>
          </p:cNvPr>
          <p:cNvSpPr/>
          <p:nvPr/>
        </p:nvSpPr>
        <p:spPr>
          <a:xfrm>
            <a:off x="1393940" y="4811017"/>
            <a:ext cx="6008745" cy="307777"/>
          </a:xfrm>
          <a:prstGeom prst="rect">
            <a:avLst/>
          </a:prstGeom>
        </p:spPr>
        <p:txBody>
          <a:bodyPr wrap="square">
            <a:spAutoFit/>
          </a:bodyPr>
          <a:lstStyle/>
          <a:p>
            <a:r>
              <a:rPr lang="en-US" dirty="0">
                <a:solidFill>
                  <a:schemeClr val="bg1">
                    <a:lumMod val="65000"/>
                  </a:schemeClr>
                </a:solidFill>
              </a:rPr>
              <a:t>Code from: https://</a:t>
            </a:r>
            <a:r>
              <a:rPr lang="en-US" dirty="0" err="1">
                <a:solidFill>
                  <a:schemeClr val="bg1">
                    <a:lumMod val="65000"/>
                  </a:schemeClr>
                </a:solidFill>
              </a:rPr>
              <a:t>github.com</a:t>
            </a:r>
            <a:r>
              <a:rPr lang="en-US" dirty="0">
                <a:solidFill>
                  <a:schemeClr val="bg1">
                    <a:lumMod val="65000"/>
                  </a:schemeClr>
                </a:solidFill>
              </a:rPr>
              <a:t>/python/</a:t>
            </a:r>
            <a:r>
              <a:rPr lang="en-US" dirty="0" err="1">
                <a:solidFill>
                  <a:schemeClr val="bg1">
                    <a:lumMod val="65000"/>
                  </a:schemeClr>
                </a:solidFill>
              </a:rPr>
              <a:t>cpython</a:t>
            </a:r>
            <a:r>
              <a:rPr lang="en-US" dirty="0">
                <a:solidFill>
                  <a:schemeClr val="bg1">
                    <a:lumMod val="65000"/>
                  </a:schemeClr>
                </a:solidFill>
              </a:rPr>
              <a:t>/blob/master/Lib/</a:t>
            </a:r>
            <a:r>
              <a:rPr lang="en-US" dirty="0" err="1">
                <a:solidFill>
                  <a:schemeClr val="bg1">
                    <a:lumMod val="65000"/>
                  </a:schemeClr>
                </a:solidFill>
              </a:rPr>
              <a:t>random.py</a:t>
            </a:r>
            <a:endParaRPr lang="en-US" dirty="0">
              <a:solidFill>
                <a:schemeClr val="bg1">
                  <a:lumMod val="65000"/>
                </a:schemeClr>
              </a:solidFill>
            </a:endParaRPr>
          </a:p>
        </p:txBody>
      </p:sp>
      <p:grpSp>
        <p:nvGrpSpPr>
          <p:cNvPr id="8" name="Group 7">
            <a:extLst>
              <a:ext uri="{FF2B5EF4-FFF2-40B4-BE49-F238E27FC236}">
                <a16:creationId xmlns:a16="http://schemas.microsoft.com/office/drawing/2014/main" id="{3B1AA196-E98D-82F5-651C-1B290570DD5C}"/>
              </a:ext>
            </a:extLst>
          </p:cNvPr>
          <p:cNvGrpSpPr/>
          <p:nvPr/>
        </p:nvGrpSpPr>
        <p:grpSpPr>
          <a:xfrm>
            <a:off x="5866545" y="1456556"/>
            <a:ext cx="2356760" cy="875678"/>
            <a:chOff x="5866545" y="1456556"/>
            <a:chExt cx="2356760" cy="875678"/>
          </a:xfrm>
        </p:grpSpPr>
        <p:sp>
          <p:nvSpPr>
            <p:cNvPr id="3" name="TextBox 2">
              <a:extLst>
                <a:ext uri="{FF2B5EF4-FFF2-40B4-BE49-F238E27FC236}">
                  <a16:creationId xmlns:a16="http://schemas.microsoft.com/office/drawing/2014/main" id="{1BFADFDA-9E3F-AF79-CBAE-B5847562A06A}"/>
                </a:ext>
              </a:extLst>
            </p:cNvPr>
            <p:cNvSpPr txBox="1"/>
            <p:nvPr/>
          </p:nvSpPr>
          <p:spPr>
            <a:xfrm rot="21015651">
              <a:off x="7067796" y="1456556"/>
              <a:ext cx="1155509" cy="707886"/>
            </a:xfrm>
            <a:prstGeom prst="rect">
              <a:avLst/>
            </a:prstGeom>
            <a:noFill/>
          </p:spPr>
          <p:txBody>
            <a:bodyPr wrap="none" rtlCol="0">
              <a:spAutoFit/>
            </a:bodyPr>
            <a:lstStyle/>
            <a:p>
              <a:pPr algn="ctr"/>
              <a:r>
                <a:rPr lang="en-US" sz="2000" dirty="0">
                  <a:solidFill>
                    <a:srgbClr val="002060"/>
                  </a:solidFill>
                  <a:latin typeface="Chalkboard SE" panose="03050602040202020205" pitchFamily="66" charset="77"/>
                </a:rPr>
                <a:t>Inside </a:t>
              </a:r>
            </a:p>
            <a:p>
              <a:pPr algn="ctr"/>
              <a:r>
                <a:rPr lang="en-US" sz="2000" dirty="0" err="1">
                  <a:solidFill>
                    <a:srgbClr val="002060"/>
                  </a:solidFill>
                  <a:latin typeface="Chalkboard SE" panose="03050602040202020205" pitchFamily="66" charset="77"/>
                </a:rPr>
                <a:t>randint</a:t>
              </a:r>
              <a:r>
                <a:rPr lang="en-US" sz="2000" dirty="0">
                  <a:solidFill>
                    <a:srgbClr val="002060"/>
                  </a:solidFill>
                  <a:latin typeface="Chalkboard SE" panose="03050602040202020205" pitchFamily="66" charset="77"/>
                </a:rPr>
                <a:t>()</a:t>
              </a:r>
            </a:p>
          </p:txBody>
        </p:sp>
        <p:sp>
          <p:nvSpPr>
            <p:cNvPr id="5" name="Freeform 4">
              <a:extLst>
                <a:ext uri="{FF2B5EF4-FFF2-40B4-BE49-F238E27FC236}">
                  <a16:creationId xmlns:a16="http://schemas.microsoft.com/office/drawing/2014/main" id="{75479185-DA36-79F4-33ED-B8DFF02C9188}"/>
                </a:ext>
              </a:extLst>
            </p:cNvPr>
            <p:cNvSpPr/>
            <p:nvPr/>
          </p:nvSpPr>
          <p:spPr>
            <a:xfrm>
              <a:off x="5866545" y="1930579"/>
              <a:ext cx="1249246" cy="401655"/>
            </a:xfrm>
            <a:custGeom>
              <a:avLst/>
              <a:gdLst>
                <a:gd name="connsiteX0" fmla="*/ 852755 w 852755"/>
                <a:gd name="connsiteY0" fmla="*/ 0 h 267128"/>
                <a:gd name="connsiteX1" fmla="*/ 585627 w 852755"/>
                <a:gd name="connsiteY1" fmla="*/ 195209 h 267128"/>
                <a:gd name="connsiteX2" fmla="*/ 0 w 852755"/>
                <a:gd name="connsiteY2" fmla="*/ 267128 h 267128"/>
              </a:gdLst>
              <a:ahLst/>
              <a:cxnLst>
                <a:cxn ang="0">
                  <a:pos x="connsiteX0" y="connsiteY0"/>
                </a:cxn>
                <a:cxn ang="0">
                  <a:pos x="connsiteX1" y="connsiteY1"/>
                </a:cxn>
                <a:cxn ang="0">
                  <a:pos x="connsiteX2" y="connsiteY2"/>
                </a:cxn>
              </a:cxnLst>
              <a:rect l="l" t="t" r="r" b="b"/>
              <a:pathLst>
                <a:path w="852755" h="267128">
                  <a:moveTo>
                    <a:pt x="852755" y="0"/>
                  </a:moveTo>
                  <a:cubicBezTo>
                    <a:pt x="790254" y="75344"/>
                    <a:pt x="727753" y="150688"/>
                    <a:pt x="585627" y="195209"/>
                  </a:cubicBezTo>
                  <a:cubicBezTo>
                    <a:pt x="443501" y="239730"/>
                    <a:pt x="221750" y="253429"/>
                    <a:pt x="0" y="267128"/>
                  </a:cubicBezTo>
                </a:path>
              </a:pathLst>
            </a:custGeom>
            <a:noFill/>
            <a:ln w="38100">
              <a:solidFill>
                <a:srgbClr val="002060"/>
              </a:solidFill>
              <a:headEnd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63D79E0-14B4-D310-12F8-6AD0354A1362}"/>
              </a:ext>
            </a:extLst>
          </p:cNvPr>
          <p:cNvGrpSpPr/>
          <p:nvPr/>
        </p:nvGrpSpPr>
        <p:grpSpPr>
          <a:xfrm>
            <a:off x="6510091" y="3025940"/>
            <a:ext cx="2168048" cy="886681"/>
            <a:chOff x="6510091" y="3025940"/>
            <a:chExt cx="2168048" cy="886681"/>
          </a:xfrm>
        </p:grpSpPr>
        <p:sp>
          <p:nvSpPr>
            <p:cNvPr id="6" name="TextBox 5">
              <a:extLst>
                <a:ext uri="{FF2B5EF4-FFF2-40B4-BE49-F238E27FC236}">
                  <a16:creationId xmlns:a16="http://schemas.microsoft.com/office/drawing/2014/main" id="{0F00245B-0812-5B8C-DC89-90904E911620}"/>
                </a:ext>
              </a:extLst>
            </p:cNvPr>
            <p:cNvSpPr txBox="1"/>
            <p:nvPr/>
          </p:nvSpPr>
          <p:spPr>
            <a:xfrm rot="21015651">
              <a:off x="7183819" y="3204735"/>
              <a:ext cx="1494320" cy="707886"/>
            </a:xfrm>
            <a:prstGeom prst="rect">
              <a:avLst/>
            </a:prstGeom>
            <a:noFill/>
          </p:spPr>
          <p:txBody>
            <a:bodyPr wrap="none" rtlCol="0">
              <a:spAutoFit/>
            </a:bodyPr>
            <a:lstStyle/>
            <a:p>
              <a:pPr algn="ctr"/>
              <a:r>
                <a:rPr lang="en-US" sz="2000" dirty="0">
                  <a:solidFill>
                    <a:srgbClr val="002060"/>
                  </a:solidFill>
                  <a:latin typeface="Chalkboard SE" panose="03050602040202020205" pitchFamily="66" charset="77"/>
                </a:rPr>
                <a:t>Inside </a:t>
              </a:r>
            </a:p>
            <a:p>
              <a:pPr algn="ctr"/>
              <a:r>
                <a:rPr lang="en-US" sz="2000" dirty="0" err="1">
                  <a:solidFill>
                    <a:srgbClr val="002060"/>
                  </a:solidFill>
                  <a:latin typeface="Chalkboard SE" panose="03050602040202020205" pitchFamily="66" charset="77"/>
                </a:rPr>
                <a:t>randrange</a:t>
              </a:r>
              <a:r>
                <a:rPr lang="en-US" sz="2000" dirty="0">
                  <a:solidFill>
                    <a:srgbClr val="002060"/>
                  </a:solidFill>
                  <a:latin typeface="Chalkboard SE" panose="03050602040202020205" pitchFamily="66" charset="77"/>
                </a:rPr>
                <a:t>()</a:t>
              </a:r>
            </a:p>
          </p:txBody>
        </p:sp>
        <p:sp>
          <p:nvSpPr>
            <p:cNvPr id="7" name="Freeform 6">
              <a:extLst>
                <a:ext uri="{FF2B5EF4-FFF2-40B4-BE49-F238E27FC236}">
                  <a16:creationId xmlns:a16="http://schemas.microsoft.com/office/drawing/2014/main" id="{C7A9BFBA-871A-5776-A87D-D35B9212BE92}"/>
                </a:ext>
              </a:extLst>
            </p:cNvPr>
            <p:cNvSpPr/>
            <p:nvPr/>
          </p:nvSpPr>
          <p:spPr>
            <a:xfrm flipV="1">
              <a:off x="6510091" y="3025940"/>
              <a:ext cx="1249246" cy="230869"/>
            </a:xfrm>
            <a:custGeom>
              <a:avLst/>
              <a:gdLst>
                <a:gd name="connsiteX0" fmla="*/ 852755 w 852755"/>
                <a:gd name="connsiteY0" fmla="*/ 0 h 267128"/>
                <a:gd name="connsiteX1" fmla="*/ 585627 w 852755"/>
                <a:gd name="connsiteY1" fmla="*/ 195209 h 267128"/>
                <a:gd name="connsiteX2" fmla="*/ 0 w 852755"/>
                <a:gd name="connsiteY2" fmla="*/ 267128 h 267128"/>
              </a:gdLst>
              <a:ahLst/>
              <a:cxnLst>
                <a:cxn ang="0">
                  <a:pos x="connsiteX0" y="connsiteY0"/>
                </a:cxn>
                <a:cxn ang="0">
                  <a:pos x="connsiteX1" y="connsiteY1"/>
                </a:cxn>
                <a:cxn ang="0">
                  <a:pos x="connsiteX2" y="connsiteY2"/>
                </a:cxn>
              </a:cxnLst>
              <a:rect l="l" t="t" r="r" b="b"/>
              <a:pathLst>
                <a:path w="852755" h="267128">
                  <a:moveTo>
                    <a:pt x="852755" y="0"/>
                  </a:moveTo>
                  <a:cubicBezTo>
                    <a:pt x="790254" y="75344"/>
                    <a:pt x="727753" y="150688"/>
                    <a:pt x="585627" y="195209"/>
                  </a:cubicBezTo>
                  <a:cubicBezTo>
                    <a:pt x="443501" y="239730"/>
                    <a:pt x="221750" y="253429"/>
                    <a:pt x="0" y="267128"/>
                  </a:cubicBezTo>
                </a:path>
              </a:pathLst>
            </a:custGeom>
            <a:noFill/>
            <a:ln w="38100">
              <a:solidFill>
                <a:srgbClr val="002060"/>
              </a:solidFill>
              <a:headEnd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50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F887-1C9E-6E49-8747-93C72888705F}"/>
              </a:ext>
            </a:extLst>
          </p:cNvPr>
          <p:cNvSpPr>
            <a:spLocks noGrp="1"/>
          </p:cNvSpPr>
          <p:nvPr>
            <p:ph type="title"/>
          </p:nvPr>
        </p:nvSpPr>
        <p:spPr>
          <a:xfrm>
            <a:off x="2682696" y="-63252"/>
            <a:ext cx="5761510" cy="645300"/>
          </a:xfrm>
        </p:spPr>
        <p:txBody>
          <a:bodyPr/>
          <a:lstStyle/>
          <a:p>
            <a:r>
              <a:rPr lang="en-US" dirty="0"/>
              <a:t>Abstraction Hierarchies in this Class</a:t>
            </a:r>
          </a:p>
        </p:txBody>
      </p:sp>
      <p:sp>
        <p:nvSpPr>
          <p:cNvPr id="6" name="Slide Number Placeholder 5">
            <a:extLst>
              <a:ext uri="{FF2B5EF4-FFF2-40B4-BE49-F238E27FC236}">
                <a16:creationId xmlns:a16="http://schemas.microsoft.com/office/drawing/2014/main" id="{210F71EE-A0CB-8A42-9AF2-1813CDB4037B}"/>
              </a:ext>
            </a:extLst>
          </p:cNvPr>
          <p:cNvSpPr>
            <a:spLocks noGrp="1"/>
          </p:cNvSpPr>
          <p:nvPr>
            <p:ph type="sldNum" idx="10"/>
          </p:nvPr>
        </p:nvSpPr>
        <p:spPr>
          <a:xfrm>
            <a:off x="14288" y="4693003"/>
            <a:ext cx="547687" cy="357187"/>
          </a:xfrm>
        </p:spPr>
        <p:txBody>
          <a:bodyPr/>
          <a:lstStyle/>
          <a:p>
            <a:fld id="{0E33CD36-5710-C841-8A06-22D1DE6ABAB3}" type="slidenum">
              <a:rPr lang="en-US" altLang="en-US" smtClean="0"/>
              <a:pPr/>
              <a:t>12</a:t>
            </a:fld>
            <a:endParaRPr lang="en-US" altLang="en-US"/>
          </a:p>
        </p:txBody>
      </p:sp>
      <p:grpSp>
        <p:nvGrpSpPr>
          <p:cNvPr id="64" name="Group 63">
            <a:extLst>
              <a:ext uri="{FF2B5EF4-FFF2-40B4-BE49-F238E27FC236}">
                <a16:creationId xmlns:a16="http://schemas.microsoft.com/office/drawing/2014/main" id="{9A655B9C-C374-C040-BDB9-29CEF7A61863}"/>
              </a:ext>
            </a:extLst>
          </p:cNvPr>
          <p:cNvGrpSpPr/>
          <p:nvPr/>
        </p:nvGrpSpPr>
        <p:grpSpPr>
          <a:xfrm>
            <a:off x="2103305" y="707705"/>
            <a:ext cx="1983431" cy="1947465"/>
            <a:chOff x="2103305" y="707705"/>
            <a:chExt cx="1983431" cy="1947465"/>
          </a:xfrm>
        </p:grpSpPr>
        <p:pic>
          <p:nvPicPr>
            <p:cNvPr id="36" name="Picture 35" descr="https://images.ua.prom.st/1093259092_1093259092.jpg?PIMAGE_ID=1093259092">
              <a:hlinkClick r:id="rId3"/>
              <a:extLst>
                <a:ext uri="{FF2B5EF4-FFF2-40B4-BE49-F238E27FC236}">
                  <a16:creationId xmlns:a16="http://schemas.microsoft.com/office/drawing/2014/main" id="{029522E6-FC7C-3E4B-8C98-B22C0993E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805" y="961757"/>
              <a:ext cx="1798430" cy="149869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FF50E849-87C6-A34B-9722-E449B2FB5127}"/>
                </a:ext>
              </a:extLst>
            </p:cNvPr>
            <p:cNvSpPr txBox="1"/>
            <p:nvPr/>
          </p:nvSpPr>
          <p:spPr>
            <a:xfrm>
              <a:off x="2237253" y="2347393"/>
              <a:ext cx="1715534" cy="307777"/>
            </a:xfrm>
            <a:prstGeom prst="rect">
              <a:avLst/>
            </a:prstGeom>
            <a:noFill/>
          </p:spPr>
          <p:txBody>
            <a:bodyPr wrap="none" rtlCol="0">
              <a:spAutoFit/>
            </a:bodyPr>
            <a:lstStyle/>
            <a:p>
              <a:r>
                <a:rPr lang="en-US" sz="700" dirty="0">
                  <a:solidFill>
                    <a:schemeClr val="bg1">
                      <a:lumMod val="95000"/>
                    </a:schemeClr>
                  </a:solidFill>
                </a:rPr>
                <a:t>Image from: </a:t>
              </a:r>
              <a:r>
                <a:rPr lang="en-US" sz="700" dirty="0">
                  <a:solidFill>
                    <a:schemeClr val="bg1">
                      <a:lumMod val="95000"/>
                    </a:schemeClr>
                  </a:solidFill>
                  <a:hlinkClick r:id="rId5">
                    <a:extLst>
                      <a:ext uri="{A12FA001-AC4F-418D-AE19-62706E023703}">
                        <ahyp:hlinkClr xmlns:ahyp="http://schemas.microsoft.com/office/drawing/2018/hyperlinkcolor" val="tx"/>
                      </a:ext>
                    </a:extLst>
                  </a:hlinkClick>
                </a:rPr>
                <a:t>https://plada.com.ua/</a:t>
              </a:r>
              <a:endParaRPr lang="en-US" sz="700" dirty="0">
                <a:solidFill>
                  <a:schemeClr val="bg1">
                    <a:lumMod val="95000"/>
                  </a:schemeClr>
                </a:solidFill>
              </a:endParaRPr>
            </a:p>
            <a:p>
              <a:r>
                <a:rPr lang="en-US" sz="700" dirty="0">
                  <a:solidFill>
                    <a:schemeClr val="bg1">
                      <a:lumMod val="95000"/>
                    </a:schemeClr>
                  </a:solidFill>
                </a:rPr>
                <a:t>g27814829-pererabotka-loma-othodov</a:t>
              </a:r>
            </a:p>
          </p:txBody>
        </p:sp>
        <p:sp>
          <p:nvSpPr>
            <p:cNvPr id="38" name="TextBox 37">
              <a:extLst>
                <a:ext uri="{FF2B5EF4-FFF2-40B4-BE49-F238E27FC236}">
                  <a16:creationId xmlns:a16="http://schemas.microsoft.com/office/drawing/2014/main" id="{C943496C-D2FA-A746-955F-AB3C63664FCF}"/>
                </a:ext>
              </a:extLst>
            </p:cNvPr>
            <p:cNvSpPr txBox="1"/>
            <p:nvPr/>
          </p:nvSpPr>
          <p:spPr>
            <a:xfrm>
              <a:off x="2103305" y="707705"/>
              <a:ext cx="1983431" cy="307777"/>
            </a:xfrm>
            <a:prstGeom prst="rect">
              <a:avLst/>
            </a:prstGeom>
            <a:noFill/>
          </p:spPr>
          <p:txBody>
            <a:bodyPr wrap="square" rtlCol="0">
              <a:spAutoFit/>
            </a:bodyPr>
            <a:lstStyle/>
            <a:p>
              <a:r>
                <a:rPr lang="en-US" dirty="0">
                  <a:solidFill>
                    <a:schemeClr val="accent5"/>
                  </a:solidFill>
                </a:rPr>
                <a:t>Hardware Abstractions</a:t>
              </a:r>
            </a:p>
          </p:txBody>
        </p:sp>
      </p:grpSp>
      <p:grpSp>
        <p:nvGrpSpPr>
          <p:cNvPr id="67" name="Group 66">
            <a:extLst>
              <a:ext uri="{FF2B5EF4-FFF2-40B4-BE49-F238E27FC236}">
                <a16:creationId xmlns:a16="http://schemas.microsoft.com/office/drawing/2014/main" id="{0A04DE90-32BE-F34B-9880-EA8053CE19C6}"/>
              </a:ext>
            </a:extLst>
          </p:cNvPr>
          <p:cNvGrpSpPr/>
          <p:nvPr/>
        </p:nvGrpSpPr>
        <p:grpSpPr>
          <a:xfrm>
            <a:off x="-5683" y="2993934"/>
            <a:ext cx="2515098" cy="1976449"/>
            <a:chOff x="-5683" y="2993934"/>
            <a:chExt cx="2515098" cy="1976449"/>
          </a:xfrm>
        </p:grpSpPr>
        <p:pic>
          <p:nvPicPr>
            <p:cNvPr id="40" name="Picture 39">
              <a:extLst>
                <a:ext uri="{FF2B5EF4-FFF2-40B4-BE49-F238E27FC236}">
                  <a16:creationId xmlns:a16="http://schemas.microsoft.com/office/drawing/2014/main" id="{8984EFE4-21E5-2E41-A904-4CF2F27CA339}"/>
                </a:ext>
              </a:extLst>
            </p:cNvPr>
            <p:cNvPicPr>
              <a:picLocks noChangeAspect="1"/>
            </p:cNvPicPr>
            <p:nvPr/>
          </p:nvPicPr>
          <p:blipFill>
            <a:blip r:embed="rId6"/>
            <a:stretch>
              <a:fillRect/>
            </a:stretch>
          </p:blipFill>
          <p:spPr>
            <a:xfrm>
              <a:off x="146441" y="3217247"/>
              <a:ext cx="2210851" cy="1397860"/>
            </a:xfrm>
            <a:prstGeom prst="rect">
              <a:avLst/>
            </a:prstGeom>
            <a:effectLst>
              <a:softEdge rad="317500"/>
            </a:effectLst>
          </p:spPr>
        </p:pic>
        <p:sp>
          <p:nvSpPr>
            <p:cNvPr id="41" name="TextBox 40">
              <a:extLst>
                <a:ext uri="{FF2B5EF4-FFF2-40B4-BE49-F238E27FC236}">
                  <a16:creationId xmlns:a16="http://schemas.microsoft.com/office/drawing/2014/main" id="{2160082D-3A98-274D-9E2E-F822CF021262}"/>
                </a:ext>
              </a:extLst>
            </p:cNvPr>
            <p:cNvSpPr txBox="1"/>
            <p:nvPr/>
          </p:nvSpPr>
          <p:spPr>
            <a:xfrm>
              <a:off x="-5683" y="4508718"/>
              <a:ext cx="2515098" cy="461665"/>
            </a:xfrm>
            <a:prstGeom prst="rect">
              <a:avLst/>
            </a:prstGeom>
            <a:noFill/>
          </p:spPr>
          <p:txBody>
            <a:bodyPr wrap="square" rtlCol="0">
              <a:spAutoFit/>
            </a:bodyPr>
            <a:lstStyle/>
            <a:p>
              <a:r>
                <a:rPr lang="en-US" sz="800" dirty="0">
                  <a:solidFill>
                    <a:schemeClr val="bg1">
                      <a:lumMod val="95000"/>
                    </a:schemeClr>
                  </a:solidFill>
                </a:rPr>
                <a:t>Image from: </a:t>
              </a:r>
              <a:r>
                <a:rPr lang="en-US" sz="800" dirty="0">
                  <a:solidFill>
                    <a:schemeClr val="bg1">
                      <a:lumMod val="95000"/>
                    </a:schemeClr>
                  </a:solidFill>
                  <a:hlinkClick r:id="rId7">
                    <a:extLst>
                      <a:ext uri="{A12FA001-AC4F-418D-AE19-62706E023703}">
                        <ahyp:hlinkClr xmlns:ahyp="http://schemas.microsoft.com/office/drawing/2018/hyperlinkcolor" val="tx"/>
                      </a:ext>
                    </a:extLst>
                  </a:hlinkClick>
                </a:rPr>
                <a:t>https://www.archer.eu/blog/what-makes-functional-programming-a-viable-choice-</a:t>
              </a:r>
              <a:endParaRPr lang="en-US" sz="800" dirty="0">
                <a:solidFill>
                  <a:schemeClr val="bg1">
                    <a:lumMod val="95000"/>
                  </a:schemeClr>
                </a:solidFill>
              </a:endParaRPr>
            </a:p>
            <a:p>
              <a:r>
                <a:rPr lang="en-US" sz="800" dirty="0">
                  <a:solidFill>
                    <a:schemeClr val="bg1">
                      <a:lumMod val="95000"/>
                    </a:schemeClr>
                  </a:solidFill>
                </a:rPr>
                <a:t>for-artificial-intelligence-projects/</a:t>
              </a:r>
            </a:p>
          </p:txBody>
        </p:sp>
        <p:sp>
          <p:nvSpPr>
            <p:cNvPr id="42" name="TextBox 41">
              <a:extLst>
                <a:ext uri="{FF2B5EF4-FFF2-40B4-BE49-F238E27FC236}">
                  <a16:creationId xmlns:a16="http://schemas.microsoft.com/office/drawing/2014/main" id="{A5AB3507-5FFC-E44F-8541-F572D76E1B69}"/>
                </a:ext>
              </a:extLst>
            </p:cNvPr>
            <p:cNvSpPr txBox="1"/>
            <p:nvPr/>
          </p:nvSpPr>
          <p:spPr>
            <a:xfrm>
              <a:off x="244336" y="2993934"/>
              <a:ext cx="2015060" cy="307777"/>
            </a:xfrm>
            <a:prstGeom prst="rect">
              <a:avLst/>
            </a:prstGeom>
            <a:noFill/>
          </p:spPr>
          <p:txBody>
            <a:bodyPr wrap="square" rtlCol="0">
              <a:spAutoFit/>
            </a:bodyPr>
            <a:lstStyle/>
            <a:p>
              <a:r>
                <a:rPr lang="en-US" dirty="0">
                  <a:solidFill>
                    <a:schemeClr val="accent5"/>
                  </a:solidFill>
                </a:rPr>
                <a:t>Language Abstractions</a:t>
              </a:r>
            </a:p>
          </p:txBody>
        </p:sp>
      </p:grpSp>
      <p:grpSp>
        <p:nvGrpSpPr>
          <p:cNvPr id="68" name="Group 67">
            <a:extLst>
              <a:ext uri="{FF2B5EF4-FFF2-40B4-BE49-F238E27FC236}">
                <a16:creationId xmlns:a16="http://schemas.microsoft.com/office/drawing/2014/main" id="{40DE3100-8AAC-2D4F-B98F-53F8854A5B25}"/>
              </a:ext>
            </a:extLst>
          </p:cNvPr>
          <p:cNvGrpSpPr/>
          <p:nvPr/>
        </p:nvGrpSpPr>
        <p:grpSpPr>
          <a:xfrm>
            <a:off x="2302822" y="2866926"/>
            <a:ext cx="2400016" cy="2103457"/>
            <a:chOff x="2302822" y="2866926"/>
            <a:chExt cx="2400016" cy="2103457"/>
          </a:xfrm>
        </p:grpSpPr>
        <p:pic>
          <p:nvPicPr>
            <p:cNvPr id="44" name="Picture 43">
              <a:extLst>
                <a:ext uri="{FF2B5EF4-FFF2-40B4-BE49-F238E27FC236}">
                  <a16:creationId xmlns:a16="http://schemas.microsoft.com/office/drawing/2014/main" id="{CC349B76-1096-E44D-9D7E-203AEFF2DE94}"/>
                </a:ext>
              </a:extLst>
            </p:cNvPr>
            <p:cNvPicPr>
              <a:picLocks noChangeAspect="1"/>
            </p:cNvPicPr>
            <p:nvPr/>
          </p:nvPicPr>
          <p:blipFill>
            <a:blip r:embed="rId8"/>
            <a:stretch>
              <a:fillRect/>
            </a:stretch>
          </p:blipFill>
          <p:spPr>
            <a:xfrm>
              <a:off x="2398189" y="3174254"/>
              <a:ext cx="2209283" cy="1483847"/>
            </a:xfrm>
            <a:prstGeom prst="rect">
              <a:avLst/>
            </a:prstGeom>
            <a:effectLst>
              <a:softEdge rad="317500"/>
            </a:effectLst>
          </p:spPr>
        </p:pic>
        <p:sp>
          <p:nvSpPr>
            <p:cNvPr id="45" name="TextBox 44">
              <a:extLst>
                <a:ext uri="{FF2B5EF4-FFF2-40B4-BE49-F238E27FC236}">
                  <a16:creationId xmlns:a16="http://schemas.microsoft.com/office/drawing/2014/main" id="{90231CF3-6FB2-384E-94FE-C98CED1F9453}"/>
                </a:ext>
              </a:extLst>
            </p:cNvPr>
            <p:cNvSpPr txBox="1"/>
            <p:nvPr/>
          </p:nvSpPr>
          <p:spPr>
            <a:xfrm>
              <a:off x="2302822" y="4508718"/>
              <a:ext cx="2400016" cy="461665"/>
            </a:xfrm>
            <a:prstGeom prst="rect">
              <a:avLst/>
            </a:prstGeom>
            <a:noFill/>
          </p:spPr>
          <p:txBody>
            <a:bodyPr wrap="none" rtlCol="0">
              <a:spAutoFit/>
            </a:bodyPr>
            <a:lstStyle/>
            <a:p>
              <a:r>
                <a:rPr lang="en-US" sz="800" dirty="0">
                  <a:solidFill>
                    <a:schemeClr val="bg1">
                      <a:lumMod val="95000"/>
                    </a:schemeClr>
                  </a:solidFill>
                </a:rPr>
                <a:t>Image from: </a:t>
              </a:r>
              <a:r>
                <a:rPr lang="en-US" sz="800" dirty="0">
                  <a:solidFill>
                    <a:schemeClr val="bg1">
                      <a:lumMod val="95000"/>
                    </a:schemeClr>
                  </a:solidFill>
                  <a:hlinkClick r:id="rId9">
                    <a:extLst>
                      <a:ext uri="{A12FA001-AC4F-418D-AE19-62706E023703}">
                        <ahyp:hlinkClr xmlns:ahyp="http://schemas.microsoft.com/office/drawing/2018/hyperlinkcolor" val="tx"/>
                      </a:ext>
                    </a:extLst>
                  </a:hlinkClick>
                </a:rPr>
                <a:t>https://www.mychoicesoftware.com/</a:t>
              </a:r>
            </a:p>
            <a:p>
              <a:r>
                <a:rPr lang="en-US" sz="800" dirty="0">
                  <a:solidFill>
                    <a:schemeClr val="bg1">
                      <a:lumMod val="95000"/>
                    </a:schemeClr>
                  </a:solidFill>
                  <a:hlinkClick r:id="rId9">
                    <a:extLst>
                      <a:ext uri="{A12FA001-AC4F-418D-AE19-62706E023703}">
                        <ahyp:hlinkClr xmlns:ahyp="http://schemas.microsoft.com/office/drawing/2018/hyperlinkcolor" val="tx"/>
                      </a:ext>
                    </a:extLst>
                  </a:hlinkClick>
                </a:rPr>
                <a:t>blogs/news/why-do-so-many-companies-use-</a:t>
              </a:r>
            </a:p>
            <a:p>
              <a:r>
                <a:rPr lang="en-US" sz="800" dirty="0">
                  <a:solidFill>
                    <a:schemeClr val="bg1">
                      <a:lumMod val="95000"/>
                    </a:schemeClr>
                  </a:solidFill>
                  <a:hlinkClick r:id="rId9">
                    <a:extLst>
                      <a:ext uri="{A12FA001-AC4F-418D-AE19-62706E023703}">
                        <ahyp:hlinkClr xmlns:ahyp="http://schemas.microsoft.com/office/drawing/2018/hyperlinkcolor" val="tx"/>
                      </a:ext>
                    </a:extLst>
                  </a:hlinkClick>
                </a:rPr>
                <a:t>windows-os</a:t>
              </a:r>
              <a:endParaRPr lang="en-US" sz="800" dirty="0">
                <a:solidFill>
                  <a:schemeClr val="bg1">
                    <a:lumMod val="95000"/>
                  </a:schemeClr>
                </a:solidFill>
              </a:endParaRPr>
            </a:p>
          </p:txBody>
        </p:sp>
        <p:sp>
          <p:nvSpPr>
            <p:cNvPr id="46" name="TextBox 45">
              <a:extLst>
                <a:ext uri="{FF2B5EF4-FFF2-40B4-BE49-F238E27FC236}">
                  <a16:creationId xmlns:a16="http://schemas.microsoft.com/office/drawing/2014/main" id="{1423E8C4-042A-3A4D-BCA8-22EBCA356644}"/>
                </a:ext>
              </a:extLst>
            </p:cNvPr>
            <p:cNvSpPr txBox="1"/>
            <p:nvPr/>
          </p:nvSpPr>
          <p:spPr>
            <a:xfrm>
              <a:off x="2649071" y="2866926"/>
              <a:ext cx="1707519" cy="523220"/>
            </a:xfrm>
            <a:prstGeom prst="rect">
              <a:avLst/>
            </a:prstGeom>
            <a:noFill/>
          </p:spPr>
          <p:txBody>
            <a:bodyPr wrap="none" rtlCol="0">
              <a:spAutoFit/>
            </a:bodyPr>
            <a:lstStyle/>
            <a:p>
              <a:r>
                <a:rPr lang="en-US" dirty="0">
                  <a:solidFill>
                    <a:schemeClr val="accent5"/>
                  </a:solidFill>
                </a:rPr>
                <a:t>Operating Systems</a:t>
              </a:r>
            </a:p>
            <a:p>
              <a:pPr algn="ctr"/>
              <a:r>
                <a:rPr lang="en-US" dirty="0">
                  <a:solidFill>
                    <a:schemeClr val="accent5"/>
                  </a:solidFill>
                </a:rPr>
                <a:t>Abstractions</a:t>
              </a:r>
            </a:p>
          </p:txBody>
        </p:sp>
      </p:grpSp>
      <p:grpSp>
        <p:nvGrpSpPr>
          <p:cNvPr id="69" name="Group 68">
            <a:extLst>
              <a:ext uri="{FF2B5EF4-FFF2-40B4-BE49-F238E27FC236}">
                <a16:creationId xmlns:a16="http://schemas.microsoft.com/office/drawing/2014/main" id="{294945F2-04F0-DC40-A763-35D5047225B0}"/>
              </a:ext>
            </a:extLst>
          </p:cNvPr>
          <p:cNvGrpSpPr/>
          <p:nvPr/>
        </p:nvGrpSpPr>
        <p:grpSpPr>
          <a:xfrm>
            <a:off x="4583419" y="2974648"/>
            <a:ext cx="2218864" cy="1934179"/>
            <a:chOff x="4583419" y="2974648"/>
            <a:chExt cx="2218864" cy="1934179"/>
          </a:xfrm>
        </p:grpSpPr>
        <p:pic>
          <p:nvPicPr>
            <p:cNvPr id="48" name="Picture 47">
              <a:extLst>
                <a:ext uri="{FF2B5EF4-FFF2-40B4-BE49-F238E27FC236}">
                  <a16:creationId xmlns:a16="http://schemas.microsoft.com/office/drawing/2014/main" id="{36564546-64A6-E145-947A-C350AA488390}"/>
                </a:ext>
              </a:extLst>
            </p:cNvPr>
            <p:cNvPicPr>
              <a:picLocks noChangeAspect="1"/>
            </p:cNvPicPr>
            <p:nvPr/>
          </p:nvPicPr>
          <p:blipFill>
            <a:blip r:embed="rId10"/>
            <a:stretch>
              <a:fillRect/>
            </a:stretch>
          </p:blipFill>
          <p:spPr>
            <a:xfrm>
              <a:off x="4583419" y="3176556"/>
              <a:ext cx="2218864" cy="1479242"/>
            </a:xfrm>
            <a:prstGeom prst="rect">
              <a:avLst/>
            </a:prstGeom>
            <a:effectLst>
              <a:softEdge rad="317500"/>
            </a:effectLst>
          </p:spPr>
        </p:pic>
        <p:sp>
          <p:nvSpPr>
            <p:cNvPr id="49" name="TextBox 48">
              <a:extLst>
                <a:ext uri="{FF2B5EF4-FFF2-40B4-BE49-F238E27FC236}">
                  <a16:creationId xmlns:a16="http://schemas.microsoft.com/office/drawing/2014/main" id="{0AA270E1-0985-1C4C-BFC2-B14B655F80EC}"/>
                </a:ext>
              </a:extLst>
            </p:cNvPr>
            <p:cNvSpPr txBox="1"/>
            <p:nvPr/>
          </p:nvSpPr>
          <p:spPr>
            <a:xfrm>
              <a:off x="4717264" y="4570273"/>
              <a:ext cx="1951175" cy="338554"/>
            </a:xfrm>
            <a:prstGeom prst="rect">
              <a:avLst/>
            </a:prstGeom>
            <a:noFill/>
          </p:spPr>
          <p:txBody>
            <a:bodyPr wrap="none" rtlCol="0">
              <a:spAutoFit/>
            </a:bodyPr>
            <a:lstStyle/>
            <a:p>
              <a:r>
                <a:rPr lang="en-US" sz="800" dirty="0">
                  <a:solidFill>
                    <a:schemeClr val="bg1">
                      <a:lumMod val="95000"/>
                    </a:schemeClr>
                  </a:solidFill>
                </a:rPr>
                <a:t>Image from: </a:t>
              </a:r>
              <a:r>
                <a:rPr lang="en-US" sz="800" dirty="0">
                  <a:solidFill>
                    <a:schemeClr val="bg1">
                      <a:lumMod val="95000"/>
                    </a:schemeClr>
                  </a:solidFill>
                  <a:hlinkClick r:id="rId11">
                    <a:extLst>
                      <a:ext uri="{A12FA001-AC4F-418D-AE19-62706E023703}">
                        <ahyp:hlinkClr xmlns:ahyp="http://schemas.microsoft.com/office/drawing/2018/hyperlinkcolor" val="tx"/>
                      </a:ext>
                    </a:extLst>
                  </a:hlinkClick>
                </a:rPr>
                <a:t>https://dealna.com/Article/</a:t>
              </a:r>
            </a:p>
            <a:p>
              <a:r>
                <a:rPr lang="en-US" sz="800" dirty="0">
                  <a:solidFill>
                    <a:schemeClr val="bg1">
                      <a:lumMod val="95000"/>
                    </a:schemeClr>
                  </a:solidFill>
                  <a:hlinkClick r:id="rId11">
                    <a:extLst>
                      <a:ext uri="{A12FA001-AC4F-418D-AE19-62706E023703}">
                        <ahyp:hlinkClr xmlns:ahyp="http://schemas.microsoft.com/office/drawing/2018/hyperlinkcolor" val="tx"/>
                      </a:ext>
                    </a:extLst>
                  </a:hlinkClick>
                </a:rPr>
                <a:t>Post/6564/</a:t>
              </a:r>
              <a:r>
                <a:rPr lang="en-US" sz="800" dirty="0">
                  <a:solidFill>
                    <a:schemeClr val="bg1">
                      <a:lumMod val="95000"/>
                    </a:schemeClr>
                  </a:solidFill>
                </a:rPr>
                <a:t>Networking-Accessories</a:t>
              </a:r>
            </a:p>
          </p:txBody>
        </p:sp>
        <p:sp>
          <p:nvSpPr>
            <p:cNvPr id="50" name="TextBox 49">
              <a:extLst>
                <a:ext uri="{FF2B5EF4-FFF2-40B4-BE49-F238E27FC236}">
                  <a16:creationId xmlns:a16="http://schemas.microsoft.com/office/drawing/2014/main" id="{A196845F-5E5E-5840-B66F-77055D3D189F}"/>
                </a:ext>
              </a:extLst>
            </p:cNvPr>
            <p:cNvSpPr txBox="1"/>
            <p:nvPr/>
          </p:nvSpPr>
          <p:spPr>
            <a:xfrm>
              <a:off x="4639646" y="2974648"/>
              <a:ext cx="2106410" cy="307777"/>
            </a:xfrm>
            <a:prstGeom prst="rect">
              <a:avLst/>
            </a:prstGeom>
            <a:noFill/>
          </p:spPr>
          <p:txBody>
            <a:bodyPr wrap="none" rtlCol="0">
              <a:spAutoFit/>
            </a:bodyPr>
            <a:lstStyle/>
            <a:p>
              <a:r>
                <a:rPr lang="en-US" dirty="0">
                  <a:solidFill>
                    <a:schemeClr val="accent5"/>
                  </a:solidFill>
                </a:rPr>
                <a:t>Networking Abstractions</a:t>
              </a:r>
            </a:p>
          </p:txBody>
        </p:sp>
      </p:grpSp>
      <p:grpSp>
        <p:nvGrpSpPr>
          <p:cNvPr id="70" name="Group 69">
            <a:extLst>
              <a:ext uri="{FF2B5EF4-FFF2-40B4-BE49-F238E27FC236}">
                <a16:creationId xmlns:a16="http://schemas.microsoft.com/office/drawing/2014/main" id="{7E72BD29-2B7A-504A-99CF-D787E2269C9D}"/>
              </a:ext>
            </a:extLst>
          </p:cNvPr>
          <p:cNvGrpSpPr/>
          <p:nvPr/>
        </p:nvGrpSpPr>
        <p:grpSpPr>
          <a:xfrm>
            <a:off x="6945356" y="2974648"/>
            <a:ext cx="1770036" cy="1934179"/>
            <a:chOff x="6945356" y="2974648"/>
            <a:chExt cx="1770036" cy="1934179"/>
          </a:xfrm>
        </p:grpSpPr>
        <p:pic>
          <p:nvPicPr>
            <p:cNvPr id="52" name="Picture 51">
              <a:extLst>
                <a:ext uri="{FF2B5EF4-FFF2-40B4-BE49-F238E27FC236}">
                  <a16:creationId xmlns:a16="http://schemas.microsoft.com/office/drawing/2014/main" id="{BC36AD8D-C473-5D41-B3B8-C0130DA8866F}"/>
                </a:ext>
              </a:extLst>
            </p:cNvPr>
            <p:cNvPicPr>
              <a:picLocks noChangeAspect="1"/>
            </p:cNvPicPr>
            <p:nvPr/>
          </p:nvPicPr>
          <p:blipFill>
            <a:blip r:embed="rId12"/>
            <a:stretch>
              <a:fillRect/>
            </a:stretch>
          </p:blipFill>
          <p:spPr>
            <a:xfrm>
              <a:off x="6980748" y="3106426"/>
              <a:ext cx="1699252" cy="1619502"/>
            </a:xfrm>
            <a:prstGeom prst="rect">
              <a:avLst/>
            </a:prstGeom>
            <a:effectLst>
              <a:softEdge rad="317500"/>
            </a:effectLst>
          </p:spPr>
        </p:pic>
        <p:sp>
          <p:nvSpPr>
            <p:cNvPr id="53" name="TextBox 52">
              <a:extLst>
                <a:ext uri="{FF2B5EF4-FFF2-40B4-BE49-F238E27FC236}">
                  <a16:creationId xmlns:a16="http://schemas.microsoft.com/office/drawing/2014/main" id="{A04ED6E3-ABD2-0244-84E2-4E34D46CAB11}"/>
                </a:ext>
              </a:extLst>
            </p:cNvPr>
            <p:cNvSpPr txBox="1"/>
            <p:nvPr/>
          </p:nvSpPr>
          <p:spPr>
            <a:xfrm>
              <a:off x="6945356" y="4570273"/>
              <a:ext cx="1770036" cy="338554"/>
            </a:xfrm>
            <a:prstGeom prst="rect">
              <a:avLst/>
            </a:prstGeom>
            <a:noFill/>
          </p:spPr>
          <p:txBody>
            <a:bodyPr wrap="none" rtlCol="0">
              <a:spAutoFit/>
            </a:bodyPr>
            <a:lstStyle/>
            <a:p>
              <a:r>
                <a:rPr lang="en-US" sz="800" dirty="0">
                  <a:solidFill>
                    <a:schemeClr val="bg1">
                      <a:lumMod val="95000"/>
                    </a:schemeClr>
                  </a:solidFill>
                </a:rPr>
                <a:t>Image from: </a:t>
              </a:r>
              <a:r>
                <a:rPr lang="en-US" sz="800" dirty="0">
                  <a:solidFill>
                    <a:schemeClr val="bg1">
                      <a:lumMod val="95000"/>
                    </a:schemeClr>
                  </a:solidFill>
                  <a:hlinkClick r:id="rId13">
                    <a:extLst>
                      <a:ext uri="{A12FA001-AC4F-418D-AE19-62706E023703}">
                        <ahyp:hlinkClr xmlns:ahyp="http://schemas.microsoft.com/office/drawing/2018/hyperlinkcolor" val="tx"/>
                      </a:ext>
                    </a:extLst>
                  </a:hlinkClick>
                </a:rPr>
                <a:t>https://vistapointe.net/</a:t>
              </a:r>
              <a:endParaRPr lang="en-US" sz="800" dirty="0">
                <a:solidFill>
                  <a:schemeClr val="bg1">
                    <a:lumMod val="95000"/>
                  </a:schemeClr>
                </a:solidFill>
              </a:endParaRPr>
            </a:p>
            <a:p>
              <a:r>
                <a:rPr lang="en-US" sz="800" dirty="0">
                  <a:solidFill>
                    <a:schemeClr val="bg1">
                      <a:lumMod val="95000"/>
                    </a:schemeClr>
                  </a:solidFill>
                </a:rPr>
                <a:t>web-world-</a:t>
              </a:r>
              <a:r>
                <a:rPr lang="en-US" sz="800" dirty="0" err="1">
                  <a:solidFill>
                    <a:schemeClr val="bg1">
                      <a:lumMod val="95000"/>
                    </a:schemeClr>
                  </a:solidFill>
                </a:rPr>
                <a:t>map.html</a:t>
              </a:r>
              <a:endParaRPr lang="en-US" sz="800" dirty="0">
                <a:solidFill>
                  <a:schemeClr val="bg1">
                    <a:lumMod val="95000"/>
                  </a:schemeClr>
                </a:solidFill>
              </a:endParaRPr>
            </a:p>
          </p:txBody>
        </p:sp>
        <p:sp>
          <p:nvSpPr>
            <p:cNvPr id="54" name="TextBox 53">
              <a:extLst>
                <a:ext uri="{FF2B5EF4-FFF2-40B4-BE49-F238E27FC236}">
                  <a16:creationId xmlns:a16="http://schemas.microsoft.com/office/drawing/2014/main" id="{AD4A1453-DDDD-F443-B24B-8E3D9926E5E5}"/>
                </a:ext>
              </a:extLst>
            </p:cNvPr>
            <p:cNvSpPr txBox="1"/>
            <p:nvPr/>
          </p:nvSpPr>
          <p:spPr>
            <a:xfrm>
              <a:off x="7033175" y="2974648"/>
              <a:ext cx="1594399" cy="307777"/>
            </a:xfrm>
            <a:prstGeom prst="rect">
              <a:avLst/>
            </a:prstGeom>
            <a:noFill/>
          </p:spPr>
          <p:txBody>
            <a:bodyPr wrap="square" rtlCol="0">
              <a:spAutoFit/>
            </a:bodyPr>
            <a:lstStyle/>
            <a:p>
              <a:r>
                <a:rPr lang="en-US" dirty="0">
                  <a:solidFill>
                    <a:schemeClr val="accent5"/>
                  </a:solidFill>
                </a:rPr>
                <a:t>Web Abstractions</a:t>
              </a:r>
            </a:p>
          </p:txBody>
        </p:sp>
      </p:grpSp>
      <p:grpSp>
        <p:nvGrpSpPr>
          <p:cNvPr id="65" name="Group 64">
            <a:extLst>
              <a:ext uri="{FF2B5EF4-FFF2-40B4-BE49-F238E27FC236}">
                <a16:creationId xmlns:a16="http://schemas.microsoft.com/office/drawing/2014/main" id="{633C3354-9AB5-604B-A17D-E8A05B0CC475}"/>
              </a:ext>
            </a:extLst>
          </p:cNvPr>
          <p:cNvGrpSpPr/>
          <p:nvPr/>
        </p:nvGrpSpPr>
        <p:grpSpPr>
          <a:xfrm>
            <a:off x="4240204" y="707705"/>
            <a:ext cx="2268570" cy="2101353"/>
            <a:chOff x="4240204" y="707705"/>
            <a:chExt cx="2268570" cy="2101353"/>
          </a:xfrm>
        </p:grpSpPr>
        <p:pic>
          <p:nvPicPr>
            <p:cNvPr id="56" name="Picture 55">
              <a:extLst>
                <a:ext uri="{FF2B5EF4-FFF2-40B4-BE49-F238E27FC236}">
                  <a16:creationId xmlns:a16="http://schemas.microsoft.com/office/drawing/2014/main" id="{60C907FF-0E97-3747-B7D5-5E2314706BB3}"/>
                </a:ext>
              </a:extLst>
            </p:cNvPr>
            <p:cNvPicPr>
              <a:picLocks noChangeAspect="1"/>
            </p:cNvPicPr>
            <p:nvPr/>
          </p:nvPicPr>
          <p:blipFill>
            <a:blip r:embed="rId14"/>
            <a:stretch>
              <a:fillRect/>
            </a:stretch>
          </p:blipFill>
          <p:spPr>
            <a:xfrm>
              <a:off x="4393265" y="961756"/>
              <a:ext cx="1962448" cy="1445339"/>
            </a:xfrm>
            <a:prstGeom prst="rect">
              <a:avLst/>
            </a:prstGeom>
            <a:effectLst>
              <a:softEdge rad="127000"/>
            </a:effectLst>
          </p:spPr>
        </p:pic>
        <p:sp>
          <p:nvSpPr>
            <p:cNvPr id="57" name="TextBox 56">
              <a:extLst>
                <a:ext uri="{FF2B5EF4-FFF2-40B4-BE49-F238E27FC236}">
                  <a16:creationId xmlns:a16="http://schemas.microsoft.com/office/drawing/2014/main" id="{9766A3CF-E155-6446-9CEC-B60ACAEDF445}"/>
                </a:ext>
              </a:extLst>
            </p:cNvPr>
            <p:cNvSpPr txBox="1"/>
            <p:nvPr/>
          </p:nvSpPr>
          <p:spPr>
            <a:xfrm>
              <a:off x="4240204" y="2347393"/>
              <a:ext cx="2268570" cy="461665"/>
            </a:xfrm>
            <a:prstGeom prst="rect">
              <a:avLst/>
            </a:prstGeom>
            <a:noFill/>
          </p:spPr>
          <p:txBody>
            <a:bodyPr wrap="none" rtlCol="0">
              <a:spAutoFit/>
            </a:bodyPr>
            <a:lstStyle/>
            <a:p>
              <a:r>
                <a:rPr lang="en-US" sz="700" dirty="0">
                  <a:solidFill>
                    <a:schemeClr val="bg1">
                      <a:lumMod val="95000"/>
                    </a:schemeClr>
                  </a:solidFill>
                </a:rPr>
                <a:t>Image from: </a:t>
              </a:r>
              <a:r>
                <a:rPr lang="en-US" sz="800" dirty="0">
                  <a:solidFill>
                    <a:schemeClr val="bg1">
                      <a:lumMod val="95000"/>
                    </a:schemeClr>
                  </a:solidFill>
                  <a:hlinkClick r:id="rId15">
                    <a:extLst>
                      <a:ext uri="{A12FA001-AC4F-418D-AE19-62706E023703}">
                        <ahyp:hlinkClr xmlns:ahyp="http://schemas.microsoft.com/office/drawing/2018/hyperlinkcolor" val="tx"/>
                      </a:ext>
                    </a:extLst>
                  </a:hlinkClick>
                </a:rPr>
                <a:t>https://mse238blog.stanford.edu</a:t>
              </a:r>
            </a:p>
            <a:p>
              <a:r>
                <a:rPr lang="en-US" sz="800" dirty="0">
                  <a:solidFill>
                    <a:schemeClr val="bg1">
                      <a:lumMod val="95000"/>
                    </a:schemeClr>
                  </a:solidFill>
                  <a:hlinkClick r:id="rId15">
                    <a:extLst>
                      <a:ext uri="{A12FA001-AC4F-418D-AE19-62706E023703}">
                        <ahyp:hlinkClr xmlns:ahyp="http://schemas.microsoft.com/office/drawing/2018/hyperlinkcolor" val="tx"/>
                      </a:ext>
                    </a:extLst>
                  </a:hlinkClick>
                </a:rPr>
                <a:t>/2017/08/jaydchen/five-thoughts-on-analytics-</a:t>
              </a:r>
            </a:p>
            <a:p>
              <a:r>
                <a:rPr lang="en-US" sz="800" dirty="0">
                  <a:solidFill>
                    <a:schemeClr val="bg1">
                      <a:lumMod val="95000"/>
                    </a:schemeClr>
                  </a:solidFill>
                  <a:hlinkClick r:id="rId15">
                    <a:extLst>
                      <a:ext uri="{A12FA001-AC4F-418D-AE19-62706E023703}">
                        <ahyp:hlinkClr xmlns:ahyp="http://schemas.microsoft.com/office/drawing/2018/hyperlinkcolor" val="tx"/>
                      </a:ext>
                    </a:extLst>
                  </a:hlinkClick>
                </a:rPr>
                <a:t>ai-and-automation/</a:t>
              </a:r>
              <a:endParaRPr lang="en-US" sz="700" dirty="0">
                <a:solidFill>
                  <a:schemeClr val="bg1">
                    <a:lumMod val="95000"/>
                  </a:schemeClr>
                </a:solidFill>
              </a:endParaRPr>
            </a:p>
          </p:txBody>
        </p:sp>
        <p:sp>
          <p:nvSpPr>
            <p:cNvPr id="58" name="TextBox 57">
              <a:extLst>
                <a:ext uri="{FF2B5EF4-FFF2-40B4-BE49-F238E27FC236}">
                  <a16:creationId xmlns:a16="http://schemas.microsoft.com/office/drawing/2014/main" id="{99909E0E-7CA5-5B4D-B42B-87A0EDFF2611}"/>
                </a:ext>
              </a:extLst>
            </p:cNvPr>
            <p:cNvSpPr txBox="1"/>
            <p:nvPr/>
          </p:nvSpPr>
          <p:spPr>
            <a:xfrm>
              <a:off x="4587003" y="707705"/>
              <a:ext cx="1574972" cy="307777"/>
            </a:xfrm>
            <a:prstGeom prst="rect">
              <a:avLst/>
            </a:prstGeom>
            <a:noFill/>
          </p:spPr>
          <p:txBody>
            <a:bodyPr wrap="square" rtlCol="0">
              <a:spAutoFit/>
            </a:bodyPr>
            <a:lstStyle/>
            <a:p>
              <a:r>
                <a:rPr lang="en-US" dirty="0">
                  <a:solidFill>
                    <a:schemeClr val="accent5"/>
                  </a:solidFill>
                </a:rPr>
                <a:t>Data Abstractions</a:t>
              </a:r>
            </a:p>
          </p:txBody>
        </p:sp>
      </p:grpSp>
      <p:grpSp>
        <p:nvGrpSpPr>
          <p:cNvPr id="66" name="Group 65">
            <a:extLst>
              <a:ext uri="{FF2B5EF4-FFF2-40B4-BE49-F238E27FC236}">
                <a16:creationId xmlns:a16="http://schemas.microsoft.com/office/drawing/2014/main" id="{5D9A664C-200E-3143-A85D-FA5A79E2581C}"/>
              </a:ext>
            </a:extLst>
          </p:cNvPr>
          <p:cNvGrpSpPr/>
          <p:nvPr/>
        </p:nvGrpSpPr>
        <p:grpSpPr>
          <a:xfrm>
            <a:off x="6691274" y="707705"/>
            <a:ext cx="2141933" cy="1978242"/>
            <a:chOff x="6691274" y="707705"/>
            <a:chExt cx="2141933" cy="1978242"/>
          </a:xfrm>
        </p:grpSpPr>
        <p:pic>
          <p:nvPicPr>
            <p:cNvPr id="60" name="Picture 59">
              <a:extLst>
                <a:ext uri="{FF2B5EF4-FFF2-40B4-BE49-F238E27FC236}">
                  <a16:creationId xmlns:a16="http://schemas.microsoft.com/office/drawing/2014/main" id="{BB3843AF-C532-8146-ACD8-72DC25111759}"/>
                </a:ext>
              </a:extLst>
            </p:cNvPr>
            <p:cNvPicPr>
              <a:picLocks noChangeAspect="1"/>
            </p:cNvPicPr>
            <p:nvPr/>
          </p:nvPicPr>
          <p:blipFill>
            <a:blip r:embed="rId16"/>
            <a:stretch>
              <a:fillRect/>
            </a:stretch>
          </p:blipFill>
          <p:spPr>
            <a:xfrm>
              <a:off x="6712515" y="961756"/>
              <a:ext cx="2099450" cy="1385637"/>
            </a:xfrm>
            <a:prstGeom prst="rect">
              <a:avLst/>
            </a:prstGeom>
            <a:effectLst>
              <a:softEdge rad="127000"/>
            </a:effectLst>
          </p:spPr>
        </p:pic>
        <p:sp>
          <p:nvSpPr>
            <p:cNvPr id="61" name="TextBox 60">
              <a:extLst>
                <a:ext uri="{FF2B5EF4-FFF2-40B4-BE49-F238E27FC236}">
                  <a16:creationId xmlns:a16="http://schemas.microsoft.com/office/drawing/2014/main" id="{842E8825-4D02-C94E-9A7C-60F229AB61E6}"/>
                </a:ext>
              </a:extLst>
            </p:cNvPr>
            <p:cNvSpPr txBox="1"/>
            <p:nvPr/>
          </p:nvSpPr>
          <p:spPr>
            <a:xfrm>
              <a:off x="6691274" y="2347393"/>
              <a:ext cx="2141933" cy="338554"/>
            </a:xfrm>
            <a:prstGeom prst="rect">
              <a:avLst/>
            </a:prstGeom>
            <a:noFill/>
          </p:spPr>
          <p:txBody>
            <a:bodyPr wrap="none" rtlCol="0">
              <a:spAutoFit/>
            </a:bodyPr>
            <a:lstStyle/>
            <a:p>
              <a:r>
                <a:rPr lang="en-US" sz="700" dirty="0">
                  <a:solidFill>
                    <a:schemeClr val="bg1">
                      <a:lumMod val="95000"/>
                    </a:schemeClr>
                  </a:solidFill>
                </a:rPr>
                <a:t>Image from: </a:t>
              </a:r>
              <a:r>
                <a:rPr lang="en-US" sz="800" dirty="0">
                  <a:solidFill>
                    <a:schemeClr val="bg1">
                      <a:lumMod val="95000"/>
                    </a:schemeClr>
                  </a:solidFill>
                  <a:hlinkClick r:id="rId17">
                    <a:extLst>
                      <a:ext uri="{A12FA001-AC4F-418D-AE19-62706E023703}">
                        <ahyp:hlinkClr xmlns:ahyp="http://schemas.microsoft.com/office/drawing/2018/hyperlinkcolor" val="tx"/>
                      </a:ext>
                    </a:extLst>
                  </a:hlinkClick>
                </a:rPr>
                <a:t>https://history-computer.com/</a:t>
              </a:r>
            </a:p>
            <a:p>
              <a:r>
                <a:rPr lang="en-US" sz="800" dirty="0">
                  <a:solidFill>
                    <a:schemeClr val="bg1">
                      <a:lumMod val="95000"/>
                    </a:schemeClr>
                  </a:solidFill>
                  <a:hlinkClick r:id="rId17">
                    <a:extLst>
                      <a:ext uri="{A12FA001-AC4F-418D-AE19-62706E023703}">
                        <ahyp:hlinkClr xmlns:ahyp="http://schemas.microsoft.com/office/drawing/2018/hyperlinkcolor" val="tx"/>
                      </a:ext>
                    </a:extLst>
                  </a:hlinkClick>
                </a:rPr>
                <a:t>ModernComputer/Electronic/Colossus.html</a:t>
              </a:r>
              <a:endParaRPr lang="en-US" sz="700" dirty="0">
                <a:solidFill>
                  <a:schemeClr val="bg1">
                    <a:lumMod val="95000"/>
                  </a:schemeClr>
                </a:solidFill>
              </a:endParaRPr>
            </a:p>
          </p:txBody>
        </p:sp>
        <p:sp>
          <p:nvSpPr>
            <p:cNvPr id="62" name="TextBox 61">
              <a:extLst>
                <a:ext uri="{FF2B5EF4-FFF2-40B4-BE49-F238E27FC236}">
                  <a16:creationId xmlns:a16="http://schemas.microsoft.com/office/drawing/2014/main" id="{B1F08ACE-51B9-1942-AFC3-18E7C61620BA}"/>
                </a:ext>
              </a:extLst>
            </p:cNvPr>
            <p:cNvSpPr txBox="1"/>
            <p:nvPr/>
          </p:nvSpPr>
          <p:spPr>
            <a:xfrm>
              <a:off x="6822447" y="707705"/>
              <a:ext cx="1879587" cy="307777"/>
            </a:xfrm>
            <a:prstGeom prst="rect">
              <a:avLst/>
            </a:prstGeom>
            <a:noFill/>
          </p:spPr>
          <p:txBody>
            <a:bodyPr wrap="square" rtlCol="0">
              <a:spAutoFit/>
            </a:bodyPr>
            <a:lstStyle/>
            <a:p>
              <a:r>
                <a:rPr lang="en-US" dirty="0">
                  <a:solidFill>
                    <a:schemeClr val="accent5"/>
                  </a:solidFill>
                </a:rPr>
                <a:t>Machine Abstractions</a:t>
              </a:r>
            </a:p>
          </p:txBody>
        </p:sp>
      </p:grpSp>
    </p:spTree>
    <p:extLst>
      <p:ext uri="{BB962C8B-B14F-4D97-AF65-F5344CB8AC3E}">
        <p14:creationId xmlns:p14="http://schemas.microsoft.com/office/powerpoint/2010/main" val="28354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dissolv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dissolv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dissolve">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dissolv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dissolv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dissolve">
                                      <p:cBhvr>
                                        <p:cTn id="3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81D192-AC4D-2940-90FE-3A240E1F2E48}"/>
              </a:ext>
            </a:extLst>
          </p:cNvPr>
          <p:cNvSpPr>
            <a:spLocks noGrp="1"/>
          </p:cNvSpPr>
          <p:nvPr>
            <p:ph type="title"/>
          </p:nvPr>
        </p:nvSpPr>
        <p:spPr>
          <a:xfrm>
            <a:off x="2426382" y="415277"/>
            <a:ext cx="5677093" cy="645300"/>
          </a:xfrm>
        </p:spPr>
        <p:txBody>
          <a:bodyPr/>
          <a:lstStyle/>
          <a:p>
            <a:r>
              <a:rPr lang="en-US" dirty="0"/>
              <a:t>COMP256 Philosophical Approach: </a:t>
            </a:r>
            <a:br>
              <a:rPr lang="en-US" dirty="0"/>
            </a:br>
            <a:r>
              <a:rPr lang="en-US" dirty="0"/>
              <a:t>	Breadth of Topics / Narrow Depth</a:t>
            </a:r>
          </a:p>
        </p:txBody>
      </p:sp>
      <p:sp>
        <p:nvSpPr>
          <p:cNvPr id="6" name="Slide Number Placeholder 5">
            <a:extLst>
              <a:ext uri="{FF2B5EF4-FFF2-40B4-BE49-F238E27FC236}">
                <a16:creationId xmlns:a16="http://schemas.microsoft.com/office/drawing/2014/main" id="{10427F30-13E0-704C-8B39-7493C8F85182}"/>
              </a:ext>
            </a:extLst>
          </p:cNvPr>
          <p:cNvSpPr>
            <a:spLocks noGrp="1"/>
          </p:cNvSpPr>
          <p:nvPr>
            <p:ph type="sldNum" idx="10"/>
          </p:nvPr>
        </p:nvSpPr>
        <p:spPr/>
        <p:txBody>
          <a:bodyPr/>
          <a:lstStyle/>
          <a:p>
            <a:fld id="{0E33CD36-5710-C841-8A06-22D1DE6ABAB3}" type="slidenum">
              <a:rPr lang="en-US" altLang="en-US" smtClean="0"/>
              <a:pPr/>
              <a:t>13</a:t>
            </a:fld>
            <a:endParaRPr lang="en-US" altLang="en-US"/>
          </a:p>
        </p:txBody>
      </p:sp>
      <p:grpSp>
        <p:nvGrpSpPr>
          <p:cNvPr id="9" name="Group 8">
            <a:extLst>
              <a:ext uri="{FF2B5EF4-FFF2-40B4-BE49-F238E27FC236}">
                <a16:creationId xmlns:a16="http://schemas.microsoft.com/office/drawing/2014/main" id="{6B475100-C998-1A4A-91DB-03980AAA838B}"/>
              </a:ext>
            </a:extLst>
          </p:cNvPr>
          <p:cNvGrpSpPr/>
          <p:nvPr/>
        </p:nvGrpSpPr>
        <p:grpSpPr>
          <a:xfrm>
            <a:off x="561975" y="2495404"/>
            <a:ext cx="2785241" cy="1931771"/>
            <a:chOff x="3643391" y="2253666"/>
            <a:chExt cx="2785241" cy="1931771"/>
          </a:xfrm>
        </p:grpSpPr>
        <p:pic>
          <p:nvPicPr>
            <p:cNvPr id="1028" name="Picture 4">
              <a:extLst>
                <a:ext uri="{FF2B5EF4-FFF2-40B4-BE49-F238E27FC236}">
                  <a16:creationId xmlns:a16="http://schemas.microsoft.com/office/drawing/2014/main" id="{6F2E804C-62D1-C640-952F-E7B800D03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861" y="2253666"/>
              <a:ext cx="290937" cy="1931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B3E4F3A-C73B-7042-A82E-4C40A2F9E625}"/>
                </a:ext>
              </a:extLst>
            </p:cNvPr>
            <p:cNvPicPr>
              <a:picLocks noChangeAspect="1" noChangeArrowheads="1"/>
            </p:cNvPicPr>
            <p:nvPr/>
          </p:nvPicPr>
          <p:blipFill>
            <a:blip r:embed="rId4">
              <a:alphaModFix amt="41000"/>
              <a:extLst>
                <a:ext uri="{28A0092B-C50C-407E-A947-70E740481C1C}">
                  <a14:useLocalDpi xmlns:a14="http://schemas.microsoft.com/office/drawing/2010/main" val="0"/>
                </a:ext>
              </a:extLst>
            </a:blip>
            <a:srcRect/>
            <a:stretch>
              <a:fillRect/>
            </a:stretch>
          </p:blipFill>
          <p:spPr bwMode="auto">
            <a:xfrm rot="10586483" flipV="1">
              <a:off x="3643391" y="2267640"/>
              <a:ext cx="2785241" cy="52351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a:extLst>
              <a:ext uri="{FF2B5EF4-FFF2-40B4-BE49-F238E27FC236}">
                <a16:creationId xmlns:a16="http://schemas.microsoft.com/office/drawing/2014/main" id="{3D1F0A33-176D-1147-8368-FC4A72D0B3BE}"/>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10586483" flipV="1">
            <a:off x="561974" y="2500645"/>
            <a:ext cx="2785241" cy="52351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774D18E-56A5-9F46-BDF4-35B1DC6FBD39}"/>
              </a:ext>
            </a:extLst>
          </p:cNvPr>
          <p:cNvGrpSpPr/>
          <p:nvPr/>
        </p:nvGrpSpPr>
        <p:grpSpPr>
          <a:xfrm>
            <a:off x="2573855" y="1701873"/>
            <a:ext cx="2785241" cy="1931771"/>
            <a:chOff x="3643391" y="2253666"/>
            <a:chExt cx="2785241" cy="1931771"/>
          </a:xfrm>
        </p:grpSpPr>
        <p:pic>
          <p:nvPicPr>
            <p:cNvPr id="18" name="Picture 4">
              <a:extLst>
                <a:ext uri="{FF2B5EF4-FFF2-40B4-BE49-F238E27FC236}">
                  <a16:creationId xmlns:a16="http://schemas.microsoft.com/office/drawing/2014/main" id="{524C202B-F71C-4C44-BD06-581DD1631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861" y="2253666"/>
              <a:ext cx="290937" cy="19317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BD5ADFF0-B3A1-9644-AB65-F5FC31AF561D}"/>
                </a:ext>
              </a:extLst>
            </p:cNvPr>
            <p:cNvPicPr>
              <a:picLocks noChangeAspect="1" noChangeArrowheads="1"/>
            </p:cNvPicPr>
            <p:nvPr/>
          </p:nvPicPr>
          <p:blipFill>
            <a:blip r:embed="rId4">
              <a:alphaModFix amt="41000"/>
              <a:extLst>
                <a:ext uri="{28A0092B-C50C-407E-A947-70E740481C1C}">
                  <a14:useLocalDpi xmlns:a14="http://schemas.microsoft.com/office/drawing/2010/main" val="0"/>
                </a:ext>
              </a:extLst>
            </a:blip>
            <a:srcRect/>
            <a:stretch>
              <a:fillRect/>
            </a:stretch>
          </p:blipFill>
          <p:spPr bwMode="auto">
            <a:xfrm rot="10586483" flipV="1">
              <a:off x="3643391" y="2267640"/>
              <a:ext cx="2785241" cy="52351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
            <a:extLst>
              <a:ext uri="{FF2B5EF4-FFF2-40B4-BE49-F238E27FC236}">
                <a16:creationId xmlns:a16="http://schemas.microsoft.com/office/drawing/2014/main" id="{0194C8B5-C919-EE4A-A9CB-FCF1096610CF}"/>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10586483" flipV="1">
            <a:off x="2573854" y="1707114"/>
            <a:ext cx="2785241" cy="52351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8E53FE5E-45D0-2C4A-8E53-727C43BFA3EF}"/>
              </a:ext>
            </a:extLst>
          </p:cNvPr>
          <p:cNvGrpSpPr/>
          <p:nvPr/>
        </p:nvGrpSpPr>
        <p:grpSpPr>
          <a:xfrm>
            <a:off x="4486753" y="2652444"/>
            <a:ext cx="2785241" cy="1931771"/>
            <a:chOff x="3643391" y="2253666"/>
            <a:chExt cx="2785241" cy="1931771"/>
          </a:xfrm>
        </p:grpSpPr>
        <p:pic>
          <p:nvPicPr>
            <p:cNvPr id="22" name="Picture 4">
              <a:extLst>
                <a:ext uri="{FF2B5EF4-FFF2-40B4-BE49-F238E27FC236}">
                  <a16:creationId xmlns:a16="http://schemas.microsoft.com/office/drawing/2014/main" id="{1093C94E-B949-264F-8EB7-C975918D4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861" y="2253666"/>
              <a:ext cx="290937" cy="19317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B4E67D92-3E68-A440-BB95-A450544CD7DC}"/>
                </a:ext>
              </a:extLst>
            </p:cNvPr>
            <p:cNvPicPr>
              <a:picLocks noChangeAspect="1" noChangeArrowheads="1"/>
            </p:cNvPicPr>
            <p:nvPr/>
          </p:nvPicPr>
          <p:blipFill>
            <a:blip r:embed="rId4">
              <a:alphaModFix amt="41000"/>
              <a:extLst>
                <a:ext uri="{28A0092B-C50C-407E-A947-70E740481C1C}">
                  <a14:useLocalDpi xmlns:a14="http://schemas.microsoft.com/office/drawing/2010/main" val="0"/>
                </a:ext>
              </a:extLst>
            </a:blip>
            <a:srcRect/>
            <a:stretch>
              <a:fillRect/>
            </a:stretch>
          </p:blipFill>
          <p:spPr bwMode="auto">
            <a:xfrm rot="10586483" flipV="1">
              <a:off x="3643391" y="2267640"/>
              <a:ext cx="2785241" cy="52351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
            <a:extLst>
              <a:ext uri="{FF2B5EF4-FFF2-40B4-BE49-F238E27FC236}">
                <a16:creationId xmlns:a16="http://schemas.microsoft.com/office/drawing/2014/main" id="{26F1DB3D-2B2D-7947-8DDF-E3D08C380B02}"/>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10586483" flipV="1">
            <a:off x="4486752" y="2657685"/>
            <a:ext cx="2785241" cy="52351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1A7BAD09-F9E8-DF4D-9C74-1304DAAFD7AF}"/>
              </a:ext>
            </a:extLst>
          </p:cNvPr>
          <p:cNvGrpSpPr/>
          <p:nvPr/>
        </p:nvGrpSpPr>
        <p:grpSpPr>
          <a:xfrm>
            <a:off x="6195689" y="1359406"/>
            <a:ext cx="2785241" cy="1931771"/>
            <a:chOff x="3643391" y="2253666"/>
            <a:chExt cx="2785241" cy="1931771"/>
          </a:xfrm>
        </p:grpSpPr>
        <p:pic>
          <p:nvPicPr>
            <p:cNvPr id="26" name="Picture 4">
              <a:extLst>
                <a:ext uri="{FF2B5EF4-FFF2-40B4-BE49-F238E27FC236}">
                  <a16:creationId xmlns:a16="http://schemas.microsoft.com/office/drawing/2014/main" id="{BA2CACB8-7882-DD47-ACB7-B4254C8D9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861" y="2253666"/>
              <a:ext cx="290937" cy="19317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BDD9BA5C-D496-9549-874C-BFDC1E0DF23F}"/>
                </a:ext>
              </a:extLst>
            </p:cNvPr>
            <p:cNvPicPr>
              <a:picLocks noChangeAspect="1" noChangeArrowheads="1"/>
            </p:cNvPicPr>
            <p:nvPr/>
          </p:nvPicPr>
          <p:blipFill>
            <a:blip r:embed="rId4">
              <a:alphaModFix amt="41000"/>
              <a:extLst>
                <a:ext uri="{28A0092B-C50C-407E-A947-70E740481C1C}">
                  <a14:useLocalDpi xmlns:a14="http://schemas.microsoft.com/office/drawing/2010/main" val="0"/>
                </a:ext>
              </a:extLst>
            </a:blip>
            <a:srcRect/>
            <a:stretch>
              <a:fillRect/>
            </a:stretch>
          </p:blipFill>
          <p:spPr bwMode="auto">
            <a:xfrm rot="10586483" flipV="1">
              <a:off x="3643391" y="2267640"/>
              <a:ext cx="2785241" cy="52351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a:extLst>
              <a:ext uri="{FF2B5EF4-FFF2-40B4-BE49-F238E27FC236}">
                <a16:creationId xmlns:a16="http://schemas.microsoft.com/office/drawing/2014/main" id="{8B8BDA3F-09C9-2843-979B-75933B43E34E}"/>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10586483" flipV="1">
            <a:off x="6195688" y="1364647"/>
            <a:ext cx="2785241" cy="52351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0C18C6D4-9A64-824A-A034-9F71599A8905}"/>
              </a:ext>
            </a:extLst>
          </p:cNvPr>
          <p:cNvGrpSpPr/>
          <p:nvPr/>
        </p:nvGrpSpPr>
        <p:grpSpPr>
          <a:xfrm>
            <a:off x="5834100" y="4834101"/>
            <a:ext cx="2188567" cy="261610"/>
            <a:chOff x="-94591" y="4881890"/>
            <a:chExt cx="2188567" cy="261610"/>
          </a:xfrm>
        </p:grpSpPr>
        <p:sp>
          <p:nvSpPr>
            <p:cNvPr id="30" name="TextBox 29">
              <a:extLst>
                <a:ext uri="{FF2B5EF4-FFF2-40B4-BE49-F238E27FC236}">
                  <a16:creationId xmlns:a16="http://schemas.microsoft.com/office/drawing/2014/main" id="{9F9D10AD-9673-7F46-BF5F-0D8CCAA85DA8}"/>
                </a:ext>
              </a:extLst>
            </p:cNvPr>
            <p:cNvSpPr txBox="1"/>
            <p:nvPr/>
          </p:nvSpPr>
          <p:spPr>
            <a:xfrm>
              <a:off x="-94591" y="4881890"/>
              <a:ext cx="1904689" cy="261610"/>
            </a:xfrm>
            <a:prstGeom prst="rect">
              <a:avLst/>
            </a:prstGeom>
            <a:noFill/>
          </p:spPr>
          <p:txBody>
            <a:bodyPr wrap="none" rtlCol="0">
              <a:spAutoFit/>
            </a:bodyPr>
            <a:lstStyle/>
            <a:p>
              <a:r>
                <a:rPr lang="en-US" sz="1050" dirty="0">
                  <a:solidFill>
                    <a:schemeClr val="tx1">
                      <a:lumMod val="75000"/>
                      <a:lumOff val="25000"/>
                    </a:schemeClr>
                  </a:solidFill>
                </a:rPr>
                <a:t>Images from: </a:t>
              </a:r>
              <a:r>
                <a:rPr lang="en-US" sz="1050" dirty="0">
                  <a:solidFill>
                    <a:schemeClr val="tx1">
                      <a:lumMod val="75000"/>
                      <a:lumOff val="25000"/>
                    </a:schemeClr>
                  </a:solidFill>
                  <a:hlinkClick r:id="rId5">
                    <a:extLst>
                      <a:ext uri="{A12FA001-AC4F-418D-AE19-62706E023703}">
                        <ahyp:hlinkClr xmlns:ahyp="http://schemas.microsoft.com/office/drawing/2018/hyperlinkcolor" val="tx"/>
                      </a:ext>
                    </a:extLst>
                  </a:hlinkClick>
                </a:rPr>
                <a:t>openclipart.org</a:t>
              </a:r>
              <a:endParaRPr lang="en-US" sz="1050" dirty="0">
                <a:solidFill>
                  <a:schemeClr val="tx1">
                    <a:lumMod val="75000"/>
                    <a:lumOff val="25000"/>
                  </a:schemeClr>
                </a:solidFill>
              </a:endParaRPr>
            </a:p>
          </p:txBody>
        </p:sp>
        <p:pic>
          <p:nvPicPr>
            <p:cNvPr id="31" name="Picture 30">
              <a:extLst>
                <a:ext uri="{FF2B5EF4-FFF2-40B4-BE49-F238E27FC236}">
                  <a16:creationId xmlns:a16="http://schemas.microsoft.com/office/drawing/2014/main" id="{CAF7EA47-9523-8340-9860-9AFB1338B88B}"/>
                </a:ext>
              </a:extLst>
            </p:cNvPr>
            <p:cNvPicPr>
              <a:picLocks noChangeAspect="1"/>
            </p:cNvPicPr>
            <p:nvPr/>
          </p:nvPicPr>
          <p:blipFill>
            <a:blip r:embed="rId6"/>
            <a:stretch>
              <a:fillRect/>
            </a:stretch>
          </p:blipFill>
          <p:spPr>
            <a:xfrm>
              <a:off x="1778372" y="4958061"/>
              <a:ext cx="315604" cy="164470"/>
            </a:xfrm>
            <a:prstGeom prst="rect">
              <a:avLst/>
            </a:prstGeom>
          </p:spPr>
        </p:pic>
      </p:grpSp>
      <p:grpSp>
        <p:nvGrpSpPr>
          <p:cNvPr id="8" name="Group 7">
            <a:extLst>
              <a:ext uri="{FF2B5EF4-FFF2-40B4-BE49-F238E27FC236}">
                <a16:creationId xmlns:a16="http://schemas.microsoft.com/office/drawing/2014/main" id="{902DA22C-F1B4-8159-339C-CAD114C68B74}"/>
              </a:ext>
            </a:extLst>
          </p:cNvPr>
          <p:cNvGrpSpPr/>
          <p:nvPr/>
        </p:nvGrpSpPr>
        <p:grpSpPr>
          <a:xfrm>
            <a:off x="1397893" y="1359406"/>
            <a:ext cx="6712870" cy="1732521"/>
            <a:chOff x="1397893" y="1359406"/>
            <a:chExt cx="6712870" cy="1732521"/>
          </a:xfrm>
        </p:grpSpPr>
        <p:pic>
          <p:nvPicPr>
            <p:cNvPr id="2" name="Picture 1">
              <a:extLst>
                <a:ext uri="{FF2B5EF4-FFF2-40B4-BE49-F238E27FC236}">
                  <a16:creationId xmlns:a16="http://schemas.microsoft.com/office/drawing/2014/main" id="{FBF2AC6F-4868-2A19-DE74-B6B3BA5FD40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397893" y="2571750"/>
              <a:ext cx="616014" cy="421483"/>
            </a:xfrm>
            <a:prstGeom prst="rect">
              <a:avLst/>
            </a:prstGeom>
          </p:spPr>
        </p:pic>
        <p:pic>
          <p:nvPicPr>
            <p:cNvPr id="3" name="Picture 2">
              <a:extLst>
                <a:ext uri="{FF2B5EF4-FFF2-40B4-BE49-F238E27FC236}">
                  <a16:creationId xmlns:a16="http://schemas.microsoft.com/office/drawing/2014/main" id="{980ADDD6-9C60-844E-C9C4-EAD4038B7CA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879372" y="2667758"/>
              <a:ext cx="548653" cy="424169"/>
            </a:xfrm>
            <a:prstGeom prst="rect">
              <a:avLst/>
            </a:prstGeom>
          </p:spPr>
        </p:pic>
        <p:pic>
          <p:nvPicPr>
            <p:cNvPr id="4" name="Picture 3">
              <a:extLst>
                <a:ext uri="{FF2B5EF4-FFF2-40B4-BE49-F238E27FC236}">
                  <a16:creationId xmlns:a16="http://schemas.microsoft.com/office/drawing/2014/main" id="{73DAA1A0-8D84-663D-6C9A-F389D7B1EA1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840263" y="1701873"/>
              <a:ext cx="502817" cy="490141"/>
            </a:xfrm>
            <a:prstGeom prst="rect">
              <a:avLst/>
            </a:prstGeom>
          </p:spPr>
        </p:pic>
        <p:pic>
          <p:nvPicPr>
            <p:cNvPr id="5" name="Picture 4">
              <a:extLst>
                <a:ext uri="{FF2B5EF4-FFF2-40B4-BE49-F238E27FC236}">
                  <a16:creationId xmlns:a16="http://schemas.microsoft.com/office/drawing/2014/main" id="{62CF6743-459E-2838-A136-793FB88BB72C}"/>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7494749" y="1359406"/>
              <a:ext cx="616014" cy="421483"/>
            </a:xfrm>
            <a:prstGeom prst="rect">
              <a:avLst/>
            </a:prstGeom>
          </p:spPr>
        </p:pic>
      </p:grpSp>
    </p:spTree>
    <p:extLst>
      <p:ext uri="{BB962C8B-B14F-4D97-AF65-F5344CB8AC3E}">
        <p14:creationId xmlns:p14="http://schemas.microsoft.com/office/powerpoint/2010/main" val="160712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xit" presetSubtype="0" fill="hold" nodeType="withEffect">
                                  <p:stCondLst>
                                    <p:cond delay="0"/>
                                  </p:stCondLst>
                                  <p:childTnLst>
                                    <p:animEffect transition="out" filter="dissolv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xit" presetSubtype="0" fill="hold" nodeType="withEffect">
                                  <p:stCondLst>
                                    <p:cond delay="0"/>
                                  </p:stCondLst>
                                  <p:childTnLst>
                                    <p:animEffect transition="out" filter="dissolv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xit" presetSubtype="0" fill="hold" nodeType="withEffect">
                                  <p:stCondLst>
                                    <p:cond delay="0"/>
                                  </p:stCondLst>
                                  <p:childTnLst>
                                    <p:animEffect transition="out" filter="dissolv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par>
                                <p:cTn id="32" presetID="9" presetClass="exit" presetSubtype="0" fill="hold" nodeType="withEffect">
                                  <p:stCondLst>
                                    <p:cond delay="0"/>
                                  </p:stCondLst>
                                  <p:childTnLst>
                                    <p:animEffect transition="out" filter="dissolv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297F-F249-CE4D-8166-7B3C18E62F3F}"/>
              </a:ext>
            </a:extLst>
          </p:cNvPr>
          <p:cNvSpPr>
            <a:spLocks noGrp="1"/>
          </p:cNvSpPr>
          <p:nvPr>
            <p:ph type="title"/>
          </p:nvPr>
        </p:nvSpPr>
        <p:spPr/>
        <p:txBody>
          <a:bodyPr/>
          <a:lstStyle/>
          <a:p>
            <a:r>
              <a:rPr lang="en-US" sz="3200" dirty="0">
                <a:latin typeface="Courier" pitchFamily="2" charset="0"/>
              </a:rPr>
              <a:t>int</a:t>
            </a:r>
            <a:r>
              <a:rPr lang="en-US" sz="3200" dirty="0"/>
              <a:t> as an Abstraction</a:t>
            </a:r>
          </a:p>
        </p:txBody>
      </p:sp>
      <p:sp>
        <p:nvSpPr>
          <p:cNvPr id="4" name="Slide Number Placeholder 3">
            <a:extLst>
              <a:ext uri="{FF2B5EF4-FFF2-40B4-BE49-F238E27FC236}">
                <a16:creationId xmlns:a16="http://schemas.microsoft.com/office/drawing/2014/main" id="{5330025D-BB60-9148-AC1E-7CD92DFF8424}"/>
              </a:ext>
            </a:extLst>
          </p:cNvPr>
          <p:cNvSpPr>
            <a:spLocks noGrp="1"/>
          </p:cNvSpPr>
          <p:nvPr>
            <p:ph type="sldNum" idx="10"/>
          </p:nvPr>
        </p:nvSpPr>
        <p:spPr/>
        <p:txBody>
          <a:bodyPr/>
          <a:lstStyle/>
          <a:p>
            <a:fld id="{8B5C00A3-96FF-6847-8EE9-B9053F472C4E}" type="slidenum">
              <a:rPr lang="en-US" altLang="en-US" smtClean="0"/>
              <a:pPr/>
              <a:t>14</a:t>
            </a:fld>
            <a:endParaRPr lang="en-US" altLang="en-US"/>
          </a:p>
        </p:txBody>
      </p:sp>
      <p:pic>
        <p:nvPicPr>
          <p:cNvPr id="6" name="Picture 5">
            <a:extLst>
              <a:ext uri="{FF2B5EF4-FFF2-40B4-BE49-F238E27FC236}">
                <a16:creationId xmlns:a16="http://schemas.microsoft.com/office/drawing/2014/main" id="{7070B9C8-F357-DF4E-82BE-04462C0D133C}"/>
              </a:ext>
            </a:extLst>
          </p:cNvPr>
          <p:cNvPicPr>
            <a:picLocks noChangeAspect="1"/>
          </p:cNvPicPr>
          <p:nvPr/>
        </p:nvPicPr>
        <p:blipFill>
          <a:blip r:embed="rId3"/>
          <a:stretch>
            <a:fillRect/>
          </a:stretch>
        </p:blipFill>
        <p:spPr>
          <a:xfrm>
            <a:off x="1196056" y="1615531"/>
            <a:ext cx="6751887" cy="3184853"/>
          </a:xfrm>
          <a:prstGeom prst="rect">
            <a:avLst/>
          </a:prstGeom>
        </p:spPr>
      </p:pic>
      <p:sp>
        <p:nvSpPr>
          <p:cNvPr id="7" name="Rounded Rectangle 6">
            <a:extLst>
              <a:ext uri="{FF2B5EF4-FFF2-40B4-BE49-F238E27FC236}">
                <a16:creationId xmlns:a16="http://schemas.microsoft.com/office/drawing/2014/main" id="{2D4D6241-AC7A-5249-8BCC-BEA293DA66B1}"/>
              </a:ext>
            </a:extLst>
          </p:cNvPr>
          <p:cNvSpPr/>
          <p:nvPr/>
        </p:nvSpPr>
        <p:spPr>
          <a:xfrm>
            <a:off x="2240782" y="2481942"/>
            <a:ext cx="1085222" cy="411982"/>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403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B72B-0FD7-A74D-A7F5-F0AD307031C6}"/>
              </a:ext>
            </a:extLst>
          </p:cNvPr>
          <p:cNvSpPr>
            <a:spLocks noGrp="1"/>
          </p:cNvSpPr>
          <p:nvPr>
            <p:ph type="title"/>
          </p:nvPr>
        </p:nvSpPr>
        <p:spPr/>
        <p:txBody>
          <a:bodyPr/>
          <a:lstStyle/>
          <a:p>
            <a:r>
              <a:rPr lang="en-US" dirty="0">
                <a:latin typeface="Courier" pitchFamily="2" charset="0"/>
              </a:rPr>
              <a:t>int</a:t>
            </a:r>
            <a:r>
              <a:rPr lang="en-US" dirty="0"/>
              <a:t> as an Abstraction</a:t>
            </a:r>
          </a:p>
        </p:txBody>
      </p:sp>
      <p:sp>
        <p:nvSpPr>
          <p:cNvPr id="3" name="Text Placeholder 2">
            <a:extLst>
              <a:ext uri="{FF2B5EF4-FFF2-40B4-BE49-F238E27FC236}">
                <a16:creationId xmlns:a16="http://schemas.microsoft.com/office/drawing/2014/main" id="{83CBD647-D1DE-FD4E-ADAD-C586F5AA2118}"/>
              </a:ext>
            </a:extLst>
          </p:cNvPr>
          <p:cNvSpPr>
            <a:spLocks noGrp="1"/>
          </p:cNvSpPr>
          <p:nvPr>
            <p:ph type="body" idx="1"/>
          </p:nvPr>
        </p:nvSpPr>
        <p:spPr>
          <a:xfrm>
            <a:off x="1774563" y="1249138"/>
            <a:ext cx="5594873" cy="1659900"/>
          </a:xfrm>
        </p:spPr>
        <p:txBody>
          <a:bodyPr/>
          <a:lstStyle/>
          <a:p>
            <a:r>
              <a:rPr lang="en-US" sz="1800" dirty="0"/>
              <a:t>Visit: </a:t>
            </a:r>
            <a:r>
              <a:rPr lang="en-US" sz="1800" dirty="0">
                <a:hlinkClick r:id="rId3"/>
              </a:rPr>
              <a:t>https://replit.com/@braughtg/WhileLoop1</a:t>
            </a:r>
            <a:endParaRPr lang="en-US" sz="1800" dirty="0"/>
          </a:p>
          <a:p>
            <a:pPr lvl="1"/>
            <a:r>
              <a:rPr lang="en-US" sz="1800" dirty="0"/>
              <a:t>Click ”Show files”</a:t>
            </a:r>
          </a:p>
          <a:p>
            <a:pPr lvl="1"/>
            <a:r>
              <a:rPr lang="en-US" sz="1800" dirty="0"/>
              <a:t>Look at </a:t>
            </a:r>
            <a:r>
              <a:rPr lang="en-US" sz="1800" dirty="0" err="1">
                <a:latin typeface="Courier" pitchFamily="2" charset="0"/>
              </a:rPr>
              <a:t>Main.java</a:t>
            </a:r>
            <a:endParaRPr lang="en-US" sz="1800" dirty="0">
              <a:latin typeface="Courier" pitchFamily="2" charset="0"/>
            </a:endParaRPr>
          </a:p>
        </p:txBody>
      </p:sp>
      <p:sp>
        <p:nvSpPr>
          <p:cNvPr id="4" name="Slide Number Placeholder 3">
            <a:extLst>
              <a:ext uri="{FF2B5EF4-FFF2-40B4-BE49-F238E27FC236}">
                <a16:creationId xmlns:a16="http://schemas.microsoft.com/office/drawing/2014/main" id="{F87713CF-7E97-F342-A4F8-C2E170C01582}"/>
              </a:ext>
            </a:extLst>
          </p:cNvPr>
          <p:cNvSpPr>
            <a:spLocks noGrp="1"/>
          </p:cNvSpPr>
          <p:nvPr>
            <p:ph type="sldNum" idx="10"/>
          </p:nvPr>
        </p:nvSpPr>
        <p:spPr/>
        <p:txBody>
          <a:bodyPr/>
          <a:lstStyle/>
          <a:p>
            <a:fld id="{8B5C00A3-96FF-6847-8EE9-B9053F472C4E}" type="slidenum">
              <a:rPr lang="en-US" altLang="en-US" smtClean="0"/>
              <a:pPr/>
              <a:t>15</a:t>
            </a:fld>
            <a:endParaRPr lang="en-US" altLang="en-US"/>
          </a:p>
        </p:txBody>
      </p:sp>
      <p:grpSp>
        <p:nvGrpSpPr>
          <p:cNvPr id="5" name="Group 4">
            <a:extLst>
              <a:ext uri="{FF2B5EF4-FFF2-40B4-BE49-F238E27FC236}">
                <a16:creationId xmlns:a16="http://schemas.microsoft.com/office/drawing/2014/main" id="{CED25901-C8B2-6641-BD44-426403355F3C}"/>
              </a:ext>
            </a:extLst>
          </p:cNvPr>
          <p:cNvGrpSpPr/>
          <p:nvPr/>
        </p:nvGrpSpPr>
        <p:grpSpPr>
          <a:xfrm>
            <a:off x="2022369" y="2514535"/>
            <a:ext cx="5099260" cy="830997"/>
            <a:chOff x="4780446" y="952220"/>
            <a:chExt cx="5099260" cy="830997"/>
          </a:xfrm>
        </p:grpSpPr>
        <p:sp>
          <p:nvSpPr>
            <p:cNvPr id="6" name="TextBox 5">
              <a:extLst>
                <a:ext uri="{FF2B5EF4-FFF2-40B4-BE49-F238E27FC236}">
                  <a16:creationId xmlns:a16="http://schemas.microsoft.com/office/drawing/2014/main" id="{E3244B74-67D2-0340-A268-FEF3F521B97F}"/>
                </a:ext>
              </a:extLst>
            </p:cNvPr>
            <p:cNvSpPr txBox="1"/>
            <p:nvPr/>
          </p:nvSpPr>
          <p:spPr>
            <a:xfrm>
              <a:off x="5463160" y="952220"/>
              <a:ext cx="4416546" cy="830997"/>
            </a:xfrm>
            <a:prstGeom prst="rect">
              <a:avLst/>
            </a:prstGeom>
            <a:noFill/>
          </p:spPr>
          <p:txBody>
            <a:bodyPr wrap="square" rtlCol="0">
              <a:spAutoFit/>
            </a:bodyPr>
            <a:lstStyle/>
            <a:p>
              <a:r>
                <a:rPr lang="en-US" sz="1600" dirty="0">
                  <a:latin typeface="Segoe Print" panose="02000800000000000000" pitchFamily="2" charset="0"/>
                </a:rPr>
                <a:t>If the </a:t>
              </a:r>
              <a:r>
                <a:rPr lang="en-US" sz="1600" dirty="0">
                  <a:latin typeface="Courier" pitchFamily="2" charset="0"/>
                </a:rPr>
                <a:t>int</a:t>
              </a:r>
              <a:r>
                <a:rPr lang="en-US" sz="1600" dirty="0">
                  <a:latin typeface="Segoe Print" panose="02000800000000000000" pitchFamily="2" charset="0"/>
                </a:rPr>
                <a:t> variable </a:t>
              </a:r>
              <a:r>
                <a:rPr lang="en-US" sz="1600" dirty="0" err="1">
                  <a:latin typeface="Courier" pitchFamily="2" charset="0"/>
                </a:rPr>
                <a:t>i</a:t>
              </a:r>
              <a:r>
                <a:rPr lang="en-US" sz="1600" dirty="0">
                  <a:latin typeface="Segoe Print" panose="02000800000000000000" pitchFamily="2" charset="0"/>
                </a:rPr>
                <a:t> was actually an Integer, what should happen when this program is run? Why?</a:t>
              </a:r>
            </a:p>
          </p:txBody>
        </p:sp>
        <p:pic>
          <p:nvPicPr>
            <p:cNvPr id="7" name="Picture 6">
              <a:extLst>
                <a:ext uri="{FF2B5EF4-FFF2-40B4-BE49-F238E27FC236}">
                  <a16:creationId xmlns:a16="http://schemas.microsoft.com/office/drawing/2014/main" id="{9BCD1430-6D21-3149-83A4-62F29149A645}"/>
                </a:ext>
              </a:extLst>
            </p:cNvPr>
            <p:cNvPicPr>
              <a:picLocks noChangeAspect="1"/>
            </p:cNvPicPr>
            <p:nvPr/>
          </p:nvPicPr>
          <p:blipFill>
            <a:blip r:embed="rId4"/>
            <a:stretch>
              <a:fillRect/>
            </a:stretch>
          </p:blipFill>
          <p:spPr>
            <a:xfrm>
              <a:off x="4780446" y="1026362"/>
              <a:ext cx="682714" cy="682714"/>
            </a:xfrm>
            <a:prstGeom prst="rect">
              <a:avLst/>
            </a:prstGeom>
          </p:spPr>
        </p:pic>
      </p:grpSp>
      <p:grpSp>
        <p:nvGrpSpPr>
          <p:cNvPr id="8" name="Group 7">
            <a:extLst>
              <a:ext uri="{FF2B5EF4-FFF2-40B4-BE49-F238E27FC236}">
                <a16:creationId xmlns:a16="http://schemas.microsoft.com/office/drawing/2014/main" id="{F88452F6-581E-CC48-8B36-D53071CBBD01}"/>
              </a:ext>
            </a:extLst>
          </p:cNvPr>
          <p:cNvGrpSpPr/>
          <p:nvPr/>
        </p:nvGrpSpPr>
        <p:grpSpPr>
          <a:xfrm>
            <a:off x="361099" y="3554338"/>
            <a:ext cx="7960969" cy="1077218"/>
            <a:chOff x="4780446" y="907022"/>
            <a:chExt cx="7475594" cy="1077218"/>
          </a:xfrm>
        </p:grpSpPr>
        <p:sp>
          <p:nvSpPr>
            <p:cNvPr id="9" name="TextBox 8">
              <a:extLst>
                <a:ext uri="{FF2B5EF4-FFF2-40B4-BE49-F238E27FC236}">
                  <a16:creationId xmlns:a16="http://schemas.microsoft.com/office/drawing/2014/main" id="{90AEC5E4-76FE-2B45-BE2D-5EA0443D60B3}"/>
                </a:ext>
              </a:extLst>
            </p:cNvPr>
            <p:cNvSpPr txBox="1"/>
            <p:nvPr/>
          </p:nvSpPr>
          <p:spPr>
            <a:xfrm>
              <a:off x="5463160" y="907022"/>
              <a:ext cx="6792880" cy="1077218"/>
            </a:xfrm>
            <a:prstGeom prst="rect">
              <a:avLst/>
            </a:prstGeom>
            <a:noFill/>
          </p:spPr>
          <p:txBody>
            <a:bodyPr wrap="square" rtlCol="0">
              <a:spAutoFit/>
            </a:bodyPr>
            <a:lstStyle/>
            <a:p>
              <a:r>
                <a:rPr lang="en-US" sz="1600" dirty="0">
                  <a:latin typeface="Segoe Print" panose="02000800000000000000" pitchFamily="2" charset="0"/>
                </a:rPr>
                <a:t>Run the program: </a:t>
              </a:r>
            </a:p>
            <a:p>
              <a:pPr marL="285750" indent="-285750">
                <a:buFont typeface="Arial" panose="020B0604020202020204" pitchFamily="34" charset="0"/>
                <a:buChar char="•"/>
              </a:pPr>
              <a:r>
                <a:rPr lang="en-US" sz="1600" dirty="0">
                  <a:latin typeface="Segoe Print" panose="02000800000000000000" pitchFamily="2" charset="0"/>
                </a:rPr>
                <a:t>What output is generated?</a:t>
              </a:r>
            </a:p>
            <a:p>
              <a:pPr marL="285750" indent="-285750">
                <a:buFont typeface="Arial" panose="020B0604020202020204" pitchFamily="34" charset="0"/>
                <a:buChar char="•"/>
              </a:pPr>
              <a:r>
                <a:rPr lang="en-US" sz="1600" dirty="0">
                  <a:latin typeface="Segoe Print" panose="02000800000000000000" pitchFamily="2" charset="0"/>
                </a:rPr>
                <a:t>What must have happened to </a:t>
              </a:r>
              <a:r>
                <a:rPr lang="en-US" sz="1600" dirty="0" err="1">
                  <a:latin typeface="Courier" pitchFamily="2" charset="0"/>
                </a:rPr>
                <a:t>i</a:t>
              </a:r>
              <a:r>
                <a:rPr lang="en-US" sz="1600" dirty="0">
                  <a:latin typeface="Segoe Print" panose="02000800000000000000" pitchFamily="2" charset="0"/>
                </a:rPr>
                <a:t> to see that output?</a:t>
              </a:r>
            </a:p>
            <a:p>
              <a:pPr marL="285750" indent="-285750">
                <a:buFont typeface="Arial" panose="020B0604020202020204" pitchFamily="34" charset="0"/>
                <a:buChar char="•"/>
              </a:pPr>
              <a:r>
                <a:rPr lang="en-US" sz="1600" dirty="0">
                  <a:latin typeface="Segoe Print" panose="02000800000000000000" pitchFamily="2" charset="0"/>
                </a:rPr>
                <a:t>Were there any errors reported?</a:t>
              </a:r>
            </a:p>
          </p:txBody>
        </p:sp>
        <p:pic>
          <p:nvPicPr>
            <p:cNvPr id="10" name="Picture 9">
              <a:extLst>
                <a:ext uri="{FF2B5EF4-FFF2-40B4-BE49-F238E27FC236}">
                  <a16:creationId xmlns:a16="http://schemas.microsoft.com/office/drawing/2014/main" id="{61E50632-78D4-4245-8C05-476848B3F3BA}"/>
                </a:ext>
              </a:extLst>
            </p:cNvPr>
            <p:cNvPicPr>
              <a:picLocks noChangeAspect="1"/>
            </p:cNvPicPr>
            <p:nvPr/>
          </p:nvPicPr>
          <p:blipFill>
            <a:blip r:embed="rId4"/>
            <a:stretch>
              <a:fillRect/>
            </a:stretch>
          </p:blipFill>
          <p:spPr>
            <a:xfrm>
              <a:off x="4780446" y="1104274"/>
              <a:ext cx="682714" cy="682714"/>
            </a:xfrm>
            <a:prstGeom prst="rect">
              <a:avLst/>
            </a:prstGeom>
          </p:spPr>
        </p:pic>
      </p:grpSp>
    </p:spTree>
    <p:extLst>
      <p:ext uri="{BB962C8B-B14F-4D97-AF65-F5344CB8AC3E}">
        <p14:creationId xmlns:p14="http://schemas.microsoft.com/office/powerpoint/2010/main" val="521471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B4854-D133-CA46-B25D-1BA0963CDD4E}"/>
              </a:ext>
            </a:extLst>
          </p:cNvPr>
          <p:cNvSpPr>
            <a:spLocks noGrp="1"/>
          </p:cNvSpPr>
          <p:nvPr>
            <p:ph type="title"/>
          </p:nvPr>
        </p:nvSpPr>
        <p:spPr>
          <a:xfrm>
            <a:off x="2597631" y="46567"/>
            <a:ext cx="6224821" cy="645300"/>
          </a:xfrm>
        </p:spPr>
        <p:txBody>
          <a:bodyPr/>
          <a:lstStyle/>
          <a:p>
            <a:r>
              <a:rPr lang="en-US" dirty="0"/>
              <a:t>The Practical: Imperfect Abstractions Fail…</a:t>
            </a:r>
          </a:p>
        </p:txBody>
      </p:sp>
      <p:sp>
        <p:nvSpPr>
          <p:cNvPr id="3" name="Text Placeholder 2">
            <a:extLst>
              <a:ext uri="{FF2B5EF4-FFF2-40B4-BE49-F238E27FC236}">
                <a16:creationId xmlns:a16="http://schemas.microsoft.com/office/drawing/2014/main" id="{74AABEF8-C39D-4646-AFDA-6205BDCFA5E8}"/>
              </a:ext>
            </a:extLst>
          </p:cNvPr>
          <p:cNvSpPr>
            <a:spLocks noGrp="1"/>
          </p:cNvSpPr>
          <p:nvPr>
            <p:ph type="body" idx="1"/>
          </p:nvPr>
        </p:nvSpPr>
        <p:spPr>
          <a:xfrm>
            <a:off x="1705020" y="598628"/>
            <a:ext cx="6742228" cy="1659900"/>
          </a:xfrm>
        </p:spPr>
        <p:txBody>
          <a:bodyPr/>
          <a:lstStyle/>
          <a:p>
            <a:r>
              <a:rPr lang="en-US" sz="2000" dirty="0"/>
              <a:t>Sometimes, what looks like a bug at one level of abstraction cannot be understood without understanding what is happening at a lower level of abstraction.</a:t>
            </a:r>
          </a:p>
        </p:txBody>
      </p:sp>
      <p:sp>
        <p:nvSpPr>
          <p:cNvPr id="4" name="Slide Number Placeholder 3">
            <a:extLst>
              <a:ext uri="{FF2B5EF4-FFF2-40B4-BE49-F238E27FC236}">
                <a16:creationId xmlns:a16="http://schemas.microsoft.com/office/drawing/2014/main" id="{B77C08CD-0465-A042-A229-67E5768A4C38}"/>
              </a:ext>
            </a:extLst>
          </p:cNvPr>
          <p:cNvSpPr>
            <a:spLocks noGrp="1"/>
          </p:cNvSpPr>
          <p:nvPr>
            <p:ph type="sldNum" idx="10"/>
          </p:nvPr>
        </p:nvSpPr>
        <p:spPr/>
        <p:txBody>
          <a:bodyPr/>
          <a:lstStyle/>
          <a:p>
            <a:fld id="{8B5C00A3-96FF-6847-8EE9-B9053F472C4E}" type="slidenum">
              <a:rPr lang="en-US" altLang="en-US" smtClean="0"/>
              <a:pPr/>
              <a:t>16</a:t>
            </a:fld>
            <a:endParaRPr lang="en-US" altLang="en-US"/>
          </a:p>
        </p:txBody>
      </p:sp>
      <p:sp>
        <p:nvSpPr>
          <p:cNvPr id="6" name="Rectangle 5">
            <a:extLst>
              <a:ext uri="{FF2B5EF4-FFF2-40B4-BE49-F238E27FC236}">
                <a16:creationId xmlns:a16="http://schemas.microsoft.com/office/drawing/2014/main" id="{363B97D3-95CE-5E41-A99D-BD38AE3F1053}"/>
              </a:ext>
            </a:extLst>
          </p:cNvPr>
          <p:cNvSpPr/>
          <p:nvPr/>
        </p:nvSpPr>
        <p:spPr>
          <a:xfrm>
            <a:off x="2422923" y="4815085"/>
            <a:ext cx="3970702" cy="307777"/>
          </a:xfrm>
          <a:prstGeom prst="rect">
            <a:avLst/>
          </a:prstGeom>
        </p:spPr>
        <p:txBody>
          <a:bodyPr wrap="none">
            <a:spAutoFit/>
          </a:bodyPr>
          <a:lstStyle/>
          <a:p>
            <a:r>
              <a:rPr lang="en-US" dirty="0"/>
              <a:t>Try it: </a:t>
            </a:r>
            <a:r>
              <a:rPr lang="en-US" dirty="0">
                <a:hlinkClick r:id="rId3"/>
              </a:rPr>
              <a:t>https://replit.com/@braughtg/WhileLoop1</a:t>
            </a:r>
            <a:r>
              <a:rPr lang="en-US" dirty="0"/>
              <a:t> </a:t>
            </a:r>
          </a:p>
        </p:txBody>
      </p:sp>
      <p:pic>
        <p:nvPicPr>
          <p:cNvPr id="5" name="Picture 4">
            <a:extLst>
              <a:ext uri="{FF2B5EF4-FFF2-40B4-BE49-F238E27FC236}">
                <a16:creationId xmlns:a16="http://schemas.microsoft.com/office/drawing/2014/main" id="{88B46BD6-EFF9-4F44-8287-F315E09A0EDA}"/>
              </a:ext>
            </a:extLst>
          </p:cNvPr>
          <p:cNvPicPr>
            <a:picLocks noChangeAspect="1"/>
          </p:cNvPicPr>
          <p:nvPr/>
        </p:nvPicPr>
        <p:blipFill>
          <a:blip r:embed="rId4"/>
          <a:stretch>
            <a:fillRect/>
          </a:stretch>
        </p:blipFill>
        <p:spPr>
          <a:xfrm>
            <a:off x="362611" y="2084995"/>
            <a:ext cx="5159829" cy="2433882"/>
          </a:xfrm>
          <a:prstGeom prst="rect">
            <a:avLst/>
          </a:prstGeom>
        </p:spPr>
      </p:pic>
      <p:pic>
        <p:nvPicPr>
          <p:cNvPr id="7" name="Picture 6">
            <a:extLst>
              <a:ext uri="{FF2B5EF4-FFF2-40B4-BE49-F238E27FC236}">
                <a16:creationId xmlns:a16="http://schemas.microsoft.com/office/drawing/2014/main" id="{BE335CDF-A0D1-254E-B28E-1939119FF720}"/>
              </a:ext>
            </a:extLst>
          </p:cNvPr>
          <p:cNvPicPr>
            <a:picLocks noChangeAspect="1"/>
          </p:cNvPicPr>
          <p:nvPr/>
        </p:nvPicPr>
        <p:blipFill>
          <a:blip r:embed="rId5"/>
          <a:stretch>
            <a:fillRect/>
          </a:stretch>
        </p:blipFill>
        <p:spPr>
          <a:xfrm>
            <a:off x="5835580" y="1932475"/>
            <a:ext cx="2839301" cy="2738922"/>
          </a:xfrm>
          <a:prstGeom prst="rect">
            <a:avLst/>
          </a:prstGeom>
        </p:spPr>
      </p:pic>
      <p:sp>
        <p:nvSpPr>
          <p:cNvPr id="9" name="Rounded Rectangle 8">
            <a:extLst>
              <a:ext uri="{FF2B5EF4-FFF2-40B4-BE49-F238E27FC236}">
                <a16:creationId xmlns:a16="http://schemas.microsoft.com/office/drawing/2014/main" id="{F8E062FE-55D6-6742-B1BE-C47CDAA0EF56}"/>
              </a:ext>
            </a:extLst>
          </p:cNvPr>
          <p:cNvSpPr/>
          <p:nvPr/>
        </p:nvSpPr>
        <p:spPr>
          <a:xfrm>
            <a:off x="5747656" y="4076751"/>
            <a:ext cx="1386673" cy="411982"/>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804B496F-3418-F84A-A081-0F386A4A4B9D}"/>
              </a:ext>
            </a:extLst>
          </p:cNvPr>
          <p:cNvSpPr/>
          <p:nvPr/>
        </p:nvSpPr>
        <p:spPr>
          <a:xfrm>
            <a:off x="1137137" y="3195372"/>
            <a:ext cx="1386673" cy="633049"/>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3724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7B5C-7DB1-CA4B-8493-A0C78F574122}"/>
              </a:ext>
            </a:extLst>
          </p:cNvPr>
          <p:cNvSpPr>
            <a:spLocks noGrp="1"/>
          </p:cNvSpPr>
          <p:nvPr>
            <p:ph type="title"/>
          </p:nvPr>
        </p:nvSpPr>
        <p:spPr/>
        <p:txBody>
          <a:bodyPr/>
          <a:lstStyle/>
          <a:p>
            <a:r>
              <a:rPr lang="en-US" dirty="0"/>
              <a:t>What’s Next?</a:t>
            </a:r>
          </a:p>
        </p:txBody>
      </p:sp>
      <p:sp>
        <p:nvSpPr>
          <p:cNvPr id="3" name="Text Placeholder 2">
            <a:extLst>
              <a:ext uri="{FF2B5EF4-FFF2-40B4-BE49-F238E27FC236}">
                <a16:creationId xmlns:a16="http://schemas.microsoft.com/office/drawing/2014/main" id="{C3137E13-1996-274E-9BD6-D5447E09338F}"/>
              </a:ext>
            </a:extLst>
          </p:cNvPr>
          <p:cNvSpPr>
            <a:spLocks noGrp="1"/>
          </p:cNvSpPr>
          <p:nvPr>
            <p:ph type="body" idx="1"/>
          </p:nvPr>
        </p:nvSpPr>
        <p:spPr>
          <a:xfrm>
            <a:off x="1709355" y="1514553"/>
            <a:ext cx="6222294" cy="2784177"/>
          </a:xfrm>
        </p:spPr>
        <p:txBody>
          <a:bodyPr/>
          <a:lstStyle/>
          <a:p>
            <a:r>
              <a:rPr lang="en-US" sz="2000" dirty="0"/>
              <a:t>Read Syllabus (Questions on Wednesday)</a:t>
            </a:r>
          </a:p>
          <a:p>
            <a:r>
              <a:rPr lang="en-US" sz="2000" dirty="0"/>
              <a:t>Download Homework Activity 01 from course website</a:t>
            </a:r>
          </a:p>
          <a:p>
            <a:endParaRPr lang="en-US" sz="2000" dirty="0"/>
          </a:p>
          <a:p>
            <a:endParaRPr lang="en-US" sz="2000" dirty="0"/>
          </a:p>
          <a:p>
            <a:r>
              <a:rPr lang="en-US" sz="2000" dirty="0"/>
              <a:t>Complete it.</a:t>
            </a:r>
          </a:p>
          <a:p>
            <a:r>
              <a:rPr lang="en-US" sz="2000" dirty="0"/>
              <a:t>Convert to PDF.</a:t>
            </a:r>
          </a:p>
          <a:p>
            <a:r>
              <a:rPr lang="en-US" sz="2000" dirty="0"/>
              <a:t>Submit to Moodle by 9:30am Wednesday</a:t>
            </a:r>
          </a:p>
        </p:txBody>
      </p:sp>
      <p:sp>
        <p:nvSpPr>
          <p:cNvPr id="4" name="Slide Number Placeholder 3">
            <a:extLst>
              <a:ext uri="{FF2B5EF4-FFF2-40B4-BE49-F238E27FC236}">
                <a16:creationId xmlns:a16="http://schemas.microsoft.com/office/drawing/2014/main" id="{3298C29A-2AEF-1A46-AFE1-67FACE43F7D2}"/>
              </a:ext>
            </a:extLst>
          </p:cNvPr>
          <p:cNvSpPr>
            <a:spLocks noGrp="1"/>
          </p:cNvSpPr>
          <p:nvPr>
            <p:ph type="sldNum" idx="10"/>
          </p:nvPr>
        </p:nvSpPr>
        <p:spPr/>
        <p:txBody>
          <a:bodyPr/>
          <a:lstStyle/>
          <a:p>
            <a:fld id="{8B5C00A3-96FF-6847-8EE9-B9053F472C4E}" type="slidenum">
              <a:rPr lang="en-US" altLang="en-US" smtClean="0"/>
              <a:pPr/>
              <a:t>17</a:t>
            </a:fld>
            <a:endParaRPr lang="en-US" altLang="en-US"/>
          </a:p>
        </p:txBody>
      </p:sp>
      <p:sp>
        <p:nvSpPr>
          <p:cNvPr id="6" name="TextBox 5">
            <a:extLst>
              <a:ext uri="{FF2B5EF4-FFF2-40B4-BE49-F238E27FC236}">
                <a16:creationId xmlns:a16="http://schemas.microsoft.com/office/drawing/2014/main" id="{CFE2E308-704A-1B62-3DD4-49917451353A}"/>
              </a:ext>
            </a:extLst>
          </p:cNvPr>
          <p:cNvSpPr txBox="1"/>
          <p:nvPr/>
        </p:nvSpPr>
        <p:spPr>
          <a:xfrm>
            <a:off x="2549914" y="2423757"/>
            <a:ext cx="4044172" cy="784830"/>
          </a:xfrm>
          <a:prstGeom prst="rect">
            <a:avLst/>
          </a:prstGeom>
          <a:noFill/>
        </p:spPr>
        <p:txBody>
          <a:bodyPr wrap="square">
            <a:spAutoFit/>
          </a:bodyPr>
          <a:lstStyle/>
          <a:p>
            <a:r>
              <a:rPr lang="en-US" sz="1800" dirty="0">
                <a:effectLst/>
                <a:latin typeface="Apple Color Emoji" pitchFamily="2" charset="0"/>
                <a:ea typeface="DengXian" panose="02010600030101010101" pitchFamily="2" charset="-122"/>
                <a:cs typeface="Apple Color Emoji" pitchFamily="2" charset="0"/>
              </a:rPr>
              <a:t>🔑</a:t>
            </a:r>
            <a:r>
              <a:rPr lang="en-US" sz="1800" dirty="0">
                <a:effectLst/>
              </a:rPr>
              <a:t>  –</a:t>
            </a:r>
            <a:r>
              <a:rPr lang="en-US" sz="1800" dirty="0"/>
              <a:t> key ideas </a:t>
            </a:r>
            <a:endParaRPr lang="en-US" sz="900" dirty="0"/>
          </a:p>
          <a:p>
            <a:endParaRPr lang="en-US" sz="900" dirty="0">
              <a:effectLst/>
            </a:endParaRPr>
          </a:p>
          <a:p>
            <a:r>
              <a:rPr lang="en-US" sz="1800" dirty="0">
                <a:effectLst/>
                <a:latin typeface="Apple Color Emoji" pitchFamily="2" charset="0"/>
                <a:ea typeface="DengXian" panose="02010600030101010101" pitchFamily="2" charset="-122"/>
                <a:cs typeface="Apple Color Emoji" pitchFamily="2" charset="0"/>
              </a:rPr>
              <a:t>🏆</a:t>
            </a:r>
            <a:r>
              <a:rPr lang="en-US" sz="1800" dirty="0">
                <a:effectLst/>
              </a:rPr>
              <a:t> – more challenging questions.</a:t>
            </a:r>
            <a:endParaRPr lang="en-US" sz="1800" dirty="0"/>
          </a:p>
        </p:txBody>
      </p:sp>
    </p:spTree>
    <p:extLst>
      <p:ext uri="{BB962C8B-B14F-4D97-AF65-F5344CB8AC3E}">
        <p14:creationId xmlns:p14="http://schemas.microsoft.com/office/powerpoint/2010/main" val="35229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2445-4803-2449-AB22-F99DD9F005F1}"/>
              </a:ext>
            </a:extLst>
          </p:cNvPr>
          <p:cNvSpPr>
            <a:spLocks noGrp="1"/>
          </p:cNvSpPr>
          <p:nvPr>
            <p:ph type="title"/>
          </p:nvPr>
        </p:nvSpPr>
        <p:spPr/>
        <p:txBody>
          <a:bodyPr/>
          <a:lstStyle/>
          <a:p>
            <a:r>
              <a:rPr lang="en-US" dirty="0"/>
              <a:t>Acknowledgments</a:t>
            </a:r>
          </a:p>
        </p:txBody>
      </p:sp>
      <p:sp>
        <p:nvSpPr>
          <p:cNvPr id="3" name="Slide Number Placeholder 2">
            <a:extLst>
              <a:ext uri="{FF2B5EF4-FFF2-40B4-BE49-F238E27FC236}">
                <a16:creationId xmlns:a16="http://schemas.microsoft.com/office/drawing/2014/main" id="{43B86142-A436-6249-AF78-E19BB38E530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18</a:t>
            </a:fld>
            <a:endParaRPr lang="en"/>
          </a:p>
        </p:txBody>
      </p:sp>
      <p:pic>
        <p:nvPicPr>
          <p:cNvPr id="7" name="Google Shape;4809;p42">
            <a:hlinkClick r:id="rId3"/>
            <a:extLst>
              <a:ext uri="{FF2B5EF4-FFF2-40B4-BE49-F238E27FC236}">
                <a16:creationId xmlns:a16="http://schemas.microsoft.com/office/drawing/2014/main" id="{9BD3E451-76F3-5044-952A-6BD77E6A8B9B}"/>
              </a:ext>
            </a:extLst>
          </p:cNvPr>
          <p:cNvPicPr preferRelativeResize="0"/>
          <p:nvPr/>
        </p:nvPicPr>
        <p:blipFill rotWithShape="1">
          <a:blip r:embed="rId4">
            <a:alphaModFix/>
          </a:blip>
          <a:srcRect/>
          <a:stretch/>
        </p:blipFill>
        <p:spPr>
          <a:xfrm>
            <a:off x="1626654" y="2488995"/>
            <a:ext cx="2291150" cy="550600"/>
          </a:xfrm>
          <a:prstGeom prst="rect">
            <a:avLst/>
          </a:prstGeom>
          <a:noFill/>
          <a:ln>
            <a:noFill/>
          </a:ln>
        </p:spPr>
      </p:pic>
      <p:sp>
        <p:nvSpPr>
          <p:cNvPr id="8" name="Rectangle 7">
            <a:extLst>
              <a:ext uri="{FF2B5EF4-FFF2-40B4-BE49-F238E27FC236}">
                <a16:creationId xmlns:a16="http://schemas.microsoft.com/office/drawing/2014/main" id="{1698EB84-751F-904E-BEDA-2203147D6714}"/>
              </a:ext>
            </a:extLst>
          </p:cNvPr>
          <p:cNvSpPr/>
          <p:nvPr/>
        </p:nvSpPr>
        <p:spPr>
          <a:xfrm>
            <a:off x="2298866" y="3058457"/>
            <a:ext cx="3716082" cy="307777"/>
          </a:xfrm>
          <a:prstGeom prst="rect">
            <a:avLst/>
          </a:prstGeom>
        </p:spPr>
        <p:txBody>
          <a:bodyPr wrap="none">
            <a:spAutoFit/>
          </a:bodyPr>
          <a:lstStyle/>
          <a:p>
            <a:r>
              <a:rPr lang="en-US" dirty="0">
                <a:hlinkClick r:id="rId5"/>
              </a:rPr>
              <a:t>https://creativecommons.org/licenses/by/4.0/</a:t>
            </a:r>
            <a:endParaRPr lang="en-US" dirty="0"/>
          </a:p>
        </p:txBody>
      </p:sp>
      <p:pic>
        <p:nvPicPr>
          <p:cNvPr id="9" name="Picture 8">
            <a:extLst>
              <a:ext uri="{FF2B5EF4-FFF2-40B4-BE49-F238E27FC236}">
                <a16:creationId xmlns:a16="http://schemas.microsoft.com/office/drawing/2014/main" id="{85FC943D-BB97-024A-B058-927FB508BC51}"/>
              </a:ext>
            </a:extLst>
          </p:cNvPr>
          <p:cNvPicPr>
            <a:picLocks noChangeAspect="1"/>
          </p:cNvPicPr>
          <p:nvPr/>
        </p:nvPicPr>
        <p:blipFill>
          <a:blip r:embed="rId6"/>
          <a:stretch>
            <a:fillRect/>
          </a:stretch>
        </p:blipFill>
        <p:spPr>
          <a:xfrm>
            <a:off x="4287536" y="2456683"/>
            <a:ext cx="2818493" cy="576920"/>
          </a:xfrm>
          <a:prstGeom prst="rect">
            <a:avLst/>
          </a:prstGeom>
        </p:spPr>
      </p:pic>
      <p:sp>
        <p:nvSpPr>
          <p:cNvPr id="10" name="TextBox 9">
            <a:extLst>
              <a:ext uri="{FF2B5EF4-FFF2-40B4-BE49-F238E27FC236}">
                <a16:creationId xmlns:a16="http://schemas.microsoft.com/office/drawing/2014/main" id="{E35F671B-76F6-4D40-9E10-C257B3D20C32}"/>
              </a:ext>
            </a:extLst>
          </p:cNvPr>
          <p:cNvSpPr txBox="1"/>
          <p:nvPr/>
        </p:nvSpPr>
        <p:spPr>
          <a:xfrm>
            <a:off x="1037772" y="2087351"/>
            <a:ext cx="2390398" cy="369332"/>
          </a:xfrm>
          <a:prstGeom prst="rect">
            <a:avLst/>
          </a:prstGeom>
          <a:noFill/>
        </p:spPr>
        <p:txBody>
          <a:bodyPr wrap="none" rtlCol="0">
            <a:spAutoFit/>
          </a:bodyPr>
          <a:lstStyle/>
          <a:p>
            <a:r>
              <a:rPr lang="en-US" sz="1800" dirty="0">
                <a:solidFill>
                  <a:srgbClr val="11C4E0"/>
                </a:solidFill>
              </a:rPr>
              <a:t>Slide Template From:</a:t>
            </a:r>
          </a:p>
        </p:txBody>
      </p:sp>
      <p:sp>
        <p:nvSpPr>
          <p:cNvPr id="11" name="TextBox 10">
            <a:extLst>
              <a:ext uri="{FF2B5EF4-FFF2-40B4-BE49-F238E27FC236}">
                <a16:creationId xmlns:a16="http://schemas.microsoft.com/office/drawing/2014/main" id="{9CE72607-B80F-9C48-AC13-F8259C073802}"/>
              </a:ext>
            </a:extLst>
          </p:cNvPr>
          <p:cNvSpPr txBox="1"/>
          <p:nvPr/>
        </p:nvSpPr>
        <p:spPr>
          <a:xfrm>
            <a:off x="1037772" y="3584536"/>
            <a:ext cx="2929007" cy="369332"/>
          </a:xfrm>
          <a:prstGeom prst="rect">
            <a:avLst/>
          </a:prstGeom>
          <a:noFill/>
        </p:spPr>
        <p:txBody>
          <a:bodyPr wrap="none" rtlCol="0">
            <a:spAutoFit/>
          </a:bodyPr>
          <a:lstStyle/>
          <a:p>
            <a:r>
              <a:rPr lang="en-US" sz="1800" dirty="0">
                <a:solidFill>
                  <a:srgbClr val="11C4E0"/>
                </a:solidFill>
              </a:rPr>
              <a:t>Slide Content Licensed as:</a:t>
            </a:r>
          </a:p>
        </p:txBody>
      </p:sp>
      <p:sp>
        <p:nvSpPr>
          <p:cNvPr id="12" name="Rectangle 11">
            <a:extLst>
              <a:ext uri="{FF2B5EF4-FFF2-40B4-BE49-F238E27FC236}">
                <a16:creationId xmlns:a16="http://schemas.microsoft.com/office/drawing/2014/main" id="{062155EE-63D1-F448-AACD-AF8B1987B500}"/>
              </a:ext>
            </a:extLst>
          </p:cNvPr>
          <p:cNvSpPr/>
          <p:nvPr/>
        </p:nvSpPr>
        <p:spPr>
          <a:xfrm>
            <a:off x="821811" y="4161456"/>
            <a:ext cx="6931449" cy="307777"/>
          </a:xfrm>
          <a:prstGeom prst="rect">
            <a:avLst/>
          </a:prstGeom>
        </p:spPr>
        <p:txBody>
          <a:bodyPr wrap="none">
            <a:spAutoFit/>
          </a:bodyPr>
          <a:lstStyle/>
          <a:p>
            <a:r>
              <a:rPr lang="en-US" dirty="0">
                <a:hlinkClick r:id="rId7"/>
              </a:rPr>
              <a:t>Creative Commons Attribution-NonCommercial-ShareAlike 4.0 International License</a:t>
            </a:r>
            <a:r>
              <a:rPr lang="en-US" dirty="0"/>
              <a:t>. </a:t>
            </a:r>
          </a:p>
        </p:txBody>
      </p:sp>
      <p:pic>
        <p:nvPicPr>
          <p:cNvPr id="4" name="Picture 3">
            <a:extLst>
              <a:ext uri="{FF2B5EF4-FFF2-40B4-BE49-F238E27FC236}">
                <a16:creationId xmlns:a16="http://schemas.microsoft.com/office/drawing/2014/main" id="{A623E22A-7197-9C48-A6F2-EA23F732009D}"/>
              </a:ext>
            </a:extLst>
          </p:cNvPr>
          <p:cNvPicPr>
            <a:picLocks noChangeAspect="1"/>
          </p:cNvPicPr>
          <p:nvPr/>
        </p:nvPicPr>
        <p:blipFill>
          <a:blip r:embed="rId8"/>
          <a:stretch>
            <a:fillRect/>
          </a:stretch>
        </p:blipFill>
        <p:spPr>
          <a:xfrm>
            <a:off x="4287535" y="3436063"/>
            <a:ext cx="2818492" cy="692977"/>
          </a:xfrm>
          <a:prstGeom prst="rect">
            <a:avLst/>
          </a:prstGeom>
        </p:spPr>
      </p:pic>
    </p:spTree>
    <p:extLst>
      <p:ext uri="{BB962C8B-B14F-4D97-AF65-F5344CB8AC3E}">
        <p14:creationId xmlns:p14="http://schemas.microsoft.com/office/powerpoint/2010/main" val="4103305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9521-20F6-F44C-8514-709D9B29AC54}"/>
              </a:ext>
            </a:extLst>
          </p:cNvPr>
          <p:cNvSpPr>
            <a:spLocks noGrp="1"/>
          </p:cNvSpPr>
          <p:nvPr>
            <p:ph type="title"/>
          </p:nvPr>
        </p:nvSpPr>
        <p:spPr/>
        <p:txBody>
          <a:bodyPr/>
          <a:lstStyle/>
          <a:p>
            <a:r>
              <a:rPr lang="en-US" dirty="0"/>
              <a:t>Why Computing Abstractions</a:t>
            </a:r>
          </a:p>
        </p:txBody>
      </p:sp>
      <p:sp>
        <p:nvSpPr>
          <p:cNvPr id="3" name="Text Placeholder 2">
            <a:extLst>
              <a:ext uri="{FF2B5EF4-FFF2-40B4-BE49-F238E27FC236}">
                <a16:creationId xmlns:a16="http://schemas.microsoft.com/office/drawing/2014/main" id="{C3D090D7-1F82-3F4F-88C8-C9E401DE7F60}"/>
              </a:ext>
            </a:extLst>
          </p:cNvPr>
          <p:cNvSpPr>
            <a:spLocks noGrp="1"/>
          </p:cNvSpPr>
          <p:nvPr>
            <p:ph type="body" idx="1"/>
          </p:nvPr>
        </p:nvSpPr>
        <p:spPr/>
        <p:txBody>
          <a:bodyPr/>
          <a:lstStyle/>
          <a:p>
            <a:r>
              <a:rPr lang="en-US" dirty="0"/>
              <a:t>Breadth of preparation for a wide range of possible futures.</a:t>
            </a:r>
          </a:p>
          <a:p>
            <a:pPr lvl="1"/>
            <a:r>
              <a:rPr lang="en-US" dirty="0"/>
              <a:t>Hardware, languages, operating systems, networks, web development</a:t>
            </a:r>
          </a:p>
          <a:p>
            <a:r>
              <a:rPr lang="en-US" dirty="0"/>
              <a:t>Understanding how things work builds intuition for:</a:t>
            </a:r>
          </a:p>
          <a:p>
            <a:pPr lvl="1"/>
            <a:r>
              <a:rPr lang="en-US" dirty="0"/>
              <a:t>Learning new abstractions</a:t>
            </a:r>
          </a:p>
          <a:p>
            <a:pPr lvl="1"/>
            <a:r>
              <a:rPr lang="en-US" dirty="0"/>
              <a:t>Creating new abstractions</a:t>
            </a:r>
          </a:p>
          <a:p>
            <a:pPr lvl="1"/>
            <a:r>
              <a:rPr lang="en-US" dirty="0"/>
              <a:t>Debugging across levels of abstraction</a:t>
            </a:r>
          </a:p>
          <a:p>
            <a:pPr lvl="2"/>
            <a:r>
              <a:rPr lang="en-US" dirty="0"/>
              <a:t>Sometimes, what looks like a bug at one level can only be understood by looking at a lower level of abstraction.</a:t>
            </a:r>
          </a:p>
          <a:p>
            <a:endParaRPr lang="en-US" dirty="0"/>
          </a:p>
        </p:txBody>
      </p:sp>
      <p:sp>
        <p:nvSpPr>
          <p:cNvPr id="4" name="Slide Number Placeholder 3">
            <a:extLst>
              <a:ext uri="{FF2B5EF4-FFF2-40B4-BE49-F238E27FC236}">
                <a16:creationId xmlns:a16="http://schemas.microsoft.com/office/drawing/2014/main" id="{5F94E21B-CEDB-CB43-A7B4-A759B9A3061E}"/>
              </a:ext>
            </a:extLst>
          </p:cNvPr>
          <p:cNvSpPr>
            <a:spLocks noGrp="1"/>
          </p:cNvSpPr>
          <p:nvPr>
            <p:ph type="sldNum" idx="10"/>
          </p:nvPr>
        </p:nvSpPr>
        <p:spPr/>
        <p:txBody>
          <a:bodyPr/>
          <a:lstStyle/>
          <a:p>
            <a:fld id="{8B5C00A3-96FF-6847-8EE9-B9053F472C4E}" type="slidenum">
              <a:rPr lang="en-US" altLang="en-US" smtClean="0"/>
              <a:pPr/>
              <a:t>19</a:t>
            </a:fld>
            <a:endParaRPr lang="en-US" altLang="en-US"/>
          </a:p>
        </p:txBody>
      </p:sp>
    </p:spTree>
    <p:extLst>
      <p:ext uri="{BB962C8B-B14F-4D97-AF65-F5344CB8AC3E}">
        <p14:creationId xmlns:p14="http://schemas.microsoft.com/office/powerpoint/2010/main" val="122425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EA2C35-1A65-684E-BF37-829A4C6817AB}"/>
              </a:ext>
            </a:extLst>
          </p:cNvPr>
          <p:cNvSpPr>
            <a:spLocks noGrp="1"/>
          </p:cNvSpPr>
          <p:nvPr>
            <p:ph type="body" idx="1"/>
          </p:nvPr>
        </p:nvSpPr>
        <p:spPr>
          <a:xfrm>
            <a:off x="2051200" y="609601"/>
            <a:ext cx="6282300" cy="4176712"/>
          </a:xfrm>
        </p:spPr>
        <p:txBody>
          <a:bodyPr/>
          <a:lstStyle/>
          <a:p>
            <a:pPr>
              <a:buClr>
                <a:schemeClr val="accent2"/>
              </a:buClr>
            </a:pPr>
            <a:r>
              <a:rPr lang="en-US" dirty="0"/>
              <a:t>“In the development of the understanding of complex phenomena, the most powerful tool available to the human intellect is abstraction.”</a:t>
            </a:r>
            <a:br>
              <a:rPr lang="en-US" dirty="0"/>
            </a:br>
            <a:r>
              <a:rPr lang="en-US" dirty="0"/>
              <a:t>	</a:t>
            </a:r>
            <a:br>
              <a:rPr lang="en-US" dirty="0"/>
            </a:br>
            <a:r>
              <a:rPr lang="en-US" dirty="0"/>
              <a:t>	C. Antony “Tony” R. Hoare</a:t>
            </a:r>
            <a:br>
              <a:rPr lang="en-US" dirty="0"/>
            </a:br>
            <a:r>
              <a:rPr lang="en-US" sz="1800" dirty="0"/>
              <a:t>	</a:t>
            </a:r>
            <a:r>
              <a:rPr lang="en-US" sz="1800" i="1" dirty="0"/>
              <a:t>Notes on Data Structuring (1972)</a:t>
            </a:r>
          </a:p>
          <a:p>
            <a:pPr>
              <a:buClr>
                <a:schemeClr val="accent2"/>
              </a:buClr>
            </a:pPr>
            <a:endParaRPr lang="en-US" dirty="0"/>
          </a:p>
          <a:p>
            <a:pPr>
              <a:buClr>
                <a:schemeClr val="accent2"/>
              </a:buClr>
            </a:pPr>
            <a:endParaRPr lang="en-US" dirty="0"/>
          </a:p>
        </p:txBody>
      </p:sp>
      <p:sp>
        <p:nvSpPr>
          <p:cNvPr id="3" name="Slide Number Placeholder 2">
            <a:extLst>
              <a:ext uri="{FF2B5EF4-FFF2-40B4-BE49-F238E27FC236}">
                <a16:creationId xmlns:a16="http://schemas.microsoft.com/office/drawing/2014/main" id="{BDA8E72F-DC5E-E846-9984-0FF6B6A0DF26}"/>
              </a:ext>
            </a:extLst>
          </p:cNvPr>
          <p:cNvSpPr>
            <a:spLocks noGrp="1"/>
          </p:cNvSpPr>
          <p:nvPr>
            <p:ph type="sldNum" idx="10"/>
          </p:nvPr>
        </p:nvSpPr>
        <p:spPr/>
        <p:txBody>
          <a:bodyPr/>
          <a:lstStyle/>
          <a:p>
            <a:fld id="{A9AC224F-5D49-B64D-ABAD-5F02A07E4C4A}" type="slidenum">
              <a:rPr lang="en-US" altLang="en-US" smtClean="0"/>
              <a:pPr/>
              <a:t>2</a:t>
            </a:fld>
            <a:endParaRPr lang="en-US" altLang="en-US"/>
          </a:p>
        </p:txBody>
      </p:sp>
    </p:spTree>
    <p:extLst>
      <p:ext uri="{BB962C8B-B14F-4D97-AF65-F5344CB8AC3E}">
        <p14:creationId xmlns:p14="http://schemas.microsoft.com/office/powerpoint/2010/main" val="1125473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34A88-BF8C-E940-8CE6-D099C6B17787}"/>
              </a:ext>
            </a:extLst>
          </p:cNvPr>
          <p:cNvSpPr>
            <a:spLocks noGrp="1"/>
          </p:cNvSpPr>
          <p:nvPr>
            <p:ph type="ctrTitle"/>
          </p:nvPr>
        </p:nvSpPr>
        <p:spPr/>
        <p:txBody>
          <a:bodyPr/>
          <a:lstStyle/>
          <a:p>
            <a:r>
              <a:rPr lang="en-US" dirty="0"/>
              <a:t>Course Mechanics</a:t>
            </a:r>
          </a:p>
        </p:txBody>
      </p:sp>
      <p:sp>
        <p:nvSpPr>
          <p:cNvPr id="3" name="Slide Number Placeholder 2">
            <a:extLst>
              <a:ext uri="{FF2B5EF4-FFF2-40B4-BE49-F238E27FC236}">
                <a16:creationId xmlns:a16="http://schemas.microsoft.com/office/drawing/2014/main" id="{ABB01843-8438-CA4A-A20C-7D29E2705E81}"/>
              </a:ext>
            </a:extLst>
          </p:cNvPr>
          <p:cNvSpPr>
            <a:spLocks noGrp="1"/>
          </p:cNvSpPr>
          <p:nvPr>
            <p:ph type="sldNum" idx="4294967295"/>
          </p:nvPr>
        </p:nvSpPr>
        <p:spPr>
          <a:xfrm>
            <a:off x="0" y="4786313"/>
            <a:ext cx="547688" cy="357187"/>
          </a:xfrm>
        </p:spPr>
        <p:txBody>
          <a:bodyPr/>
          <a:lstStyle/>
          <a:p>
            <a:fld id="{A9AC224F-5D49-B64D-ABAD-5F02A07E4C4A}" type="slidenum">
              <a:rPr lang="en-US" altLang="en-US" smtClean="0"/>
              <a:pPr/>
              <a:t>3</a:t>
            </a:fld>
            <a:endParaRPr lang="en-US" altLang="en-US"/>
          </a:p>
        </p:txBody>
      </p:sp>
    </p:spTree>
    <p:extLst>
      <p:ext uri="{BB962C8B-B14F-4D97-AF65-F5344CB8AC3E}">
        <p14:creationId xmlns:p14="http://schemas.microsoft.com/office/powerpoint/2010/main" val="2362042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BD9A8C-3F48-ECD1-DDDC-4DE464256305}"/>
              </a:ext>
            </a:extLst>
          </p:cNvPr>
          <p:cNvPicPr>
            <a:picLocks noChangeAspect="1"/>
          </p:cNvPicPr>
          <p:nvPr/>
        </p:nvPicPr>
        <p:blipFill>
          <a:blip r:embed="rId3"/>
          <a:stretch>
            <a:fillRect/>
          </a:stretch>
        </p:blipFill>
        <p:spPr>
          <a:xfrm>
            <a:off x="685800" y="704259"/>
            <a:ext cx="7772400" cy="4371975"/>
          </a:xfrm>
          <a:prstGeom prst="rect">
            <a:avLst/>
          </a:prstGeom>
        </p:spPr>
      </p:pic>
      <p:sp>
        <p:nvSpPr>
          <p:cNvPr id="4" name="Title 3">
            <a:extLst>
              <a:ext uri="{FF2B5EF4-FFF2-40B4-BE49-F238E27FC236}">
                <a16:creationId xmlns:a16="http://schemas.microsoft.com/office/drawing/2014/main" id="{B8E8E5BB-38B8-AF46-B529-32C4DA25C338}"/>
              </a:ext>
            </a:extLst>
          </p:cNvPr>
          <p:cNvSpPr>
            <a:spLocks noGrp="1"/>
          </p:cNvSpPr>
          <p:nvPr>
            <p:ph type="title"/>
          </p:nvPr>
        </p:nvSpPr>
        <p:spPr>
          <a:xfrm>
            <a:off x="2566714" y="168057"/>
            <a:ext cx="4944300" cy="645300"/>
          </a:xfrm>
        </p:spPr>
        <p:txBody>
          <a:bodyPr/>
          <a:lstStyle/>
          <a:p>
            <a:r>
              <a:rPr lang="en-US" dirty="0"/>
              <a:t>COMP256 in the Big Picture</a:t>
            </a:r>
          </a:p>
        </p:txBody>
      </p:sp>
      <p:sp>
        <p:nvSpPr>
          <p:cNvPr id="6" name="Rounded Rectangle 5">
            <a:extLst>
              <a:ext uri="{FF2B5EF4-FFF2-40B4-BE49-F238E27FC236}">
                <a16:creationId xmlns:a16="http://schemas.microsoft.com/office/drawing/2014/main" id="{D56206B2-1952-584B-A6F4-489DC7B3449D}"/>
              </a:ext>
            </a:extLst>
          </p:cNvPr>
          <p:cNvSpPr/>
          <p:nvPr/>
        </p:nvSpPr>
        <p:spPr>
          <a:xfrm>
            <a:off x="5456255" y="1919235"/>
            <a:ext cx="1235947" cy="2411605"/>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3982895C-C18D-0861-B4F9-EF568AAB3928}"/>
              </a:ext>
            </a:extLst>
          </p:cNvPr>
          <p:cNvSpPr/>
          <p:nvPr/>
        </p:nvSpPr>
        <p:spPr>
          <a:xfrm rot="7828345">
            <a:off x="5949081" y="1394280"/>
            <a:ext cx="1075061" cy="513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1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2D6E-459C-DD45-BDC8-2224648F71C6}"/>
              </a:ext>
            </a:extLst>
          </p:cNvPr>
          <p:cNvSpPr>
            <a:spLocks noGrp="1"/>
          </p:cNvSpPr>
          <p:nvPr>
            <p:ph type="title"/>
          </p:nvPr>
        </p:nvSpPr>
        <p:spPr>
          <a:xfrm>
            <a:off x="2385842" y="34537"/>
            <a:ext cx="4944300" cy="645300"/>
          </a:xfrm>
        </p:spPr>
        <p:txBody>
          <a:bodyPr/>
          <a:lstStyle/>
          <a:p>
            <a:r>
              <a:rPr lang="en-US" sz="3200" dirty="0"/>
              <a:t>Course Materials</a:t>
            </a:r>
          </a:p>
        </p:txBody>
      </p:sp>
      <p:sp>
        <p:nvSpPr>
          <p:cNvPr id="4" name="Text Placeholder 3">
            <a:extLst>
              <a:ext uri="{FF2B5EF4-FFF2-40B4-BE49-F238E27FC236}">
                <a16:creationId xmlns:a16="http://schemas.microsoft.com/office/drawing/2014/main" id="{EC04A7A9-5345-1F46-A275-A6B5C57917C2}"/>
              </a:ext>
            </a:extLst>
          </p:cNvPr>
          <p:cNvSpPr>
            <a:spLocks noGrp="1"/>
          </p:cNvSpPr>
          <p:nvPr>
            <p:ph type="body" idx="1"/>
          </p:nvPr>
        </p:nvSpPr>
        <p:spPr>
          <a:xfrm>
            <a:off x="1760519" y="914399"/>
            <a:ext cx="5805889" cy="4194563"/>
          </a:xfrm>
        </p:spPr>
        <p:txBody>
          <a:bodyPr/>
          <a:lstStyle/>
          <a:p>
            <a:r>
              <a:rPr lang="en-US" sz="1800" dirty="0"/>
              <a:t>My Website:</a:t>
            </a:r>
          </a:p>
          <a:p>
            <a:pPr lvl="1"/>
            <a:r>
              <a:rPr lang="en-US" sz="1600" dirty="0">
                <a:hlinkClick r:id="rId3"/>
              </a:rPr>
              <a:t>www.dickinson.edu/~braught</a:t>
            </a:r>
            <a:endParaRPr lang="en-US" sz="1600" dirty="0"/>
          </a:p>
          <a:p>
            <a:pPr lvl="1"/>
            <a:r>
              <a:rPr lang="en-US" sz="1600" dirty="0"/>
              <a:t>Office hours and link to course website.</a:t>
            </a:r>
          </a:p>
          <a:p>
            <a:r>
              <a:rPr lang="en-US" sz="1800" dirty="0"/>
              <a:t>Course Website:</a:t>
            </a:r>
          </a:p>
          <a:p>
            <a:pPr lvl="1"/>
            <a:r>
              <a:rPr lang="en-US" sz="1600" dirty="0">
                <a:hlinkClick r:id="rId4"/>
              </a:rPr>
              <a:t>https://dickinson-comp256.github.io/website/</a:t>
            </a:r>
            <a:r>
              <a:rPr lang="en-US" sz="1600" dirty="0"/>
              <a:t> </a:t>
            </a:r>
          </a:p>
          <a:p>
            <a:pPr lvl="1"/>
            <a:r>
              <a:rPr lang="en-US" sz="1600" dirty="0"/>
              <a:t>Moodle:</a:t>
            </a:r>
            <a:endParaRPr lang="en-US" dirty="0"/>
          </a:p>
          <a:p>
            <a:pPr lvl="2"/>
            <a:r>
              <a:rPr lang="en-US" dirty="0"/>
              <a:t>Homework and Lab  Submission</a:t>
            </a:r>
          </a:p>
          <a:p>
            <a:pPr lvl="2"/>
            <a:r>
              <a:rPr lang="en-US" dirty="0"/>
              <a:t>Returned work</a:t>
            </a:r>
          </a:p>
          <a:p>
            <a:pPr lvl="1"/>
            <a:r>
              <a:rPr lang="en-US" sz="1600" dirty="0"/>
              <a:t>COMP256-S23 Team</a:t>
            </a:r>
          </a:p>
          <a:p>
            <a:pPr lvl="2"/>
            <a:r>
              <a:rPr lang="en-US" dirty="0"/>
              <a:t>Announcements from me</a:t>
            </a:r>
          </a:p>
          <a:p>
            <a:pPr lvl="2"/>
            <a:r>
              <a:rPr lang="en-US" dirty="0"/>
              <a:t>Q&amp;A on Material, Homework, Labs</a:t>
            </a:r>
          </a:p>
          <a:p>
            <a:pPr lvl="1"/>
            <a:r>
              <a:rPr lang="en-US" sz="1600" dirty="0"/>
              <a:t>Syllabus</a:t>
            </a:r>
          </a:p>
          <a:p>
            <a:pPr lvl="1"/>
            <a:r>
              <a:rPr lang="en-US" sz="1600" dirty="0"/>
              <a:t>Class schedule</a:t>
            </a:r>
          </a:p>
          <a:p>
            <a:pPr lvl="2"/>
            <a:r>
              <a:rPr lang="en-US" dirty="0"/>
              <a:t>Homework Activities (Every day)</a:t>
            </a:r>
          </a:p>
          <a:p>
            <a:pPr lvl="2"/>
            <a:r>
              <a:rPr lang="en-US" dirty="0"/>
              <a:t>Lab Activities (~1 per/week)</a:t>
            </a:r>
          </a:p>
          <a:p>
            <a:pPr lvl="2"/>
            <a:r>
              <a:rPr lang="en-US" dirty="0"/>
              <a:t>Exams (2 mid-term, 1 final - cumulative)</a:t>
            </a:r>
          </a:p>
        </p:txBody>
      </p:sp>
      <p:sp>
        <p:nvSpPr>
          <p:cNvPr id="3" name="Slide Number Placeholder 2">
            <a:extLst>
              <a:ext uri="{FF2B5EF4-FFF2-40B4-BE49-F238E27FC236}">
                <a16:creationId xmlns:a16="http://schemas.microsoft.com/office/drawing/2014/main" id="{51CA7DE2-792E-734E-9DE3-FFB4D95C9BF3}"/>
              </a:ext>
            </a:extLst>
          </p:cNvPr>
          <p:cNvSpPr>
            <a:spLocks noGrp="1"/>
          </p:cNvSpPr>
          <p:nvPr>
            <p:ph type="sldNum" idx="10"/>
          </p:nvPr>
        </p:nvSpPr>
        <p:spPr/>
        <p:txBody>
          <a:bodyPr/>
          <a:lstStyle/>
          <a:p>
            <a:fld id="{E220DB2E-2FA1-AA4E-9B7F-14A0EE27A82D}" type="slidenum">
              <a:rPr lang="en-US" altLang="en-US" smtClean="0"/>
              <a:pPr/>
              <a:t>5</a:t>
            </a:fld>
            <a:endParaRPr lang="en-US" altLang="en-US"/>
          </a:p>
        </p:txBody>
      </p:sp>
    </p:spTree>
    <p:extLst>
      <p:ext uri="{BB962C8B-B14F-4D97-AF65-F5344CB8AC3E}">
        <p14:creationId xmlns:p14="http://schemas.microsoft.com/office/powerpoint/2010/main" val="281323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EA2C35-1A65-684E-BF37-829A4C6817AB}"/>
              </a:ext>
            </a:extLst>
          </p:cNvPr>
          <p:cNvSpPr>
            <a:spLocks noGrp="1"/>
          </p:cNvSpPr>
          <p:nvPr>
            <p:ph type="body" idx="1"/>
          </p:nvPr>
        </p:nvSpPr>
        <p:spPr>
          <a:xfrm>
            <a:off x="2051200" y="378823"/>
            <a:ext cx="6282300" cy="4407489"/>
          </a:xfrm>
        </p:spPr>
        <p:txBody>
          <a:bodyPr/>
          <a:lstStyle/>
          <a:p>
            <a:pPr>
              <a:buClr>
                <a:schemeClr val="accent2"/>
              </a:buClr>
            </a:pPr>
            <a:r>
              <a:rPr lang="en-US" dirty="0"/>
              <a:t>“The essence of abstractions is preserving information that is </a:t>
            </a:r>
            <a:r>
              <a:rPr lang="en-US" b="1" i="1" dirty="0"/>
              <a:t>relevant</a:t>
            </a:r>
            <a:r>
              <a:rPr lang="en-US" dirty="0"/>
              <a:t> in a given context and forgetting information that is </a:t>
            </a:r>
            <a:r>
              <a:rPr lang="en-US" b="1" i="1" dirty="0"/>
              <a:t>irrelevant</a:t>
            </a:r>
            <a:r>
              <a:rPr lang="en-US" dirty="0"/>
              <a:t> in that context.”</a:t>
            </a:r>
            <a:br>
              <a:rPr lang="en-US" dirty="0"/>
            </a:br>
            <a:r>
              <a:rPr lang="en-US" dirty="0"/>
              <a:t>	</a:t>
            </a:r>
            <a:br>
              <a:rPr lang="en-US" dirty="0"/>
            </a:br>
            <a:r>
              <a:rPr lang="en-US" dirty="0"/>
              <a:t>	John V. </a:t>
            </a:r>
            <a:r>
              <a:rPr lang="en-US" dirty="0" err="1"/>
              <a:t>Guttag</a:t>
            </a:r>
            <a:br>
              <a:rPr lang="en-US" dirty="0"/>
            </a:br>
            <a:r>
              <a:rPr lang="en-US" dirty="0"/>
              <a:t>	</a:t>
            </a:r>
            <a:r>
              <a:rPr lang="en-US" sz="1600" i="1" dirty="0"/>
              <a:t>Introduction to Computation and Programming </a:t>
            </a:r>
            <a:br>
              <a:rPr lang="en-US" sz="1600" i="1" dirty="0"/>
            </a:br>
            <a:r>
              <a:rPr lang="en-US" sz="1600" i="1" dirty="0"/>
              <a:t>	Using Python</a:t>
            </a:r>
            <a:r>
              <a:rPr lang="en-US" sz="1600" dirty="0"/>
              <a:t> (Spring 2013 ed.)</a:t>
            </a:r>
          </a:p>
          <a:p>
            <a:endParaRPr lang="en-US" dirty="0"/>
          </a:p>
        </p:txBody>
      </p:sp>
      <p:sp>
        <p:nvSpPr>
          <p:cNvPr id="3" name="Slide Number Placeholder 2">
            <a:extLst>
              <a:ext uri="{FF2B5EF4-FFF2-40B4-BE49-F238E27FC236}">
                <a16:creationId xmlns:a16="http://schemas.microsoft.com/office/drawing/2014/main" id="{BDA8E72F-DC5E-E846-9984-0FF6B6A0DF26}"/>
              </a:ext>
            </a:extLst>
          </p:cNvPr>
          <p:cNvSpPr>
            <a:spLocks noGrp="1"/>
          </p:cNvSpPr>
          <p:nvPr>
            <p:ph type="sldNum" idx="10"/>
          </p:nvPr>
        </p:nvSpPr>
        <p:spPr/>
        <p:txBody>
          <a:bodyPr/>
          <a:lstStyle/>
          <a:p>
            <a:fld id="{A9AC224F-5D49-B64D-ABAD-5F02A07E4C4A}" type="slidenum">
              <a:rPr lang="en-US" altLang="en-US" smtClean="0"/>
              <a:pPr/>
              <a:t>6</a:t>
            </a:fld>
            <a:endParaRPr lang="en-US" altLang="en-US"/>
          </a:p>
        </p:txBody>
      </p:sp>
      <p:sp>
        <p:nvSpPr>
          <p:cNvPr id="4" name="TextBox 3">
            <a:extLst>
              <a:ext uri="{FF2B5EF4-FFF2-40B4-BE49-F238E27FC236}">
                <a16:creationId xmlns:a16="http://schemas.microsoft.com/office/drawing/2014/main" id="{A2764930-B8C4-1744-9023-98E58481F66C}"/>
              </a:ext>
            </a:extLst>
          </p:cNvPr>
          <p:cNvSpPr txBox="1"/>
          <p:nvPr/>
        </p:nvSpPr>
        <p:spPr>
          <a:xfrm>
            <a:off x="7441429" y="4811017"/>
            <a:ext cx="1688283" cy="307777"/>
          </a:xfrm>
          <a:prstGeom prst="rect">
            <a:avLst/>
          </a:prstGeom>
          <a:noFill/>
        </p:spPr>
        <p:txBody>
          <a:bodyPr wrap="none" rtlCol="0">
            <a:spAutoFit/>
          </a:bodyPr>
          <a:lstStyle/>
          <a:p>
            <a:r>
              <a:rPr lang="en-US" dirty="0">
                <a:solidFill>
                  <a:schemeClr val="tx1">
                    <a:lumMod val="75000"/>
                  </a:schemeClr>
                </a:solidFill>
              </a:rPr>
              <a:t>* Emphasis added.</a:t>
            </a:r>
          </a:p>
        </p:txBody>
      </p:sp>
    </p:spTree>
    <p:extLst>
      <p:ext uri="{BB962C8B-B14F-4D97-AF65-F5344CB8AC3E}">
        <p14:creationId xmlns:p14="http://schemas.microsoft.com/office/powerpoint/2010/main" val="3458841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4E1FE-BFD4-AB45-92DE-C192399BC551}"/>
              </a:ext>
            </a:extLst>
          </p:cNvPr>
          <p:cNvSpPr>
            <a:spLocks noGrp="1"/>
          </p:cNvSpPr>
          <p:nvPr>
            <p:ph type="title"/>
          </p:nvPr>
        </p:nvSpPr>
        <p:spPr>
          <a:xfrm>
            <a:off x="2503985" y="336482"/>
            <a:ext cx="6524575" cy="645300"/>
          </a:xfrm>
        </p:spPr>
        <p:txBody>
          <a:bodyPr/>
          <a:lstStyle/>
          <a:p>
            <a:r>
              <a:rPr lang="en-US" dirty="0"/>
              <a:t>Some Computing Abstractions that</a:t>
            </a:r>
            <a:br>
              <a:rPr lang="en-US" dirty="0"/>
            </a:br>
            <a:r>
              <a:rPr lang="en-US" dirty="0"/>
              <a:t>	You’ve (likely) Seen</a:t>
            </a:r>
          </a:p>
        </p:txBody>
      </p:sp>
      <p:sp>
        <p:nvSpPr>
          <p:cNvPr id="4" name="Slide Number Placeholder 3">
            <a:extLst>
              <a:ext uri="{FF2B5EF4-FFF2-40B4-BE49-F238E27FC236}">
                <a16:creationId xmlns:a16="http://schemas.microsoft.com/office/drawing/2014/main" id="{4F4E9933-D1B2-4F4A-98A9-90E49A1AB615}"/>
              </a:ext>
            </a:extLst>
          </p:cNvPr>
          <p:cNvSpPr>
            <a:spLocks noGrp="1"/>
          </p:cNvSpPr>
          <p:nvPr>
            <p:ph type="sldNum" idx="10"/>
          </p:nvPr>
        </p:nvSpPr>
        <p:spPr/>
        <p:txBody>
          <a:bodyPr/>
          <a:lstStyle/>
          <a:p>
            <a:fld id="{8B5C00A3-96FF-6847-8EE9-B9053F472C4E}" type="slidenum">
              <a:rPr lang="en-US" altLang="en-US" smtClean="0"/>
              <a:pPr/>
              <a:t>7</a:t>
            </a:fld>
            <a:endParaRPr lang="en-US" altLang="en-US"/>
          </a:p>
        </p:txBody>
      </p:sp>
      <p:grpSp>
        <p:nvGrpSpPr>
          <p:cNvPr id="7" name="Group 6">
            <a:extLst>
              <a:ext uri="{FF2B5EF4-FFF2-40B4-BE49-F238E27FC236}">
                <a16:creationId xmlns:a16="http://schemas.microsoft.com/office/drawing/2014/main" id="{A437AB1D-DECC-1E4C-9EF2-620ED509824B}"/>
              </a:ext>
            </a:extLst>
          </p:cNvPr>
          <p:cNvGrpSpPr/>
          <p:nvPr/>
        </p:nvGrpSpPr>
        <p:grpSpPr>
          <a:xfrm>
            <a:off x="1280023" y="1359663"/>
            <a:ext cx="3843392" cy="2392502"/>
            <a:chOff x="497789" y="2079086"/>
            <a:chExt cx="3843392" cy="2392502"/>
          </a:xfrm>
        </p:grpSpPr>
        <p:pic>
          <p:nvPicPr>
            <p:cNvPr id="6" name="Picture 5">
              <a:extLst>
                <a:ext uri="{FF2B5EF4-FFF2-40B4-BE49-F238E27FC236}">
                  <a16:creationId xmlns:a16="http://schemas.microsoft.com/office/drawing/2014/main" id="{5B81014C-9AA8-D945-815C-3833221538D4}"/>
                </a:ext>
              </a:extLst>
            </p:cNvPr>
            <p:cNvPicPr>
              <a:picLocks noChangeAspect="1"/>
            </p:cNvPicPr>
            <p:nvPr/>
          </p:nvPicPr>
          <p:blipFill>
            <a:blip r:embed="rId3"/>
            <a:stretch>
              <a:fillRect/>
            </a:stretch>
          </p:blipFill>
          <p:spPr>
            <a:xfrm>
              <a:off x="561975" y="2432120"/>
              <a:ext cx="3615223" cy="1858674"/>
            </a:xfrm>
            <a:prstGeom prst="rect">
              <a:avLst/>
            </a:prstGeom>
            <a:effectLst>
              <a:softEdge rad="63500"/>
            </a:effectLst>
          </p:spPr>
        </p:pic>
        <p:sp>
          <p:nvSpPr>
            <p:cNvPr id="10" name="TextBox 9">
              <a:extLst>
                <a:ext uri="{FF2B5EF4-FFF2-40B4-BE49-F238E27FC236}">
                  <a16:creationId xmlns:a16="http://schemas.microsoft.com/office/drawing/2014/main" id="{ACA29C71-E3A9-874B-A356-0406C4D8ED8C}"/>
                </a:ext>
              </a:extLst>
            </p:cNvPr>
            <p:cNvSpPr txBox="1"/>
            <p:nvPr/>
          </p:nvSpPr>
          <p:spPr>
            <a:xfrm flipH="1">
              <a:off x="759251" y="2079086"/>
              <a:ext cx="3320467" cy="307777"/>
            </a:xfrm>
            <a:prstGeom prst="rect">
              <a:avLst/>
            </a:prstGeom>
            <a:noFill/>
          </p:spPr>
          <p:txBody>
            <a:bodyPr wrap="square" rtlCol="0">
              <a:spAutoFit/>
            </a:bodyPr>
            <a:lstStyle/>
            <a:p>
              <a:r>
                <a:rPr lang="en-US" b="1" dirty="0"/>
                <a:t>Random Number Generation </a:t>
              </a:r>
              <a:r>
                <a:rPr lang="en-US" dirty="0"/>
                <a:t>(</a:t>
              </a:r>
              <a:r>
                <a:rPr lang="en-US" i="1" dirty="0"/>
                <a:t>Python</a:t>
              </a:r>
              <a:r>
                <a:rPr lang="en-US" dirty="0"/>
                <a:t>)</a:t>
              </a:r>
            </a:p>
          </p:txBody>
        </p:sp>
        <p:sp>
          <p:nvSpPr>
            <p:cNvPr id="12" name="Rectangle 11">
              <a:extLst>
                <a:ext uri="{FF2B5EF4-FFF2-40B4-BE49-F238E27FC236}">
                  <a16:creationId xmlns:a16="http://schemas.microsoft.com/office/drawing/2014/main" id="{056BB795-055B-4E40-82BF-C9E1E36AC36C}"/>
                </a:ext>
              </a:extLst>
            </p:cNvPr>
            <p:cNvSpPr/>
            <p:nvPr/>
          </p:nvSpPr>
          <p:spPr>
            <a:xfrm>
              <a:off x="497789" y="4225367"/>
              <a:ext cx="3843392" cy="246221"/>
            </a:xfrm>
            <a:prstGeom prst="rect">
              <a:avLst/>
            </a:prstGeom>
          </p:spPr>
          <p:txBody>
            <a:bodyPr wrap="square">
              <a:spAutoFit/>
            </a:bodyPr>
            <a:lstStyle/>
            <a:p>
              <a:r>
                <a:rPr lang="en-US" sz="1000" dirty="0"/>
                <a:t>Try it: </a:t>
              </a:r>
              <a:r>
                <a:rPr lang="en-US" sz="1000" dirty="0">
                  <a:hlinkClick r:id="rId4"/>
                </a:rPr>
                <a:t>https://repl.it/@144862/Python-Random-Numbers#main.py</a:t>
              </a:r>
              <a:endParaRPr lang="en-US" sz="1000" dirty="0"/>
            </a:p>
          </p:txBody>
        </p:sp>
      </p:grpSp>
      <p:grpSp>
        <p:nvGrpSpPr>
          <p:cNvPr id="5" name="Group 4">
            <a:extLst>
              <a:ext uri="{FF2B5EF4-FFF2-40B4-BE49-F238E27FC236}">
                <a16:creationId xmlns:a16="http://schemas.microsoft.com/office/drawing/2014/main" id="{1F7BA3CB-3734-1145-9D12-C134C039D7B4}"/>
              </a:ext>
            </a:extLst>
          </p:cNvPr>
          <p:cNvGrpSpPr/>
          <p:nvPr/>
        </p:nvGrpSpPr>
        <p:grpSpPr>
          <a:xfrm>
            <a:off x="5309814" y="1359663"/>
            <a:ext cx="3519469" cy="2953448"/>
            <a:chOff x="4755697" y="2079086"/>
            <a:chExt cx="3519469" cy="2953448"/>
          </a:xfrm>
        </p:grpSpPr>
        <p:pic>
          <p:nvPicPr>
            <p:cNvPr id="9" name="Picture 8">
              <a:extLst>
                <a:ext uri="{FF2B5EF4-FFF2-40B4-BE49-F238E27FC236}">
                  <a16:creationId xmlns:a16="http://schemas.microsoft.com/office/drawing/2014/main" id="{0DF2FA18-D46A-2E46-A89D-C03193E5AFFC}"/>
                </a:ext>
              </a:extLst>
            </p:cNvPr>
            <p:cNvPicPr>
              <a:picLocks noChangeAspect="1"/>
            </p:cNvPicPr>
            <p:nvPr/>
          </p:nvPicPr>
          <p:blipFill>
            <a:blip r:embed="rId5"/>
            <a:stretch>
              <a:fillRect/>
            </a:stretch>
          </p:blipFill>
          <p:spPr>
            <a:xfrm>
              <a:off x="4755697" y="2432120"/>
              <a:ext cx="3519469" cy="2403540"/>
            </a:xfrm>
            <a:prstGeom prst="rect">
              <a:avLst/>
            </a:prstGeom>
            <a:effectLst>
              <a:softEdge rad="63500"/>
            </a:effectLst>
          </p:spPr>
        </p:pic>
        <p:sp>
          <p:nvSpPr>
            <p:cNvPr id="11" name="TextBox 10">
              <a:extLst>
                <a:ext uri="{FF2B5EF4-FFF2-40B4-BE49-F238E27FC236}">
                  <a16:creationId xmlns:a16="http://schemas.microsoft.com/office/drawing/2014/main" id="{61592DA8-81AA-BC4B-B612-1F02C193DE26}"/>
                </a:ext>
              </a:extLst>
            </p:cNvPr>
            <p:cNvSpPr txBox="1"/>
            <p:nvPr/>
          </p:nvSpPr>
          <p:spPr>
            <a:xfrm flipH="1">
              <a:off x="4922954" y="2079086"/>
              <a:ext cx="3184953" cy="307777"/>
            </a:xfrm>
            <a:prstGeom prst="rect">
              <a:avLst/>
            </a:prstGeom>
            <a:noFill/>
          </p:spPr>
          <p:txBody>
            <a:bodyPr wrap="square" rtlCol="0">
              <a:spAutoFit/>
            </a:bodyPr>
            <a:lstStyle/>
            <a:p>
              <a:r>
                <a:rPr lang="en-US" b="1" dirty="0"/>
                <a:t>Dictionary (i.e. Map) Object </a:t>
              </a:r>
              <a:r>
                <a:rPr lang="en-US" dirty="0"/>
                <a:t>(</a:t>
              </a:r>
              <a:r>
                <a:rPr lang="en-US" i="1" dirty="0"/>
                <a:t>Python</a:t>
              </a:r>
              <a:r>
                <a:rPr lang="en-US" dirty="0"/>
                <a:t>)</a:t>
              </a:r>
            </a:p>
          </p:txBody>
        </p:sp>
        <p:sp>
          <p:nvSpPr>
            <p:cNvPr id="13" name="Rectangle 12">
              <a:extLst>
                <a:ext uri="{FF2B5EF4-FFF2-40B4-BE49-F238E27FC236}">
                  <a16:creationId xmlns:a16="http://schemas.microsoft.com/office/drawing/2014/main" id="{702399CA-3FC2-3E46-BD86-937986B017CD}"/>
                </a:ext>
              </a:extLst>
            </p:cNvPr>
            <p:cNvSpPr/>
            <p:nvPr/>
          </p:nvSpPr>
          <p:spPr>
            <a:xfrm>
              <a:off x="4824424" y="4786313"/>
              <a:ext cx="3382011" cy="246221"/>
            </a:xfrm>
            <a:prstGeom prst="rect">
              <a:avLst/>
            </a:prstGeom>
          </p:spPr>
          <p:txBody>
            <a:bodyPr wrap="square">
              <a:spAutoFit/>
            </a:bodyPr>
            <a:lstStyle/>
            <a:p>
              <a:r>
                <a:rPr lang="en-US" sz="1000" dirty="0"/>
                <a:t>Try it: </a:t>
              </a:r>
              <a:r>
                <a:rPr lang="en-US" sz="1000" dirty="0">
                  <a:hlinkClick r:id="rId6"/>
                </a:rPr>
                <a:t>https://repl.it/@AbhijitSingh1/Python-Dictionaries</a:t>
              </a:r>
              <a:endParaRPr lang="en-US" sz="1000" dirty="0"/>
            </a:p>
          </p:txBody>
        </p:sp>
      </p:grpSp>
      <p:grpSp>
        <p:nvGrpSpPr>
          <p:cNvPr id="15" name="Group 14">
            <a:extLst>
              <a:ext uri="{FF2B5EF4-FFF2-40B4-BE49-F238E27FC236}">
                <a16:creationId xmlns:a16="http://schemas.microsoft.com/office/drawing/2014/main" id="{BB24A8AA-6763-E648-9C78-9F44ABABC31D}"/>
              </a:ext>
            </a:extLst>
          </p:cNvPr>
          <p:cNvGrpSpPr/>
          <p:nvPr/>
        </p:nvGrpSpPr>
        <p:grpSpPr>
          <a:xfrm>
            <a:off x="561975" y="3970817"/>
            <a:ext cx="4064725" cy="1077218"/>
            <a:chOff x="4780446" y="907022"/>
            <a:chExt cx="4064725" cy="1077218"/>
          </a:xfrm>
        </p:grpSpPr>
        <p:sp>
          <p:nvSpPr>
            <p:cNvPr id="8" name="TextBox 7">
              <a:extLst>
                <a:ext uri="{FF2B5EF4-FFF2-40B4-BE49-F238E27FC236}">
                  <a16:creationId xmlns:a16="http://schemas.microsoft.com/office/drawing/2014/main" id="{0F993B1A-ADF4-9843-9840-E25ABACD7326}"/>
                </a:ext>
              </a:extLst>
            </p:cNvPr>
            <p:cNvSpPr txBox="1"/>
            <p:nvPr/>
          </p:nvSpPr>
          <p:spPr>
            <a:xfrm>
              <a:off x="5463160" y="907022"/>
              <a:ext cx="3382011" cy="1077218"/>
            </a:xfrm>
            <a:prstGeom prst="rect">
              <a:avLst/>
            </a:prstGeom>
            <a:noFill/>
          </p:spPr>
          <p:txBody>
            <a:bodyPr wrap="square" rtlCol="0">
              <a:spAutoFit/>
            </a:bodyPr>
            <a:lstStyle/>
            <a:p>
              <a:r>
                <a:rPr lang="en-US" sz="1600" dirty="0">
                  <a:latin typeface="Segoe Print" panose="02000800000000000000" pitchFamily="2" charset="0"/>
                </a:rPr>
                <a:t>What details do we pay attention to and what details do we ignore when we use these abstractions?</a:t>
              </a:r>
            </a:p>
          </p:txBody>
        </p:sp>
        <p:pic>
          <p:nvPicPr>
            <p:cNvPr id="14" name="Picture 13">
              <a:extLst>
                <a:ext uri="{FF2B5EF4-FFF2-40B4-BE49-F238E27FC236}">
                  <a16:creationId xmlns:a16="http://schemas.microsoft.com/office/drawing/2014/main" id="{69035782-E626-084B-948E-A01EE1D4C2EC}"/>
                </a:ext>
              </a:extLst>
            </p:cNvPr>
            <p:cNvPicPr>
              <a:picLocks noChangeAspect="1"/>
            </p:cNvPicPr>
            <p:nvPr/>
          </p:nvPicPr>
          <p:blipFill>
            <a:blip r:embed="rId7"/>
            <a:stretch>
              <a:fillRect/>
            </a:stretch>
          </p:blipFill>
          <p:spPr>
            <a:xfrm>
              <a:off x="4780446" y="1026362"/>
              <a:ext cx="682714" cy="682714"/>
            </a:xfrm>
            <a:prstGeom prst="rect">
              <a:avLst/>
            </a:prstGeom>
          </p:spPr>
        </p:pic>
      </p:grpSp>
    </p:spTree>
    <p:extLst>
      <p:ext uri="{BB962C8B-B14F-4D97-AF65-F5344CB8AC3E}">
        <p14:creationId xmlns:p14="http://schemas.microsoft.com/office/powerpoint/2010/main" val="338458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125FA-29B9-F14D-BA17-43CF025335F0}"/>
              </a:ext>
            </a:extLst>
          </p:cNvPr>
          <p:cNvSpPr>
            <a:spLocks noGrp="1"/>
          </p:cNvSpPr>
          <p:nvPr>
            <p:ph type="title"/>
          </p:nvPr>
        </p:nvSpPr>
        <p:spPr/>
        <p:txBody>
          <a:bodyPr/>
          <a:lstStyle/>
          <a:p>
            <a:r>
              <a:rPr lang="en-US" dirty="0"/>
              <a:t>Abstractions in the Physical World</a:t>
            </a:r>
          </a:p>
        </p:txBody>
      </p:sp>
      <p:sp>
        <p:nvSpPr>
          <p:cNvPr id="4" name="Slide Number Placeholder 3">
            <a:extLst>
              <a:ext uri="{FF2B5EF4-FFF2-40B4-BE49-F238E27FC236}">
                <a16:creationId xmlns:a16="http://schemas.microsoft.com/office/drawing/2014/main" id="{8C873EC0-D8C3-7346-B2ED-27A5AE4151CA}"/>
              </a:ext>
            </a:extLst>
          </p:cNvPr>
          <p:cNvSpPr>
            <a:spLocks noGrp="1"/>
          </p:cNvSpPr>
          <p:nvPr>
            <p:ph type="sldNum" idx="10"/>
          </p:nvPr>
        </p:nvSpPr>
        <p:spPr/>
        <p:txBody>
          <a:bodyPr/>
          <a:lstStyle/>
          <a:p>
            <a:fld id="{8B5C00A3-96FF-6847-8EE9-B9053F472C4E}" type="slidenum">
              <a:rPr lang="en-US" altLang="en-US" smtClean="0"/>
              <a:pPr/>
              <a:t>8</a:t>
            </a:fld>
            <a:endParaRPr lang="en-US" altLang="en-US"/>
          </a:p>
        </p:txBody>
      </p:sp>
      <p:grpSp>
        <p:nvGrpSpPr>
          <p:cNvPr id="11" name="Group 10">
            <a:extLst>
              <a:ext uri="{FF2B5EF4-FFF2-40B4-BE49-F238E27FC236}">
                <a16:creationId xmlns:a16="http://schemas.microsoft.com/office/drawing/2014/main" id="{BC9D524A-E7ED-B748-AE46-7AADC7C316E1}"/>
              </a:ext>
            </a:extLst>
          </p:cNvPr>
          <p:cNvGrpSpPr/>
          <p:nvPr/>
        </p:nvGrpSpPr>
        <p:grpSpPr>
          <a:xfrm>
            <a:off x="731807" y="1899008"/>
            <a:ext cx="3520923" cy="2887305"/>
            <a:chOff x="2696027" y="2068285"/>
            <a:chExt cx="3520923" cy="2887305"/>
          </a:xfrm>
        </p:grpSpPr>
        <p:pic>
          <p:nvPicPr>
            <p:cNvPr id="5" name="Picture 4">
              <a:extLst>
                <a:ext uri="{FF2B5EF4-FFF2-40B4-BE49-F238E27FC236}">
                  <a16:creationId xmlns:a16="http://schemas.microsoft.com/office/drawing/2014/main" id="{FBB1A972-5F59-7043-B59B-302D82749E94}"/>
                </a:ext>
              </a:extLst>
            </p:cNvPr>
            <p:cNvPicPr>
              <a:picLocks noChangeAspect="1"/>
            </p:cNvPicPr>
            <p:nvPr/>
          </p:nvPicPr>
          <p:blipFill>
            <a:blip r:embed="rId3"/>
            <a:stretch>
              <a:fillRect/>
            </a:stretch>
          </p:blipFill>
          <p:spPr>
            <a:xfrm>
              <a:off x="2696027" y="2068285"/>
              <a:ext cx="3520923" cy="2640692"/>
            </a:xfrm>
            <a:prstGeom prst="rect">
              <a:avLst/>
            </a:prstGeom>
            <a:effectLst>
              <a:softEdge rad="127000"/>
            </a:effectLst>
          </p:spPr>
        </p:pic>
        <p:sp>
          <p:nvSpPr>
            <p:cNvPr id="6" name="TextBox 5">
              <a:extLst>
                <a:ext uri="{FF2B5EF4-FFF2-40B4-BE49-F238E27FC236}">
                  <a16:creationId xmlns:a16="http://schemas.microsoft.com/office/drawing/2014/main" id="{00056B92-3F81-124D-A071-8E9E35F8430E}"/>
                </a:ext>
              </a:extLst>
            </p:cNvPr>
            <p:cNvSpPr txBox="1"/>
            <p:nvPr/>
          </p:nvSpPr>
          <p:spPr>
            <a:xfrm>
              <a:off x="2696027" y="4617036"/>
              <a:ext cx="2709396" cy="338554"/>
            </a:xfrm>
            <a:prstGeom prst="rect">
              <a:avLst/>
            </a:prstGeom>
            <a:noFill/>
          </p:spPr>
          <p:txBody>
            <a:bodyPr wrap="none" rtlCol="0">
              <a:spAutoFit/>
            </a:bodyPr>
            <a:lstStyle/>
            <a:p>
              <a:r>
                <a:rPr lang="en-US" sz="800" dirty="0">
                  <a:solidFill>
                    <a:schemeClr val="bg1">
                      <a:lumMod val="85000"/>
                    </a:schemeClr>
                  </a:solidFill>
                </a:rPr>
                <a:t>Image from: </a:t>
              </a:r>
              <a:r>
                <a:rPr lang="en-US" sz="800" dirty="0">
                  <a:solidFill>
                    <a:schemeClr val="bg1">
                      <a:lumMod val="85000"/>
                    </a:schemeClr>
                  </a:solidFill>
                  <a:hlinkClick r:id="rId4">
                    <a:extLst>
                      <a:ext uri="{A12FA001-AC4F-418D-AE19-62706E023703}">
                        <ahyp:hlinkClr xmlns:ahyp="http://schemas.microsoft.com/office/drawing/2018/hyperlinkcolor" val="tx"/>
                      </a:ext>
                    </a:extLst>
                  </a:hlinkClick>
                </a:rPr>
                <a:t>https://dribbble.com/shots/2281082-Cable-</a:t>
              </a:r>
            </a:p>
            <a:p>
              <a:r>
                <a:rPr lang="en-US" sz="800" dirty="0">
                  <a:solidFill>
                    <a:schemeClr val="bg1">
                      <a:lumMod val="85000"/>
                    </a:schemeClr>
                  </a:solidFill>
                  <a:hlinkClick r:id="rId4">
                    <a:extLst>
                      <a:ext uri="{A12FA001-AC4F-418D-AE19-62706E023703}">
                        <ahyp:hlinkClr xmlns:ahyp="http://schemas.microsoft.com/office/drawing/2018/hyperlinkcolor" val="tx"/>
                      </a:ext>
                    </a:extLst>
                  </a:hlinkClick>
                </a:rPr>
                <a:t>Lovers-Icon#shot-description</a:t>
              </a:r>
              <a:endParaRPr lang="en-US" sz="800" dirty="0">
                <a:solidFill>
                  <a:schemeClr val="bg1">
                    <a:lumMod val="85000"/>
                  </a:schemeClr>
                </a:solidFill>
              </a:endParaRPr>
            </a:p>
          </p:txBody>
        </p:sp>
      </p:grpSp>
      <p:grpSp>
        <p:nvGrpSpPr>
          <p:cNvPr id="7" name="Group 6">
            <a:extLst>
              <a:ext uri="{FF2B5EF4-FFF2-40B4-BE49-F238E27FC236}">
                <a16:creationId xmlns:a16="http://schemas.microsoft.com/office/drawing/2014/main" id="{E5293112-358F-CC41-AC76-A1BFE532F6C4}"/>
              </a:ext>
            </a:extLst>
          </p:cNvPr>
          <p:cNvGrpSpPr/>
          <p:nvPr/>
        </p:nvGrpSpPr>
        <p:grpSpPr>
          <a:xfrm>
            <a:off x="4459192" y="1519411"/>
            <a:ext cx="3953000" cy="1323439"/>
            <a:chOff x="4780447" y="907022"/>
            <a:chExt cx="2966538" cy="1323439"/>
          </a:xfrm>
        </p:grpSpPr>
        <p:sp>
          <p:nvSpPr>
            <p:cNvPr id="8" name="TextBox 7">
              <a:extLst>
                <a:ext uri="{FF2B5EF4-FFF2-40B4-BE49-F238E27FC236}">
                  <a16:creationId xmlns:a16="http://schemas.microsoft.com/office/drawing/2014/main" id="{22CA9890-BA64-FB43-8EFF-1703E902C48E}"/>
                </a:ext>
              </a:extLst>
            </p:cNvPr>
            <p:cNvSpPr txBox="1"/>
            <p:nvPr/>
          </p:nvSpPr>
          <p:spPr>
            <a:xfrm>
              <a:off x="5463160" y="907022"/>
              <a:ext cx="2283825" cy="1323439"/>
            </a:xfrm>
            <a:prstGeom prst="rect">
              <a:avLst/>
            </a:prstGeom>
            <a:noFill/>
          </p:spPr>
          <p:txBody>
            <a:bodyPr wrap="square" rtlCol="0">
              <a:spAutoFit/>
            </a:bodyPr>
            <a:lstStyle/>
            <a:p>
              <a:r>
                <a:rPr lang="en-US" sz="1600" dirty="0">
                  <a:latin typeface="Segoe Print" panose="02000800000000000000" pitchFamily="2" charset="0"/>
                </a:rPr>
                <a:t>How can we think of a television remote control as an abstraction? </a:t>
              </a:r>
            </a:p>
            <a:p>
              <a:pPr marL="285750" indent="-285750">
                <a:buFont typeface="Arial" panose="020B0604020202020204" pitchFamily="34" charset="0"/>
                <a:buChar char="•"/>
              </a:pPr>
              <a:r>
                <a:rPr lang="en-US" sz="1600" dirty="0">
                  <a:latin typeface="Segoe Print" panose="02000800000000000000" pitchFamily="2" charset="0"/>
                </a:rPr>
                <a:t>What info is relevant? </a:t>
              </a:r>
            </a:p>
            <a:p>
              <a:pPr marL="285750" indent="-285750">
                <a:buFont typeface="Arial" panose="020B0604020202020204" pitchFamily="34" charset="0"/>
                <a:buChar char="•"/>
              </a:pPr>
              <a:r>
                <a:rPr lang="en-US" sz="1600" dirty="0">
                  <a:latin typeface="Segoe Print" panose="02000800000000000000" pitchFamily="2" charset="0"/>
                </a:rPr>
                <a:t>What info is irrelevant?</a:t>
              </a:r>
            </a:p>
          </p:txBody>
        </p:sp>
        <p:pic>
          <p:nvPicPr>
            <p:cNvPr id="9" name="Picture 8">
              <a:extLst>
                <a:ext uri="{FF2B5EF4-FFF2-40B4-BE49-F238E27FC236}">
                  <a16:creationId xmlns:a16="http://schemas.microsoft.com/office/drawing/2014/main" id="{1ED34CE6-BBDE-6341-9F37-011ADEB3F4A9}"/>
                </a:ext>
              </a:extLst>
            </p:cNvPr>
            <p:cNvPicPr>
              <a:picLocks noChangeAspect="1"/>
            </p:cNvPicPr>
            <p:nvPr/>
          </p:nvPicPr>
          <p:blipFill>
            <a:blip r:embed="rId5"/>
            <a:stretch>
              <a:fillRect/>
            </a:stretch>
          </p:blipFill>
          <p:spPr>
            <a:xfrm>
              <a:off x="4780447" y="1026362"/>
              <a:ext cx="512344" cy="682714"/>
            </a:xfrm>
            <a:prstGeom prst="rect">
              <a:avLst/>
            </a:prstGeom>
          </p:spPr>
        </p:pic>
      </p:grpSp>
      <p:grpSp>
        <p:nvGrpSpPr>
          <p:cNvPr id="12" name="Group 11">
            <a:extLst>
              <a:ext uri="{FF2B5EF4-FFF2-40B4-BE49-F238E27FC236}">
                <a16:creationId xmlns:a16="http://schemas.microsoft.com/office/drawing/2014/main" id="{5C367EBE-B83B-5C44-B9EF-FE779CFD857A}"/>
              </a:ext>
            </a:extLst>
          </p:cNvPr>
          <p:cNvGrpSpPr/>
          <p:nvPr/>
        </p:nvGrpSpPr>
        <p:grpSpPr>
          <a:xfrm>
            <a:off x="4459192" y="3232462"/>
            <a:ext cx="2966539" cy="1077218"/>
            <a:chOff x="4780446" y="907022"/>
            <a:chExt cx="2966539" cy="1077218"/>
          </a:xfrm>
        </p:grpSpPr>
        <p:sp>
          <p:nvSpPr>
            <p:cNvPr id="13" name="TextBox 12">
              <a:extLst>
                <a:ext uri="{FF2B5EF4-FFF2-40B4-BE49-F238E27FC236}">
                  <a16:creationId xmlns:a16="http://schemas.microsoft.com/office/drawing/2014/main" id="{C2DC29F0-4683-8D42-93F5-132BD1933646}"/>
                </a:ext>
              </a:extLst>
            </p:cNvPr>
            <p:cNvSpPr txBox="1"/>
            <p:nvPr/>
          </p:nvSpPr>
          <p:spPr>
            <a:xfrm>
              <a:off x="5463160" y="907022"/>
              <a:ext cx="2283825" cy="1077218"/>
            </a:xfrm>
            <a:prstGeom prst="rect">
              <a:avLst/>
            </a:prstGeom>
            <a:noFill/>
          </p:spPr>
          <p:txBody>
            <a:bodyPr wrap="square" rtlCol="0">
              <a:spAutoFit/>
            </a:bodyPr>
            <a:lstStyle/>
            <a:p>
              <a:r>
                <a:rPr lang="en-US" sz="1600" dirty="0">
                  <a:latin typeface="Segoe Print" panose="02000800000000000000" pitchFamily="2" charset="0"/>
                </a:rPr>
                <a:t>What is another physical world abstraction that you can think of?</a:t>
              </a:r>
            </a:p>
          </p:txBody>
        </p:sp>
        <p:pic>
          <p:nvPicPr>
            <p:cNvPr id="14" name="Picture 13">
              <a:extLst>
                <a:ext uri="{FF2B5EF4-FFF2-40B4-BE49-F238E27FC236}">
                  <a16:creationId xmlns:a16="http://schemas.microsoft.com/office/drawing/2014/main" id="{3032BCAA-4C88-C242-A7FD-EE8FE05DEDD6}"/>
                </a:ext>
              </a:extLst>
            </p:cNvPr>
            <p:cNvPicPr>
              <a:picLocks noChangeAspect="1"/>
            </p:cNvPicPr>
            <p:nvPr/>
          </p:nvPicPr>
          <p:blipFill>
            <a:blip r:embed="rId5"/>
            <a:stretch>
              <a:fillRect/>
            </a:stretch>
          </p:blipFill>
          <p:spPr>
            <a:xfrm>
              <a:off x="4780446" y="1026362"/>
              <a:ext cx="682714" cy="682714"/>
            </a:xfrm>
            <a:prstGeom prst="rect">
              <a:avLst/>
            </a:prstGeom>
          </p:spPr>
        </p:pic>
      </p:grpSp>
    </p:spTree>
    <p:extLst>
      <p:ext uri="{BB962C8B-B14F-4D97-AF65-F5344CB8AC3E}">
        <p14:creationId xmlns:p14="http://schemas.microsoft.com/office/powerpoint/2010/main" val="311546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CED55-5942-F746-956C-BBEE9CFE0CC7}"/>
              </a:ext>
            </a:extLst>
          </p:cNvPr>
          <p:cNvSpPr>
            <a:spLocks noGrp="1"/>
          </p:cNvSpPr>
          <p:nvPr>
            <p:ph type="title"/>
          </p:nvPr>
        </p:nvSpPr>
        <p:spPr/>
        <p:txBody>
          <a:bodyPr/>
          <a:lstStyle/>
          <a:p>
            <a:r>
              <a:rPr lang="en-US" sz="3200" dirty="0"/>
              <a:t>Abstraction Hierarchies</a:t>
            </a:r>
          </a:p>
        </p:txBody>
      </p:sp>
      <p:sp>
        <p:nvSpPr>
          <p:cNvPr id="3" name="Text Placeholder 2">
            <a:extLst>
              <a:ext uri="{FF2B5EF4-FFF2-40B4-BE49-F238E27FC236}">
                <a16:creationId xmlns:a16="http://schemas.microsoft.com/office/drawing/2014/main" id="{40290640-E708-4141-B986-CABEC7AE1886}"/>
              </a:ext>
            </a:extLst>
          </p:cNvPr>
          <p:cNvSpPr>
            <a:spLocks noGrp="1"/>
          </p:cNvSpPr>
          <p:nvPr>
            <p:ph type="body" idx="1"/>
          </p:nvPr>
        </p:nvSpPr>
        <p:spPr>
          <a:xfrm>
            <a:off x="-42470" y="2431464"/>
            <a:ext cx="3550340" cy="1659900"/>
          </a:xfrm>
        </p:spPr>
        <p:txBody>
          <a:bodyPr/>
          <a:lstStyle/>
          <a:p>
            <a:r>
              <a:rPr lang="en-US" sz="2400" i="1" dirty="0"/>
              <a:t>Abstraction hierarchies </a:t>
            </a:r>
            <a:r>
              <a:rPr lang="en-US" sz="2400" dirty="0"/>
              <a:t>build bridges across chasms of complexity</a:t>
            </a:r>
          </a:p>
        </p:txBody>
      </p:sp>
      <p:sp>
        <p:nvSpPr>
          <p:cNvPr id="4" name="Slide Number Placeholder 3">
            <a:extLst>
              <a:ext uri="{FF2B5EF4-FFF2-40B4-BE49-F238E27FC236}">
                <a16:creationId xmlns:a16="http://schemas.microsoft.com/office/drawing/2014/main" id="{0D2D9392-3174-1D4C-A499-FBF9270BBBDD}"/>
              </a:ext>
            </a:extLst>
          </p:cNvPr>
          <p:cNvSpPr>
            <a:spLocks noGrp="1"/>
          </p:cNvSpPr>
          <p:nvPr>
            <p:ph type="sldNum" idx="10"/>
          </p:nvPr>
        </p:nvSpPr>
        <p:spPr/>
        <p:txBody>
          <a:bodyPr/>
          <a:lstStyle/>
          <a:p>
            <a:fld id="{8B5C00A3-96FF-6847-8EE9-B9053F472C4E}" type="slidenum">
              <a:rPr lang="en-US" altLang="en-US" smtClean="0"/>
              <a:pPr/>
              <a:t>9</a:t>
            </a:fld>
            <a:endParaRPr lang="en-US" altLang="en-US"/>
          </a:p>
        </p:txBody>
      </p:sp>
      <p:pic>
        <p:nvPicPr>
          <p:cNvPr id="5" name="Picture 4">
            <a:extLst>
              <a:ext uri="{FF2B5EF4-FFF2-40B4-BE49-F238E27FC236}">
                <a16:creationId xmlns:a16="http://schemas.microsoft.com/office/drawing/2014/main" id="{5B5AC7F8-610C-7343-BBF3-5B200228D1E3}"/>
              </a:ext>
            </a:extLst>
          </p:cNvPr>
          <p:cNvPicPr>
            <a:picLocks noChangeAspect="1"/>
          </p:cNvPicPr>
          <p:nvPr/>
        </p:nvPicPr>
        <p:blipFill>
          <a:blip r:embed="rId3"/>
          <a:stretch>
            <a:fillRect/>
          </a:stretch>
        </p:blipFill>
        <p:spPr>
          <a:xfrm>
            <a:off x="3191070" y="1399656"/>
            <a:ext cx="4898001" cy="3244926"/>
          </a:xfrm>
          <a:prstGeom prst="rect">
            <a:avLst/>
          </a:prstGeom>
          <a:effectLst>
            <a:softEdge rad="635000"/>
          </a:effectLst>
        </p:spPr>
      </p:pic>
      <p:sp>
        <p:nvSpPr>
          <p:cNvPr id="6" name="TextBox 5">
            <a:extLst>
              <a:ext uri="{FF2B5EF4-FFF2-40B4-BE49-F238E27FC236}">
                <a16:creationId xmlns:a16="http://schemas.microsoft.com/office/drawing/2014/main" id="{3C714C5D-78DD-8540-B80A-C76AB5550900}"/>
              </a:ext>
            </a:extLst>
          </p:cNvPr>
          <p:cNvSpPr txBox="1"/>
          <p:nvPr/>
        </p:nvSpPr>
        <p:spPr>
          <a:xfrm>
            <a:off x="3429153" y="4795101"/>
            <a:ext cx="4753224" cy="338554"/>
          </a:xfrm>
          <a:prstGeom prst="rect">
            <a:avLst/>
          </a:prstGeom>
          <a:noFill/>
        </p:spPr>
        <p:txBody>
          <a:bodyPr wrap="none" rtlCol="0">
            <a:spAutoFit/>
          </a:bodyPr>
          <a:lstStyle/>
          <a:p>
            <a:r>
              <a:rPr lang="en-US" sz="800" dirty="0">
                <a:solidFill>
                  <a:schemeClr val="bg1">
                    <a:lumMod val="50000"/>
                  </a:schemeClr>
                </a:solidFill>
              </a:rPr>
              <a:t>Photo by: Steven </a:t>
            </a:r>
            <a:r>
              <a:rPr lang="en-US" sz="800" dirty="0" err="1">
                <a:solidFill>
                  <a:schemeClr val="bg1">
                    <a:lumMod val="50000"/>
                  </a:schemeClr>
                </a:solidFill>
              </a:rPr>
              <a:t>Gerner</a:t>
            </a:r>
            <a:r>
              <a:rPr lang="en-US" sz="800" dirty="0">
                <a:solidFill>
                  <a:schemeClr val="bg1">
                    <a:lumMod val="50000"/>
                  </a:schemeClr>
                </a:solidFill>
              </a:rPr>
              <a:t>, </a:t>
            </a:r>
            <a:r>
              <a:rPr lang="en-US" sz="800" dirty="0">
                <a:solidFill>
                  <a:schemeClr val="bg1">
                    <a:lumMod val="50000"/>
                  </a:schemeClr>
                </a:solidFill>
                <a:hlinkClick r:id="rId4">
                  <a:extLst>
                    <a:ext uri="{A12FA001-AC4F-418D-AE19-62706E023703}">
                      <ahyp:hlinkClr xmlns:ahyp="http://schemas.microsoft.com/office/drawing/2018/hyperlinkcolor" val="tx"/>
                    </a:ext>
                  </a:extLst>
                </a:hlinkClick>
              </a:rPr>
              <a:t>https://www.flickr.com/photos/sgerner/16477700444/in/photostream/</a:t>
            </a:r>
            <a:endParaRPr lang="en-US" sz="800" dirty="0">
              <a:solidFill>
                <a:schemeClr val="bg1">
                  <a:lumMod val="50000"/>
                </a:schemeClr>
              </a:solidFill>
            </a:endParaRPr>
          </a:p>
          <a:p>
            <a:r>
              <a:rPr lang="en-US" sz="800" dirty="0">
                <a:solidFill>
                  <a:schemeClr val="bg1">
                    <a:lumMod val="50000"/>
                  </a:schemeClr>
                </a:solidFill>
              </a:rPr>
              <a:t>Used under a Creative Commons by-</a:t>
            </a:r>
            <a:r>
              <a:rPr lang="en-US" sz="800" dirty="0" err="1">
                <a:solidFill>
                  <a:schemeClr val="bg1">
                    <a:lumMod val="50000"/>
                  </a:schemeClr>
                </a:solidFill>
              </a:rPr>
              <a:t>sa</a:t>
            </a:r>
            <a:r>
              <a:rPr lang="en-US" sz="800" dirty="0">
                <a:solidFill>
                  <a:schemeClr val="bg1">
                    <a:lumMod val="50000"/>
                  </a:schemeClr>
                </a:solidFill>
              </a:rPr>
              <a:t> 2.0 license: </a:t>
            </a:r>
            <a:r>
              <a:rPr lang="en-US" sz="800" dirty="0">
                <a:solidFill>
                  <a:schemeClr val="bg1">
                    <a:lumMod val="50000"/>
                  </a:schemeClr>
                </a:solidFill>
                <a:hlinkClick r:id="rId5">
                  <a:extLst>
                    <a:ext uri="{A12FA001-AC4F-418D-AE19-62706E023703}">
                      <ahyp:hlinkClr xmlns:ahyp="http://schemas.microsoft.com/office/drawing/2018/hyperlinkcolor" val="tx"/>
                    </a:ext>
                  </a:extLst>
                </a:hlinkClick>
              </a:rPr>
              <a:t>https://creativecommons.org/licenses/by-sa/2.0/</a:t>
            </a:r>
            <a:endParaRPr lang="en-US" sz="800" dirty="0">
              <a:solidFill>
                <a:schemeClr val="bg1">
                  <a:lumMod val="50000"/>
                </a:schemeClr>
              </a:solidFill>
            </a:endParaRPr>
          </a:p>
        </p:txBody>
      </p:sp>
    </p:spTree>
    <p:extLst>
      <p:ext uri="{BB962C8B-B14F-4D97-AF65-F5344CB8AC3E}">
        <p14:creationId xmlns:p14="http://schemas.microsoft.com/office/powerpoint/2010/main" val="1457808923"/>
      </p:ext>
    </p:extLst>
  </p:cSld>
  <p:clrMapOvr>
    <a:masterClrMapping/>
  </p:clrMapOvr>
</p:sld>
</file>

<file path=ppt/theme/theme1.xml><?xml version="1.0" encoding="utf-8"?>
<a:theme xmlns:a="http://schemas.openxmlformats.org/drawingml/2006/main" name="Imogen template">
  <a:themeElements>
    <a:clrScheme name="Custom 347">
      <a:dk1>
        <a:srgbClr val="FFFFFF"/>
      </a:dk1>
      <a:lt1>
        <a:srgbClr val="0E293C"/>
      </a:lt1>
      <a:dk2>
        <a:srgbClr val="BBC9D3"/>
      </a:dk2>
      <a:lt2>
        <a:srgbClr val="184769"/>
      </a:lt2>
      <a:accent1>
        <a:srgbClr val="00E1C6"/>
      </a:accent1>
      <a:accent2>
        <a:srgbClr val="19BBD5"/>
      </a:accent2>
      <a:accent3>
        <a:srgbClr val="2C9DDE"/>
      </a:accent3>
      <a:accent4>
        <a:srgbClr val="3274E1"/>
      </a:accent4>
      <a:accent5>
        <a:srgbClr val="4C4ED5"/>
      </a:accent5>
      <a:accent6>
        <a:srgbClr val="5CF55F"/>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LiveIntro" id="{2B852EBD-8684-C94C-9D4E-B48710C7F147}" vid="{F5652A61-F6E5-B141-9E20-716C645DB75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Imogen template</Template>
  <TotalTime>1807</TotalTime>
  <Words>3211</Words>
  <Application>Microsoft Macintosh PowerPoint</Application>
  <PresentationFormat>On-screen Show (16:9)</PresentationFormat>
  <Paragraphs>360</Paragraphs>
  <Slides>19</Slides>
  <Notes>19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Apple Color Emoji</vt:lpstr>
      <vt:lpstr>Arial</vt:lpstr>
      <vt:lpstr>Chalkboard SE</vt:lpstr>
      <vt:lpstr>Courier</vt:lpstr>
      <vt:lpstr>Helvetica Neue</vt:lpstr>
      <vt:lpstr>Muli</vt:lpstr>
      <vt:lpstr>Nixie One</vt:lpstr>
      <vt:lpstr>Segoe Print</vt:lpstr>
      <vt:lpstr>Imogen template</vt:lpstr>
      <vt:lpstr>HA1-Computing Abstractions</vt:lpstr>
      <vt:lpstr>PowerPoint Presentation</vt:lpstr>
      <vt:lpstr>Course Mechanics</vt:lpstr>
      <vt:lpstr>COMP256 in the Big Picture</vt:lpstr>
      <vt:lpstr>Course Materials</vt:lpstr>
      <vt:lpstr>PowerPoint Presentation</vt:lpstr>
      <vt:lpstr>Some Computing Abstractions that  You’ve (likely) Seen</vt:lpstr>
      <vt:lpstr>Abstractions in the Physical World</vt:lpstr>
      <vt:lpstr>Abstraction Hierarchies</vt:lpstr>
      <vt:lpstr>Abstraction Hierarchies: TV Remote</vt:lpstr>
      <vt:lpstr>Abstraction Hierarchies: Python randint</vt:lpstr>
      <vt:lpstr>Abstraction Hierarchies in this Class</vt:lpstr>
      <vt:lpstr>COMP256 Philosophical Approach:   Breadth of Topics / Narrow Depth</vt:lpstr>
      <vt:lpstr>int as an Abstraction</vt:lpstr>
      <vt:lpstr>int as an Abstraction</vt:lpstr>
      <vt:lpstr>The Practical: Imperfect Abstractions Fail…</vt:lpstr>
      <vt:lpstr>What’s Next?</vt:lpstr>
      <vt:lpstr>Acknowledgments</vt:lpstr>
      <vt:lpstr>Why Computing Abstractions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01-Computing Abstractions </dc:title>
  <dc:creator>Braught, Grant</dc:creator>
  <cp:lastModifiedBy>Braught, Grant</cp:lastModifiedBy>
  <cp:revision>150</cp:revision>
  <cp:lastPrinted>2023-01-23T13:19:39Z</cp:lastPrinted>
  <dcterms:created xsi:type="dcterms:W3CDTF">2020-08-15T15:32:28Z</dcterms:created>
  <dcterms:modified xsi:type="dcterms:W3CDTF">2023-01-28T18:25:11Z</dcterms:modified>
</cp:coreProperties>
</file>