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38"/>
  </p:notesMasterIdLst>
  <p:sldIdLst>
    <p:sldId id="256" r:id="rId2"/>
    <p:sldId id="288" r:id="rId3"/>
    <p:sldId id="289" r:id="rId4"/>
    <p:sldId id="294" r:id="rId5"/>
    <p:sldId id="318" r:id="rId6"/>
    <p:sldId id="291" r:id="rId7"/>
    <p:sldId id="322" r:id="rId8"/>
    <p:sldId id="324" r:id="rId9"/>
    <p:sldId id="323" r:id="rId10"/>
    <p:sldId id="325" r:id="rId11"/>
    <p:sldId id="328" r:id="rId12"/>
    <p:sldId id="329" r:id="rId13"/>
    <p:sldId id="326" r:id="rId14"/>
    <p:sldId id="331" r:id="rId15"/>
    <p:sldId id="332" r:id="rId16"/>
    <p:sldId id="271" r:id="rId17"/>
    <p:sldId id="272" r:id="rId18"/>
    <p:sldId id="313" r:id="rId19"/>
    <p:sldId id="320" r:id="rId20"/>
    <p:sldId id="321" r:id="rId21"/>
    <p:sldId id="293" r:id="rId22"/>
    <p:sldId id="296" r:id="rId23"/>
    <p:sldId id="309" r:id="rId24"/>
    <p:sldId id="298" r:id="rId25"/>
    <p:sldId id="299" r:id="rId26"/>
    <p:sldId id="290" r:id="rId27"/>
    <p:sldId id="300" r:id="rId28"/>
    <p:sldId id="314" r:id="rId29"/>
    <p:sldId id="301" r:id="rId30"/>
    <p:sldId id="302" r:id="rId31"/>
    <p:sldId id="303" r:id="rId32"/>
    <p:sldId id="304" r:id="rId33"/>
    <p:sldId id="305" r:id="rId34"/>
    <p:sldId id="306" r:id="rId35"/>
    <p:sldId id="330" r:id="rId36"/>
    <p:sldId id="307" r:id="rId3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F129D1-CFC4-4525-B9B3-FEDFE205BFE7}">
  <a:tblStyle styleId="{9CF129D1-CFC4-4525-B9B3-FEDFE205BFE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3"/>
    <p:restoredTop sz="78086"/>
  </p:normalViewPr>
  <p:slideViewPr>
    <p:cSldViewPr snapToGrid="0" snapToObjects="1">
      <p:cViewPr varScale="1">
        <p:scale>
          <a:sx n="129" d="100"/>
          <a:sy n="129"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3;n">
            <a:extLst>
              <a:ext uri="{FF2B5EF4-FFF2-40B4-BE49-F238E27FC236}">
                <a16:creationId xmlns:a16="http://schemas.microsoft.com/office/drawing/2014/main" id="{457E33E3-1131-7943-ACA3-ED5E97875959}"/>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0243" name="Google Shape;4;n">
            <a:extLst>
              <a:ext uri="{FF2B5EF4-FFF2-40B4-BE49-F238E27FC236}">
                <a16:creationId xmlns:a16="http://schemas.microsoft.com/office/drawing/2014/main" id="{FA42C5B4-DB87-0B40-BC40-E3BE2A2D9A5B}"/>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some gates and their logic expressions on the board for reference.</a:t>
            </a:r>
          </a:p>
          <a:p>
            <a:r>
              <a:rPr lang="en-US" dirty="0"/>
              <a:t> - AND, OR, NOT, NOR, NAND</a:t>
            </a:r>
          </a:p>
          <a:p>
            <a:endParaRPr lang="en-US" dirty="0"/>
          </a:p>
          <a:p>
            <a:r>
              <a:rPr lang="en-US" dirty="0"/>
              <a:t>First homework has been returned.</a:t>
            </a:r>
          </a:p>
          <a:p>
            <a:r>
              <a:rPr lang="en-US" dirty="0"/>
              <a:t>  - Check Moodle</a:t>
            </a:r>
          </a:p>
          <a:p>
            <a:r>
              <a:rPr lang="en-US" dirty="0"/>
              <a:t>  - Feedback file is your PDF marked up </a:t>
            </a:r>
          </a:p>
          <a:p>
            <a:r>
              <a:rPr lang="en-US" dirty="0"/>
              <a:t>    - Checkmarks, comments</a:t>
            </a:r>
          </a:p>
          <a:p>
            <a:r>
              <a:rPr lang="en-US" dirty="0"/>
              <a:t>    - Score and comment at the top</a:t>
            </a:r>
          </a:p>
          <a:p>
            <a:endParaRPr lang="en-US" dirty="0"/>
          </a:p>
          <a:p>
            <a:r>
              <a:rPr lang="en-US" dirty="0"/>
              <a:t>0,1,2 – Can resubmit within one week.</a:t>
            </a:r>
          </a:p>
          <a:p>
            <a:r>
              <a:rPr lang="en-US" dirty="0"/>
              <a:t>  - 1 -&gt; 2 : Only need to resubmit questions indicated in my comment</a:t>
            </a:r>
          </a:p>
          <a:p>
            <a:r>
              <a:rPr lang="en-US" dirty="0"/>
              <a:t>  - 2 -&gt; 3 : Look at checkmark scores and comments on enhanced questions.</a:t>
            </a:r>
          </a:p>
          <a:p>
            <a:endParaRPr lang="en-US" dirty="0"/>
          </a:p>
          <a:p>
            <a:r>
              <a:rPr lang="en-US" dirty="0"/>
              <a:t>Can just revise your original and resubmit.</a:t>
            </a:r>
          </a:p>
          <a:p>
            <a:r>
              <a:rPr lang="en-US" dirty="0"/>
              <a:t>Can create a new document just with revised questions</a:t>
            </a:r>
          </a:p>
          <a:p>
            <a:r>
              <a:rPr lang="en-US" dirty="0"/>
              <a:t>Up to you.</a:t>
            </a:r>
          </a:p>
          <a:p>
            <a:r>
              <a:rPr lang="en-US" dirty="0"/>
              <a:t> </a:t>
            </a:r>
          </a:p>
        </p:txBody>
      </p:sp>
    </p:spTree>
    <p:extLst>
      <p:ext uri="{BB962C8B-B14F-4D97-AF65-F5344CB8AC3E}">
        <p14:creationId xmlns:p14="http://schemas.microsoft.com/office/powerpoint/2010/main" val="209777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816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apply the indicated identity once.  </a:t>
            </a:r>
          </a:p>
          <a:p>
            <a:r>
              <a:rPr lang="en-US" dirty="0"/>
              <a:t>You don’t simplify any further for this exercise.</a:t>
            </a:r>
          </a:p>
          <a:p>
            <a:endParaRPr lang="en-US" dirty="0"/>
          </a:p>
          <a:p>
            <a:r>
              <a:rPr lang="en-US" dirty="0"/>
              <a:t>Work in pairs.</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Compare with neighboring pairs. </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We’ll cross check in a few minutes.</a:t>
            </a:r>
          </a:p>
        </p:txBody>
      </p:sp>
    </p:spTree>
    <p:extLst>
      <p:ext uri="{BB962C8B-B14F-4D97-AF65-F5344CB8AC3E}">
        <p14:creationId xmlns:p14="http://schemas.microsoft.com/office/powerpoint/2010/main" val="132272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 takes the place of A and T takes the place of B in the identity.</a:t>
            </a:r>
          </a:p>
          <a:p>
            <a:r>
              <a:rPr lang="en-US" dirty="0"/>
              <a:t>2. Not X takes the place of A</a:t>
            </a:r>
          </a:p>
          <a:p>
            <a:r>
              <a:rPr lang="en-US" dirty="0"/>
              <a:t>3. AB Takes the place of A, C takes the place of B and Not D takes the place of C.</a:t>
            </a:r>
          </a:p>
          <a:p>
            <a:r>
              <a:rPr lang="en-US" dirty="0"/>
              <a:t>4. XY takes the place of A, W takes the place of B and </a:t>
            </a:r>
            <a:r>
              <a:rPr lang="en-US"/>
              <a:t>Not N </a:t>
            </a:r>
            <a:r>
              <a:rPr lang="en-US" dirty="0"/>
              <a:t>takes the place of C</a:t>
            </a:r>
          </a:p>
          <a:p>
            <a:r>
              <a:rPr lang="en-US" dirty="0"/>
              <a:t>5. Not A takes the place of Not A and DE takes the place of Not B</a:t>
            </a:r>
          </a:p>
          <a:p>
            <a:r>
              <a:rPr lang="en-US" dirty="0"/>
              <a:t>  - Sometimes easier to think: Negate each term, change OR to AND and place them under the NOT </a:t>
            </a:r>
          </a:p>
          <a:p>
            <a:r>
              <a:rPr lang="en-US" dirty="0"/>
              <a:t>    - NOT NOT A</a:t>
            </a:r>
          </a:p>
          <a:p>
            <a:r>
              <a:rPr lang="en-US" dirty="0"/>
              <a:t>    - Not DE</a:t>
            </a:r>
          </a:p>
          <a:p>
            <a:r>
              <a:rPr lang="en-US" dirty="0"/>
              <a:t>6. Going from right side of the identity to left side of the identity on this one.</a:t>
            </a:r>
          </a:p>
          <a:p>
            <a:r>
              <a:rPr lang="en-US" dirty="0"/>
              <a:t>   - NOT MN takes the place of A, P NOT Q R takes the place of B</a:t>
            </a:r>
          </a:p>
          <a:p>
            <a:r>
              <a:rPr lang="en-US" dirty="0"/>
              <a:t>     - Sometimes easier to think: Negate each term, replace OR with AND, and remove the NOT.</a:t>
            </a:r>
          </a:p>
          <a:p>
            <a:r>
              <a:rPr lang="en-US" dirty="0"/>
              <a:t>     - NOT NOT MN (which is just MN)</a:t>
            </a:r>
          </a:p>
          <a:p>
            <a:r>
              <a:rPr lang="en-US" dirty="0"/>
              <a:t>     - NOT (P NOT Q R)</a:t>
            </a:r>
          </a:p>
          <a:p>
            <a:endParaRPr lang="en-US" dirty="0"/>
          </a:p>
          <a:p>
            <a:r>
              <a:rPr lang="en-US" dirty="0"/>
              <a:t>Many of these could be simplified further if we were to apply additional identities.</a:t>
            </a:r>
          </a:p>
          <a:p>
            <a:endParaRPr lang="en-US" dirty="0"/>
          </a:p>
          <a:p>
            <a:r>
              <a:rPr lang="en-US" dirty="0"/>
              <a:t>Good follow up questions:</a:t>
            </a:r>
          </a:p>
          <a:p>
            <a:r>
              <a:rPr lang="en-US" dirty="0"/>
              <a:t>  - Can we rewrite the NOT(MN) term as MN?  Yes.  Double negation.</a:t>
            </a:r>
          </a:p>
          <a:p>
            <a:r>
              <a:rPr lang="en-US" dirty="0"/>
              <a:t>  - Can we rewrite the NOT( P NOT(Q) R) term as NOT(P)QNOT(R)?</a:t>
            </a:r>
          </a:p>
          <a:p>
            <a:r>
              <a:rPr lang="en-US" dirty="0"/>
              <a:t>    - No.  We would need to apply </a:t>
            </a:r>
            <a:r>
              <a:rPr lang="en-US" dirty="0" err="1"/>
              <a:t>DeMorgan’s</a:t>
            </a:r>
            <a:r>
              <a:rPr lang="en-US" dirty="0"/>
              <a:t> again.</a:t>
            </a:r>
          </a:p>
        </p:txBody>
      </p:sp>
    </p:spTree>
    <p:extLst>
      <p:ext uri="{BB962C8B-B14F-4D97-AF65-F5344CB8AC3E}">
        <p14:creationId xmlns:p14="http://schemas.microsoft.com/office/powerpoint/2010/main" val="408861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I’ve given you the first two identities that I used.</a:t>
            </a:r>
          </a:p>
          <a:p>
            <a:r>
              <a:rPr lang="en-US" dirty="0"/>
              <a:t>  - The x2 means that I used the identity twice in that step.</a:t>
            </a:r>
          </a:p>
          <a:p>
            <a:endParaRPr lang="en-US" dirty="0"/>
          </a:p>
          <a:p>
            <a:r>
              <a:rPr lang="en-US" dirty="0"/>
              <a:t>Can try on your own</a:t>
            </a:r>
          </a:p>
          <a:p>
            <a:r>
              <a:rPr lang="en-US" dirty="0"/>
              <a:t>Or the next slide shows all of the steps that I used </a:t>
            </a:r>
            <a:r>
              <a:rPr lang="en-US"/>
              <a:t>to help you along.</a:t>
            </a:r>
            <a:endParaRPr lang="en-US" dirty="0"/>
          </a:p>
          <a:p>
            <a:endParaRPr lang="en-US" dirty="0"/>
          </a:p>
          <a:p>
            <a:endParaRPr lang="en-US" dirty="0"/>
          </a:p>
        </p:txBody>
      </p:sp>
    </p:spTree>
    <p:extLst>
      <p:ext uri="{BB962C8B-B14F-4D97-AF65-F5344CB8AC3E}">
        <p14:creationId xmlns:p14="http://schemas.microsoft.com/office/powerpoint/2010/main" val="389785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just lists all of the steps that I used.</a:t>
            </a:r>
          </a:p>
          <a:p>
            <a:r>
              <a:rPr lang="en-US" dirty="0"/>
              <a:t>There are many different ways to arrive at the same result.</a:t>
            </a:r>
          </a:p>
          <a:p>
            <a:r>
              <a:rPr lang="en-US" dirty="0"/>
              <a:t>There is no definitive way to decide which identity to choose when you have several choices.</a:t>
            </a:r>
          </a:p>
          <a:p>
            <a:r>
              <a:rPr lang="en-US" dirty="0"/>
              <a:t>  - Often moving toward something similar is the right choice.</a:t>
            </a:r>
          </a:p>
          <a:p>
            <a:r>
              <a:rPr lang="en-US" dirty="0"/>
              <a:t>  - But sometimes you have to make things more complicated to get to a place where it will get simpler.</a:t>
            </a:r>
          </a:p>
          <a:p>
            <a:r>
              <a:rPr lang="en-US" dirty="0"/>
              <a:t>  - Just practicing and gaining experience will help.</a:t>
            </a:r>
          </a:p>
          <a:p>
            <a:r>
              <a:rPr lang="en-US" dirty="0"/>
              <a:t>  - You’ll get more practice in MATH 211.</a:t>
            </a:r>
          </a:p>
        </p:txBody>
      </p:sp>
    </p:spTree>
    <p:extLst>
      <p:ext uri="{BB962C8B-B14F-4D97-AF65-F5344CB8AC3E}">
        <p14:creationId xmlns:p14="http://schemas.microsoft.com/office/powerpoint/2010/main" val="395609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 are many other approaches that work.</a:t>
            </a:r>
          </a:p>
          <a:p>
            <a:endParaRPr lang="en-US" dirty="0"/>
          </a:p>
          <a:p>
            <a:r>
              <a:rPr lang="en-US" dirty="0"/>
              <a:t>Note: Often people will do the commutative and double negation steps with others.</a:t>
            </a:r>
          </a:p>
          <a:p>
            <a:r>
              <a:rPr lang="en-US" dirty="0"/>
              <a:t>  - i.e. they “skip steps”</a:t>
            </a:r>
          </a:p>
          <a:p>
            <a:r>
              <a:rPr lang="en-US" dirty="0"/>
              <a:t>  - If you do, just put both identities on the line.</a:t>
            </a:r>
          </a:p>
          <a:p>
            <a:endParaRPr lang="en-US" dirty="0"/>
          </a:p>
          <a:p>
            <a:r>
              <a:rPr lang="en-US" dirty="0"/>
              <a:t>But, my advice is to not try to skip too many steps.</a:t>
            </a:r>
          </a:p>
          <a:p>
            <a:r>
              <a:rPr lang="en-US" dirty="0"/>
              <a:t>  - You need to show enough work and clearly label identities.</a:t>
            </a:r>
          </a:p>
          <a:p>
            <a:r>
              <a:rPr lang="en-US" dirty="0"/>
              <a:t>  - Remember, it is about the process, not about the answer.</a:t>
            </a:r>
          </a:p>
        </p:txBody>
      </p:sp>
    </p:spTree>
    <p:extLst>
      <p:ext uri="{BB962C8B-B14F-4D97-AF65-F5344CB8AC3E}">
        <p14:creationId xmlns:p14="http://schemas.microsoft.com/office/powerpoint/2010/main" val="223633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class we talked about an integrated circuit.</a:t>
            </a:r>
          </a:p>
          <a:p>
            <a:r>
              <a:rPr lang="en-US" dirty="0"/>
              <a:t>There are different scales of integration…</a:t>
            </a:r>
          </a:p>
          <a:p>
            <a:endParaRPr lang="en-US" dirty="0"/>
          </a:p>
          <a:p>
            <a:r>
              <a:rPr lang="en-US" dirty="0"/>
              <a:t>Small - one or a few logic gates</a:t>
            </a:r>
          </a:p>
          <a:p>
            <a:r>
              <a:rPr lang="en-US" dirty="0"/>
              <a:t>Medium - would be like the even/odd detector from last class</a:t>
            </a:r>
          </a:p>
          <a:p>
            <a:r>
              <a:rPr lang="en-US" dirty="0"/>
              <a:t>Large – maybe some basic arithmetic</a:t>
            </a:r>
          </a:p>
          <a:p>
            <a:r>
              <a:rPr lang="en-US" dirty="0"/>
              <a:t>VLSI – full CPU on a chip</a:t>
            </a:r>
          </a:p>
          <a:p>
            <a:endParaRPr lang="en-US" dirty="0"/>
          </a:p>
          <a:p>
            <a:r>
              <a:rPr lang="en-US" dirty="0"/>
              <a:t>~100 billion (10^11) was the record in 2022</a:t>
            </a:r>
          </a:p>
          <a:p>
            <a:r>
              <a:rPr lang="en-US" dirty="0"/>
              <a:t>  - Intel predicts one trillion (10^12) by 2030.</a:t>
            </a:r>
          </a:p>
          <a:p>
            <a:r>
              <a:rPr lang="en-US" dirty="0"/>
              <a:t>  - Which is about 10x more in 8 years</a:t>
            </a:r>
          </a:p>
          <a:p>
            <a:r>
              <a:rPr lang="en-US" dirty="0"/>
              <a:t>    - 4 doublings (every 2 years) would predict 16x more.</a:t>
            </a:r>
          </a:p>
          <a:p>
            <a:r>
              <a:rPr lang="en-US" dirty="0"/>
              <a:t>    - so perhaps a little slower than Moore’s law… (next slide).</a:t>
            </a:r>
          </a:p>
          <a:p>
            <a:endParaRPr lang="en-US" dirty="0"/>
          </a:p>
          <a:p>
            <a:r>
              <a:rPr lang="en-US" dirty="0"/>
              <a:t>Mind boggling.</a:t>
            </a:r>
          </a:p>
          <a:p>
            <a:endParaRPr lang="en-US" dirty="0"/>
          </a:p>
          <a:p>
            <a:endParaRPr lang="en-US" dirty="0"/>
          </a:p>
        </p:txBody>
      </p:sp>
      <p:sp>
        <p:nvSpPr>
          <p:cNvPr id="4" name="Slide Number Placeholder 3"/>
          <p:cNvSpPr>
            <a:spLocks noGrp="1"/>
          </p:cNvSpPr>
          <p:nvPr>
            <p:ph type="sldNum" sz="quarter" idx="5"/>
          </p:nvPr>
        </p:nvSpPr>
        <p:spPr/>
        <p:txBody>
          <a:bodyPr/>
          <a:lstStyle/>
          <a:p>
            <a:fld id="{4A960F13-3E4F-A84B-AAC3-11D4A6B664F3}" type="slidenum">
              <a:rPr lang="en-US" smtClean="0"/>
              <a:t>16</a:t>
            </a:fld>
            <a:endParaRPr lang="en-US"/>
          </a:p>
        </p:txBody>
      </p:sp>
    </p:spTree>
    <p:extLst>
      <p:ext uri="{BB962C8B-B14F-4D97-AF65-F5344CB8AC3E}">
        <p14:creationId xmlns:p14="http://schemas.microsoft.com/office/powerpoint/2010/main" val="80143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10^9 = 1 billion</a:t>
            </a:r>
          </a:p>
          <a:p>
            <a:endParaRPr lang="en-US" dirty="0"/>
          </a:p>
          <a:p>
            <a:r>
              <a:rPr lang="en-US" dirty="0"/>
              <a:t>Vertical scale is log scale</a:t>
            </a:r>
          </a:p>
          <a:p>
            <a:r>
              <a:rPr lang="en-US" dirty="0"/>
              <a:t>So a straight line indicates an exponential relationship</a:t>
            </a:r>
          </a:p>
          <a:p>
            <a:r>
              <a:rPr lang="en-US" dirty="0"/>
              <a:t>  - I.e. a periodic doubling of the value</a:t>
            </a:r>
          </a:p>
          <a:p>
            <a:r>
              <a:rPr lang="en-US" dirty="0"/>
              <a:t>  - For example, for 5 years starting from the 4004 chip</a:t>
            </a:r>
          </a:p>
          <a:p>
            <a:r>
              <a:rPr lang="en-US" dirty="0"/>
              <a:t>    - 4004 chip had 2300 transistors in 1971.</a:t>
            </a:r>
          </a:p>
          <a:p>
            <a:r>
              <a:rPr lang="en-US" dirty="0"/>
              <a:t>    - 8086 chip had 29,000 transistors in 1976.</a:t>
            </a:r>
          </a:p>
          <a:p>
            <a:endParaRPr lang="en-US" dirty="0"/>
          </a:p>
          <a:p>
            <a:r>
              <a:rPr lang="en-US" dirty="0"/>
              <a:t>    - The prediction would be:</a:t>
            </a:r>
          </a:p>
          <a:p>
            <a:r>
              <a:rPr lang="en-US" dirty="0"/>
              <a:t>      - 2300 transistors in 1971 then a year later</a:t>
            </a:r>
          </a:p>
          <a:p>
            <a:r>
              <a:rPr lang="en-US" dirty="0"/>
              <a:t>      - 4,600 transistors in 1972 then a year later</a:t>
            </a:r>
          </a:p>
          <a:p>
            <a:r>
              <a:rPr lang="en-US" dirty="0"/>
              <a:t>      - 9,200 transistors in 1973 then a year later</a:t>
            </a:r>
          </a:p>
          <a:p>
            <a:r>
              <a:rPr lang="en-US" dirty="0"/>
              <a:t>       -18,400 transistors in 1974 then a year later</a:t>
            </a:r>
          </a:p>
          <a:p>
            <a:r>
              <a:rPr lang="en-US" dirty="0"/>
              <a:t>      - 36,800 transistors in 1975 then a year later</a:t>
            </a:r>
          </a:p>
          <a:p>
            <a:r>
              <a:rPr lang="en-US" dirty="0"/>
              <a:t>      - 73,600 transistors in 1976</a:t>
            </a:r>
          </a:p>
          <a:p>
            <a:r>
              <a:rPr lang="en-US" dirty="0"/>
              <a:t>        - Which is more that what actually happened</a:t>
            </a:r>
          </a:p>
          <a:p>
            <a:r>
              <a:rPr lang="en-US" dirty="0"/>
              <a:t>        - Suggesting the doubling took a little longer than a year</a:t>
            </a:r>
          </a:p>
          <a:p>
            <a:r>
              <a:rPr lang="en-US" dirty="0"/>
              <a:t>        - Which is why the prediction was later adjusted to 24 months.</a:t>
            </a:r>
          </a:p>
          <a:p>
            <a:r>
              <a:rPr lang="en-US" dirty="0"/>
              <a:t>        - Which is what is shown on the graph.</a:t>
            </a:r>
          </a:p>
          <a:p>
            <a:endParaRPr lang="en-US" dirty="0"/>
          </a:p>
          <a:p>
            <a:r>
              <a:rPr lang="en-US" dirty="0"/>
              <a:t>With the M1 Ultra at 10^11 transistors in 2022 that seems to be ahead of pace.</a:t>
            </a:r>
          </a:p>
          <a:p>
            <a:endParaRPr lang="en-US" dirty="0"/>
          </a:p>
          <a:p>
            <a:endParaRPr lang="en-US" dirty="0"/>
          </a:p>
        </p:txBody>
      </p:sp>
      <p:sp>
        <p:nvSpPr>
          <p:cNvPr id="4" name="Slide Number Placeholder 3"/>
          <p:cNvSpPr>
            <a:spLocks noGrp="1"/>
          </p:cNvSpPr>
          <p:nvPr>
            <p:ph type="sldNum" sz="quarter" idx="5"/>
          </p:nvPr>
        </p:nvSpPr>
        <p:spPr/>
        <p:txBody>
          <a:bodyPr/>
          <a:lstStyle/>
          <a:p>
            <a:fld id="{4A960F13-3E4F-A84B-AAC3-11D4A6B664F3}" type="slidenum">
              <a:rPr lang="en-US" smtClean="0"/>
              <a:t>17</a:t>
            </a:fld>
            <a:endParaRPr lang="en-US"/>
          </a:p>
        </p:txBody>
      </p:sp>
    </p:spTree>
    <p:extLst>
      <p:ext uri="{BB962C8B-B14F-4D97-AF65-F5344CB8AC3E}">
        <p14:creationId xmlns:p14="http://schemas.microsoft.com/office/powerpoint/2010/main" val="323768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Note: Individual images may be covered by their own licensing agreements and were incorporated here under fair use.  Their use in this slide deck does not change or alter their licensing. </a:t>
            </a:r>
          </a:p>
          <a:p>
            <a:endParaRPr lang="en-US" dirty="0"/>
          </a:p>
        </p:txBody>
      </p:sp>
    </p:spTree>
    <p:extLst>
      <p:ext uri="{BB962C8B-B14F-4D97-AF65-F5344CB8AC3E}">
        <p14:creationId xmlns:p14="http://schemas.microsoft.com/office/powerpoint/2010/main" val="140779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92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class we saw this circuit</a:t>
            </a:r>
          </a:p>
          <a:p>
            <a:r>
              <a:rPr lang="en-US" dirty="0"/>
              <a:t>  - It computed the Boolean function represented by the truth table.</a:t>
            </a:r>
          </a:p>
          <a:p>
            <a:r>
              <a:rPr lang="en-US" dirty="0"/>
              <a:t>  - If we look at that truth table we can generate an SOP expression for the function.</a:t>
            </a:r>
          </a:p>
          <a:p>
            <a:r>
              <a:rPr lang="en-US" dirty="0"/>
              <a:t>  - Which gives us another way to build a circuit</a:t>
            </a:r>
          </a:p>
          <a:p>
            <a:r>
              <a:rPr lang="en-US" dirty="0"/>
              <a:t>  - And that circuit uses less gates</a:t>
            </a:r>
          </a:p>
          <a:p>
            <a:r>
              <a:rPr lang="en-US" dirty="0"/>
              <a:t>    - But computes the same function…</a:t>
            </a:r>
          </a:p>
          <a:p>
            <a:r>
              <a:rPr lang="en-US" dirty="0"/>
              <a:t>  - So these circuits are equivalent…</a:t>
            </a:r>
          </a:p>
          <a:p>
            <a:endParaRPr lang="en-US" dirty="0"/>
          </a:p>
          <a:p>
            <a:r>
              <a:rPr lang="en-US" dirty="0"/>
              <a:t>This is just one example of equivalent circuits.</a:t>
            </a:r>
          </a:p>
          <a:p>
            <a:r>
              <a:rPr lang="en-US" dirty="0"/>
              <a:t>Sets the stage for what we will do today.</a:t>
            </a:r>
          </a:p>
        </p:txBody>
      </p:sp>
    </p:spTree>
    <p:extLst>
      <p:ext uri="{BB962C8B-B14F-4D97-AF65-F5344CB8AC3E}">
        <p14:creationId xmlns:p14="http://schemas.microsoft.com/office/powerpoint/2010/main" val="369096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32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7853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use the Boolean Identities to simplify this expression.</a:t>
            </a:r>
          </a:p>
          <a:p>
            <a:r>
              <a:rPr lang="en-US" dirty="0"/>
              <a:t>  - I don’t expect you to to come up with the identities from thin air.</a:t>
            </a:r>
          </a:p>
          <a:p>
            <a:r>
              <a:rPr lang="en-US" dirty="0"/>
              <a:t>  - you’ll have the reference sheet to use when working on the homework</a:t>
            </a:r>
          </a:p>
          <a:p>
            <a:endParaRPr lang="en-US" dirty="0"/>
          </a:p>
          <a:p>
            <a:r>
              <a:rPr lang="en-US" dirty="0"/>
              <a:t>When I compare the structure of Z to the identities </a:t>
            </a:r>
          </a:p>
          <a:p>
            <a:r>
              <a:rPr lang="en-US" dirty="0"/>
              <a:t>I find the right side of the Distributive OR form a match.</a:t>
            </a:r>
          </a:p>
          <a:p>
            <a:r>
              <a:rPr lang="en-US" dirty="0"/>
              <a:t>  PQ term is A</a:t>
            </a:r>
          </a:p>
          <a:p>
            <a:r>
              <a:rPr lang="en-US" dirty="0"/>
              <a:t>  Not P is B</a:t>
            </a:r>
          </a:p>
          <a:p>
            <a:r>
              <a:rPr lang="en-US" dirty="0"/>
              <a:t>  Q is C</a:t>
            </a:r>
          </a:p>
          <a:p>
            <a:endParaRPr lang="en-US" dirty="0"/>
          </a:p>
          <a:p>
            <a:r>
              <a:rPr lang="en-US" dirty="0"/>
              <a:t>Then rewriting as it appears on the left.</a:t>
            </a:r>
          </a:p>
          <a:p>
            <a:endParaRPr lang="en-US" dirty="0"/>
          </a:p>
          <a:p>
            <a:endParaRPr lang="en-US" dirty="0"/>
          </a:p>
        </p:txBody>
      </p:sp>
    </p:spTree>
    <p:extLst>
      <p:ext uri="{BB962C8B-B14F-4D97-AF65-F5344CB8AC3E}">
        <p14:creationId xmlns:p14="http://schemas.microsoft.com/office/powerpoint/2010/main" val="27648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the same thing</a:t>
            </a:r>
          </a:p>
          <a:p>
            <a:r>
              <a:rPr lang="en-US" dirty="0"/>
              <a:t>The PQ NAND term matches the right side of </a:t>
            </a:r>
            <a:r>
              <a:rPr lang="en-US" dirty="0" err="1"/>
              <a:t>DeMorgan’s</a:t>
            </a:r>
            <a:r>
              <a:rPr lang="en-US" dirty="0"/>
              <a:t> AND</a:t>
            </a:r>
          </a:p>
          <a:p>
            <a:r>
              <a:rPr lang="en-US" dirty="0"/>
              <a:t>  A = P </a:t>
            </a:r>
          </a:p>
          <a:p>
            <a:r>
              <a:rPr lang="en-US" dirty="0"/>
              <a:t>  B = NOT Q</a:t>
            </a:r>
          </a:p>
          <a:p>
            <a:endParaRPr lang="en-US" dirty="0"/>
          </a:p>
          <a:p>
            <a:r>
              <a:rPr lang="en-US" dirty="0"/>
              <a:t>Rewriting as on the left side.</a:t>
            </a:r>
          </a:p>
          <a:p>
            <a:r>
              <a:rPr lang="en-US" dirty="0"/>
              <a:t>Just doing it twice.</a:t>
            </a:r>
          </a:p>
        </p:txBody>
      </p:sp>
    </p:spTree>
    <p:extLst>
      <p:ext uri="{BB962C8B-B14F-4D97-AF65-F5344CB8AC3E}">
        <p14:creationId xmlns:p14="http://schemas.microsoft.com/office/powerpoint/2010/main" val="126579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 looks like I could use the </a:t>
            </a:r>
            <a:r>
              <a:rPr lang="en-US" dirty="0" err="1"/>
              <a:t>Distribututive</a:t>
            </a:r>
            <a:r>
              <a:rPr lang="en-US" dirty="0"/>
              <a:t> OR form</a:t>
            </a:r>
          </a:p>
          <a:p>
            <a:r>
              <a:rPr lang="en-US" dirty="0"/>
              <a:t>  P+Q term = A</a:t>
            </a:r>
          </a:p>
          <a:p>
            <a:r>
              <a:rPr lang="en-US" dirty="0"/>
              <a:t>  Not P = B</a:t>
            </a:r>
          </a:p>
          <a:p>
            <a:r>
              <a:rPr lang="en-US" dirty="0"/>
              <a:t>  Q = C</a:t>
            </a:r>
          </a:p>
          <a:p>
            <a:endParaRPr lang="en-US" dirty="0"/>
          </a:p>
          <a:p>
            <a:r>
              <a:rPr lang="en-US" dirty="0"/>
              <a:t>Often there is more than one choice…</a:t>
            </a:r>
          </a:p>
          <a:p>
            <a:endParaRPr lang="en-US" dirty="0"/>
          </a:p>
          <a:p>
            <a:r>
              <a:rPr lang="en-US" dirty="0"/>
              <a:t>But we could also apply commutative AND form to each term.</a:t>
            </a:r>
          </a:p>
          <a:p>
            <a:endParaRPr lang="en-US" dirty="0"/>
          </a:p>
          <a:p>
            <a:r>
              <a:rPr lang="en-US" dirty="0"/>
              <a:t>No definitive rule for which one is better.</a:t>
            </a:r>
          </a:p>
          <a:p>
            <a:r>
              <a:rPr lang="en-US" dirty="0"/>
              <a:t>Just have to try them and see where they lead…</a:t>
            </a:r>
          </a:p>
          <a:p>
            <a:r>
              <a:rPr lang="en-US" dirty="0"/>
              <a:t>If things get worse, go back and try the other…</a:t>
            </a:r>
          </a:p>
        </p:txBody>
      </p:sp>
    </p:spTree>
    <p:extLst>
      <p:ext uri="{BB962C8B-B14F-4D97-AF65-F5344CB8AC3E}">
        <p14:creationId xmlns:p14="http://schemas.microsoft.com/office/powerpoint/2010/main" val="177887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apply the Commutive AND form</a:t>
            </a:r>
          </a:p>
          <a:p>
            <a:endParaRPr lang="en-US" dirty="0"/>
          </a:p>
          <a:p>
            <a:r>
              <a:rPr lang="en-US" dirty="0"/>
              <a:t>Apply it twice</a:t>
            </a:r>
          </a:p>
          <a:p>
            <a:r>
              <a:rPr lang="en-US" dirty="0"/>
              <a:t> - to first term </a:t>
            </a:r>
          </a:p>
          <a:p>
            <a:r>
              <a:rPr lang="en-US" dirty="0"/>
              <a:t> - to second term</a:t>
            </a:r>
          </a:p>
        </p:txBody>
      </p:sp>
    </p:spTree>
    <p:extLst>
      <p:ext uri="{BB962C8B-B14F-4D97-AF65-F5344CB8AC3E}">
        <p14:creationId xmlns:p14="http://schemas.microsoft.com/office/powerpoint/2010/main" val="120989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use the Distributive OR form</a:t>
            </a:r>
          </a:p>
          <a:p>
            <a:endParaRPr lang="en-US" dirty="0"/>
          </a:p>
          <a:p>
            <a:r>
              <a:rPr lang="en-US" dirty="0"/>
              <a:t>Again – apply it twice here</a:t>
            </a:r>
          </a:p>
          <a:p>
            <a:r>
              <a:rPr lang="en-US" dirty="0"/>
              <a:t> - to first term </a:t>
            </a:r>
          </a:p>
          <a:p>
            <a:r>
              <a:rPr lang="en-US" dirty="0"/>
              <a:t> - to second term</a:t>
            </a:r>
          </a:p>
          <a:p>
            <a:endParaRPr lang="en-US" dirty="0"/>
          </a:p>
          <a:p>
            <a:r>
              <a:rPr lang="en-US" dirty="0"/>
              <a:t>Just like normal algebra.</a:t>
            </a:r>
          </a:p>
          <a:p>
            <a:endParaRPr lang="en-US" dirty="0"/>
          </a:p>
        </p:txBody>
      </p:sp>
    </p:spTree>
    <p:extLst>
      <p:ext uri="{BB962C8B-B14F-4D97-AF65-F5344CB8AC3E}">
        <p14:creationId xmlns:p14="http://schemas.microsoft.com/office/powerpoint/2010/main" val="227752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4102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Faster and Cheaper.</a:t>
            </a:r>
          </a:p>
        </p:txBody>
      </p:sp>
    </p:spTree>
    <p:extLst>
      <p:ext uri="{BB962C8B-B14F-4D97-AF65-F5344CB8AC3E}">
        <p14:creationId xmlns:p14="http://schemas.microsoft.com/office/powerpoint/2010/main" val="398967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idea is that if we have equivalent circuits, some may be “better” than others.</a:t>
            </a:r>
          </a:p>
          <a:p>
            <a:endParaRPr lang="en-US" dirty="0"/>
          </a:p>
          <a:p>
            <a:r>
              <a:rPr lang="en-US" dirty="0"/>
              <a:t>We know about NOT with 2 transistors.</a:t>
            </a:r>
          </a:p>
          <a:p>
            <a:r>
              <a:rPr lang="en-US" dirty="0"/>
              <a:t>Other gates (as we saw for NAND) have different circuits with different numbers of transistors.</a:t>
            </a:r>
          </a:p>
          <a:p>
            <a:r>
              <a:rPr lang="en-US" dirty="0"/>
              <a:t>These are the numbers for AND and NOR (google CMOS AND, CMOS NOR if you are interested)</a:t>
            </a:r>
          </a:p>
        </p:txBody>
      </p:sp>
    </p:spTree>
    <p:extLst>
      <p:ext uri="{BB962C8B-B14F-4D97-AF65-F5344CB8AC3E}">
        <p14:creationId xmlns:p14="http://schemas.microsoft.com/office/powerpoint/2010/main" val="39970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looked them up for the 74HC series of CMOS chips that we will be using in the lab.</a:t>
            </a:r>
          </a:p>
          <a:p>
            <a:endParaRPr lang="en-US" dirty="0"/>
          </a:p>
          <a:p>
            <a:r>
              <a:rPr lang="en-US" dirty="0"/>
              <a:t>We won’t be concerned with finding propagation delays in this course, </a:t>
            </a:r>
          </a:p>
          <a:p>
            <a:r>
              <a:rPr lang="en-US" dirty="0"/>
              <a:t>But I want you to be familiar with the idea</a:t>
            </a:r>
          </a:p>
          <a:p>
            <a:r>
              <a:rPr lang="en-US" dirty="0"/>
              <a:t>And understand how it is related to logic simplification.</a:t>
            </a:r>
          </a:p>
          <a:p>
            <a:endParaRPr lang="en-US" dirty="0"/>
          </a:p>
          <a:p>
            <a:r>
              <a:rPr lang="en-US" dirty="0"/>
              <a:t>The important question becomes how do we find these simpler circuits?</a:t>
            </a:r>
          </a:p>
        </p:txBody>
      </p:sp>
    </p:spTree>
    <p:extLst>
      <p:ext uri="{BB962C8B-B14F-4D97-AF65-F5344CB8AC3E}">
        <p14:creationId xmlns:p14="http://schemas.microsoft.com/office/powerpoint/2010/main" val="138141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consider this one identity…</a:t>
            </a:r>
          </a:p>
          <a:p>
            <a:endParaRPr lang="en-US" dirty="0"/>
          </a:p>
          <a:p>
            <a:r>
              <a:rPr lang="en-US" dirty="0"/>
              <a:t>Should look reasonably familiar from normal algebra.</a:t>
            </a:r>
          </a:p>
          <a:p>
            <a:r>
              <a:rPr lang="en-US" dirty="0"/>
              <a:t>  - (A AND B) OR (A AND C) is equivalent to A AND (B OR C)</a:t>
            </a:r>
          </a:p>
          <a:p>
            <a:r>
              <a:rPr lang="en-US" dirty="0"/>
              <a:t>  - Factoring out the A.</a:t>
            </a:r>
          </a:p>
          <a:p>
            <a:endParaRPr lang="en-US" dirty="0"/>
          </a:p>
          <a:p>
            <a:r>
              <a:rPr lang="en-US" dirty="0"/>
              <a:t>So if we have this circuit…</a:t>
            </a:r>
          </a:p>
          <a:p>
            <a:r>
              <a:rPr lang="en-US" dirty="0"/>
              <a:t>  - We can write its logic expression using our substitution method.</a:t>
            </a:r>
          </a:p>
          <a:p>
            <a:r>
              <a:rPr lang="en-US" dirty="0"/>
              <a:t>  - We can then apply the identity with A=Q, B=P and C=R to get an equivalent expression.</a:t>
            </a:r>
          </a:p>
          <a:p>
            <a:r>
              <a:rPr lang="en-US" dirty="0"/>
              <a:t>  - We can then turn that equivalent expression back into a circuit</a:t>
            </a:r>
          </a:p>
          <a:p>
            <a:r>
              <a:rPr lang="en-US" dirty="0"/>
              <a:t>  - And in this case, that circuit uses fewer gates and would be less expensive.</a:t>
            </a:r>
          </a:p>
          <a:p>
            <a:r>
              <a:rPr lang="en-US" dirty="0"/>
              <a:t>    - Note: We didn’t reduce propagation delay – but we did reduce the cost.</a:t>
            </a:r>
          </a:p>
        </p:txBody>
      </p:sp>
    </p:spTree>
    <p:extLst>
      <p:ext uri="{BB962C8B-B14F-4D97-AF65-F5344CB8AC3E}">
        <p14:creationId xmlns:p14="http://schemas.microsoft.com/office/powerpoint/2010/main" val="299951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good number of Boolean Identities.</a:t>
            </a:r>
          </a:p>
          <a:p>
            <a:r>
              <a:rPr lang="en-US" dirty="0"/>
              <a:t>You’ll get some experience with a few of these today and then more in the Activities.</a:t>
            </a:r>
          </a:p>
          <a:p>
            <a:r>
              <a:rPr lang="en-US" dirty="0"/>
              <a:t>The principle for all of these is the same as what we saw on the previous slide… </a:t>
            </a:r>
          </a:p>
          <a:p>
            <a:r>
              <a:rPr lang="en-US" dirty="0"/>
              <a:t>  - You can rewrite an expression that looks like what’s on the left, with what’s on the right.</a:t>
            </a:r>
          </a:p>
          <a:p>
            <a:r>
              <a:rPr lang="en-US" dirty="0"/>
              <a:t>    - or vice versa</a:t>
            </a:r>
          </a:p>
          <a:p>
            <a:r>
              <a:rPr lang="en-US" dirty="0"/>
              <a:t>  </a:t>
            </a:r>
            <a:r>
              <a:rPr lang="en-US" b="1" dirty="0"/>
              <a:t>- On the previous slide we used OR Form of Distributive Identity.</a:t>
            </a:r>
          </a:p>
          <a:p>
            <a:endParaRPr lang="en-US" dirty="0"/>
          </a:p>
          <a:p>
            <a:r>
              <a:rPr lang="en-US" dirty="0"/>
              <a:t>Again, the idea is that some expressions will </a:t>
            </a:r>
          </a:p>
          <a:p>
            <a:r>
              <a:rPr lang="en-US" dirty="0"/>
              <a:t>  - require fewer gates or fewer transistors or </a:t>
            </a:r>
          </a:p>
          <a:p>
            <a:r>
              <a:rPr lang="en-US" dirty="0"/>
              <a:t>  - give a circuit with a smaller propagation delay or </a:t>
            </a:r>
          </a:p>
          <a:p>
            <a:r>
              <a:rPr lang="en-US" dirty="0"/>
              <a:t>  - possibly both.</a:t>
            </a:r>
          </a:p>
          <a:p>
            <a:endParaRPr lang="en-US" dirty="0"/>
          </a:p>
          <a:p>
            <a:r>
              <a:rPr lang="en-US" dirty="0"/>
              <a:t>You will study these identities and the Boolean Algebra more deeply in MATH 211.</a:t>
            </a:r>
          </a:p>
          <a:p>
            <a:r>
              <a:rPr lang="en-US" dirty="0"/>
              <a:t>For us, here they are purely practical ways to produce equivalent circuits.</a:t>
            </a:r>
          </a:p>
          <a:p>
            <a:endParaRPr lang="en-US" dirty="0"/>
          </a:p>
          <a:p>
            <a:r>
              <a:rPr lang="en-US" dirty="0"/>
              <a:t>This slide will be a useful reference and there is a PDF of it linked on the course page.</a:t>
            </a:r>
          </a:p>
        </p:txBody>
      </p:sp>
    </p:spTree>
    <p:extLst>
      <p:ext uri="{BB962C8B-B14F-4D97-AF65-F5344CB8AC3E}">
        <p14:creationId xmlns:p14="http://schemas.microsoft.com/office/powerpoint/2010/main" val="208612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this one out on the board.</a:t>
            </a:r>
          </a:p>
          <a:p>
            <a:r>
              <a:rPr lang="en-US" dirty="0"/>
              <a:t>  - Use substitution method to get a logic expression for the circuit.</a:t>
            </a:r>
          </a:p>
          <a:p>
            <a:r>
              <a:rPr lang="en-US" dirty="0"/>
              <a:t>  - Find the Boolean Identity that applies</a:t>
            </a:r>
          </a:p>
          <a:p>
            <a:r>
              <a:rPr lang="en-US" dirty="0"/>
              <a:t>    - Write it out &amp; Label it with Name and Form</a:t>
            </a:r>
          </a:p>
          <a:p>
            <a:r>
              <a:rPr lang="en-US" dirty="0"/>
              <a:t>  - Rewrite the expression for the circuit into its equivalent form.</a:t>
            </a:r>
          </a:p>
          <a:p>
            <a:r>
              <a:rPr lang="en-US" dirty="0"/>
              <a:t>- Draw the new circuit.</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a:t>
            </a:r>
            <a:r>
              <a:rPr lang="en-US" dirty="0" err="1"/>
              <a:t>Hummm</a:t>
            </a:r>
            <a:r>
              <a:rPr lang="en-US" dirty="0"/>
              <a:t>… what does that mean?</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In this case, anywhere we needed X we can just run a wire from A!</a:t>
            </a:r>
          </a:p>
          <a:p>
            <a:pPr marL="457200" marR="0" lvl="0" indent="-31750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    - That’s better!</a:t>
            </a:r>
          </a:p>
          <a:p>
            <a:endParaRPr lang="en-US" dirty="0"/>
          </a:p>
          <a:p>
            <a:r>
              <a:rPr lang="en-US" dirty="0"/>
              <a:t>Can check your work with a truth table.</a:t>
            </a:r>
          </a:p>
          <a:p>
            <a:r>
              <a:rPr lang="en-US" dirty="0"/>
              <a:t>  - Produce a truth table for X from the original circuit.</a:t>
            </a:r>
          </a:p>
          <a:p>
            <a:r>
              <a:rPr lang="en-US" dirty="0"/>
              <a:t>  - Produce a truth table for X using the new circuit.</a:t>
            </a:r>
          </a:p>
          <a:p>
            <a:r>
              <a:rPr lang="en-US" dirty="0"/>
              <a:t>  - If they match then </a:t>
            </a:r>
          </a:p>
          <a:p>
            <a:r>
              <a:rPr lang="en-US" dirty="0"/>
              <a:t>    - For every possible input the circuits produce the same output.</a:t>
            </a:r>
          </a:p>
          <a:p>
            <a:r>
              <a:rPr lang="en-US" dirty="0"/>
              <a:t>    - So, they compute the same Boolean function.</a:t>
            </a:r>
          </a:p>
          <a:p>
            <a:r>
              <a:rPr lang="en-US" dirty="0"/>
              <a:t>    - So, they are equivalent.</a:t>
            </a:r>
          </a:p>
          <a:p>
            <a:endParaRPr lang="en-US" dirty="0"/>
          </a:p>
        </p:txBody>
      </p:sp>
    </p:spTree>
    <p:extLst>
      <p:ext uri="{BB962C8B-B14F-4D97-AF65-F5344CB8AC3E}">
        <p14:creationId xmlns:p14="http://schemas.microsoft.com/office/powerpoint/2010/main" val="417119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captures what was done on the board for your review and/or practice later.</a:t>
            </a:r>
          </a:p>
        </p:txBody>
      </p:sp>
    </p:spTree>
    <p:extLst>
      <p:ext uri="{BB962C8B-B14F-4D97-AF65-F5344CB8AC3E}">
        <p14:creationId xmlns:p14="http://schemas.microsoft.com/office/powerpoint/2010/main" val="42716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 pairs.</a:t>
            </a:r>
          </a:p>
          <a:p>
            <a:r>
              <a:rPr lang="en-US" dirty="0"/>
              <a:t>Comparing results with neighboring pairs.</a:t>
            </a:r>
          </a:p>
          <a:p>
            <a:r>
              <a:rPr lang="en-US" dirty="0"/>
              <a:t>We’ll cross check in a few minutes.</a:t>
            </a:r>
          </a:p>
          <a:p>
            <a:endParaRPr lang="en-US" dirty="0"/>
          </a:p>
        </p:txBody>
      </p:sp>
    </p:spTree>
    <p:extLst>
      <p:ext uri="{BB962C8B-B14F-4D97-AF65-F5344CB8AC3E}">
        <p14:creationId xmlns:p14="http://schemas.microsoft.com/office/powerpoint/2010/main" val="374474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60727CCB-102B-3F40-ACD5-F81E91D98C77}"/>
              </a:ext>
            </a:extLst>
          </p:cNvPr>
          <p:cNvSpPr>
            <a:spLocks/>
          </p:cNvSpPr>
          <p:nvPr/>
        </p:nvSpPr>
        <p:spPr bwMode="auto">
          <a:xfrm rot="10800000" flipH="1">
            <a:off x="3919538" y="3976688"/>
            <a:ext cx="1303337" cy="1128712"/>
          </a:xfrm>
          <a:custGeom>
            <a:avLst/>
            <a:gdLst>
              <a:gd name="T0" fmla="*/ 325834 w 120000"/>
              <a:gd name="T1" fmla="*/ 0 h 120000"/>
              <a:gd name="T2" fmla="*/ 0 w 120000"/>
              <a:gd name="T3" fmla="*/ 564300 h 120000"/>
              <a:gd name="T4" fmla="*/ 325834 w 120000"/>
              <a:gd name="T5" fmla="*/ 1128712 h 120000"/>
              <a:gd name="T6" fmla="*/ 977503 w 120000"/>
              <a:gd name="T7" fmla="*/ 1128712 h 120000"/>
              <a:gd name="T8" fmla="*/ 1303337 w 120000"/>
              <a:gd name="T9" fmla="*/ 564300 h 120000"/>
              <a:gd name="T10" fmla="*/ 977503 w 120000"/>
              <a:gd name="T11" fmla="*/ 0 h 120000"/>
              <a:gd name="T12" fmla="*/ 325834 w 120000"/>
              <a:gd name="T13" fmla="*/ 0 h 120000"/>
              <a:gd name="T14" fmla="*/ 417904 w 120000"/>
              <a:gd name="T15" fmla="*/ 159431 h 120000"/>
              <a:gd name="T16" fmla="*/ 885422 w 120000"/>
              <a:gd name="T17" fmla="*/ 159431 h 120000"/>
              <a:gd name="T18" fmla="*/ 1119056 w 120000"/>
              <a:gd name="T19" fmla="*/ 564300 h 120000"/>
              <a:gd name="T20" fmla="*/ 885422 w 120000"/>
              <a:gd name="T21" fmla="*/ 969169 h 120000"/>
              <a:gd name="T22" fmla="*/ 417904 w 120000"/>
              <a:gd name="T23" fmla="*/ 969169 h 120000"/>
              <a:gd name="T24" fmla="*/ 184151 w 120000"/>
              <a:gd name="T25" fmla="*/ 564300 h 120000"/>
              <a:gd name="T26" fmla="*/ 417904 w 120000"/>
              <a:gd name="T27" fmla="*/ 159431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11;p2">
            <a:extLst>
              <a:ext uri="{FF2B5EF4-FFF2-40B4-BE49-F238E27FC236}">
                <a16:creationId xmlns:a16="http://schemas.microsoft.com/office/drawing/2014/main" id="{CF8E66DE-864C-8648-B9BD-C1618A08E9CE}"/>
              </a:ext>
            </a:extLst>
          </p:cNvPr>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13;p2">
            <a:extLst>
              <a:ext uri="{FF2B5EF4-FFF2-40B4-BE49-F238E27FC236}">
                <a16:creationId xmlns:a16="http://schemas.microsoft.com/office/drawing/2014/main" id="{E622547A-1090-B841-AB8A-0F2EC9F31993}"/>
              </a:ext>
            </a:extLst>
          </p:cNvPr>
          <p:cNvSpPr>
            <a:spLocks noChangeArrowheads="1"/>
          </p:cNvSpPr>
          <p:nvPr/>
        </p:nvSpPr>
        <p:spPr bwMode="auto">
          <a:xfrm rot="10800000" flipH="1">
            <a:off x="2809875" y="-173038"/>
            <a:ext cx="1111250" cy="962026"/>
          </a:xfrm>
          <a:prstGeom prst="hexagon">
            <a:avLst>
              <a:gd name="adj" fmla="val 28685"/>
              <a:gd name="vf" fmla="val 115470"/>
            </a:avLst>
          </a:prstGeom>
          <a:noFill/>
          <a:ln w="19050">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14;p2">
            <a:extLst>
              <a:ext uri="{FF2B5EF4-FFF2-40B4-BE49-F238E27FC236}">
                <a16:creationId xmlns:a16="http://schemas.microsoft.com/office/drawing/2014/main" id="{F2DFB12E-8AA2-BF4B-ABBE-84712DD2F12A}"/>
              </a:ext>
            </a:extLst>
          </p:cNvPr>
          <p:cNvSpPr>
            <a:spLocks noChangeArrowheads="1"/>
          </p:cNvSpPr>
          <p:nvPr/>
        </p:nvSpPr>
        <p:spPr bwMode="auto">
          <a:xfrm rot="10800000" flipH="1">
            <a:off x="3602038" y="1360488"/>
            <a:ext cx="493712" cy="427037"/>
          </a:xfrm>
          <a:prstGeom prst="hexagon">
            <a:avLst>
              <a:gd name="adj" fmla="val 28705"/>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15;p2">
            <a:extLst>
              <a:ext uri="{FF2B5EF4-FFF2-40B4-BE49-F238E27FC236}">
                <a16:creationId xmlns:a16="http://schemas.microsoft.com/office/drawing/2014/main" id="{1EA83F08-1F96-5640-8C79-897DD94794F8}"/>
              </a:ext>
            </a:extLst>
          </p:cNvPr>
          <p:cNvSpPr>
            <a:spLocks noChangeArrowheads="1"/>
          </p:cNvSpPr>
          <p:nvPr/>
        </p:nvSpPr>
        <p:spPr bwMode="auto">
          <a:xfrm rot="10800000" flipH="1">
            <a:off x="5278438" y="855663"/>
            <a:ext cx="944562" cy="817562"/>
          </a:xfrm>
          <a:prstGeom prst="hexagon">
            <a:avLst>
              <a:gd name="adj" fmla="val 28691"/>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6;p2">
            <a:extLst>
              <a:ext uri="{FF2B5EF4-FFF2-40B4-BE49-F238E27FC236}">
                <a16:creationId xmlns:a16="http://schemas.microsoft.com/office/drawing/2014/main" id="{C5E0530D-1E01-3143-AE7E-3F283001644B}"/>
              </a:ext>
            </a:extLst>
          </p:cNvPr>
          <p:cNvSpPr>
            <a:spLocks noChangeArrowheads="1"/>
          </p:cNvSpPr>
          <p:nvPr/>
        </p:nvSpPr>
        <p:spPr bwMode="auto">
          <a:xfrm rot="10800000" flipH="1">
            <a:off x="5365750" y="352425"/>
            <a:ext cx="493713" cy="427038"/>
          </a:xfrm>
          <a:prstGeom prst="hexagon">
            <a:avLst>
              <a:gd name="adj" fmla="val 28684"/>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17;p2">
            <a:extLst>
              <a:ext uri="{FF2B5EF4-FFF2-40B4-BE49-F238E27FC236}">
                <a16:creationId xmlns:a16="http://schemas.microsoft.com/office/drawing/2014/main" id="{EEAA92A2-DBEA-AE45-8867-6616C2B3D40E}"/>
              </a:ext>
            </a:extLst>
          </p:cNvPr>
          <p:cNvGrpSpPr>
            <a:grpSpLocks/>
          </p:cNvGrpSpPr>
          <p:nvPr/>
        </p:nvGrpSpPr>
        <p:grpSpPr bwMode="auto">
          <a:xfrm>
            <a:off x="5549900" y="1030288"/>
            <a:ext cx="403225" cy="373062"/>
            <a:chOff x="5975075" y="2327500"/>
            <a:chExt cx="420100" cy="388350"/>
          </a:xfrm>
        </p:grpSpPr>
        <p:sp>
          <p:nvSpPr>
            <p:cNvPr id="10" name="Google Shape;18;p2">
              <a:extLst>
                <a:ext uri="{FF2B5EF4-FFF2-40B4-BE49-F238E27FC236}">
                  <a16:creationId xmlns:a16="http://schemas.microsoft.com/office/drawing/2014/main" id="{9CBA48E3-29BF-0147-AEFB-2CBC66375C5E}"/>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9;p2">
              <a:extLst>
                <a:ext uri="{FF2B5EF4-FFF2-40B4-BE49-F238E27FC236}">
                  <a16:creationId xmlns:a16="http://schemas.microsoft.com/office/drawing/2014/main" id="{F6C424FA-39CC-F14C-9BF9-A74DD31A729F}"/>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3" name="Google Shape;20;p2">
            <a:extLst>
              <a:ext uri="{FF2B5EF4-FFF2-40B4-BE49-F238E27FC236}">
                <a16:creationId xmlns:a16="http://schemas.microsoft.com/office/drawing/2014/main" id="{4D5597ED-C176-9745-9829-F0E8275DB536}"/>
              </a:ext>
            </a:extLst>
          </p:cNvPr>
          <p:cNvSpPr>
            <a:spLocks/>
          </p:cNvSpPr>
          <p:nvPr/>
        </p:nvSpPr>
        <p:spPr bwMode="auto">
          <a:xfrm>
            <a:off x="3252788" y="112713"/>
            <a:ext cx="225425" cy="390525"/>
          </a:xfrm>
          <a:custGeom>
            <a:avLst/>
            <a:gdLst>
              <a:gd name="T0" fmla="*/ 121980 w 11870"/>
              <a:gd name="T1" fmla="*/ 19028 h 20565"/>
              <a:gd name="T2" fmla="*/ 124772 w 11870"/>
              <a:gd name="T3" fmla="*/ 21800 h 20565"/>
              <a:gd name="T4" fmla="*/ 124772 w 11870"/>
              <a:gd name="T5" fmla="*/ 25978 h 20565"/>
              <a:gd name="T6" fmla="*/ 121980 w 11870"/>
              <a:gd name="T7" fmla="*/ 28770 h 20565"/>
              <a:gd name="T8" fmla="*/ 105762 w 11870"/>
              <a:gd name="T9" fmla="*/ 29225 h 20565"/>
              <a:gd name="T10" fmla="*/ 102039 w 11870"/>
              <a:gd name="T11" fmla="*/ 27839 h 20565"/>
              <a:gd name="T12" fmla="*/ 100197 w 11870"/>
              <a:gd name="T13" fmla="*/ 24117 h 20565"/>
              <a:gd name="T14" fmla="*/ 102039 w 11870"/>
              <a:gd name="T15" fmla="*/ 20414 h 20565"/>
              <a:gd name="T16" fmla="*/ 105762 w 11870"/>
              <a:gd name="T17" fmla="*/ 18553 h 20565"/>
              <a:gd name="T18" fmla="*/ 200831 w 11870"/>
              <a:gd name="T19" fmla="*/ 48709 h 20565"/>
              <a:gd name="T20" fmla="*/ 24594 w 11870"/>
              <a:gd name="T21" fmla="*/ 317243 h 20565"/>
              <a:gd name="T22" fmla="*/ 200831 w 11870"/>
              <a:gd name="T23" fmla="*/ 48709 h 20565"/>
              <a:gd name="T24" fmla="*/ 115960 w 11870"/>
              <a:gd name="T25" fmla="*/ 338113 h 20565"/>
              <a:gd name="T26" fmla="*/ 121980 w 11870"/>
              <a:gd name="T27" fmla="*/ 340430 h 20565"/>
              <a:gd name="T28" fmla="*/ 126158 w 11870"/>
              <a:gd name="T29" fmla="*/ 344608 h 20565"/>
              <a:gd name="T30" fmla="*/ 128475 w 11870"/>
              <a:gd name="T31" fmla="*/ 350627 h 20565"/>
              <a:gd name="T32" fmla="*/ 128475 w 11870"/>
              <a:gd name="T33" fmla="*/ 357122 h 20565"/>
              <a:gd name="T34" fmla="*/ 126158 w 11870"/>
              <a:gd name="T35" fmla="*/ 363161 h 20565"/>
              <a:gd name="T36" fmla="*/ 121980 w 11870"/>
              <a:gd name="T37" fmla="*/ 367319 h 20565"/>
              <a:gd name="T38" fmla="*/ 115960 w 11870"/>
              <a:gd name="T39" fmla="*/ 369636 h 20565"/>
              <a:gd name="T40" fmla="*/ 109465 w 11870"/>
              <a:gd name="T41" fmla="*/ 369636 h 20565"/>
              <a:gd name="T42" fmla="*/ 103426 w 11870"/>
              <a:gd name="T43" fmla="*/ 367319 h 20565"/>
              <a:gd name="T44" fmla="*/ 99267 w 11870"/>
              <a:gd name="T45" fmla="*/ 363161 h 20565"/>
              <a:gd name="T46" fmla="*/ 96950 w 11870"/>
              <a:gd name="T47" fmla="*/ 357122 h 20565"/>
              <a:gd name="T48" fmla="*/ 96950 w 11870"/>
              <a:gd name="T49" fmla="*/ 350627 h 20565"/>
              <a:gd name="T50" fmla="*/ 99267 w 11870"/>
              <a:gd name="T51" fmla="*/ 344608 h 20565"/>
              <a:gd name="T52" fmla="*/ 103426 w 11870"/>
              <a:gd name="T53" fmla="*/ 340430 h 20565"/>
              <a:gd name="T54" fmla="*/ 109465 w 11870"/>
              <a:gd name="T55" fmla="*/ 338113 h 20565"/>
              <a:gd name="T56" fmla="*/ 24594 w 11870"/>
              <a:gd name="T57" fmla="*/ 0 h 20565"/>
              <a:gd name="T58" fmla="*/ 14851 w 11870"/>
              <a:gd name="T59" fmla="*/ 1861 h 20565"/>
              <a:gd name="T60" fmla="*/ 6951 w 11870"/>
              <a:gd name="T61" fmla="*/ 6969 h 20565"/>
              <a:gd name="T62" fmla="*/ 1861 w 11870"/>
              <a:gd name="T63" fmla="*/ 14850 h 20565"/>
              <a:gd name="T64" fmla="*/ 0 w 11870"/>
              <a:gd name="T65" fmla="*/ 24592 h 20565"/>
              <a:gd name="T66" fmla="*/ 475 w 11870"/>
              <a:gd name="T67" fmla="*/ 371041 h 20565"/>
              <a:gd name="T68" fmla="*/ 4178 w 11870"/>
              <a:gd name="T69" fmla="*/ 379853 h 20565"/>
              <a:gd name="T70" fmla="*/ 10673 w 11870"/>
              <a:gd name="T71" fmla="*/ 386347 h 20565"/>
              <a:gd name="T72" fmla="*/ 19485 w 11870"/>
              <a:gd name="T73" fmla="*/ 390050 h 20565"/>
              <a:gd name="T74" fmla="*/ 200831 w 11870"/>
              <a:gd name="T75" fmla="*/ 390525 h 20565"/>
              <a:gd name="T76" fmla="*/ 210574 w 11870"/>
              <a:gd name="T77" fmla="*/ 388664 h 20565"/>
              <a:gd name="T78" fmla="*/ 218455 w 11870"/>
              <a:gd name="T79" fmla="*/ 383556 h 20565"/>
              <a:gd name="T80" fmla="*/ 223564 w 11870"/>
              <a:gd name="T81" fmla="*/ 375675 h 20565"/>
              <a:gd name="T82" fmla="*/ 225425 w 11870"/>
              <a:gd name="T83" fmla="*/ 365933 h 20565"/>
              <a:gd name="T84" fmla="*/ 224950 w 11870"/>
              <a:gd name="T85" fmla="*/ 19484 h 20565"/>
              <a:gd name="T86" fmla="*/ 221247 w 11870"/>
              <a:gd name="T87" fmla="*/ 10672 h 20565"/>
              <a:gd name="T88" fmla="*/ 214752 w 11870"/>
              <a:gd name="T89" fmla="*/ 4178 h 20565"/>
              <a:gd name="T90" fmla="*/ 205940 w 11870"/>
              <a:gd name="T91" fmla="*/ 475 h 20565"/>
              <a:gd name="T92" fmla="*/ 24594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4" name="Google Shape;21;p2">
            <a:extLst>
              <a:ext uri="{FF2B5EF4-FFF2-40B4-BE49-F238E27FC236}">
                <a16:creationId xmlns:a16="http://schemas.microsoft.com/office/drawing/2014/main" id="{4D46AF19-06DA-DF4D-B0DC-265936F03667}"/>
              </a:ext>
            </a:extLst>
          </p:cNvPr>
          <p:cNvGrpSpPr>
            <a:grpSpLocks/>
          </p:cNvGrpSpPr>
          <p:nvPr/>
        </p:nvGrpSpPr>
        <p:grpSpPr bwMode="auto">
          <a:xfrm>
            <a:off x="4379913" y="515938"/>
            <a:ext cx="384175" cy="606425"/>
            <a:chOff x="6718575" y="2318625"/>
            <a:chExt cx="256950" cy="407375"/>
          </a:xfrm>
        </p:grpSpPr>
        <p:sp>
          <p:nvSpPr>
            <p:cNvPr id="15" name="Google Shape;22;p2">
              <a:extLst>
                <a:ext uri="{FF2B5EF4-FFF2-40B4-BE49-F238E27FC236}">
                  <a16:creationId xmlns:a16="http://schemas.microsoft.com/office/drawing/2014/main" id="{09293F25-EEE9-1E45-81D5-D3E35922F16F}"/>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A90A21C-3E1F-9849-AAC5-6382E04571AD}"/>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5FBCC6AE-F0FA-8F46-A330-39D13B5E3BE6}"/>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C4CED80E-426C-9640-8711-D7B36582A9A6}"/>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6796E0B2-DE56-E446-87EB-E696889E5A75}"/>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E0539098-0DE1-A748-82D0-4E9989C0582A}"/>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16042DF6-80E4-7948-A1A2-5DF1B3E84E7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7DA3AA4E-9EEF-A841-87A3-C49FA29D8615}"/>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3" name="Google Shape;30;p2">
            <a:extLst>
              <a:ext uri="{FF2B5EF4-FFF2-40B4-BE49-F238E27FC236}">
                <a16:creationId xmlns:a16="http://schemas.microsoft.com/office/drawing/2014/main" id="{2A701169-05FE-8E4B-A308-6F2D21DF370D}"/>
              </a:ext>
            </a:extLst>
          </p:cNvPr>
          <p:cNvGrpSpPr>
            <a:grpSpLocks/>
          </p:cNvGrpSpPr>
          <p:nvPr/>
        </p:nvGrpSpPr>
        <p:grpSpPr bwMode="auto">
          <a:xfrm>
            <a:off x="3198813" y="903288"/>
            <a:ext cx="395287" cy="403225"/>
            <a:chOff x="3951850" y="2985350"/>
            <a:chExt cx="407950" cy="416500"/>
          </a:xfrm>
        </p:grpSpPr>
        <p:sp>
          <p:nvSpPr>
            <p:cNvPr id="24" name="Google Shape;31;p2">
              <a:extLst>
                <a:ext uri="{FF2B5EF4-FFF2-40B4-BE49-F238E27FC236}">
                  <a16:creationId xmlns:a16="http://schemas.microsoft.com/office/drawing/2014/main" id="{4BBACD5C-2134-AB44-868C-BBEF9BDA8B63}"/>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24CDF919-AD4F-E144-9113-1AD4553EB02F}"/>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78110A61-1E7B-5545-9458-D0C51B1BAF27}"/>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A0B6F020-F50A-0044-8DDC-F00D1EF517C0}"/>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8" name="Google Shape;35;p2">
            <a:extLst>
              <a:ext uri="{FF2B5EF4-FFF2-40B4-BE49-F238E27FC236}">
                <a16:creationId xmlns:a16="http://schemas.microsoft.com/office/drawing/2014/main" id="{C53E4FF9-2747-984E-BBF5-011305C92C50}"/>
              </a:ext>
            </a:extLst>
          </p:cNvPr>
          <p:cNvSpPr>
            <a:spLocks noChangeArrowheads="1"/>
          </p:cNvSpPr>
          <p:nvPr/>
        </p:nvSpPr>
        <p:spPr bwMode="auto">
          <a:xfrm rot="10800000" flipH="1">
            <a:off x="5010150" y="4576763"/>
            <a:ext cx="1033463" cy="893762"/>
          </a:xfrm>
          <a:prstGeom prst="hexagon">
            <a:avLst>
              <a:gd name="adj" fmla="val 28720"/>
              <a:gd name="vf" fmla="val 115470"/>
            </a:avLst>
          </a:prstGeom>
          <a:noFill/>
          <a:ln w="19050">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36;p2">
            <a:extLst>
              <a:ext uri="{FF2B5EF4-FFF2-40B4-BE49-F238E27FC236}">
                <a16:creationId xmlns:a16="http://schemas.microsoft.com/office/drawing/2014/main" id="{B73AF107-DCD0-EB42-90E2-E92DF65FEBD1}"/>
              </a:ext>
            </a:extLst>
          </p:cNvPr>
          <p:cNvSpPr>
            <a:spLocks noChangeArrowheads="1"/>
          </p:cNvSpPr>
          <p:nvPr/>
        </p:nvSpPr>
        <p:spPr bwMode="auto">
          <a:xfrm rot="10800000" flipH="1">
            <a:off x="5133975" y="4056063"/>
            <a:ext cx="539750" cy="468312"/>
          </a:xfrm>
          <a:prstGeom prst="hexagon">
            <a:avLst>
              <a:gd name="adj" fmla="val 28611"/>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37;p2">
            <a:extLst>
              <a:ext uri="{FF2B5EF4-FFF2-40B4-BE49-F238E27FC236}">
                <a16:creationId xmlns:a16="http://schemas.microsoft.com/office/drawing/2014/main" id="{918CC986-2E9C-7A47-9233-E294A05E1796}"/>
              </a:ext>
            </a:extLst>
          </p:cNvPr>
          <p:cNvSpPr>
            <a:spLocks noChangeArrowheads="1"/>
          </p:cNvSpPr>
          <p:nvPr/>
        </p:nvSpPr>
        <p:spPr bwMode="auto">
          <a:xfrm rot="10800000" flipH="1">
            <a:off x="3101975" y="3629025"/>
            <a:ext cx="1031875" cy="895350"/>
          </a:xfrm>
          <a:prstGeom prst="hexagon">
            <a:avLst>
              <a:gd name="adj" fmla="val 28604"/>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38;p2">
            <a:extLst>
              <a:ext uri="{FF2B5EF4-FFF2-40B4-BE49-F238E27FC236}">
                <a16:creationId xmlns:a16="http://schemas.microsoft.com/office/drawing/2014/main" id="{F1169CD8-998F-0F40-9331-B0DDACD201BD}"/>
              </a:ext>
            </a:extLst>
          </p:cNvPr>
          <p:cNvSpPr>
            <a:spLocks noChangeArrowheads="1"/>
          </p:cNvSpPr>
          <p:nvPr/>
        </p:nvSpPr>
        <p:spPr bwMode="auto">
          <a:xfrm rot="10800000" flipH="1">
            <a:off x="3530600" y="4576763"/>
            <a:ext cx="452438" cy="390525"/>
          </a:xfrm>
          <a:prstGeom prst="hexagon">
            <a:avLst>
              <a:gd name="adj" fmla="val 28749"/>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39;p2">
            <a:extLst>
              <a:ext uri="{FF2B5EF4-FFF2-40B4-BE49-F238E27FC236}">
                <a16:creationId xmlns:a16="http://schemas.microsoft.com/office/drawing/2014/main" id="{06C503BB-E4EE-F745-AC0B-FC99DD411289}"/>
              </a:ext>
            </a:extLst>
          </p:cNvPr>
          <p:cNvSpPr>
            <a:spLocks/>
          </p:cNvSpPr>
          <p:nvPr/>
        </p:nvSpPr>
        <p:spPr bwMode="auto">
          <a:xfrm>
            <a:off x="5370513" y="4867275"/>
            <a:ext cx="312737" cy="312738"/>
          </a:xfrm>
          <a:custGeom>
            <a:avLst/>
            <a:gdLst>
              <a:gd name="T0" fmla="*/ 175685 w 17000"/>
              <a:gd name="T1" fmla="*/ 109189 h 16999"/>
              <a:gd name="T2" fmla="*/ 192315 w 17000"/>
              <a:gd name="T3" fmla="*/ 120430 h 16999"/>
              <a:gd name="T4" fmla="*/ 203537 w 17000"/>
              <a:gd name="T5" fmla="*/ 137042 h 16999"/>
              <a:gd name="T6" fmla="*/ 207142 w 17000"/>
              <a:gd name="T7" fmla="*/ 156360 h 16999"/>
              <a:gd name="T8" fmla="*/ 203537 w 17000"/>
              <a:gd name="T9" fmla="*/ 175696 h 16999"/>
              <a:gd name="T10" fmla="*/ 192315 w 17000"/>
              <a:gd name="T11" fmla="*/ 192308 h 16999"/>
              <a:gd name="T12" fmla="*/ 175685 w 17000"/>
              <a:gd name="T13" fmla="*/ 203549 h 16999"/>
              <a:gd name="T14" fmla="*/ 151420 w 17000"/>
              <a:gd name="T15" fmla="*/ 207137 h 16999"/>
              <a:gd name="T16" fmla="*/ 132564 w 17000"/>
              <a:gd name="T17" fmla="*/ 201305 h 16999"/>
              <a:gd name="T18" fmla="*/ 116835 w 17000"/>
              <a:gd name="T19" fmla="*/ 188261 h 16999"/>
              <a:gd name="T20" fmla="*/ 107839 w 17000"/>
              <a:gd name="T21" fmla="*/ 170747 h 16999"/>
              <a:gd name="T22" fmla="*/ 105595 w 17000"/>
              <a:gd name="T23" fmla="*/ 151429 h 16999"/>
              <a:gd name="T24" fmla="*/ 111445 w 17000"/>
              <a:gd name="T25" fmla="*/ 132554 h 16999"/>
              <a:gd name="T26" fmla="*/ 124469 w 17000"/>
              <a:gd name="T27" fmla="*/ 116824 h 16999"/>
              <a:gd name="T28" fmla="*/ 142001 w 17000"/>
              <a:gd name="T29" fmla="*/ 107846 h 16999"/>
              <a:gd name="T30" fmla="*/ 145588 w 17000"/>
              <a:gd name="T31" fmla="*/ 0 h 16999"/>
              <a:gd name="T32" fmla="*/ 134808 w 17000"/>
              <a:gd name="T33" fmla="*/ 4489 h 16999"/>
              <a:gd name="T34" fmla="*/ 129418 w 17000"/>
              <a:gd name="T35" fmla="*/ 14387 h 16999"/>
              <a:gd name="T36" fmla="*/ 106496 w 17000"/>
              <a:gd name="T37" fmla="*/ 53923 h 16999"/>
              <a:gd name="T38" fmla="*/ 69648 w 17000"/>
              <a:gd name="T39" fmla="*/ 34606 h 16999"/>
              <a:gd name="T40" fmla="*/ 58427 w 17000"/>
              <a:gd name="T41" fmla="*/ 35047 h 16999"/>
              <a:gd name="T42" fmla="*/ 36406 w 17000"/>
              <a:gd name="T43" fmla="*/ 55726 h 16999"/>
              <a:gd name="T44" fmla="*/ 33720 w 17000"/>
              <a:gd name="T45" fmla="*/ 66948 h 16999"/>
              <a:gd name="T46" fmla="*/ 57084 w 17000"/>
              <a:gd name="T47" fmla="*/ 100211 h 16999"/>
              <a:gd name="T48" fmla="*/ 46745 w 17000"/>
              <a:gd name="T49" fmla="*/ 125820 h 16999"/>
              <a:gd name="T50" fmla="*/ 6310 w 17000"/>
              <a:gd name="T51" fmla="*/ 132995 h 16999"/>
              <a:gd name="T52" fmla="*/ 460 w 17000"/>
              <a:gd name="T53" fmla="*/ 142433 h 16999"/>
              <a:gd name="T54" fmla="*/ 1361 w 17000"/>
              <a:gd name="T55" fmla="*/ 172991 h 16999"/>
              <a:gd name="T56" fmla="*/ 8996 w 17000"/>
              <a:gd name="T57" fmla="*/ 181527 h 16999"/>
              <a:gd name="T58" fmla="*/ 48548 w 17000"/>
              <a:gd name="T59" fmla="*/ 193210 h 16999"/>
              <a:gd name="T60" fmla="*/ 37308 w 17000"/>
              <a:gd name="T61" fmla="*/ 237695 h 16999"/>
              <a:gd name="T62" fmla="*/ 33720 w 17000"/>
              <a:gd name="T63" fmla="*/ 248476 h 16999"/>
              <a:gd name="T64" fmla="*/ 38209 w 17000"/>
              <a:gd name="T65" fmla="*/ 259257 h 16999"/>
              <a:gd name="T66" fmla="*/ 61112 w 17000"/>
              <a:gd name="T67" fmla="*/ 278574 h 16999"/>
              <a:gd name="T68" fmla="*/ 72353 w 17000"/>
              <a:gd name="T69" fmla="*/ 277231 h 16999"/>
              <a:gd name="T70" fmla="*/ 112788 w 17000"/>
              <a:gd name="T71" fmla="*/ 261501 h 16999"/>
              <a:gd name="T72" fmla="*/ 130319 w 17000"/>
              <a:gd name="T73" fmla="*/ 301056 h 16999"/>
              <a:gd name="T74" fmla="*/ 137494 w 17000"/>
              <a:gd name="T75" fmla="*/ 310034 h 16999"/>
              <a:gd name="T76" fmla="*/ 167149 w 17000"/>
              <a:gd name="T77" fmla="*/ 312738 h 16999"/>
              <a:gd name="T78" fmla="*/ 177929 w 17000"/>
              <a:gd name="T79" fmla="*/ 308231 h 16999"/>
              <a:gd name="T80" fmla="*/ 183319 w 17000"/>
              <a:gd name="T81" fmla="*/ 298351 h 16999"/>
              <a:gd name="T82" fmla="*/ 206241 w 17000"/>
              <a:gd name="T83" fmla="*/ 258815 h 16999"/>
              <a:gd name="T84" fmla="*/ 243089 w 17000"/>
              <a:gd name="T85" fmla="*/ 278132 h 16999"/>
              <a:gd name="T86" fmla="*/ 254310 w 17000"/>
              <a:gd name="T87" fmla="*/ 277691 h 16999"/>
              <a:gd name="T88" fmla="*/ 276331 w 17000"/>
              <a:gd name="T89" fmla="*/ 257012 h 16999"/>
              <a:gd name="T90" fmla="*/ 279035 w 17000"/>
              <a:gd name="T91" fmla="*/ 245790 h 16999"/>
              <a:gd name="T92" fmla="*/ 255672 w 17000"/>
              <a:gd name="T93" fmla="*/ 212527 h 16999"/>
              <a:gd name="T94" fmla="*/ 265992 w 17000"/>
              <a:gd name="T95" fmla="*/ 186918 h 16999"/>
              <a:gd name="T96" fmla="*/ 306427 w 17000"/>
              <a:gd name="T97" fmla="*/ 179725 h 16999"/>
              <a:gd name="T98" fmla="*/ 312277 w 17000"/>
              <a:gd name="T99" fmla="*/ 170305 h 16999"/>
              <a:gd name="T100" fmla="*/ 311376 w 17000"/>
              <a:gd name="T101" fmla="*/ 139747 h 16999"/>
              <a:gd name="T102" fmla="*/ 303741 w 17000"/>
              <a:gd name="T103" fmla="*/ 131211 h 16999"/>
              <a:gd name="T104" fmla="*/ 264208 w 17000"/>
              <a:gd name="T105" fmla="*/ 119528 h 16999"/>
              <a:gd name="T106" fmla="*/ 275889 w 17000"/>
              <a:gd name="T107" fmla="*/ 75043 h 16999"/>
              <a:gd name="T108" fmla="*/ 279035 w 17000"/>
              <a:gd name="T109" fmla="*/ 64262 h 16999"/>
              <a:gd name="T110" fmla="*/ 274528 w 17000"/>
              <a:gd name="T111" fmla="*/ 53481 h 16999"/>
              <a:gd name="T112" fmla="*/ 251625 w 17000"/>
              <a:gd name="T113" fmla="*/ 34146 h 16999"/>
              <a:gd name="T114" fmla="*/ 240384 w 17000"/>
              <a:gd name="T115" fmla="*/ 35507 h 16999"/>
              <a:gd name="T116" fmla="*/ 199949 w 17000"/>
              <a:gd name="T117" fmla="*/ 51218 h 16999"/>
              <a:gd name="T118" fmla="*/ 182436 w 17000"/>
              <a:gd name="T119" fmla="*/ 11682 h 16999"/>
              <a:gd name="T120" fmla="*/ 175243 w 17000"/>
              <a:gd name="T121" fmla="*/ 2704 h 16999"/>
              <a:gd name="T122" fmla="*/ 1455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3" name="Google Shape;40;p2">
            <a:extLst>
              <a:ext uri="{FF2B5EF4-FFF2-40B4-BE49-F238E27FC236}">
                <a16:creationId xmlns:a16="http://schemas.microsoft.com/office/drawing/2014/main" id="{2C8F7C47-A10B-8E4B-B8ED-AA48737145C7}"/>
              </a:ext>
            </a:extLst>
          </p:cNvPr>
          <p:cNvGrpSpPr>
            <a:grpSpLocks/>
          </p:cNvGrpSpPr>
          <p:nvPr/>
        </p:nvGrpSpPr>
        <p:grpSpPr bwMode="auto">
          <a:xfrm>
            <a:off x="5772150" y="4056063"/>
            <a:ext cx="573088" cy="550862"/>
            <a:chOff x="5241175" y="4959100"/>
            <a:chExt cx="539775" cy="517775"/>
          </a:xfrm>
        </p:grpSpPr>
        <p:sp>
          <p:nvSpPr>
            <p:cNvPr id="34" name="Google Shape;41;p2">
              <a:extLst>
                <a:ext uri="{FF2B5EF4-FFF2-40B4-BE49-F238E27FC236}">
                  <a16:creationId xmlns:a16="http://schemas.microsoft.com/office/drawing/2014/main" id="{CE1E2B9B-100E-A84F-A645-5E508BFF28F8}"/>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58C64EDD-0DC8-BE46-9B5B-93716140174A}"/>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86AC3430-B501-1746-8474-6055C3DB14B9}"/>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16F0C11-5D8E-5D46-8CC6-44A1FA9AA841}"/>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D0D248E9-32B7-9643-9051-B21C6D2752F7}"/>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64D11B8F-611B-F94E-BB6D-72E467960722}"/>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0" name="Google Shape;47;p2">
            <a:extLst>
              <a:ext uri="{FF2B5EF4-FFF2-40B4-BE49-F238E27FC236}">
                <a16:creationId xmlns:a16="http://schemas.microsoft.com/office/drawing/2014/main" id="{C45F07DC-E7B1-5C47-AD9B-4A1FE832D4EB}"/>
              </a:ext>
            </a:extLst>
          </p:cNvPr>
          <p:cNvSpPr>
            <a:spLocks/>
          </p:cNvSpPr>
          <p:nvPr/>
        </p:nvSpPr>
        <p:spPr bwMode="auto">
          <a:xfrm>
            <a:off x="3429000" y="3905250"/>
            <a:ext cx="377825" cy="342900"/>
          </a:xfrm>
          <a:custGeom>
            <a:avLst/>
            <a:gdLst>
              <a:gd name="T0" fmla="*/ 159885 w 16218"/>
              <a:gd name="T1" fmla="*/ 1720 h 14752"/>
              <a:gd name="T2" fmla="*/ 132581 w 16218"/>
              <a:gd name="T3" fmla="*/ 6811 h 14752"/>
              <a:gd name="T4" fmla="*/ 106978 w 16218"/>
              <a:gd name="T5" fmla="*/ 15341 h 14752"/>
              <a:gd name="T6" fmla="*/ 83076 w 16218"/>
              <a:gd name="T7" fmla="*/ 27266 h 14752"/>
              <a:gd name="T8" fmla="*/ 62039 w 16218"/>
              <a:gd name="T9" fmla="*/ 41445 h 14752"/>
              <a:gd name="T10" fmla="*/ 43262 w 16218"/>
              <a:gd name="T11" fmla="*/ 57925 h 14752"/>
              <a:gd name="T12" fmla="*/ 27327 w 16218"/>
              <a:gd name="T13" fmla="*/ 76660 h 14752"/>
              <a:gd name="T14" fmla="*/ 14817 w 16218"/>
              <a:gd name="T15" fmla="*/ 97649 h 14752"/>
              <a:gd name="T16" fmla="*/ 5708 w 16218"/>
              <a:gd name="T17" fmla="*/ 119801 h 14752"/>
              <a:gd name="T18" fmla="*/ 1142 w 16218"/>
              <a:gd name="T19" fmla="*/ 143627 h 14752"/>
              <a:gd name="T20" fmla="*/ 23 w 16218"/>
              <a:gd name="T21" fmla="*/ 168614 h 14752"/>
              <a:gd name="T22" fmla="*/ 4566 w 16218"/>
              <a:gd name="T23" fmla="*/ 194160 h 14752"/>
              <a:gd name="T24" fmla="*/ 13093 w 16218"/>
              <a:gd name="T25" fmla="*/ 218566 h 14752"/>
              <a:gd name="T26" fmla="*/ 25626 w 16218"/>
              <a:gd name="T27" fmla="*/ 240718 h 14752"/>
              <a:gd name="T28" fmla="*/ 42679 w 16218"/>
              <a:gd name="T29" fmla="*/ 261150 h 14752"/>
              <a:gd name="T30" fmla="*/ 62598 w 16218"/>
              <a:gd name="T31" fmla="*/ 279327 h 14752"/>
              <a:gd name="T32" fmla="*/ 47246 w 16218"/>
              <a:gd name="T33" fmla="*/ 305430 h 14752"/>
              <a:gd name="T34" fmla="*/ 27327 w 16218"/>
              <a:gd name="T35" fmla="*/ 326443 h 14752"/>
              <a:gd name="T36" fmla="*/ 11951 w 16218"/>
              <a:gd name="T37" fmla="*/ 336647 h 14752"/>
              <a:gd name="T38" fmla="*/ 2865 w 16218"/>
              <a:gd name="T39" fmla="*/ 341761 h 14752"/>
              <a:gd name="T40" fmla="*/ 39837 w 16218"/>
              <a:gd name="T41" fmla="*/ 342342 h 14752"/>
              <a:gd name="T42" fmla="*/ 67723 w 16218"/>
              <a:gd name="T43" fmla="*/ 336089 h 14752"/>
              <a:gd name="T44" fmla="*/ 97310 w 16218"/>
              <a:gd name="T45" fmla="*/ 322468 h 14752"/>
              <a:gd name="T46" fmla="*/ 124614 w 16218"/>
              <a:gd name="T47" fmla="*/ 310544 h 14752"/>
              <a:gd name="T48" fmla="*/ 151358 w 16218"/>
              <a:gd name="T49" fmla="*/ 316773 h 14752"/>
              <a:gd name="T50" fmla="*/ 179244 w 16218"/>
              <a:gd name="T51" fmla="*/ 320190 h 14752"/>
              <a:gd name="T52" fmla="*/ 217940 w 16218"/>
              <a:gd name="T53" fmla="*/ 318493 h 14752"/>
              <a:gd name="T54" fmla="*/ 245244 w 16218"/>
              <a:gd name="T55" fmla="*/ 312822 h 14752"/>
              <a:gd name="T56" fmla="*/ 270847 w 16218"/>
              <a:gd name="T57" fmla="*/ 304291 h 14752"/>
              <a:gd name="T58" fmla="*/ 294749 w 16218"/>
              <a:gd name="T59" fmla="*/ 292948 h 14752"/>
              <a:gd name="T60" fmla="*/ 315786 w 16218"/>
              <a:gd name="T61" fmla="*/ 278746 h 14752"/>
              <a:gd name="T62" fmla="*/ 334563 w 16218"/>
              <a:gd name="T63" fmla="*/ 261708 h 14752"/>
              <a:gd name="T64" fmla="*/ 350498 w 16218"/>
              <a:gd name="T65" fmla="*/ 242973 h 14752"/>
              <a:gd name="T66" fmla="*/ 363008 w 16218"/>
              <a:gd name="T67" fmla="*/ 222541 h 14752"/>
              <a:gd name="T68" fmla="*/ 372117 w 16218"/>
              <a:gd name="T69" fmla="*/ 199831 h 14752"/>
              <a:gd name="T70" fmla="*/ 376683 w 16218"/>
              <a:gd name="T71" fmla="*/ 176564 h 14752"/>
              <a:gd name="T72" fmla="*/ 377802 w 16218"/>
              <a:gd name="T73" fmla="*/ 151576 h 14752"/>
              <a:gd name="T74" fmla="*/ 373841 w 16218"/>
              <a:gd name="T75" fmla="*/ 127751 h 14752"/>
              <a:gd name="T76" fmla="*/ 366433 w 16218"/>
              <a:gd name="T77" fmla="*/ 105041 h 14752"/>
              <a:gd name="T78" fmla="*/ 355064 w 16218"/>
              <a:gd name="T79" fmla="*/ 83470 h 14752"/>
              <a:gd name="T80" fmla="*/ 340271 w 16218"/>
              <a:gd name="T81" fmla="*/ 64154 h 14752"/>
              <a:gd name="T82" fmla="*/ 322612 w 16218"/>
              <a:gd name="T83" fmla="*/ 46558 h 14752"/>
              <a:gd name="T84" fmla="*/ 302134 w 16218"/>
              <a:gd name="T85" fmla="*/ 31798 h 14752"/>
              <a:gd name="T86" fmla="*/ 278814 w 16218"/>
              <a:gd name="T87" fmla="*/ 19316 h 14752"/>
              <a:gd name="T88" fmla="*/ 253770 w 16218"/>
              <a:gd name="T89" fmla="*/ 9670 h 14752"/>
              <a:gd name="T90" fmla="*/ 227026 w 16218"/>
              <a:gd name="T91" fmla="*/ 2859 h 14752"/>
              <a:gd name="T92" fmla="*/ 198581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anchor="ctr">
            <a:noAutofit/>
          </a:bodyPr>
          <a:lstStyle>
            <a:lvl1pPr lvl="0" algn="ctr">
              <a:spcBef>
                <a:spcPts val="0"/>
              </a:spcBef>
              <a:spcAft>
                <a:spcPts val="0"/>
              </a:spcAft>
              <a:buSzPts val="4800"/>
              <a:buNone/>
              <a:defRPr sz="4800">
                <a:solidFill>
                  <a:schemeClr val="accent3">
                    <a:lumMod val="60000"/>
                    <a:lumOff val="40000"/>
                  </a:schemeClr>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dirty="0"/>
          </a:p>
        </p:txBody>
      </p:sp>
    </p:spTree>
    <p:extLst>
      <p:ext uri="{BB962C8B-B14F-4D97-AF65-F5344CB8AC3E}">
        <p14:creationId xmlns:p14="http://schemas.microsoft.com/office/powerpoint/2010/main" val="20149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spTree>
      <p:nvGrpSpPr>
        <p:cNvPr id="1" name="Shape 48"/>
        <p:cNvGrpSpPr/>
        <p:nvPr/>
      </p:nvGrpSpPr>
      <p:grpSpPr>
        <a:xfrm>
          <a:off x="0" y="0"/>
          <a:ext cx="0" cy="0"/>
          <a:chOff x="0" y="0"/>
          <a:chExt cx="0" cy="0"/>
        </a:xfrm>
      </p:grpSpPr>
      <p:sp>
        <p:nvSpPr>
          <p:cNvPr id="4" name="Google Shape;49;p3">
            <a:extLst>
              <a:ext uri="{FF2B5EF4-FFF2-40B4-BE49-F238E27FC236}">
                <a16:creationId xmlns:a16="http://schemas.microsoft.com/office/drawing/2014/main" id="{63FAED0F-BFBA-6446-8C8F-70EA814D60C3}"/>
              </a:ext>
            </a:extLst>
          </p:cNvPr>
          <p:cNvSpPr>
            <a:spLocks/>
          </p:cNvSpPr>
          <p:nvPr/>
        </p:nvSpPr>
        <p:spPr bwMode="auto">
          <a:xfrm rot="10800000" flipH="1">
            <a:off x="-95250" y="303213"/>
            <a:ext cx="1035050" cy="896937"/>
          </a:xfrm>
          <a:custGeom>
            <a:avLst/>
            <a:gdLst>
              <a:gd name="T0" fmla="*/ 258763 w 120000"/>
              <a:gd name="T1" fmla="*/ 0 h 120000"/>
              <a:gd name="T2" fmla="*/ 0 w 120000"/>
              <a:gd name="T3" fmla="*/ 448424 h 120000"/>
              <a:gd name="T4" fmla="*/ 258763 w 120000"/>
              <a:gd name="T5" fmla="*/ 896937 h 120000"/>
              <a:gd name="T6" fmla="*/ 776288 w 120000"/>
              <a:gd name="T7" fmla="*/ 896937 h 120000"/>
              <a:gd name="T8" fmla="*/ 1035050 w 120000"/>
              <a:gd name="T9" fmla="*/ 448424 h 120000"/>
              <a:gd name="T10" fmla="*/ 776288 w 120000"/>
              <a:gd name="T11" fmla="*/ 0 h 120000"/>
              <a:gd name="T12" fmla="*/ 258763 w 120000"/>
              <a:gd name="T13" fmla="*/ 0 h 120000"/>
              <a:gd name="T14" fmla="*/ 331880 w 120000"/>
              <a:gd name="T15" fmla="*/ 126692 h 120000"/>
              <a:gd name="T16" fmla="*/ 703161 w 120000"/>
              <a:gd name="T17" fmla="*/ 126692 h 120000"/>
              <a:gd name="T18" fmla="*/ 888703 w 120000"/>
              <a:gd name="T19" fmla="*/ 448424 h 120000"/>
              <a:gd name="T20" fmla="*/ 703161 w 120000"/>
              <a:gd name="T21" fmla="*/ 770155 h 120000"/>
              <a:gd name="T22" fmla="*/ 331880 w 120000"/>
              <a:gd name="T23" fmla="*/ 770155 h 120000"/>
              <a:gd name="T24" fmla="*/ 146244 w 120000"/>
              <a:gd name="T25" fmla="*/ 448424 h 120000"/>
              <a:gd name="T26" fmla="*/ 331880 w 120000"/>
              <a:gd name="T27" fmla="*/ 126692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5" name="Google Shape;50;p3">
            <a:extLst>
              <a:ext uri="{FF2B5EF4-FFF2-40B4-BE49-F238E27FC236}">
                <a16:creationId xmlns:a16="http://schemas.microsoft.com/office/drawing/2014/main" id="{C6BF3513-64D6-014E-8675-3F7F609E9287}"/>
              </a:ext>
            </a:extLst>
          </p:cNvPr>
          <p:cNvSpPr/>
          <p:nvPr/>
        </p:nvSpPr>
        <p:spPr>
          <a:xfrm rot="5400000">
            <a:off x="559400" y="1538825"/>
            <a:ext cx="1788000" cy="2064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6" name="Google Shape;53;p3">
            <a:extLst>
              <a:ext uri="{FF2B5EF4-FFF2-40B4-BE49-F238E27FC236}">
                <a16:creationId xmlns:a16="http://schemas.microsoft.com/office/drawing/2014/main" id="{31788CE2-AF7A-B147-B2EF-8C3EEE8590BB}"/>
              </a:ext>
            </a:extLst>
          </p:cNvPr>
          <p:cNvSpPr>
            <a:spLocks noChangeArrowheads="1"/>
          </p:cNvSpPr>
          <p:nvPr/>
        </p:nvSpPr>
        <p:spPr bwMode="auto">
          <a:xfrm rot="10800000" flipH="1">
            <a:off x="66675" y="313531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54;p3">
            <a:extLst>
              <a:ext uri="{FF2B5EF4-FFF2-40B4-BE49-F238E27FC236}">
                <a16:creationId xmlns:a16="http://schemas.microsoft.com/office/drawing/2014/main" id="{C6C350DC-3D9B-D044-AF9E-ED93F931241F}"/>
              </a:ext>
            </a:extLst>
          </p:cNvPr>
          <p:cNvSpPr>
            <a:spLocks noChangeArrowheads="1"/>
          </p:cNvSpPr>
          <p:nvPr/>
        </p:nvSpPr>
        <p:spPr bwMode="auto">
          <a:xfrm rot="10800000" flipH="1">
            <a:off x="828675" y="351631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55;p3">
            <a:extLst>
              <a:ext uri="{FF2B5EF4-FFF2-40B4-BE49-F238E27FC236}">
                <a16:creationId xmlns:a16="http://schemas.microsoft.com/office/drawing/2014/main" id="{74E59A7A-CCBB-354A-B354-C49F85E39BEA}"/>
              </a:ext>
            </a:extLst>
          </p:cNvPr>
          <p:cNvSpPr>
            <a:spLocks noChangeArrowheads="1"/>
          </p:cNvSpPr>
          <p:nvPr/>
        </p:nvSpPr>
        <p:spPr bwMode="auto">
          <a:xfrm rot="10800000" flipH="1">
            <a:off x="762000" y="877888"/>
            <a:ext cx="819150" cy="709612"/>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56;p3">
            <a:extLst>
              <a:ext uri="{FF2B5EF4-FFF2-40B4-BE49-F238E27FC236}">
                <a16:creationId xmlns:a16="http://schemas.microsoft.com/office/drawing/2014/main" id="{94A3A0B3-002B-5248-940C-3C34B5A6FBDC}"/>
              </a:ext>
            </a:extLst>
          </p:cNvPr>
          <p:cNvSpPr>
            <a:spLocks noChangeArrowheads="1"/>
          </p:cNvSpPr>
          <p:nvPr/>
        </p:nvSpPr>
        <p:spPr bwMode="auto">
          <a:xfrm rot="10800000" flipH="1">
            <a:off x="793750" y="4692650"/>
            <a:ext cx="517525" cy="447675"/>
          </a:xfrm>
          <a:prstGeom prst="hexagon">
            <a:avLst>
              <a:gd name="adj" fmla="val 28692"/>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0" name="Google Shape;57;p3">
            <a:extLst>
              <a:ext uri="{FF2B5EF4-FFF2-40B4-BE49-F238E27FC236}">
                <a16:creationId xmlns:a16="http://schemas.microsoft.com/office/drawing/2014/main" id="{83C96C60-A3F9-0D48-8A0E-203569D43348}"/>
              </a:ext>
            </a:extLst>
          </p:cNvPr>
          <p:cNvGrpSpPr>
            <a:grpSpLocks/>
          </p:cNvGrpSpPr>
          <p:nvPr/>
        </p:nvGrpSpPr>
        <p:grpSpPr bwMode="auto">
          <a:xfrm>
            <a:off x="996950" y="1069975"/>
            <a:ext cx="350838" cy="325438"/>
            <a:chOff x="5975075" y="2327500"/>
            <a:chExt cx="420100" cy="388350"/>
          </a:xfrm>
        </p:grpSpPr>
        <p:sp>
          <p:nvSpPr>
            <p:cNvPr id="11" name="Google Shape;58;p3">
              <a:extLst>
                <a:ext uri="{FF2B5EF4-FFF2-40B4-BE49-F238E27FC236}">
                  <a16:creationId xmlns:a16="http://schemas.microsoft.com/office/drawing/2014/main" id="{B177654B-B654-964F-99C1-1BEE7E7D814E}"/>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59;p3">
              <a:extLst>
                <a:ext uri="{FF2B5EF4-FFF2-40B4-BE49-F238E27FC236}">
                  <a16:creationId xmlns:a16="http://schemas.microsoft.com/office/drawing/2014/main" id="{1A90B194-B7EA-3843-B682-0428B05740BD}"/>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3" name="Google Shape;60;p3">
            <a:extLst>
              <a:ext uri="{FF2B5EF4-FFF2-40B4-BE49-F238E27FC236}">
                <a16:creationId xmlns:a16="http://schemas.microsoft.com/office/drawing/2014/main" id="{33943DDB-19C4-E747-AD52-5BB2FA916AF3}"/>
              </a:ext>
            </a:extLst>
          </p:cNvPr>
          <p:cNvSpPr>
            <a:spLocks/>
          </p:cNvSpPr>
          <p:nvPr/>
        </p:nvSpPr>
        <p:spPr bwMode="auto">
          <a:xfrm>
            <a:off x="393700" y="334645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4" name="Google Shape;61;p3">
            <a:extLst>
              <a:ext uri="{FF2B5EF4-FFF2-40B4-BE49-F238E27FC236}">
                <a16:creationId xmlns:a16="http://schemas.microsoft.com/office/drawing/2014/main" id="{739B3339-684B-4D4B-A41A-5BBAE1008AAD}"/>
              </a:ext>
            </a:extLst>
          </p:cNvPr>
          <p:cNvGrpSpPr>
            <a:grpSpLocks/>
          </p:cNvGrpSpPr>
          <p:nvPr/>
        </p:nvGrpSpPr>
        <p:grpSpPr bwMode="auto">
          <a:xfrm>
            <a:off x="304800" y="554038"/>
            <a:ext cx="247650" cy="392112"/>
            <a:chOff x="6718575" y="2318625"/>
            <a:chExt cx="256950" cy="407375"/>
          </a:xfrm>
        </p:grpSpPr>
        <p:sp>
          <p:nvSpPr>
            <p:cNvPr id="15" name="Google Shape;62;p3">
              <a:extLst>
                <a:ext uri="{FF2B5EF4-FFF2-40B4-BE49-F238E27FC236}">
                  <a16:creationId xmlns:a16="http://schemas.microsoft.com/office/drawing/2014/main" id="{B98E537E-B4EB-2D4E-B88B-CCDDE6166AEB}"/>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63;p3">
              <a:extLst>
                <a:ext uri="{FF2B5EF4-FFF2-40B4-BE49-F238E27FC236}">
                  <a16:creationId xmlns:a16="http://schemas.microsoft.com/office/drawing/2014/main" id="{606B88A0-4941-B84E-8D09-75962485DE62}"/>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64;p3">
              <a:extLst>
                <a:ext uri="{FF2B5EF4-FFF2-40B4-BE49-F238E27FC236}">
                  <a16:creationId xmlns:a16="http://schemas.microsoft.com/office/drawing/2014/main" id="{5D8B30C6-E2BA-1E4C-8105-BFAEE61E8EA3}"/>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65;p3">
              <a:extLst>
                <a:ext uri="{FF2B5EF4-FFF2-40B4-BE49-F238E27FC236}">
                  <a16:creationId xmlns:a16="http://schemas.microsoft.com/office/drawing/2014/main" id="{4FE54731-C96C-4349-8DE2-16CB990E4BB0}"/>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66;p3">
              <a:extLst>
                <a:ext uri="{FF2B5EF4-FFF2-40B4-BE49-F238E27FC236}">
                  <a16:creationId xmlns:a16="http://schemas.microsoft.com/office/drawing/2014/main" id="{8E68C6BB-A536-5A41-8589-4FBF29AFEE93}"/>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67;p3">
              <a:extLst>
                <a:ext uri="{FF2B5EF4-FFF2-40B4-BE49-F238E27FC236}">
                  <a16:creationId xmlns:a16="http://schemas.microsoft.com/office/drawing/2014/main" id="{1FCC49C8-440B-9D48-BB52-E0F8898E0860}"/>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68;p3">
              <a:extLst>
                <a:ext uri="{FF2B5EF4-FFF2-40B4-BE49-F238E27FC236}">
                  <a16:creationId xmlns:a16="http://schemas.microsoft.com/office/drawing/2014/main" id="{129B83E2-ED69-0440-84D5-D367D53F5DA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69;p3">
              <a:extLst>
                <a:ext uri="{FF2B5EF4-FFF2-40B4-BE49-F238E27FC236}">
                  <a16:creationId xmlns:a16="http://schemas.microsoft.com/office/drawing/2014/main" id="{0C17AE8F-9A8E-0C43-8BCE-D82ED34C399F}"/>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3" name="Google Shape;70;p3">
            <a:extLst>
              <a:ext uri="{FF2B5EF4-FFF2-40B4-BE49-F238E27FC236}">
                <a16:creationId xmlns:a16="http://schemas.microsoft.com/office/drawing/2014/main" id="{A13221CC-DD94-FD4F-B11A-7EF02A65F246}"/>
              </a:ext>
            </a:extLst>
          </p:cNvPr>
          <p:cNvGrpSpPr>
            <a:grpSpLocks/>
          </p:cNvGrpSpPr>
          <p:nvPr/>
        </p:nvGrpSpPr>
        <p:grpSpPr bwMode="auto">
          <a:xfrm>
            <a:off x="1419225" y="3633788"/>
            <a:ext cx="342900" cy="350837"/>
            <a:chOff x="3951850" y="2985350"/>
            <a:chExt cx="407950" cy="416500"/>
          </a:xfrm>
        </p:grpSpPr>
        <p:sp>
          <p:nvSpPr>
            <p:cNvPr id="24" name="Google Shape;71;p3">
              <a:extLst>
                <a:ext uri="{FF2B5EF4-FFF2-40B4-BE49-F238E27FC236}">
                  <a16:creationId xmlns:a16="http://schemas.microsoft.com/office/drawing/2014/main" id="{82446C50-89B5-B842-9574-06E84E2A9C6E}"/>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72;p3">
              <a:extLst>
                <a:ext uri="{FF2B5EF4-FFF2-40B4-BE49-F238E27FC236}">
                  <a16:creationId xmlns:a16="http://schemas.microsoft.com/office/drawing/2014/main" id="{10B58278-DA7D-8043-A110-77936901EE61}"/>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73;p3">
              <a:extLst>
                <a:ext uri="{FF2B5EF4-FFF2-40B4-BE49-F238E27FC236}">
                  <a16:creationId xmlns:a16="http://schemas.microsoft.com/office/drawing/2014/main" id="{9296A2D0-A145-B949-A35D-78D4350A6107}"/>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74;p3">
              <a:extLst>
                <a:ext uri="{FF2B5EF4-FFF2-40B4-BE49-F238E27FC236}">
                  <a16:creationId xmlns:a16="http://schemas.microsoft.com/office/drawing/2014/main" id="{D21B4EB4-E4E8-3749-893D-BA810C641DB6}"/>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8" name="Google Shape;75;p3">
            <a:extLst>
              <a:ext uri="{FF2B5EF4-FFF2-40B4-BE49-F238E27FC236}">
                <a16:creationId xmlns:a16="http://schemas.microsoft.com/office/drawing/2014/main" id="{C4815A2C-74C4-3D4F-8198-AC4F91221E59}"/>
              </a:ext>
            </a:extLst>
          </p:cNvPr>
          <p:cNvSpPr>
            <a:spLocks noChangeArrowheads="1"/>
          </p:cNvSpPr>
          <p:nvPr/>
        </p:nvSpPr>
        <p:spPr bwMode="auto">
          <a:xfrm rot="10800000" flipH="1">
            <a:off x="733425" y="3935413"/>
            <a:ext cx="819150" cy="711200"/>
          </a:xfrm>
          <a:prstGeom prst="hexagon">
            <a:avLst>
              <a:gd name="adj" fmla="val 28608"/>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76;p3">
            <a:extLst>
              <a:ext uri="{FF2B5EF4-FFF2-40B4-BE49-F238E27FC236}">
                <a16:creationId xmlns:a16="http://schemas.microsoft.com/office/drawing/2014/main" id="{91900D5D-34C1-9C49-A5D4-4639F7BA87F0}"/>
              </a:ext>
            </a:extLst>
          </p:cNvPr>
          <p:cNvSpPr>
            <a:spLocks noChangeArrowheads="1"/>
          </p:cNvSpPr>
          <p:nvPr/>
        </p:nvSpPr>
        <p:spPr bwMode="auto">
          <a:xfrm rot="10800000" flipH="1">
            <a:off x="738188" y="10160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77;p3">
            <a:extLst>
              <a:ext uri="{FF2B5EF4-FFF2-40B4-BE49-F238E27FC236}">
                <a16:creationId xmlns:a16="http://schemas.microsoft.com/office/drawing/2014/main" id="{EA3D30AE-2B93-6D4D-BA50-34DE83FC8AEE}"/>
              </a:ext>
            </a:extLst>
          </p:cNvPr>
          <p:cNvSpPr>
            <a:spLocks noChangeArrowheads="1"/>
          </p:cNvSpPr>
          <p:nvPr/>
        </p:nvSpPr>
        <p:spPr bwMode="auto">
          <a:xfrm rot="10800000" flipH="1">
            <a:off x="-292100" y="4148138"/>
            <a:ext cx="1182688" cy="1023937"/>
          </a:xfrm>
          <a:prstGeom prst="hexagon">
            <a:avLst>
              <a:gd name="adj" fmla="val 28678"/>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78;p3">
            <a:extLst>
              <a:ext uri="{FF2B5EF4-FFF2-40B4-BE49-F238E27FC236}">
                <a16:creationId xmlns:a16="http://schemas.microsoft.com/office/drawing/2014/main" id="{358FBDEE-E0BC-844D-8145-CBD6CAF5934A}"/>
              </a:ext>
            </a:extLst>
          </p:cNvPr>
          <p:cNvSpPr>
            <a:spLocks noChangeArrowheads="1"/>
          </p:cNvSpPr>
          <p:nvPr/>
        </p:nvSpPr>
        <p:spPr bwMode="auto">
          <a:xfrm rot="10800000" flipH="1">
            <a:off x="420688" y="-65088"/>
            <a:ext cx="358775" cy="311151"/>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79;p3">
            <a:extLst>
              <a:ext uri="{FF2B5EF4-FFF2-40B4-BE49-F238E27FC236}">
                <a16:creationId xmlns:a16="http://schemas.microsoft.com/office/drawing/2014/main" id="{50E75B8A-3FBD-E040-BD5D-7DDD724E61E1}"/>
              </a:ext>
            </a:extLst>
          </p:cNvPr>
          <p:cNvSpPr>
            <a:spLocks/>
          </p:cNvSpPr>
          <p:nvPr/>
        </p:nvSpPr>
        <p:spPr bwMode="auto">
          <a:xfrm>
            <a:off x="1019175" y="4167188"/>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3" name="Google Shape;80;p3">
            <a:extLst>
              <a:ext uri="{FF2B5EF4-FFF2-40B4-BE49-F238E27FC236}">
                <a16:creationId xmlns:a16="http://schemas.microsoft.com/office/drawing/2014/main" id="{BE3FC6EC-8EB1-D242-92B5-AD2D68072BBA}"/>
              </a:ext>
            </a:extLst>
          </p:cNvPr>
          <p:cNvGrpSpPr>
            <a:grpSpLocks/>
          </p:cNvGrpSpPr>
          <p:nvPr/>
        </p:nvGrpSpPr>
        <p:grpSpPr bwMode="auto">
          <a:xfrm>
            <a:off x="-50800" y="1452563"/>
            <a:ext cx="625475" cy="600075"/>
            <a:chOff x="5241175" y="4959100"/>
            <a:chExt cx="539775" cy="517775"/>
          </a:xfrm>
        </p:grpSpPr>
        <p:sp>
          <p:nvSpPr>
            <p:cNvPr id="34" name="Google Shape;81;p3">
              <a:extLst>
                <a:ext uri="{FF2B5EF4-FFF2-40B4-BE49-F238E27FC236}">
                  <a16:creationId xmlns:a16="http://schemas.microsoft.com/office/drawing/2014/main" id="{8885B91F-6792-CF45-8920-A387A63E6949}"/>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82;p3">
              <a:extLst>
                <a:ext uri="{FF2B5EF4-FFF2-40B4-BE49-F238E27FC236}">
                  <a16:creationId xmlns:a16="http://schemas.microsoft.com/office/drawing/2014/main" id="{93B6FDE9-0E01-124C-AD8E-723ACD2420E1}"/>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83;p3">
              <a:extLst>
                <a:ext uri="{FF2B5EF4-FFF2-40B4-BE49-F238E27FC236}">
                  <a16:creationId xmlns:a16="http://schemas.microsoft.com/office/drawing/2014/main" id="{1FB42A04-06B5-DF40-9F0D-ADD09D09E44C}"/>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84;p3">
              <a:extLst>
                <a:ext uri="{FF2B5EF4-FFF2-40B4-BE49-F238E27FC236}">
                  <a16:creationId xmlns:a16="http://schemas.microsoft.com/office/drawing/2014/main" id="{40100457-0408-DC47-B90A-61AE6E6E1127}"/>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85;p3">
              <a:extLst>
                <a:ext uri="{FF2B5EF4-FFF2-40B4-BE49-F238E27FC236}">
                  <a16:creationId xmlns:a16="http://schemas.microsoft.com/office/drawing/2014/main" id="{97BD9868-2161-DB46-AB41-7D1C23CBFABF}"/>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86;p3">
              <a:extLst>
                <a:ext uri="{FF2B5EF4-FFF2-40B4-BE49-F238E27FC236}">
                  <a16:creationId xmlns:a16="http://schemas.microsoft.com/office/drawing/2014/main" id="{D9D8D024-5021-6446-A410-BBA87A7ADA40}"/>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0" name="Google Shape;87;p3">
            <a:extLst>
              <a:ext uri="{FF2B5EF4-FFF2-40B4-BE49-F238E27FC236}">
                <a16:creationId xmlns:a16="http://schemas.microsoft.com/office/drawing/2014/main" id="{4EFED662-B718-DA47-A651-B6AFBBA2DEBB}"/>
              </a:ext>
            </a:extLst>
          </p:cNvPr>
          <p:cNvSpPr>
            <a:spLocks/>
          </p:cNvSpPr>
          <p:nvPr/>
        </p:nvSpPr>
        <p:spPr bwMode="auto">
          <a:xfrm>
            <a:off x="47625" y="4430713"/>
            <a:ext cx="504825" cy="458787"/>
          </a:xfrm>
          <a:custGeom>
            <a:avLst/>
            <a:gdLst>
              <a:gd name="T0" fmla="*/ 213628 w 16218"/>
              <a:gd name="T1" fmla="*/ 2301 h 14752"/>
              <a:gd name="T2" fmla="*/ 177146 w 16218"/>
              <a:gd name="T3" fmla="*/ 9112 h 14752"/>
              <a:gd name="T4" fmla="*/ 142937 w 16218"/>
              <a:gd name="T5" fmla="*/ 20526 h 14752"/>
              <a:gd name="T6" fmla="*/ 111000 w 16218"/>
              <a:gd name="T7" fmla="*/ 36480 h 14752"/>
              <a:gd name="T8" fmla="*/ 82892 w 16218"/>
              <a:gd name="T9" fmla="*/ 55451 h 14752"/>
              <a:gd name="T10" fmla="*/ 57804 w 16218"/>
              <a:gd name="T11" fmla="*/ 77501 h 14752"/>
              <a:gd name="T12" fmla="*/ 36513 w 16218"/>
              <a:gd name="T13" fmla="*/ 102568 h 14752"/>
              <a:gd name="T14" fmla="*/ 19797 w 16218"/>
              <a:gd name="T15" fmla="*/ 130651 h 14752"/>
              <a:gd name="T16" fmla="*/ 7626 w 16218"/>
              <a:gd name="T17" fmla="*/ 160289 h 14752"/>
              <a:gd name="T18" fmla="*/ 1525 w 16218"/>
              <a:gd name="T19" fmla="*/ 192167 h 14752"/>
              <a:gd name="T20" fmla="*/ 31 w 16218"/>
              <a:gd name="T21" fmla="*/ 225599 h 14752"/>
              <a:gd name="T22" fmla="*/ 6101 w 16218"/>
              <a:gd name="T23" fmla="*/ 259778 h 14752"/>
              <a:gd name="T24" fmla="*/ 17494 w 16218"/>
              <a:gd name="T25" fmla="*/ 292433 h 14752"/>
              <a:gd name="T26" fmla="*/ 34240 w 16218"/>
              <a:gd name="T27" fmla="*/ 322071 h 14752"/>
              <a:gd name="T28" fmla="*/ 57025 w 16218"/>
              <a:gd name="T29" fmla="*/ 349408 h 14752"/>
              <a:gd name="T30" fmla="*/ 83639 w 16218"/>
              <a:gd name="T31" fmla="*/ 373729 h 14752"/>
              <a:gd name="T32" fmla="*/ 63126 w 16218"/>
              <a:gd name="T33" fmla="*/ 408654 h 14752"/>
              <a:gd name="T34" fmla="*/ 36513 w 16218"/>
              <a:gd name="T35" fmla="*/ 436768 h 14752"/>
              <a:gd name="T36" fmla="*/ 15968 w 16218"/>
              <a:gd name="T37" fmla="*/ 450421 h 14752"/>
              <a:gd name="T38" fmla="*/ 3829 w 16218"/>
              <a:gd name="T39" fmla="*/ 457263 h 14752"/>
              <a:gd name="T40" fmla="*/ 53228 w 16218"/>
              <a:gd name="T41" fmla="*/ 458041 h 14752"/>
              <a:gd name="T42" fmla="*/ 90488 w 16218"/>
              <a:gd name="T43" fmla="*/ 449675 h 14752"/>
              <a:gd name="T44" fmla="*/ 130019 w 16218"/>
              <a:gd name="T45" fmla="*/ 431450 h 14752"/>
              <a:gd name="T46" fmla="*/ 166501 w 16218"/>
              <a:gd name="T47" fmla="*/ 415496 h 14752"/>
              <a:gd name="T48" fmla="*/ 202235 w 16218"/>
              <a:gd name="T49" fmla="*/ 423831 h 14752"/>
              <a:gd name="T50" fmla="*/ 239495 w 16218"/>
              <a:gd name="T51" fmla="*/ 428402 h 14752"/>
              <a:gd name="T52" fmla="*/ 291197 w 16218"/>
              <a:gd name="T53" fmla="*/ 426132 h 14752"/>
              <a:gd name="T54" fmla="*/ 327679 w 16218"/>
              <a:gd name="T55" fmla="*/ 418544 h 14752"/>
              <a:gd name="T56" fmla="*/ 361888 w 16218"/>
              <a:gd name="T57" fmla="*/ 407130 h 14752"/>
              <a:gd name="T58" fmla="*/ 393825 w 16218"/>
              <a:gd name="T59" fmla="*/ 391953 h 14752"/>
              <a:gd name="T60" fmla="*/ 421933 w 16218"/>
              <a:gd name="T61" fmla="*/ 372951 h 14752"/>
              <a:gd name="T62" fmla="*/ 447021 w 16218"/>
              <a:gd name="T63" fmla="*/ 350155 h 14752"/>
              <a:gd name="T64" fmla="*/ 468313 w 16218"/>
              <a:gd name="T65" fmla="*/ 325088 h 14752"/>
              <a:gd name="T66" fmla="*/ 485028 w 16218"/>
              <a:gd name="T67" fmla="*/ 297751 h 14752"/>
              <a:gd name="T68" fmla="*/ 497199 w 16218"/>
              <a:gd name="T69" fmla="*/ 267367 h 14752"/>
              <a:gd name="T70" fmla="*/ 503300 w 16218"/>
              <a:gd name="T71" fmla="*/ 236235 h 14752"/>
              <a:gd name="T72" fmla="*/ 504794 w 16218"/>
              <a:gd name="T73" fmla="*/ 202803 h 14752"/>
              <a:gd name="T74" fmla="*/ 499502 w 16218"/>
              <a:gd name="T75" fmla="*/ 170926 h 14752"/>
              <a:gd name="T76" fmla="*/ 489604 w 16218"/>
              <a:gd name="T77" fmla="*/ 140541 h 14752"/>
              <a:gd name="T78" fmla="*/ 474413 w 16218"/>
              <a:gd name="T79" fmla="*/ 111680 h 14752"/>
              <a:gd name="T80" fmla="*/ 454648 w 16218"/>
              <a:gd name="T81" fmla="*/ 85836 h 14752"/>
              <a:gd name="T82" fmla="*/ 431053 w 16218"/>
              <a:gd name="T83" fmla="*/ 62293 h 14752"/>
              <a:gd name="T84" fmla="*/ 403692 w 16218"/>
              <a:gd name="T85" fmla="*/ 42545 h 14752"/>
              <a:gd name="T86" fmla="*/ 372533 w 16218"/>
              <a:gd name="T87" fmla="*/ 25844 h 14752"/>
              <a:gd name="T88" fmla="*/ 339071 w 16218"/>
              <a:gd name="T89" fmla="*/ 12938 h 14752"/>
              <a:gd name="T90" fmla="*/ 303337 w 16218"/>
              <a:gd name="T91" fmla="*/ 3825 h 14752"/>
              <a:gd name="T92" fmla="*/ 265330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1;p3"/>
          <p:cNvSpPr txBox="1">
            <a:spLocks noGrp="1"/>
          </p:cNvSpPr>
          <p:nvPr>
            <p:ph type="ctrTitle"/>
          </p:nvPr>
        </p:nvSpPr>
        <p:spPr>
          <a:xfrm>
            <a:off x="2743200" y="1735750"/>
            <a:ext cx="5638800" cy="1159800"/>
          </a:xfrm>
          <a:prstGeom prst="rect">
            <a:avLst/>
          </a:prstGeom>
        </p:spPr>
        <p:txBody>
          <a:bodyPr spcFirstLastPara="1">
            <a:noAutofit/>
          </a:bodyPr>
          <a:lstStyle>
            <a:lvl1pPr lvl="0" rtl="0">
              <a:spcBef>
                <a:spcPts val="0"/>
              </a:spcBef>
              <a:spcAft>
                <a:spcPts val="0"/>
              </a:spcAft>
              <a:buSzPts val="3600"/>
              <a:buNone/>
              <a:defRPr sz="3600">
                <a:solidFill>
                  <a:srgbClr val="11C4E0"/>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a:t>Click to edit Master title style</a:t>
            </a:r>
            <a:endParaRPr dirty="0"/>
          </a:p>
        </p:txBody>
      </p:sp>
      <p:sp>
        <p:nvSpPr>
          <p:cNvPr id="52" name="Google Shape;52;p3"/>
          <p:cNvSpPr txBox="1">
            <a:spLocks noGrp="1"/>
          </p:cNvSpPr>
          <p:nvPr>
            <p:ph type="subTitle" idx="1"/>
          </p:nvPr>
        </p:nvSpPr>
        <p:spPr>
          <a:xfrm>
            <a:off x="2743200" y="2821004"/>
            <a:ext cx="5696100" cy="784800"/>
          </a:xfrm>
          <a:prstGeom prst="rect">
            <a:avLst/>
          </a:prstGeom>
        </p:spPr>
        <p:txBody>
          <a:bodyPr spcFirstLastPara="1">
            <a:noAutofit/>
          </a:bodyPr>
          <a:lstStyle>
            <a:lvl1pPr lvl="0" rtl="0">
              <a:spcBef>
                <a:spcPts val="0"/>
              </a:spcBef>
              <a:spcAft>
                <a:spcPts val="0"/>
              </a:spcAft>
              <a:buSzPts val="1400"/>
              <a:buNone/>
              <a:defRPr>
                <a:solidFill>
                  <a:srgbClr val="11C4E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subtitle style</a:t>
            </a:r>
            <a:endParaRPr dirty="0"/>
          </a:p>
        </p:txBody>
      </p:sp>
    </p:spTree>
    <p:extLst>
      <p:ext uri="{BB962C8B-B14F-4D97-AF65-F5344CB8AC3E}">
        <p14:creationId xmlns:p14="http://schemas.microsoft.com/office/powerpoint/2010/main" val="19829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spTree>
      <p:nvGrpSpPr>
        <p:cNvPr id="1" name="Shape 88"/>
        <p:cNvGrpSpPr/>
        <p:nvPr/>
      </p:nvGrpSpPr>
      <p:grpSpPr>
        <a:xfrm>
          <a:off x="0" y="0"/>
          <a:ext cx="0" cy="0"/>
          <a:chOff x="0" y="0"/>
          <a:chExt cx="0" cy="0"/>
        </a:xfrm>
      </p:grpSpPr>
      <p:sp>
        <p:nvSpPr>
          <p:cNvPr id="3" name="Google Shape;89;p4">
            <a:extLst>
              <a:ext uri="{FF2B5EF4-FFF2-40B4-BE49-F238E27FC236}">
                <a16:creationId xmlns:a16="http://schemas.microsoft.com/office/drawing/2014/main" id="{2E8019C9-DE0F-6742-8092-9B9BD31E06B8}"/>
              </a:ext>
            </a:extLst>
          </p:cNvPr>
          <p:cNvSpPr>
            <a:spLocks/>
          </p:cNvSpPr>
          <p:nvPr/>
        </p:nvSpPr>
        <p:spPr bwMode="auto">
          <a:xfrm rot="10800000" flipH="1">
            <a:off x="-95250" y="619125"/>
            <a:ext cx="1035050" cy="895350"/>
          </a:xfrm>
          <a:custGeom>
            <a:avLst/>
            <a:gdLst>
              <a:gd name="T0" fmla="*/ 258763 w 120000"/>
              <a:gd name="T1" fmla="*/ 0 h 120000"/>
              <a:gd name="T2" fmla="*/ 0 w 120000"/>
              <a:gd name="T3" fmla="*/ 447630 h 120000"/>
              <a:gd name="T4" fmla="*/ 258763 w 120000"/>
              <a:gd name="T5" fmla="*/ 895350 h 120000"/>
              <a:gd name="T6" fmla="*/ 776288 w 120000"/>
              <a:gd name="T7" fmla="*/ 895350 h 120000"/>
              <a:gd name="T8" fmla="*/ 1035050 w 120000"/>
              <a:gd name="T9" fmla="*/ 447630 h 120000"/>
              <a:gd name="T10" fmla="*/ 776288 w 120000"/>
              <a:gd name="T11" fmla="*/ 0 h 120000"/>
              <a:gd name="T12" fmla="*/ 258763 w 120000"/>
              <a:gd name="T13" fmla="*/ 0 h 120000"/>
              <a:gd name="T14" fmla="*/ 331880 w 120000"/>
              <a:gd name="T15" fmla="*/ 126468 h 120000"/>
              <a:gd name="T16" fmla="*/ 703161 w 120000"/>
              <a:gd name="T17" fmla="*/ 126468 h 120000"/>
              <a:gd name="T18" fmla="*/ 888703 w 120000"/>
              <a:gd name="T19" fmla="*/ 447630 h 120000"/>
              <a:gd name="T20" fmla="*/ 703161 w 120000"/>
              <a:gd name="T21" fmla="*/ 768792 h 120000"/>
              <a:gd name="T22" fmla="*/ 331880 w 120000"/>
              <a:gd name="T23" fmla="*/ 768792 h 120000"/>
              <a:gd name="T24" fmla="*/ 146244 w 120000"/>
              <a:gd name="T25" fmla="*/ 447630 h 120000"/>
              <a:gd name="T26" fmla="*/ 331880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90;p4">
            <a:extLst>
              <a:ext uri="{FF2B5EF4-FFF2-40B4-BE49-F238E27FC236}">
                <a16:creationId xmlns:a16="http://schemas.microsoft.com/office/drawing/2014/main" id="{7D1E37B6-FF9B-5F4E-BDD2-8B1C76B31BC0}"/>
              </a:ext>
            </a:extLst>
          </p:cNvPr>
          <p:cNvSpPr/>
          <p:nvPr/>
        </p:nvSpPr>
        <p:spPr>
          <a:xfrm rot="5400000">
            <a:off x="499599" y="1905237"/>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92;p4">
            <a:extLst>
              <a:ext uri="{FF2B5EF4-FFF2-40B4-BE49-F238E27FC236}">
                <a16:creationId xmlns:a16="http://schemas.microsoft.com/office/drawing/2014/main" id="{C909E8C6-A491-B84D-8E78-845DCE42ED21}"/>
              </a:ext>
            </a:extLst>
          </p:cNvPr>
          <p:cNvSpPr>
            <a:spLocks noChangeArrowheads="1"/>
          </p:cNvSpPr>
          <p:nvPr/>
        </p:nvSpPr>
        <p:spPr bwMode="auto">
          <a:xfrm rot="10800000" flipH="1">
            <a:off x="-123825" y="28114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93;p4">
            <a:extLst>
              <a:ext uri="{FF2B5EF4-FFF2-40B4-BE49-F238E27FC236}">
                <a16:creationId xmlns:a16="http://schemas.microsoft.com/office/drawing/2014/main" id="{437F65A0-FB2C-F04C-B8BC-FB560CD4F32B}"/>
              </a:ext>
            </a:extLst>
          </p:cNvPr>
          <p:cNvSpPr>
            <a:spLocks noChangeArrowheads="1"/>
          </p:cNvSpPr>
          <p:nvPr/>
        </p:nvSpPr>
        <p:spPr bwMode="auto">
          <a:xfrm rot="10800000" flipH="1">
            <a:off x="638175" y="31924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94;p4">
            <a:extLst>
              <a:ext uri="{FF2B5EF4-FFF2-40B4-BE49-F238E27FC236}">
                <a16:creationId xmlns:a16="http://schemas.microsoft.com/office/drawing/2014/main" id="{A110A027-3BDB-9342-BA94-8183DA287F1D}"/>
              </a:ext>
            </a:extLst>
          </p:cNvPr>
          <p:cNvSpPr>
            <a:spLocks noChangeArrowheads="1"/>
          </p:cNvSpPr>
          <p:nvPr/>
        </p:nvSpPr>
        <p:spPr bwMode="auto">
          <a:xfrm rot="10800000" flipH="1">
            <a:off x="752475" y="1201738"/>
            <a:ext cx="819150" cy="709612"/>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95;p4">
            <a:extLst>
              <a:ext uri="{FF2B5EF4-FFF2-40B4-BE49-F238E27FC236}">
                <a16:creationId xmlns:a16="http://schemas.microsoft.com/office/drawing/2014/main" id="{9A9F0E7D-6A66-6944-8B8B-9FB30C5904A4}"/>
              </a:ext>
            </a:extLst>
          </p:cNvPr>
          <p:cNvSpPr>
            <a:spLocks noChangeArrowheads="1"/>
          </p:cNvSpPr>
          <p:nvPr/>
        </p:nvSpPr>
        <p:spPr bwMode="auto">
          <a:xfrm rot="10800000" flipH="1">
            <a:off x="657225" y="4379913"/>
            <a:ext cx="358775" cy="311150"/>
          </a:xfrm>
          <a:prstGeom prst="hexagon">
            <a:avLst>
              <a:gd name="adj" fmla="val 28618"/>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96;p4">
            <a:extLst>
              <a:ext uri="{FF2B5EF4-FFF2-40B4-BE49-F238E27FC236}">
                <a16:creationId xmlns:a16="http://schemas.microsoft.com/office/drawing/2014/main" id="{84402BD7-62E9-2946-967A-D7D9514584DC}"/>
              </a:ext>
            </a:extLst>
          </p:cNvPr>
          <p:cNvGrpSpPr>
            <a:grpSpLocks/>
          </p:cNvGrpSpPr>
          <p:nvPr/>
        </p:nvGrpSpPr>
        <p:grpSpPr bwMode="auto">
          <a:xfrm>
            <a:off x="987425" y="1393825"/>
            <a:ext cx="350838" cy="325438"/>
            <a:chOff x="5975075" y="2327500"/>
            <a:chExt cx="420100" cy="388350"/>
          </a:xfrm>
        </p:grpSpPr>
        <p:sp>
          <p:nvSpPr>
            <p:cNvPr id="10" name="Google Shape;97;p4">
              <a:extLst>
                <a:ext uri="{FF2B5EF4-FFF2-40B4-BE49-F238E27FC236}">
                  <a16:creationId xmlns:a16="http://schemas.microsoft.com/office/drawing/2014/main" id="{2CEA84DD-049E-E24B-8941-AFF17260D059}"/>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98;p4">
              <a:extLst>
                <a:ext uri="{FF2B5EF4-FFF2-40B4-BE49-F238E27FC236}">
                  <a16:creationId xmlns:a16="http://schemas.microsoft.com/office/drawing/2014/main" id="{BD730A36-64D8-D846-9D6A-6E39A2ADD612}"/>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2" name="Google Shape;99;p4">
            <a:extLst>
              <a:ext uri="{FF2B5EF4-FFF2-40B4-BE49-F238E27FC236}">
                <a16:creationId xmlns:a16="http://schemas.microsoft.com/office/drawing/2014/main" id="{06190CE0-1EEB-1E41-BC9A-E82C8A411F0E}"/>
              </a:ext>
            </a:extLst>
          </p:cNvPr>
          <p:cNvSpPr>
            <a:spLocks/>
          </p:cNvSpPr>
          <p:nvPr/>
        </p:nvSpPr>
        <p:spPr bwMode="auto">
          <a:xfrm>
            <a:off x="203200" y="30226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3" name="Google Shape;100;p4">
            <a:extLst>
              <a:ext uri="{FF2B5EF4-FFF2-40B4-BE49-F238E27FC236}">
                <a16:creationId xmlns:a16="http://schemas.microsoft.com/office/drawing/2014/main" id="{D2D61DDA-D5C9-F74C-BAD7-E2987A861F57}"/>
              </a:ext>
            </a:extLst>
          </p:cNvPr>
          <p:cNvGrpSpPr>
            <a:grpSpLocks/>
          </p:cNvGrpSpPr>
          <p:nvPr/>
        </p:nvGrpSpPr>
        <p:grpSpPr bwMode="auto">
          <a:xfrm>
            <a:off x="295275" y="877888"/>
            <a:ext cx="247650" cy="392112"/>
            <a:chOff x="6718575" y="2318625"/>
            <a:chExt cx="256950" cy="407375"/>
          </a:xfrm>
        </p:grpSpPr>
        <p:sp>
          <p:nvSpPr>
            <p:cNvPr id="14" name="Google Shape;101;p4">
              <a:extLst>
                <a:ext uri="{FF2B5EF4-FFF2-40B4-BE49-F238E27FC236}">
                  <a16:creationId xmlns:a16="http://schemas.microsoft.com/office/drawing/2014/main" id="{EB3E2D28-89D3-354F-A7C3-FF3516E77AA0}"/>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Google Shape;102;p4">
              <a:extLst>
                <a:ext uri="{FF2B5EF4-FFF2-40B4-BE49-F238E27FC236}">
                  <a16:creationId xmlns:a16="http://schemas.microsoft.com/office/drawing/2014/main" id="{CB75F2F0-68DE-874A-B1D3-3B90409B5621}"/>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103;p4">
              <a:extLst>
                <a:ext uri="{FF2B5EF4-FFF2-40B4-BE49-F238E27FC236}">
                  <a16:creationId xmlns:a16="http://schemas.microsoft.com/office/drawing/2014/main" id="{73419E0A-6717-914B-B8C5-187B04718022}"/>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104;p4">
              <a:extLst>
                <a:ext uri="{FF2B5EF4-FFF2-40B4-BE49-F238E27FC236}">
                  <a16:creationId xmlns:a16="http://schemas.microsoft.com/office/drawing/2014/main" id="{C2C07200-9F06-A14C-AFBD-6B881D45C3B9}"/>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105;p4">
              <a:extLst>
                <a:ext uri="{FF2B5EF4-FFF2-40B4-BE49-F238E27FC236}">
                  <a16:creationId xmlns:a16="http://schemas.microsoft.com/office/drawing/2014/main" id="{3D9B6E77-2BF5-C642-9E89-F3A0EF30ED7F}"/>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106;p4">
              <a:extLst>
                <a:ext uri="{FF2B5EF4-FFF2-40B4-BE49-F238E27FC236}">
                  <a16:creationId xmlns:a16="http://schemas.microsoft.com/office/drawing/2014/main" id="{7DE06728-8817-C443-A22F-F031555971D1}"/>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107;p4">
              <a:extLst>
                <a:ext uri="{FF2B5EF4-FFF2-40B4-BE49-F238E27FC236}">
                  <a16:creationId xmlns:a16="http://schemas.microsoft.com/office/drawing/2014/main" id="{516CDA08-B330-CA43-81CB-CE4D13138DE8}"/>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108;p4">
              <a:extLst>
                <a:ext uri="{FF2B5EF4-FFF2-40B4-BE49-F238E27FC236}">
                  <a16:creationId xmlns:a16="http://schemas.microsoft.com/office/drawing/2014/main" id="{F0995704-E8A7-7D48-A1B3-DB0549F9B470}"/>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19BBD5"/>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2" name="Google Shape;109;p4">
            <a:extLst>
              <a:ext uri="{FF2B5EF4-FFF2-40B4-BE49-F238E27FC236}">
                <a16:creationId xmlns:a16="http://schemas.microsoft.com/office/drawing/2014/main" id="{223B306B-EC86-4F42-BEB1-F9DED792458F}"/>
              </a:ext>
            </a:extLst>
          </p:cNvPr>
          <p:cNvGrpSpPr>
            <a:grpSpLocks/>
          </p:cNvGrpSpPr>
          <p:nvPr/>
        </p:nvGrpSpPr>
        <p:grpSpPr bwMode="auto">
          <a:xfrm>
            <a:off x="1228725" y="3309938"/>
            <a:ext cx="342900" cy="350837"/>
            <a:chOff x="3951850" y="2985350"/>
            <a:chExt cx="407950" cy="416500"/>
          </a:xfrm>
        </p:grpSpPr>
        <p:sp>
          <p:nvSpPr>
            <p:cNvPr id="23" name="Google Shape;110;p4">
              <a:extLst>
                <a:ext uri="{FF2B5EF4-FFF2-40B4-BE49-F238E27FC236}">
                  <a16:creationId xmlns:a16="http://schemas.microsoft.com/office/drawing/2014/main" id="{FDA37CB9-81FD-4545-83D7-781CE01D4366}"/>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 name="Google Shape;111;p4">
              <a:extLst>
                <a:ext uri="{FF2B5EF4-FFF2-40B4-BE49-F238E27FC236}">
                  <a16:creationId xmlns:a16="http://schemas.microsoft.com/office/drawing/2014/main" id="{8FA52EC9-1F25-C947-8D51-B5E404AC760C}"/>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112;p4">
              <a:extLst>
                <a:ext uri="{FF2B5EF4-FFF2-40B4-BE49-F238E27FC236}">
                  <a16:creationId xmlns:a16="http://schemas.microsoft.com/office/drawing/2014/main" id="{2660826D-AB85-DF43-B183-0A5A6D58848E}"/>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113;p4">
              <a:extLst>
                <a:ext uri="{FF2B5EF4-FFF2-40B4-BE49-F238E27FC236}">
                  <a16:creationId xmlns:a16="http://schemas.microsoft.com/office/drawing/2014/main" id="{DB12CFE3-91AC-2849-8E43-73A00A3978F4}"/>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7" name="Google Shape;114;p4">
            <a:extLst>
              <a:ext uri="{FF2B5EF4-FFF2-40B4-BE49-F238E27FC236}">
                <a16:creationId xmlns:a16="http://schemas.microsoft.com/office/drawing/2014/main" id="{C0520FE8-680D-644B-B500-3A33DC077FB5}"/>
              </a:ext>
            </a:extLst>
          </p:cNvPr>
          <p:cNvSpPr>
            <a:spLocks noChangeArrowheads="1"/>
          </p:cNvSpPr>
          <p:nvPr/>
        </p:nvSpPr>
        <p:spPr bwMode="auto">
          <a:xfrm rot="10800000" flipH="1">
            <a:off x="542925" y="3611563"/>
            <a:ext cx="819150" cy="711200"/>
          </a:xfrm>
          <a:prstGeom prst="hexagon">
            <a:avLst>
              <a:gd name="adj" fmla="val 28608"/>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8" name="Google Shape;115;p4">
            <a:extLst>
              <a:ext uri="{FF2B5EF4-FFF2-40B4-BE49-F238E27FC236}">
                <a16:creationId xmlns:a16="http://schemas.microsoft.com/office/drawing/2014/main" id="{47F76EFA-32C1-204D-8C22-4C5206366641}"/>
              </a:ext>
            </a:extLst>
          </p:cNvPr>
          <p:cNvSpPr>
            <a:spLocks noChangeArrowheads="1"/>
          </p:cNvSpPr>
          <p:nvPr/>
        </p:nvSpPr>
        <p:spPr bwMode="auto">
          <a:xfrm rot="10800000" flipH="1">
            <a:off x="728663" y="425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116;p4">
            <a:extLst>
              <a:ext uri="{FF2B5EF4-FFF2-40B4-BE49-F238E27FC236}">
                <a16:creationId xmlns:a16="http://schemas.microsoft.com/office/drawing/2014/main" id="{2FDEC08A-E1DB-FE43-A1C5-6E06BC45DAB4}"/>
              </a:ext>
            </a:extLst>
          </p:cNvPr>
          <p:cNvSpPr>
            <a:spLocks noChangeArrowheads="1"/>
          </p:cNvSpPr>
          <p:nvPr/>
        </p:nvSpPr>
        <p:spPr bwMode="auto">
          <a:xfrm rot="10800000" flipH="1">
            <a:off x="-114300" y="399573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117;p4">
            <a:extLst>
              <a:ext uri="{FF2B5EF4-FFF2-40B4-BE49-F238E27FC236}">
                <a16:creationId xmlns:a16="http://schemas.microsoft.com/office/drawing/2014/main" id="{5200EEBC-A9BF-674B-854C-0B2F7E38CF58}"/>
              </a:ext>
            </a:extLst>
          </p:cNvPr>
          <p:cNvSpPr>
            <a:spLocks noChangeArrowheads="1"/>
          </p:cNvSpPr>
          <p:nvPr/>
        </p:nvSpPr>
        <p:spPr bwMode="auto">
          <a:xfrm rot="10800000" flipH="1">
            <a:off x="411163" y="258763"/>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118;p4">
            <a:extLst>
              <a:ext uri="{FF2B5EF4-FFF2-40B4-BE49-F238E27FC236}">
                <a16:creationId xmlns:a16="http://schemas.microsoft.com/office/drawing/2014/main" id="{11977D38-7906-3040-AC9D-22BFB4D388F0}"/>
              </a:ext>
            </a:extLst>
          </p:cNvPr>
          <p:cNvSpPr>
            <a:spLocks/>
          </p:cNvSpPr>
          <p:nvPr/>
        </p:nvSpPr>
        <p:spPr bwMode="auto">
          <a:xfrm>
            <a:off x="828675" y="3843338"/>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2" name="Google Shape;119;p4">
            <a:extLst>
              <a:ext uri="{FF2B5EF4-FFF2-40B4-BE49-F238E27FC236}">
                <a16:creationId xmlns:a16="http://schemas.microsoft.com/office/drawing/2014/main" id="{3AAF827F-80A9-1345-97FA-BD81FCD98071}"/>
              </a:ext>
            </a:extLst>
          </p:cNvPr>
          <p:cNvGrpSpPr>
            <a:grpSpLocks/>
          </p:cNvGrpSpPr>
          <p:nvPr/>
        </p:nvGrpSpPr>
        <p:grpSpPr bwMode="auto">
          <a:xfrm>
            <a:off x="66675" y="1681163"/>
            <a:ext cx="455613" cy="438150"/>
            <a:chOff x="5241175" y="4959100"/>
            <a:chExt cx="539775" cy="517775"/>
          </a:xfrm>
        </p:grpSpPr>
        <p:sp>
          <p:nvSpPr>
            <p:cNvPr id="33" name="Google Shape;120;p4">
              <a:extLst>
                <a:ext uri="{FF2B5EF4-FFF2-40B4-BE49-F238E27FC236}">
                  <a16:creationId xmlns:a16="http://schemas.microsoft.com/office/drawing/2014/main" id="{AD039315-0874-8342-93BA-1DB1F5B1368E}"/>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121;p4">
              <a:extLst>
                <a:ext uri="{FF2B5EF4-FFF2-40B4-BE49-F238E27FC236}">
                  <a16:creationId xmlns:a16="http://schemas.microsoft.com/office/drawing/2014/main" id="{4CE6B304-C172-9348-8796-D55ECE3D9F75}"/>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122;p4">
              <a:extLst>
                <a:ext uri="{FF2B5EF4-FFF2-40B4-BE49-F238E27FC236}">
                  <a16:creationId xmlns:a16="http://schemas.microsoft.com/office/drawing/2014/main" id="{C7BCD061-4C13-CC4F-B0F9-448569899A14}"/>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123;p4">
              <a:extLst>
                <a:ext uri="{FF2B5EF4-FFF2-40B4-BE49-F238E27FC236}">
                  <a16:creationId xmlns:a16="http://schemas.microsoft.com/office/drawing/2014/main" id="{6FEC970D-D9C7-DE4D-B0F6-08076DB5630A}"/>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124;p4">
              <a:extLst>
                <a:ext uri="{FF2B5EF4-FFF2-40B4-BE49-F238E27FC236}">
                  <a16:creationId xmlns:a16="http://schemas.microsoft.com/office/drawing/2014/main" id="{A741BC31-82B6-004B-A1C4-845AC3284C75}"/>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125;p4">
              <a:extLst>
                <a:ext uri="{FF2B5EF4-FFF2-40B4-BE49-F238E27FC236}">
                  <a16:creationId xmlns:a16="http://schemas.microsoft.com/office/drawing/2014/main" id="{A178CE14-BB07-994A-9048-AC86C1E3E5A1}"/>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9" name="Google Shape;126;p4">
            <a:extLst>
              <a:ext uri="{FF2B5EF4-FFF2-40B4-BE49-F238E27FC236}">
                <a16:creationId xmlns:a16="http://schemas.microsoft.com/office/drawing/2014/main" id="{09C25C82-1442-6C4C-806E-5FD8CDAB1A7E}"/>
              </a:ext>
            </a:extLst>
          </p:cNvPr>
          <p:cNvSpPr>
            <a:spLocks/>
          </p:cNvSpPr>
          <p:nvPr/>
        </p:nvSpPr>
        <p:spPr bwMode="auto">
          <a:xfrm>
            <a:off x="144463" y="421481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127;p4">
            <a:extLst>
              <a:ext uri="{FF2B5EF4-FFF2-40B4-BE49-F238E27FC236}">
                <a16:creationId xmlns:a16="http://schemas.microsoft.com/office/drawing/2014/main" id="{E61A99BD-CEC8-774E-B730-39BDCCCD24D3}"/>
              </a:ext>
            </a:extLst>
          </p:cNvPr>
          <p:cNvSpPr txBox="1">
            <a:spLocks noChangeArrowheads="1"/>
          </p:cNvSpPr>
          <p:nvPr/>
        </p:nvSpPr>
        <p:spPr bwMode="auto">
          <a:xfrm>
            <a:off x="93663" y="1928813"/>
            <a:ext cx="19573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r>
              <a:rPr lang="en-US" altLang="en-US" sz="12000">
                <a:solidFill>
                  <a:srgbClr val="FFFFFF"/>
                </a:solidFill>
                <a:latin typeface="Nixie One"/>
                <a:ea typeface="Nixie One"/>
                <a:cs typeface="Nixie One"/>
                <a:sym typeface="Nixie One"/>
              </a:rPr>
              <a:t>“</a:t>
            </a:r>
          </a:p>
        </p:txBody>
      </p:sp>
      <p:sp>
        <p:nvSpPr>
          <p:cNvPr id="91" name="Google Shape;91;p4"/>
          <p:cNvSpPr txBox="1">
            <a:spLocks noGrp="1"/>
          </p:cNvSpPr>
          <p:nvPr>
            <p:ph type="body" idx="1"/>
          </p:nvPr>
        </p:nvSpPr>
        <p:spPr>
          <a:xfrm>
            <a:off x="2051200" y="2085600"/>
            <a:ext cx="6282300" cy="819900"/>
          </a:xfrm>
          <a:prstGeom prst="rect">
            <a:avLst/>
          </a:prstGeom>
        </p:spPr>
        <p:txBody>
          <a:bodyPr spcFirstLastPara="1" anchor="ctr">
            <a:noAutofit/>
          </a:bodyPr>
          <a:lstStyle>
            <a:lvl1pPr marL="457200" lvl="0" indent="-381000" rtl="0">
              <a:spcBef>
                <a:spcPts val="600"/>
              </a:spcBef>
              <a:spcAft>
                <a:spcPts val="0"/>
              </a:spcAft>
              <a:buSzPts val="2400"/>
              <a:buFont typeface="Nixie One"/>
              <a:buChar char="◇"/>
              <a:defRPr sz="2400">
                <a:solidFill>
                  <a:srgbClr val="11C4E0"/>
                </a:solidFill>
                <a:latin typeface="Nixie One"/>
                <a:ea typeface="Nixie One"/>
                <a:cs typeface="Nixie One"/>
                <a:sym typeface="Nixie One"/>
              </a:defRPr>
            </a:lvl1pPr>
            <a:lvl2pPr marL="914400" lvl="1" indent="-381000" rtl="0">
              <a:spcBef>
                <a:spcPts val="0"/>
              </a:spcBef>
              <a:spcAft>
                <a:spcPts val="0"/>
              </a:spcAft>
              <a:buSzPts val="2400"/>
              <a:buFont typeface="Nixie One"/>
              <a:buChar char="￭"/>
              <a:defRPr sz="2400">
                <a:latin typeface="Nixie One"/>
                <a:ea typeface="Nixie One"/>
                <a:cs typeface="Nixie One"/>
                <a:sym typeface="Nixie One"/>
              </a:defRPr>
            </a:lvl2pPr>
            <a:lvl3pPr marL="1371600" lvl="2" indent="-381000" rtl="0">
              <a:spcBef>
                <a:spcPts val="0"/>
              </a:spcBef>
              <a:spcAft>
                <a:spcPts val="0"/>
              </a:spcAft>
              <a:buSzPts val="2400"/>
              <a:buFont typeface="Nixie One"/>
              <a:buChar char="￮"/>
              <a:defRPr sz="2400">
                <a:latin typeface="Nixie One"/>
                <a:ea typeface="Nixie One"/>
                <a:cs typeface="Nixie One"/>
                <a:sym typeface="Nixie One"/>
              </a:defRPr>
            </a:lvl3pPr>
            <a:lvl4pPr marL="1828800" lvl="3" indent="-381000" rtl="0">
              <a:spcBef>
                <a:spcPts val="0"/>
              </a:spcBef>
              <a:spcAft>
                <a:spcPts val="0"/>
              </a:spcAft>
              <a:buSzPts val="2400"/>
              <a:buFont typeface="Nixie One"/>
              <a:buChar char="●"/>
              <a:defRPr sz="2400">
                <a:latin typeface="Nixie One"/>
                <a:ea typeface="Nixie One"/>
                <a:cs typeface="Nixie One"/>
                <a:sym typeface="Nixie One"/>
              </a:defRPr>
            </a:lvl4pPr>
            <a:lvl5pPr marL="2286000" lvl="4" indent="-381000" rtl="0">
              <a:spcBef>
                <a:spcPts val="0"/>
              </a:spcBef>
              <a:spcAft>
                <a:spcPts val="0"/>
              </a:spcAft>
              <a:buSzPts val="2400"/>
              <a:buFont typeface="Nixie One"/>
              <a:buChar char="○"/>
              <a:defRPr sz="2400">
                <a:latin typeface="Nixie One"/>
                <a:ea typeface="Nixie One"/>
                <a:cs typeface="Nixie One"/>
                <a:sym typeface="Nixie One"/>
              </a:defRPr>
            </a:lvl5pPr>
            <a:lvl6pPr marL="2743200" lvl="5" indent="-381000" rtl="0">
              <a:spcBef>
                <a:spcPts val="0"/>
              </a:spcBef>
              <a:spcAft>
                <a:spcPts val="0"/>
              </a:spcAft>
              <a:buSzPts val="2400"/>
              <a:buFont typeface="Nixie One"/>
              <a:buChar char="■"/>
              <a:defRPr sz="2400">
                <a:latin typeface="Nixie One"/>
                <a:ea typeface="Nixie One"/>
                <a:cs typeface="Nixie One"/>
                <a:sym typeface="Nixie One"/>
              </a:defRPr>
            </a:lvl6pPr>
            <a:lvl7pPr marL="3200400" lvl="6" indent="-381000" rtl="0">
              <a:spcBef>
                <a:spcPts val="0"/>
              </a:spcBef>
              <a:spcAft>
                <a:spcPts val="0"/>
              </a:spcAft>
              <a:buSzPts val="2400"/>
              <a:buFont typeface="Nixie One"/>
              <a:buChar char="●"/>
              <a:defRPr sz="2400">
                <a:latin typeface="Nixie One"/>
                <a:ea typeface="Nixie One"/>
                <a:cs typeface="Nixie One"/>
                <a:sym typeface="Nixie One"/>
              </a:defRPr>
            </a:lvl7pPr>
            <a:lvl8pPr marL="3657600" lvl="7" indent="-381000" rtl="0">
              <a:spcBef>
                <a:spcPts val="0"/>
              </a:spcBef>
              <a:spcAft>
                <a:spcPts val="0"/>
              </a:spcAft>
              <a:buSzPts val="2400"/>
              <a:buFont typeface="Nixie One"/>
              <a:buChar char="○"/>
              <a:defRPr sz="2400">
                <a:latin typeface="Nixie One"/>
                <a:ea typeface="Nixie One"/>
                <a:cs typeface="Nixie One"/>
                <a:sym typeface="Nixie One"/>
              </a:defRPr>
            </a:lvl8pPr>
            <a:lvl9pPr marL="4114800" lvl="8" indent="-381000">
              <a:spcBef>
                <a:spcPts val="0"/>
              </a:spcBef>
              <a:spcAft>
                <a:spcPts val="0"/>
              </a:spcAft>
              <a:buSzPts val="2400"/>
              <a:buFont typeface="Nixie One"/>
              <a:buChar char="■"/>
              <a:defRPr sz="2400">
                <a:latin typeface="Nixie One"/>
                <a:ea typeface="Nixie One"/>
                <a:cs typeface="Nixie One"/>
                <a:sym typeface="Nixie One"/>
              </a:defRPr>
            </a:lvl9pPr>
          </a:lstStyle>
          <a:p>
            <a:pPr lvl="0"/>
            <a:r>
              <a:rPr lang="en-US"/>
              <a:t>Click to edit Master text styles</a:t>
            </a:r>
          </a:p>
        </p:txBody>
      </p:sp>
      <p:sp>
        <p:nvSpPr>
          <p:cNvPr id="41" name="Google Shape;128;p4">
            <a:extLst>
              <a:ext uri="{FF2B5EF4-FFF2-40B4-BE49-F238E27FC236}">
                <a16:creationId xmlns:a16="http://schemas.microsoft.com/office/drawing/2014/main" id="{7DDD4768-8517-5F4E-9971-D79888A0F73B}"/>
              </a:ext>
            </a:extLst>
          </p:cNvPr>
          <p:cNvSpPr txBox="1">
            <a:spLocks noGrp="1" noChangeArrowheads="1"/>
          </p:cNvSpPr>
          <p:nvPr>
            <p:ph type="sldNum" idx="10"/>
          </p:nvPr>
        </p:nvSpPr>
        <p:spPr/>
        <p:txBody>
          <a:bodyPr/>
          <a:lstStyle>
            <a:lvl1pPr>
              <a:defRPr/>
            </a:lvl1pPr>
          </a:lstStyle>
          <a:p>
            <a:pPr>
              <a:defRPr/>
            </a:pPr>
            <a:fld id="{DE34A71E-E29C-734B-8AB2-92C1C23006CB}" type="slidenum">
              <a:rPr lang="en-US" altLang="en-US"/>
              <a:pPr>
                <a:defRPr/>
              </a:pPr>
              <a:t>‹#›</a:t>
            </a:fld>
            <a:endParaRPr lang="en-US" altLang="en-US"/>
          </a:p>
        </p:txBody>
      </p:sp>
    </p:spTree>
    <p:extLst>
      <p:ext uri="{BB962C8B-B14F-4D97-AF65-F5344CB8AC3E}">
        <p14:creationId xmlns:p14="http://schemas.microsoft.com/office/powerpoint/2010/main" val="10663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29"/>
        <p:cNvGrpSpPr/>
        <p:nvPr/>
      </p:nvGrpSpPr>
      <p:grpSpPr>
        <a:xfrm>
          <a:off x="0" y="0"/>
          <a:ext cx="0" cy="0"/>
          <a:chOff x="0" y="0"/>
          <a:chExt cx="0" cy="0"/>
        </a:xfrm>
      </p:grpSpPr>
      <p:sp>
        <p:nvSpPr>
          <p:cNvPr id="4" name="Google Shape;130;p5">
            <a:extLst>
              <a:ext uri="{FF2B5EF4-FFF2-40B4-BE49-F238E27FC236}">
                <a16:creationId xmlns:a16="http://schemas.microsoft.com/office/drawing/2014/main" id="{E138CCDD-622E-6F49-A718-3E60A7BEEBFB}"/>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5" name="Google Shape;131;p5">
            <a:extLst>
              <a:ext uri="{FF2B5EF4-FFF2-40B4-BE49-F238E27FC236}">
                <a16:creationId xmlns:a16="http://schemas.microsoft.com/office/drawing/2014/main" id="{F61A6DB7-CD64-5545-9D7E-76C8AC0594D3}"/>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6" name="Google Shape;134;p5">
            <a:extLst>
              <a:ext uri="{FF2B5EF4-FFF2-40B4-BE49-F238E27FC236}">
                <a16:creationId xmlns:a16="http://schemas.microsoft.com/office/drawing/2014/main" id="{F21E8834-1FF3-3D4A-B66B-E1BBD95D74E4}"/>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135;p5">
            <a:extLst>
              <a:ext uri="{FF2B5EF4-FFF2-40B4-BE49-F238E27FC236}">
                <a16:creationId xmlns:a16="http://schemas.microsoft.com/office/drawing/2014/main" id="{088DCDE9-C5E5-654D-AFA3-F3E1DFABDA50}"/>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36;p5">
            <a:extLst>
              <a:ext uri="{FF2B5EF4-FFF2-40B4-BE49-F238E27FC236}">
                <a16:creationId xmlns:a16="http://schemas.microsoft.com/office/drawing/2014/main" id="{6166E8FA-F3E2-E34D-811E-4C1275F52EA2}"/>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137;p5">
            <a:extLst>
              <a:ext uri="{FF2B5EF4-FFF2-40B4-BE49-F238E27FC236}">
                <a16:creationId xmlns:a16="http://schemas.microsoft.com/office/drawing/2014/main" id="{DD8135D1-D22C-5C42-B56D-D73826871F05}"/>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138;p5">
            <a:extLst>
              <a:ext uri="{FF2B5EF4-FFF2-40B4-BE49-F238E27FC236}">
                <a16:creationId xmlns:a16="http://schemas.microsoft.com/office/drawing/2014/main" id="{92CC7D71-97DE-7748-9644-D84CA1F249A4}"/>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1" name="Google Shape;139;p5">
            <a:extLst>
              <a:ext uri="{FF2B5EF4-FFF2-40B4-BE49-F238E27FC236}">
                <a16:creationId xmlns:a16="http://schemas.microsoft.com/office/drawing/2014/main" id="{8A284FEC-244D-C84C-8A97-078B9E406AA2}"/>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2" name="Google Shape;140;p5">
            <a:extLst>
              <a:ext uri="{FF2B5EF4-FFF2-40B4-BE49-F238E27FC236}">
                <a16:creationId xmlns:a16="http://schemas.microsoft.com/office/drawing/2014/main" id="{86B705AE-E604-3743-9CF7-023CC2059E50}"/>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3" name="Google Shape;141;p5">
            <a:extLst>
              <a:ext uri="{FF2B5EF4-FFF2-40B4-BE49-F238E27FC236}">
                <a16:creationId xmlns:a16="http://schemas.microsoft.com/office/drawing/2014/main" id="{0F83C6C6-94B0-1E44-8323-B2656B43AF99}"/>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4" name="Google Shape;142;p5">
            <a:extLst>
              <a:ext uri="{FF2B5EF4-FFF2-40B4-BE49-F238E27FC236}">
                <a16:creationId xmlns:a16="http://schemas.microsoft.com/office/drawing/2014/main" id="{BD59EEB3-7759-8442-8B54-99C75D3BA757}"/>
              </a:ext>
            </a:extLst>
          </p:cNvPr>
          <p:cNvGrpSpPr>
            <a:grpSpLocks/>
          </p:cNvGrpSpPr>
          <p:nvPr/>
        </p:nvGrpSpPr>
        <p:grpSpPr bwMode="auto">
          <a:xfrm>
            <a:off x="1730375" y="60325"/>
            <a:ext cx="350838" cy="325438"/>
            <a:chOff x="5975075" y="2327500"/>
            <a:chExt cx="420100" cy="388350"/>
          </a:xfrm>
        </p:grpSpPr>
        <p:sp>
          <p:nvSpPr>
            <p:cNvPr id="15" name="Google Shape;143;p5">
              <a:extLst>
                <a:ext uri="{FF2B5EF4-FFF2-40B4-BE49-F238E27FC236}">
                  <a16:creationId xmlns:a16="http://schemas.microsoft.com/office/drawing/2014/main" id="{B1B8054E-EB06-FC47-A5CD-4CAFB59FA19A}"/>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44;p5">
              <a:extLst>
                <a:ext uri="{FF2B5EF4-FFF2-40B4-BE49-F238E27FC236}">
                  <a16:creationId xmlns:a16="http://schemas.microsoft.com/office/drawing/2014/main" id="{DA4FBC33-2833-A541-827C-81571BE44905}"/>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7" name="Google Shape;145;p5">
            <a:extLst>
              <a:ext uri="{FF2B5EF4-FFF2-40B4-BE49-F238E27FC236}">
                <a16:creationId xmlns:a16="http://schemas.microsoft.com/office/drawing/2014/main" id="{90CEE7A3-EBF9-A54A-B5EF-F2B961A2791E}"/>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146;p5">
            <a:extLst>
              <a:ext uri="{FF2B5EF4-FFF2-40B4-BE49-F238E27FC236}">
                <a16:creationId xmlns:a16="http://schemas.microsoft.com/office/drawing/2014/main" id="{D17FD528-C895-904C-8E4E-443D158EFC0C}"/>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9" name="Google Shape;147;p5">
            <a:extLst>
              <a:ext uri="{FF2B5EF4-FFF2-40B4-BE49-F238E27FC236}">
                <a16:creationId xmlns:a16="http://schemas.microsoft.com/office/drawing/2014/main" id="{A7B3AB7E-2F7E-C749-9381-43638B9395AC}"/>
              </a:ext>
            </a:extLst>
          </p:cNvPr>
          <p:cNvGrpSpPr>
            <a:grpSpLocks/>
          </p:cNvGrpSpPr>
          <p:nvPr/>
        </p:nvGrpSpPr>
        <p:grpSpPr bwMode="auto">
          <a:xfrm>
            <a:off x="7353300" y="3427413"/>
            <a:ext cx="455613" cy="436562"/>
            <a:chOff x="5241175" y="4959100"/>
            <a:chExt cx="539775" cy="517775"/>
          </a:xfrm>
        </p:grpSpPr>
        <p:sp>
          <p:nvSpPr>
            <p:cNvPr id="20" name="Google Shape;148;p5">
              <a:extLst>
                <a:ext uri="{FF2B5EF4-FFF2-40B4-BE49-F238E27FC236}">
                  <a16:creationId xmlns:a16="http://schemas.microsoft.com/office/drawing/2014/main" id="{CADF9D52-4D31-6942-AAAB-C84735E5CF0F}"/>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49;p5">
              <a:extLst>
                <a:ext uri="{FF2B5EF4-FFF2-40B4-BE49-F238E27FC236}">
                  <a16:creationId xmlns:a16="http://schemas.microsoft.com/office/drawing/2014/main" id="{E48FE929-F7BD-BC4A-8705-F5D5F0AAE8D4}"/>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150;p5">
              <a:extLst>
                <a:ext uri="{FF2B5EF4-FFF2-40B4-BE49-F238E27FC236}">
                  <a16:creationId xmlns:a16="http://schemas.microsoft.com/office/drawing/2014/main" id="{AAB9F4F3-FD97-9E4D-955D-2A1EB3A2CD17}"/>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151;p5">
              <a:extLst>
                <a:ext uri="{FF2B5EF4-FFF2-40B4-BE49-F238E27FC236}">
                  <a16:creationId xmlns:a16="http://schemas.microsoft.com/office/drawing/2014/main" id="{7584F21B-E7F7-5240-9394-6DC34AFC2C39}"/>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152;p5">
              <a:extLst>
                <a:ext uri="{FF2B5EF4-FFF2-40B4-BE49-F238E27FC236}">
                  <a16:creationId xmlns:a16="http://schemas.microsoft.com/office/drawing/2014/main" id="{38ED85CA-C344-E943-BC3C-28343B0519E6}"/>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153;p5">
              <a:extLst>
                <a:ext uri="{FF2B5EF4-FFF2-40B4-BE49-F238E27FC236}">
                  <a16:creationId xmlns:a16="http://schemas.microsoft.com/office/drawing/2014/main" id="{25DEAB65-AAE2-0A4D-A603-E3821DAE16AC}"/>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 name="Google Shape;154;p5">
            <a:extLst>
              <a:ext uri="{FF2B5EF4-FFF2-40B4-BE49-F238E27FC236}">
                <a16:creationId xmlns:a16="http://schemas.microsoft.com/office/drawing/2014/main" id="{51744B1D-0863-0A48-8AEE-38F807B0D436}"/>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27" name="Google Shape;155;p5">
            <a:extLst>
              <a:ext uri="{FF2B5EF4-FFF2-40B4-BE49-F238E27FC236}">
                <a16:creationId xmlns:a16="http://schemas.microsoft.com/office/drawing/2014/main" id="{3C630643-4A3F-FE47-B1C5-31CDBA305796}"/>
              </a:ext>
            </a:extLst>
          </p:cNvPr>
          <p:cNvGrpSpPr>
            <a:grpSpLocks/>
          </p:cNvGrpSpPr>
          <p:nvPr/>
        </p:nvGrpSpPr>
        <p:grpSpPr bwMode="auto">
          <a:xfrm>
            <a:off x="904875" y="515938"/>
            <a:ext cx="382588" cy="606425"/>
            <a:chOff x="6718575" y="2318625"/>
            <a:chExt cx="256950" cy="407375"/>
          </a:xfrm>
        </p:grpSpPr>
        <p:sp>
          <p:nvSpPr>
            <p:cNvPr id="28" name="Google Shape;156;p5">
              <a:extLst>
                <a:ext uri="{FF2B5EF4-FFF2-40B4-BE49-F238E27FC236}">
                  <a16:creationId xmlns:a16="http://schemas.microsoft.com/office/drawing/2014/main" id="{19E06585-DFBA-B949-B603-BD18E5F7BDF9}"/>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9" name="Google Shape;157;p5">
              <a:extLst>
                <a:ext uri="{FF2B5EF4-FFF2-40B4-BE49-F238E27FC236}">
                  <a16:creationId xmlns:a16="http://schemas.microsoft.com/office/drawing/2014/main" id="{214BCC4C-B95C-7B4A-AE4D-CE76ED657C14}"/>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 name="Google Shape;158;p5">
              <a:extLst>
                <a:ext uri="{FF2B5EF4-FFF2-40B4-BE49-F238E27FC236}">
                  <a16:creationId xmlns:a16="http://schemas.microsoft.com/office/drawing/2014/main" id="{5A8745BF-D8B1-FC4B-9023-3AFEF6ECB664}"/>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1" name="Google Shape;159;p5">
              <a:extLst>
                <a:ext uri="{FF2B5EF4-FFF2-40B4-BE49-F238E27FC236}">
                  <a16:creationId xmlns:a16="http://schemas.microsoft.com/office/drawing/2014/main" id="{1B81B533-275D-B847-B7A4-88758B3144DB}"/>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2" name="Google Shape;160;p5">
              <a:extLst>
                <a:ext uri="{FF2B5EF4-FFF2-40B4-BE49-F238E27FC236}">
                  <a16:creationId xmlns:a16="http://schemas.microsoft.com/office/drawing/2014/main" id="{2B9D134F-CBD0-324B-B9A8-44770E214851}"/>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3" name="Google Shape;161;p5">
              <a:extLst>
                <a:ext uri="{FF2B5EF4-FFF2-40B4-BE49-F238E27FC236}">
                  <a16:creationId xmlns:a16="http://schemas.microsoft.com/office/drawing/2014/main" id="{C5CF4CCA-148A-E74B-A430-150C5992CFE9}"/>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4" name="Google Shape;162;p5">
              <a:extLst>
                <a:ext uri="{FF2B5EF4-FFF2-40B4-BE49-F238E27FC236}">
                  <a16:creationId xmlns:a16="http://schemas.microsoft.com/office/drawing/2014/main" id="{CA91C147-65F5-7F4F-89BB-421D458D21F0}"/>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5" name="Google Shape;163;p5">
              <a:extLst>
                <a:ext uri="{FF2B5EF4-FFF2-40B4-BE49-F238E27FC236}">
                  <a16:creationId xmlns:a16="http://schemas.microsoft.com/office/drawing/2014/main" id="{E422F8CB-176F-F64E-8EF3-25A00AD59495}"/>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6" name="Google Shape;164;p5">
            <a:extLst>
              <a:ext uri="{FF2B5EF4-FFF2-40B4-BE49-F238E27FC236}">
                <a16:creationId xmlns:a16="http://schemas.microsoft.com/office/drawing/2014/main" id="{4A401D47-2187-2D40-81B3-C221A3E3DB7A}"/>
              </a:ext>
            </a:extLst>
          </p:cNvPr>
          <p:cNvGrpSpPr>
            <a:grpSpLocks/>
          </p:cNvGrpSpPr>
          <p:nvPr/>
        </p:nvGrpSpPr>
        <p:grpSpPr bwMode="auto">
          <a:xfrm>
            <a:off x="336550" y="1839913"/>
            <a:ext cx="341313" cy="350837"/>
            <a:chOff x="3951850" y="2985350"/>
            <a:chExt cx="407950" cy="416500"/>
          </a:xfrm>
        </p:grpSpPr>
        <p:sp>
          <p:nvSpPr>
            <p:cNvPr id="37" name="Google Shape;165;p5">
              <a:extLst>
                <a:ext uri="{FF2B5EF4-FFF2-40B4-BE49-F238E27FC236}">
                  <a16:creationId xmlns:a16="http://schemas.microsoft.com/office/drawing/2014/main" id="{E5DA9913-58D5-2E44-8961-244E47FD4E9D}"/>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8" name="Google Shape;166;p5">
              <a:extLst>
                <a:ext uri="{FF2B5EF4-FFF2-40B4-BE49-F238E27FC236}">
                  <a16:creationId xmlns:a16="http://schemas.microsoft.com/office/drawing/2014/main" id="{AB7B6A8D-A48D-0345-9EE0-F5C8D1E3F1C1}"/>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9" name="Google Shape;167;p5">
              <a:extLst>
                <a:ext uri="{FF2B5EF4-FFF2-40B4-BE49-F238E27FC236}">
                  <a16:creationId xmlns:a16="http://schemas.microsoft.com/office/drawing/2014/main" id="{12AE713A-B8C1-B540-A673-F749C2539930}"/>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40" name="Google Shape;168;p5">
              <a:extLst>
                <a:ext uri="{FF2B5EF4-FFF2-40B4-BE49-F238E27FC236}">
                  <a16:creationId xmlns:a16="http://schemas.microsoft.com/office/drawing/2014/main" id="{DEA808F0-840B-D24C-BD1B-6220C201BBE4}"/>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32" name="Google Shape;132;p5"/>
          <p:cNvSpPr txBox="1">
            <a:spLocks noGrp="1"/>
          </p:cNvSpPr>
          <p:nvPr>
            <p:ph type="title"/>
          </p:nvPr>
        </p:nvSpPr>
        <p:spPr>
          <a:xfrm>
            <a:off x="1732700" y="603838"/>
            <a:ext cx="4944300" cy="645300"/>
          </a:xfrm>
          <a:prstGeom prst="rect">
            <a:avLst/>
          </a:prstGeom>
        </p:spPr>
        <p:txBody>
          <a:bodyPr spcFirstLastPara="1">
            <a:noAutofit/>
          </a:bodyPr>
          <a:lstStyle>
            <a:lvl1pPr lvl="0">
              <a:spcBef>
                <a:spcPts val="0"/>
              </a:spcBef>
              <a:spcAft>
                <a:spcPts val="0"/>
              </a:spcAft>
              <a:buSzPts val="4000"/>
              <a:buNone/>
              <a:defRPr sz="2400">
                <a:solidFill>
                  <a:srgbClr val="174769"/>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133" name="Google Shape;133;p5"/>
          <p:cNvSpPr txBox="1">
            <a:spLocks noGrp="1"/>
          </p:cNvSpPr>
          <p:nvPr>
            <p:ph type="body" idx="1"/>
          </p:nvPr>
        </p:nvSpPr>
        <p:spPr>
          <a:xfrm>
            <a:off x="1730375" y="1514554"/>
            <a:ext cx="4944300" cy="1659900"/>
          </a:xfrm>
          <a:prstGeom prst="rect">
            <a:avLst/>
          </a:prstGeom>
        </p:spPr>
        <p:txBody>
          <a:bodyPr spcFirstLastPara="1">
            <a:noAutofit/>
          </a:bodyPr>
          <a:lstStyle>
            <a:lvl1pPr marL="457200" lvl="0" indent="-317500">
              <a:spcBef>
                <a:spcPts val="600"/>
              </a:spcBef>
              <a:spcAft>
                <a:spcPts val="0"/>
              </a:spcAft>
              <a:buClr>
                <a:srgbClr val="174769"/>
              </a:buClr>
              <a:buSzPts val="1400"/>
              <a:buFont typeface="Muli"/>
              <a:buChar char="◇"/>
              <a:defRPr>
                <a:solidFill>
                  <a:srgbClr val="174769"/>
                </a:solidFill>
                <a:latin typeface="Muli"/>
                <a:ea typeface="Muli"/>
                <a:cs typeface="Muli"/>
                <a:sym typeface="Muli"/>
              </a:defRPr>
            </a:lvl1pPr>
            <a:lvl2pPr marL="914400" lvl="1" indent="-317500">
              <a:spcBef>
                <a:spcPts val="0"/>
              </a:spcBef>
              <a:spcAft>
                <a:spcPts val="0"/>
              </a:spcAft>
              <a:buSzPts val="1400"/>
              <a:buFont typeface="Muli"/>
              <a:buChar char="￭"/>
              <a:defRPr>
                <a:latin typeface="Muli"/>
                <a:ea typeface="Muli"/>
                <a:cs typeface="Muli"/>
                <a:sym typeface="Muli"/>
              </a:defRPr>
            </a:lvl2pPr>
            <a:lvl3pPr marL="1371600" lvl="2" indent="-317500">
              <a:spcBef>
                <a:spcPts val="0"/>
              </a:spcBef>
              <a:spcAft>
                <a:spcPts val="0"/>
              </a:spcAft>
              <a:buSzPts val="1400"/>
              <a:buFont typeface="Muli"/>
              <a:buChar char="￮"/>
              <a:defRPr>
                <a:latin typeface="Muli"/>
                <a:ea typeface="Muli"/>
                <a:cs typeface="Muli"/>
                <a:sym typeface="Muli"/>
              </a:defRPr>
            </a:lvl3pPr>
            <a:lvl4pPr marL="1828800" lvl="3" indent="-317500">
              <a:spcBef>
                <a:spcPts val="0"/>
              </a:spcBef>
              <a:spcAft>
                <a:spcPts val="0"/>
              </a:spcAft>
              <a:buSzPts val="1400"/>
              <a:buFont typeface="Muli"/>
              <a:buChar char="●"/>
              <a:defRPr>
                <a:latin typeface="Muli"/>
                <a:ea typeface="Muli"/>
                <a:cs typeface="Muli"/>
                <a:sym typeface="Muli"/>
              </a:defRPr>
            </a:lvl4pPr>
            <a:lvl5pPr marL="2286000" lvl="4" indent="-317500">
              <a:spcBef>
                <a:spcPts val="0"/>
              </a:spcBef>
              <a:spcAft>
                <a:spcPts val="0"/>
              </a:spcAft>
              <a:buSzPts val="1400"/>
              <a:buFont typeface="Muli"/>
              <a:buChar char="○"/>
              <a:defRPr>
                <a:latin typeface="Muli"/>
                <a:ea typeface="Muli"/>
                <a:cs typeface="Muli"/>
                <a:sym typeface="Muli"/>
              </a:defRPr>
            </a:lvl5pPr>
            <a:lvl6pPr marL="2743200" lvl="5" indent="-317500">
              <a:spcBef>
                <a:spcPts val="0"/>
              </a:spcBef>
              <a:spcAft>
                <a:spcPts val="0"/>
              </a:spcAft>
              <a:buSzPts val="1400"/>
              <a:buFont typeface="Muli"/>
              <a:buChar char="■"/>
              <a:defRPr>
                <a:latin typeface="Muli"/>
                <a:ea typeface="Muli"/>
                <a:cs typeface="Muli"/>
                <a:sym typeface="Muli"/>
              </a:defRPr>
            </a:lvl6pPr>
            <a:lvl7pPr marL="3200400" lvl="6" indent="-317500">
              <a:spcBef>
                <a:spcPts val="0"/>
              </a:spcBef>
              <a:spcAft>
                <a:spcPts val="0"/>
              </a:spcAft>
              <a:buSzPts val="1400"/>
              <a:buFont typeface="Muli"/>
              <a:buChar char="●"/>
              <a:defRPr>
                <a:latin typeface="Muli"/>
                <a:ea typeface="Muli"/>
                <a:cs typeface="Muli"/>
                <a:sym typeface="Muli"/>
              </a:defRPr>
            </a:lvl7pPr>
            <a:lvl8pPr marL="3657600" lvl="7" indent="-317500">
              <a:spcBef>
                <a:spcPts val="0"/>
              </a:spcBef>
              <a:spcAft>
                <a:spcPts val="0"/>
              </a:spcAft>
              <a:buSzPts val="1400"/>
              <a:buFont typeface="Muli"/>
              <a:buChar char="○"/>
              <a:defRPr>
                <a:latin typeface="Muli"/>
                <a:ea typeface="Muli"/>
                <a:cs typeface="Muli"/>
                <a:sym typeface="Muli"/>
              </a:defRPr>
            </a:lvl8pPr>
            <a:lvl9pPr marL="4114800" lvl="8" indent="-317500">
              <a:spcBef>
                <a:spcPts val="0"/>
              </a:spcBef>
              <a:spcAft>
                <a:spcPts val="0"/>
              </a:spcAft>
              <a:buSzPts val="1400"/>
              <a:buFont typeface="Muli"/>
              <a:buChar char="■"/>
              <a:defRPr>
                <a:latin typeface="Muli"/>
                <a:ea typeface="Muli"/>
                <a:cs typeface="Muli"/>
                <a:sym typeface="Muli"/>
              </a:defRPr>
            </a:lvl9pPr>
          </a:lstStyle>
          <a:p>
            <a:pPr lvl="0"/>
            <a:r>
              <a:rPr lang="en-US"/>
              <a:t>Click to edit Master text styles</a:t>
            </a:r>
          </a:p>
        </p:txBody>
      </p:sp>
      <p:sp>
        <p:nvSpPr>
          <p:cNvPr id="41" name="Google Shape;169;p5">
            <a:extLst>
              <a:ext uri="{FF2B5EF4-FFF2-40B4-BE49-F238E27FC236}">
                <a16:creationId xmlns:a16="http://schemas.microsoft.com/office/drawing/2014/main" id="{B618F67C-3C9B-2D47-95AC-C6DD6C0CAFC2}"/>
              </a:ext>
            </a:extLst>
          </p:cNvPr>
          <p:cNvSpPr txBox="1">
            <a:spLocks noGrp="1" noChangeArrowheads="1"/>
          </p:cNvSpPr>
          <p:nvPr>
            <p:ph type="sldNum" idx="10"/>
          </p:nvPr>
        </p:nvSpPr>
        <p:spPr/>
        <p:txBody>
          <a:bodyPr/>
          <a:lstStyle>
            <a:lvl1pPr>
              <a:defRPr/>
            </a:lvl1pPr>
          </a:lstStyle>
          <a:p>
            <a:pPr>
              <a:defRPr/>
            </a:pPr>
            <a:fld id="{E254D74D-04A3-DC41-85BE-66EE1B054D78}" type="slidenum">
              <a:rPr lang="en-US" altLang="en-US"/>
              <a:pPr>
                <a:defRPr/>
              </a:pPr>
              <a:t>‹#›</a:t>
            </a:fld>
            <a:endParaRPr lang="en-US" altLang="en-US"/>
          </a:p>
        </p:txBody>
      </p:sp>
    </p:spTree>
    <p:extLst>
      <p:ext uri="{BB962C8B-B14F-4D97-AF65-F5344CB8AC3E}">
        <p14:creationId xmlns:p14="http://schemas.microsoft.com/office/powerpoint/2010/main" val="30552109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70"/>
        <p:cNvGrpSpPr/>
        <p:nvPr/>
      </p:nvGrpSpPr>
      <p:grpSpPr>
        <a:xfrm>
          <a:off x="0" y="0"/>
          <a:ext cx="0" cy="0"/>
          <a:chOff x="0" y="0"/>
          <a:chExt cx="0" cy="0"/>
        </a:xfrm>
      </p:grpSpPr>
      <p:sp>
        <p:nvSpPr>
          <p:cNvPr id="5" name="Google Shape;171;p6">
            <a:extLst>
              <a:ext uri="{FF2B5EF4-FFF2-40B4-BE49-F238E27FC236}">
                <a16:creationId xmlns:a16="http://schemas.microsoft.com/office/drawing/2014/main" id="{41FFB75B-0288-7944-A69A-A872576314B0}"/>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6" name="Google Shape;172;p6">
            <a:extLst>
              <a:ext uri="{FF2B5EF4-FFF2-40B4-BE49-F238E27FC236}">
                <a16:creationId xmlns:a16="http://schemas.microsoft.com/office/drawing/2014/main" id="{A76C9EB9-855A-6140-B1B7-68938BB904EB}"/>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7" name="Google Shape;176;p6">
            <a:extLst>
              <a:ext uri="{FF2B5EF4-FFF2-40B4-BE49-F238E27FC236}">
                <a16:creationId xmlns:a16="http://schemas.microsoft.com/office/drawing/2014/main" id="{59FF74E1-BBBD-F94E-89CE-0D559C37E4BF}"/>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177;p6">
            <a:extLst>
              <a:ext uri="{FF2B5EF4-FFF2-40B4-BE49-F238E27FC236}">
                <a16:creationId xmlns:a16="http://schemas.microsoft.com/office/drawing/2014/main" id="{5BF7A06D-D3E2-474C-AD0A-135426980E34}"/>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178;p6">
            <a:extLst>
              <a:ext uri="{FF2B5EF4-FFF2-40B4-BE49-F238E27FC236}">
                <a16:creationId xmlns:a16="http://schemas.microsoft.com/office/drawing/2014/main" id="{0FEFEA74-45EE-884C-86C5-61E606E1E736}"/>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179;p6">
            <a:extLst>
              <a:ext uri="{FF2B5EF4-FFF2-40B4-BE49-F238E27FC236}">
                <a16:creationId xmlns:a16="http://schemas.microsoft.com/office/drawing/2014/main" id="{5195C50E-0A63-B544-945B-C349BF200C7B}"/>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1" name="Google Shape;180;p6">
            <a:extLst>
              <a:ext uri="{FF2B5EF4-FFF2-40B4-BE49-F238E27FC236}">
                <a16:creationId xmlns:a16="http://schemas.microsoft.com/office/drawing/2014/main" id="{FCD86709-C7B2-DA4C-98F0-856FD2680D69}"/>
              </a:ext>
            </a:extLst>
          </p:cNvPr>
          <p:cNvGrpSpPr>
            <a:grpSpLocks/>
          </p:cNvGrpSpPr>
          <p:nvPr/>
        </p:nvGrpSpPr>
        <p:grpSpPr bwMode="auto">
          <a:xfrm>
            <a:off x="1730375" y="60325"/>
            <a:ext cx="350838" cy="325438"/>
            <a:chOff x="5975075" y="2327500"/>
            <a:chExt cx="420100" cy="388350"/>
          </a:xfrm>
        </p:grpSpPr>
        <p:sp>
          <p:nvSpPr>
            <p:cNvPr id="12" name="Google Shape;181;p6">
              <a:extLst>
                <a:ext uri="{FF2B5EF4-FFF2-40B4-BE49-F238E27FC236}">
                  <a16:creationId xmlns:a16="http://schemas.microsoft.com/office/drawing/2014/main" id="{A520AE85-A00A-F949-A3F7-D8F06013E247}"/>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182;p6">
              <a:extLst>
                <a:ext uri="{FF2B5EF4-FFF2-40B4-BE49-F238E27FC236}">
                  <a16:creationId xmlns:a16="http://schemas.microsoft.com/office/drawing/2014/main" id="{37D7FFFF-CAEF-8F48-98B6-D6120CFE1E09}"/>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4" name="Google Shape;183;p6">
            <a:extLst>
              <a:ext uri="{FF2B5EF4-FFF2-40B4-BE49-F238E27FC236}">
                <a16:creationId xmlns:a16="http://schemas.microsoft.com/office/drawing/2014/main" id="{D74738A2-3316-584C-BA7E-00924349A3E0}"/>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5" name="Google Shape;184;p6">
            <a:extLst>
              <a:ext uri="{FF2B5EF4-FFF2-40B4-BE49-F238E27FC236}">
                <a16:creationId xmlns:a16="http://schemas.microsoft.com/office/drawing/2014/main" id="{C34516DD-DC5D-F94F-A328-3FDDF810F209}"/>
              </a:ext>
            </a:extLst>
          </p:cNvPr>
          <p:cNvGrpSpPr>
            <a:grpSpLocks/>
          </p:cNvGrpSpPr>
          <p:nvPr/>
        </p:nvGrpSpPr>
        <p:grpSpPr bwMode="auto">
          <a:xfrm>
            <a:off x="904875" y="515938"/>
            <a:ext cx="382588" cy="606425"/>
            <a:chOff x="6718575" y="2318625"/>
            <a:chExt cx="256950" cy="407375"/>
          </a:xfrm>
        </p:grpSpPr>
        <p:sp>
          <p:nvSpPr>
            <p:cNvPr id="16" name="Google Shape;185;p6">
              <a:extLst>
                <a:ext uri="{FF2B5EF4-FFF2-40B4-BE49-F238E27FC236}">
                  <a16:creationId xmlns:a16="http://schemas.microsoft.com/office/drawing/2014/main" id="{7EDBA505-3DE9-D84B-9DDF-784B8CB12CD0}"/>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186;p6">
              <a:extLst>
                <a:ext uri="{FF2B5EF4-FFF2-40B4-BE49-F238E27FC236}">
                  <a16:creationId xmlns:a16="http://schemas.microsoft.com/office/drawing/2014/main" id="{01594426-1512-0E4F-A7B7-384C0587182A}"/>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187;p6">
              <a:extLst>
                <a:ext uri="{FF2B5EF4-FFF2-40B4-BE49-F238E27FC236}">
                  <a16:creationId xmlns:a16="http://schemas.microsoft.com/office/drawing/2014/main" id="{BE08217E-91F8-BF40-9B06-9FD16F7A9EAA}"/>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188;p6">
              <a:extLst>
                <a:ext uri="{FF2B5EF4-FFF2-40B4-BE49-F238E27FC236}">
                  <a16:creationId xmlns:a16="http://schemas.microsoft.com/office/drawing/2014/main" id="{6F76AFAA-3B6B-034C-9EB0-A8B216B2DDA9}"/>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189;p6">
              <a:extLst>
                <a:ext uri="{FF2B5EF4-FFF2-40B4-BE49-F238E27FC236}">
                  <a16:creationId xmlns:a16="http://schemas.microsoft.com/office/drawing/2014/main" id="{EB8D9BA0-0AE1-7346-9CB0-D427D4E41610}"/>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190;p6">
              <a:extLst>
                <a:ext uri="{FF2B5EF4-FFF2-40B4-BE49-F238E27FC236}">
                  <a16:creationId xmlns:a16="http://schemas.microsoft.com/office/drawing/2014/main" id="{0863FB54-08EA-DA4D-AFA2-A09BE67E8D7B}"/>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191;p6">
              <a:extLst>
                <a:ext uri="{FF2B5EF4-FFF2-40B4-BE49-F238E27FC236}">
                  <a16:creationId xmlns:a16="http://schemas.microsoft.com/office/drawing/2014/main" id="{E1B87A8C-3CBB-7A43-8E71-85AB2DC4515E}"/>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3" name="Google Shape;192;p6">
              <a:extLst>
                <a:ext uri="{FF2B5EF4-FFF2-40B4-BE49-F238E27FC236}">
                  <a16:creationId xmlns:a16="http://schemas.microsoft.com/office/drawing/2014/main" id="{2BD41041-73A5-B646-96D6-DF2169E925E3}"/>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4" name="Google Shape;193;p6">
            <a:extLst>
              <a:ext uri="{FF2B5EF4-FFF2-40B4-BE49-F238E27FC236}">
                <a16:creationId xmlns:a16="http://schemas.microsoft.com/office/drawing/2014/main" id="{B8547634-4148-BE40-8F97-36D29E72311E}"/>
              </a:ext>
            </a:extLst>
          </p:cNvPr>
          <p:cNvGrpSpPr>
            <a:grpSpLocks/>
          </p:cNvGrpSpPr>
          <p:nvPr/>
        </p:nvGrpSpPr>
        <p:grpSpPr bwMode="auto">
          <a:xfrm>
            <a:off x="336550" y="1839913"/>
            <a:ext cx="341313" cy="350837"/>
            <a:chOff x="3951850" y="2985350"/>
            <a:chExt cx="407950" cy="416500"/>
          </a:xfrm>
        </p:grpSpPr>
        <p:sp>
          <p:nvSpPr>
            <p:cNvPr id="25" name="Google Shape;194;p6">
              <a:extLst>
                <a:ext uri="{FF2B5EF4-FFF2-40B4-BE49-F238E27FC236}">
                  <a16:creationId xmlns:a16="http://schemas.microsoft.com/office/drawing/2014/main" id="{E3C4887A-5FA7-A44C-AA79-EBD3427FFB4D}"/>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195;p6">
              <a:extLst>
                <a:ext uri="{FF2B5EF4-FFF2-40B4-BE49-F238E27FC236}">
                  <a16:creationId xmlns:a16="http://schemas.microsoft.com/office/drawing/2014/main" id="{B6CE96BD-878D-AA48-9965-44E0C5DF8848}"/>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196;p6">
              <a:extLst>
                <a:ext uri="{FF2B5EF4-FFF2-40B4-BE49-F238E27FC236}">
                  <a16:creationId xmlns:a16="http://schemas.microsoft.com/office/drawing/2014/main" id="{926802AE-E5EC-FC43-B67D-B3071626442F}"/>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8" name="Google Shape;197;p6">
              <a:extLst>
                <a:ext uri="{FF2B5EF4-FFF2-40B4-BE49-F238E27FC236}">
                  <a16:creationId xmlns:a16="http://schemas.microsoft.com/office/drawing/2014/main" id="{9318849E-3FE9-1B48-94BB-317C77086006}"/>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9" name="Google Shape;198;p6">
            <a:extLst>
              <a:ext uri="{FF2B5EF4-FFF2-40B4-BE49-F238E27FC236}">
                <a16:creationId xmlns:a16="http://schemas.microsoft.com/office/drawing/2014/main" id="{CA619073-D9BA-3043-A4D7-68B6FADFBFAD}"/>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199;p6">
            <a:extLst>
              <a:ext uri="{FF2B5EF4-FFF2-40B4-BE49-F238E27FC236}">
                <a16:creationId xmlns:a16="http://schemas.microsoft.com/office/drawing/2014/main" id="{59E9083F-9F5F-C046-9D6B-FA074C1E7374}"/>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200;p6">
            <a:extLst>
              <a:ext uri="{FF2B5EF4-FFF2-40B4-BE49-F238E27FC236}">
                <a16:creationId xmlns:a16="http://schemas.microsoft.com/office/drawing/2014/main" id="{8985A702-8E12-6042-8DE5-FADC1144194E}"/>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2" name="Google Shape;201;p6">
            <a:extLst>
              <a:ext uri="{FF2B5EF4-FFF2-40B4-BE49-F238E27FC236}">
                <a16:creationId xmlns:a16="http://schemas.microsoft.com/office/drawing/2014/main" id="{4246E0C7-73FC-3845-9CDE-508EFDE02FDD}"/>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3" name="Google Shape;202;p6">
            <a:extLst>
              <a:ext uri="{FF2B5EF4-FFF2-40B4-BE49-F238E27FC236}">
                <a16:creationId xmlns:a16="http://schemas.microsoft.com/office/drawing/2014/main" id="{B16DDA5F-397D-2D41-8311-CC97086697AC}"/>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4" name="Google Shape;203;p6">
            <a:extLst>
              <a:ext uri="{FF2B5EF4-FFF2-40B4-BE49-F238E27FC236}">
                <a16:creationId xmlns:a16="http://schemas.microsoft.com/office/drawing/2014/main" id="{A8F8A72D-323D-3246-834C-9D018639C85D}"/>
              </a:ext>
            </a:extLst>
          </p:cNvPr>
          <p:cNvGrpSpPr>
            <a:grpSpLocks/>
          </p:cNvGrpSpPr>
          <p:nvPr/>
        </p:nvGrpSpPr>
        <p:grpSpPr bwMode="auto">
          <a:xfrm>
            <a:off x="7353300" y="3427413"/>
            <a:ext cx="455613" cy="436562"/>
            <a:chOff x="5241175" y="4959100"/>
            <a:chExt cx="539775" cy="517775"/>
          </a:xfrm>
        </p:grpSpPr>
        <p:sp>
          <p:nvSpPr>
            <p:cNvPr id="35" name="Google Shape;204;p6">
              <a:extLst>
                <a:ext uri="{FF2B5EF4-FFF2-40B4-BE49-F238E27FC236}">
                  <a16:creationId xmlns:a16="http://schemas.microsoft.com/office/drawing/2014/main" id="{098340F6-0179-4644-88F3-F097EDD33E92}"/>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05;p6">
              <a:extLst>
                <a:ext uri="{FF2B5EF4-FFF2-40B4-BE49-F238E27FC236}">
                  <a16:creationId xmlns:a16="http://schemas.microsoft.com/office/drawing/2014/main" id="{A6969CD1-2A7E-FE4E-8CEB-940B079D8485}"/>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06;p6">
              <a:extLst>
                <a:ext uri="{FF2B5EF4-FFF2-40B4-BE49-F238E27FC236}">
                  <a16:creationId xmlns:a16="http://schemas.microsoft.com/office/drawing/2014/main" id="{FE2FC84A-B9C6-6641-87B0-BB6073DC4B3E}"/>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207;p6">
              <a:extLst>
                <a:ext uri="{FF2B5EF4-FFF2-40B4-BE49-F238E27FC236}">
                  <a16:creationId xmlns:a16="http://schemas.microsoft.com/office/drawing/2014/main" id="{CE589205-A533-5A4A-9C75-F4D2DEBC4D5C}"/>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208;p6">
              <a:extLst>
                <a:ext uri="{FF2B5EF4-FFF2-40B4-BE49-F238E27FC236}">
                  <a16:creationId xmlns:a16="http://schemas.microsoft.com/office/drawing/2014/main" id="{78C1A089-2D51-8045-A557-ED83654A3E76}"/>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209;p6">
              <a:extLst>
                <a:ext uri="{FF2B5EF4-FFF2-40B4-BE49-F238E27FC236}">
                  <a16:creationId xmlns:a16="http://schemas.microsoft.com/office/drawing/2014/main" id="{66E2E594-E8B3-8844-8BA8-16463989EB7F}"/>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41" name="Google Shape;210;p6">
            <a:extLst>
              <a:ext uri="{FF2B5EF4-FFF2-40B4-BE49-F238E27FC236}">
                <a16:creationId xmlns:a16="http://schemas.microsoft.com/office/drawing/2014/main" id="{F5856D91-ADC3-DB4B-ABD1-3A86438B8196}"/>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p6"/>
          <p:cNvSpPr txBox="1">
            <a:spLocks noGrp="1"/>
          </p:cNvSpPr>
          <p:nvPr>
            <p:ph type="title"/>
          </p:nvPr>
        </p:nvSpPr>
        <p:spPr>
          <a:xfrm>
            <a:off x="1730375" y="624700"/>
            <a:ext cx="4944300" cy="645300"/>
          </a:xfrm>
          <a:prstGeom prst="rect">
            <a:avLst/>
          </a:prstGeom>
        </p:spPr>
        <p:txBody>
          <a:bodyPr spcFirstLastPara="1">
            <a:noAutofit/>
          </a:bodyPr>
          <a:lstStyle>
            <a:lvl1pPr lvl="0">
              <a:spcBef>
                <a:spcPts val="0"/>
              </a:spcBef>
              <a:spcAft>
                <a:spcPts val="0"/>
              </a:spcAft>
              <a:buSzPts val="4000"/>
              <a:buNone/>
              <a:defRPr sz="2400">
                <a:solidFill>
                  <a:srgbClr val="174769"/>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174" name="Google Shape;174;p6"/>
          <p:cNvSpPr txBox="1">
            <a:spLocks noGrp="1"/>
          </p:cNvSpPr>
          <p:nvPr>
            <p:ph type="body" idx="1"/>
          </p:nvPr>
        </p:nvSpPr>
        <p:spPr>
          <a:xfrm>
            <a:off x="1735678" y="1603438"/>
            <a:ext cx="2667300" cy="2663700"/>
          </a:xfrm>
          <a:prstGeom prst="rect">
            <a:avLst/>
          </a:prstGeom>
        </p:spPr>
        <p:txBody>
          <a:bodyPr spcFirstLastPara="1">
            <a:noAutofit/>
          </a:bodyPr>
          <a:lstStyle>
            <a:lvl1pPr marL="457200" lvl="0" indent="-317500">
              <a:spcBef>
                <a:spcPts val="600"/>
              </a:spcBef>
              <a:spcAft>
                <a:spcPts val="0"/>
              </a:spcAft>
              <a:buClr>
                <a:srgbClr val="174769"/>
              </a:buClr>
              <a:buSzPts val="1400"/>
              <a:buChar char="◇"/>
              <a:defRPr>
                <a:solidFill>
                  <a:srgbClr val="174769"/>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175" name="Google Shape;175;p6"/>
          <p:cNvSpPr txBox="1">
            <a:spLocks noGrp="1"/>
          </p:cNvSpPr>
          <p:nvPr>
            <p:ph type="body" idx="2"/>
          </p:nvPr>
        </p:nvSpPr>
        <p:spPr>
          <a:xfrm>
            <a:off x="4510432" y="1603438"/>
            <a:ext cx="2667300" cy="2663700"/>
          </a:xfrm>
          <a:prstGeom prst="rect">
            <a:avLst/>
          </a:prstGeom>
        </p:spPr>
        <p:txBody>
          <a:bodyPr spcFirstLastPara="1">
            <a:noAutofit/>
          </a:bodyPr>
          <a:lstStyle>
            <a:lvl1pPr marL="457200" lvl="0" indent="-317500">
              <a:spcBef>
                <a:spcPts val="600"/>
              </a:spcBef>
              <a:spcAft>
                <a:spcPts val="0"/>
              </a:spcAft>
              <a:buClr>
                <a:srgbClr val="174769"/>
              </a:buClr>
              <a:buSzPts val="1400"/>
              <a:buChar char="◇"/>
              <a:defRPr>
                <a:solidFill>
                  <a:srgbClr val="174769"/>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42" name="Google Shape;211;p6">
            <a:extLst>
              <a:ext uri="{FF2B5EF4-FFF2-40B4-BE49-F238E27FC236}">
                <a16:creationId xmlns:a16="http://schemas.microsoft.com/office/drawing/2014/main" id="{057DDF5C-6FBB-E14E-8F66-64C7B96F5BCE}"/>
              </a:ext>
            </a:extLst>
          </p:cNvPr>
          <p:cNvSpPr txBox="1">
            <a:spLocks noGrp="1" noChangeArrowheads="1"/>
          </p:cNvSpPr>
          <p:nvPr>
            <p:ph type="sldNum" idx="10"/>
          </p:nvPr>
        </p:nvSpPr>
        <p:spPr/>
        <p:txBody>
          <a:bodyPr/>
          <a:lstStyle>
            <a:lvl1pPr>
              <a:defRPr/>
            </a:lvl1pPr>
          </a:lstStyle>
          <a:p>
            <a:pPr>
              <a:defRPr/>
            </a:pPr>
            <a:fld id="{9D486DA9-326F-DA42-8C35-93160561F8D4}" type="slidenum">
              <a:rPr lang="en-US" altLang="en-US"/>
              <a:pPr>
                <a:defRPr/>
              </a:pPr>
              <a:t>‹#›</a:t>
            </a:fld>
            <a:endParaRPr lang="en-US" altLang="en-US"/>
          </a:p>
        </p:txBody>
      </p:sp>
    </p:spTree>
    <p:extLst>
      <p:ext uri="{BB962C8B-B14F-4D97-AF65-F5344CB8AC3E}">
        <p14:creationId xmlns:p14="http://schemas.microsoft.com/office/powerpoint/2010/main" val="365161543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
        <p:cNvGrpSpPr/>
        <p:nvPr/>
      </p:nvGrpSpPr>
      <p:grpSpPr>
        <a:xfrm>
          <a:off x="0" y="0"/>
          <a:ext cx="0" cy="0"/>
          <a:chOff x="0" y="0"/>
          <a:chExt cx="0" cy="0"/>
        </a:xfrm>
      </p:grpSpPr>
      <p:sp>
        <p:nvSpPr>
          <p:cNvPr id="6" name="Google Shape;213;p7">
            <a:extLst>
              <a:ext uri="{FF2B5EF4-FFF2-40B4-BE49-F238E27FC236}">
                <a16:creationId xmlns:a16="http://schemas.microsoft.com/office/drawing/2014/main" id="{EC0FAA73-E2CF-E941-B338-4A52A67CE681}"/>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7" name="Google Shape;218;p7">
            <a:extLst>
              <a:ext uri="{FF2B5EF4-FFF2-40B4-BE49-F238E27FC236}">
                <a16:creationId xmlns:a16="http://schemas.microsoft.com/office/drawing/2014/main" id="{A3AB5E0F-89DB-0940-865B-6FC8B7B7B9D6}"/>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219;p7">
            <a:extLst>
              <a:ext uri="{FF2B5EF4-FFF2-40B4-BE49-F238E27FC236}">
                <a16:creationId xmlns:a16="http://schemas.microsoft.com/office/drawing/2014/main" id="{D4BA95E3-205A-4640-96E7-540BFE262A45}"/>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220;p7">
            <a:extLst>
              <a:ext uri="{FF2B5EF4-FFF2-40B4-BE49-F238E27FC236}">
                <a16:creationId xmlns:a16="http://schemas.microsoft.com/office/drawing/2014/main" id="{1241BE87-D898-234B-9FA7-8D623C575297}"/>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221;p7">
            <a:extLst>
              <a:ext uri="{FF2B5EF4-FFF2-40B4-BE49-F238E27FC236}">
                <a16:creationId xmlns:a16="http://schemas.microsoft.com/office/drawing/2014/main" id="{82A27554-C51A-B44F-A635-B6FE7B49D0EC}"/>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11" name="Google Shape;222;p7">
            <a:extLst>
              <a:ext uri="{FF2B5EF4-FFF2-40B4-BE49-F238E27FC236}">
                <a16:creationId xmlns:a16="http://schemas.microsoft.com/office/drawing/2014/main" id="{CF3C6D39-EB3B-FE4C-A6E7-A98F390B233D}"/>
              </a:ext>
            </a:extLst>
          </p:cNvPr>
          <p:cNvGrpSpPr>
            <a:grpSpLocks/>
          </p:cNvGrpSpPr>
          <p:nvPr/>
        </p:nvGrpSpPr>
        <p:grpSpPr bwMode="auto">
          <a:xfrm>
            <a:off x="1730375" y="60325"/>
            <a:ext cx="350838" cy="325438"/>
            <a:chOff x="5975075" y="2327500"/>
            <a:chExt cx="420100" cy="388350"/>
          </a:xfrm>
        </p:grpSpPr>
        <p:sp>
          <p:nvSpPr>
            <p:cNvPr id="12" name="Google Shape;223;p7">
              <a:extLst>
                <a:ext uri="{FF2B5EF4-FFF2-40B4-BE49-F238E27FC236}">
                  <a16:creationId xmlns:a16="http://schemas.microsoft.com/office/drawing/2014/main" id="{9F79077C-C5C9-F64B-B8E5-95290F9C2FCB}"/>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24;p7">
              <a:extLst>
                <a:ext uri="{FF2B5EF4-FFF2-40B4-BE49-F238E27FC236}">
                  <a16:creationId xmlns:a16="http://schemas.microsoft.com/office/drawing/2014/main" id="{3A6808A1-C13E-1A4B-8250-5D544AB2264E}"/>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4" name="Google Shape;225;p7">
            <a:extLst>
              <a:ext uri="{FF2B5EF4-FFF2-40B4-BE49-F238E27FC236}">
                <a16:creationId xmlns:a16="http://schemas.microsoft.com/office/drawing/2014/main" id="{42D5B7A1-F425-1F4A-B303-AF9AD72C06F7}"/>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5" name="Google Shape;226;p7">
            <a:extLst>
              <a:ext uri="{FF2B5EF4-FFF2-40B4-BE49-F238E27FC236}">
                <a16:creationId xmlns:a16="http://schemas.microsoft.com/office/drawing/2014/main" id="{31C06224-D396-2E42-B119-D7073D0A9FFD}"/>
              </a:ext>
            </a:extLst>
          </p:cNvPr>
          <p:cNvGrpSpPr>
            <a:grpSpLocks/>
          </p:cNvGrpSpPr>
          <p:nvPr/>
        </p:nvGrpSpPr>
        <p:grpSpPr bwMode="auto">
          <a:xfrm>
            <a:off x="904875" y="515938"/>
            <a:ext cx="382588" cy="606425"/>
            <a:chOff x="6718575" y="2318625"/>
            <a:chExt cx="256950" cy="407375"/>
          </a:xfrm>
        </p:grpSpPr>
        <p:sp>
          <p:nvSpPr>
            <p:cNvPr id="16" name="Google Shape;227;p7">
              <a:extLst>
                <a:ext uri="{FF2B5EF4-FFF2-40B4-BE49-F238E27FC236}">
                  <a16:creationId xmlns:a16="http://schemas.microsoft.com/office/drawing/2014/main" id="{721E6ED1-68E9-1742-AA93-35D196E99953}"/>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28;p7">
              <a:extLst>
                <a:ext uri="{FF2B5EF4-FFF2-40B4-BE49-F238E27FC236}">
                  <a16:creationId xmlns:a16="http://schemas.microsoft.com/office/drawing/2014/main" id="{BAFC0A0F-6026-0C40-BEFA-047099F0BCF9}"/>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29;p7">
              <a:extLst>
                <a:ext uri="{FF2B5EF4-FFF2-40B4-BE49-F238E27FC236}">
                  <a16:creationId xmlns:a16="http://schemas.microsoft.com/office/drawing/2014/main" id="{EA71C5DC-1CC2-4D4C-8AB8-22EC216704BE}"/>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30;p7">
              <a:extLst>
                <a:ext uri="{FF2B5EF4-FFF2-40B4-BE49-F238E27FC236}">
                  <a16:creationId xmlns:a16="http://schemas.microsoft.com/office/drawing/2014/main" id="{3D60EAE0-F8A4-5342-8C5D-C2D9ABC01A78}"/>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31;p7">
              <a:extLst>
                <a:ext uri="{FF2B5EF4-FFF2-40B4-BE49-F238E27FC236}">
                  <a16:creationId xmlns:a16="http://schemas.microsoft.com/office/drawing/2014/main" id="{8C1BAA36-B835-8041-AD28-B70335C86162}"/>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32;p7">
              <a:extLst>
                <a:ext uri="{FF2B5EF4-FFF2-40B4-BE49-F238E27FC236}">
                  <a16:creationId xmlns:a16="http://schemas.microsoft.com/office/drawing/2014/main" id="{9232880C-3201-AA49-AF4C-EAC0CCAFC950}"/>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2" name="Google Shape;233;p7">
              <a:extLst>
                <a:ext uri="{FF2B5EF4-FFF2-40B4-BE49-F238E27FC236}">
                  <a16:creationId xmlns:a16="http://schemas.microsoft.com/office/drawing/2014/main" id="{1784EFE7-9649-CC4D-94DE-69563EB9BA7A}"/>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3" name="Google Shape;234;p7">
              <a:extLst>
                <a:ext uri="{FF2B5EF4-FFF2-40B4-BE49-F238E27FC236}">
                  <a16:creationId xmlns:a16="http://schemas.microsoft.com/office/drawing/2014/main" id="{1FAD57D6-7AB4-BA43-BC26-2CC059A35AAE}"/>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4" name="Google Shape;235;p7">
            <a:extLst>
              <a:ext uri="{FF2B5EF4-FFF2-40B4-BE49-F238E27FC236}">
                <a16:creationId xmlns:a16="http://schemas.microsoft.com/office/drawing/2014/main" id="{08308DC4-E7AB-1D4B-84FC-07168BF51623}"/>
              </a:ext>
            </a:extLst>
          </p:cNvPr>
          <p:cNvGrpSpPr>
            <a:grpSpLocks/>
          </p:cNvGrpSpPr>
          <p:nvPr/>
        </p:nvGrpSpPr>
        <p:grpSpPr bwMode="auto">
          <a:xfrm>
            <a:off x="336550" y="1839913"/>
            <a:ext cx="341313" cy="350837"/>
            <a:chOff x="3951850" y="2985350"/>
            <a:chExt cx="407950" cy="416500"/>
          </a:xfrm>
        </p:grpSpPr>
        <p:sp>
          <p:nvSpPr>
            <p:cNvPr id="25" name="Google Shape;236;p7">
              <a:extLst>
                <a:ext uri="{FF2B5EF4-FFF2-40B4-BE49-F238E27FC236}">
                  <a16:creationId xmlns:a16="http://schemas.microsoft.com/office/drawing/2014/main" id="{D92D279E-C66F-D149-ABB8-6E0D16138034}"/>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237;p7">
              <a:extLst>
                <a:ext uri="{FF2B5EF4-FFF2-40B4-BE49-F238E27FC236}">
                  <a16:creationId xmlns:a16="http://schemas.microsoft.com/office/drawing/2014/main" id="{83C8F7BB-623A-4A48-81B4-3C15A4746E9A}"/>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7" name="Google Shape;238;p7">
              <a:extLst>
                <a:ext uri="{FF2B5EF4-FFF2-40B4-BE49-F238E27FC236}">
                  <a16:creationId xmlns:a16="http://schemas.microsoft.com/office/drawing/2014/main" id="{B932E025-C648-484F-9143-970B38BECE4D}"/>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8" name="Google Shape;239;p7">
              <a:extLst>
                <a:ext uri="{FF2B5EF4-FFF2-40B4-BE49-F238E27FC236}">
                  <a16:creationId xmlns:a16="http://schemas.microsoft.com/office/drawing/2014/main" id="{8A8F4D97-28C0-414B-B6FA-6EA655C0A24E}"/>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14" name="Google Shape;214;p7"/>
          <p:cNvSpPr txBox="1">
            <a:spLocks noGrp="1"/>
          </p:cNvSpPr>
          <p:nvPr>
            <p:ph type="title"/>
          </p:nvPr>
        </p:nvSpPr>
        <p:spPr>
          <a:xfrm>
            <a:off x="1750591" y="618902"/>
            <a:ext cx="4944300" cy="645300"/>
          </a:xfrm>
          <a:prstGeom prst="rect">
            <a:avLst/>
          </a:prstGeom>
        </p:spPr>
        <p:txBody>
          <a:bodyPr spcFirstLastPara="1">
            <a:noAutofit/>
          </a:bodyPr>
          <a:lstStyle>
            <a:lvl1pPr lvl="0" rtl="0">
              <a:spcBef>
                <a:spcPts val="0"/>
              </a:spcBef>
              <a:spcAft>
                <a:spcPts val="0"/>
              </a:spcAft>
              <a:buSzPts val="4000"/>
              <a:buNone/>
              <a:defRPr sz="2400">
                <a:solidFill>
                  <a:srgbClr val="174769"/>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r>
              <a:rPr lang="en-US"/>
              <a:t>Click to edit Master title style</a:t>
            </a:r>
            <a:endParaRPr/>
          </a:p>
        </p:txBody>
      </p:sp>
      <p:sp>
        <p:nvSpPr>
          <p:cNvPr id="215" name="Google Shape;215;p7"/>
          <p:cNvSpPr txBox="1">
            <a:spLocks noGrp="1"/>
          </p:cNvSpPr>
          <p:nvPr>
            <p:ph type="body" idx="1"/>
          </p:nvPr>
        </p:nvSpPr>
        <p:spPr>
          <a:xfrm>
            <a:off x="1750591"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16" name="Google Shape;216;p7"/>
          <p:cNvSpPr txBox="1">
            <a:spLocks noGrp="1"/>
          </p:cNvSpPr>
          <p:nvPr>
            <p:ph type="body" idx="2"/>
          </p:nvPr>
        </p:nvSpPr>
        <p:spPr>
          <a:xfrm>
            <a:off x="4038863"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17" name="Google Shape;217;p7"/>
          <p:cNvSpPr txBox="1">
            <a:spLocks noGrp="1"/>
          </p:cNvSpPr>
          <p:nvPr>
            <p:ph type="body" idx="3"/>
          </p:nvPr>
        </p:nvSpPr>
        <p:spPr>
          <a:xfrm>
            <a:off x="6327136" y="1557338"/>
            <a:ext cx="2176800" cy="2544900"/>
          </a:xfrm>
          <a:prstGeom prst="rect">
            <a:avLst/>
          </a:prstGeom>
        </p:spPr>
        <p:txBody>
          <a:bodyPr spcFirstLastPara="1">
            <a:noAutofit/>
          </a:bodyPr>
          <a:lstStyle>
            <a:lvl1pPr marL="457200" lvl="0" indent="-317500" rtl="0">
              <a:spcBef>
                <a:spcPts val="600"/>
              </a:spcBef>
              <a:spcAft>
                <a:spcPts val="0"/>
              </a:spcAft>
              <a:buClr>
                <a:srgbClr val="174769"/>
              </a:buClr>
              <a:buSzPts val="1400"/>
              <a:buChar char="◇"/>
              <a:defRPr>
                <a:solidFill>
                  <a:srgbClr val="174769"/>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Click to edit Master text styles</a:t>
            </a:r>
          </a:p>
        </p:txBody>
      </p:sp>
      <p:sp>
        <p:nvSpPr>
          <p:cNvPr id="29" name="Google Shape;240;p7">
            <a:extLst>
              <a:ext uri="{FF2B5EF4-FFF2-40B4-BE49-F238E27FC236}">
                <a16:creationId xmlns:a16="http://schemas.microsoft.com/office/drawing/2014/main" id="{7E55939B-F1DB-E34B-BA6F-FA7D5789DAE0}"/>
              </a:ext>
            </a:extLst>
          </p:cNvPr>
          <p:cNvSpPr txBox="1">
            <a:spLocks noGrp="1" noChangeArrowheads="1"/>
          </p:cNvSpPr>
          <p:nvPr>
            <p:ph type="sldNum" idx="10"/>
          </p:nvPr>
        </p:nvSpPr>
        <p:spPr/>
        <p:txBody>
          <a:bodyPr/>
          <a:lstStyle>
            <a:lvl1pPr>
              <a:defRPr/>
            </a:lvl1pPr>
          </a:lstStyle>
          <a:p>
            <a:pPr>
              <a:defRPr/>
            </a:pPr>
            <a:fld id="{59ECC485-D225-CF4E-AFE3-F3649729CEF3}" type="slidenum">
              <a:rPr lang="en-US" altLang="en-US"/>
              <a:pPr>
                <a:defRPr/>
              </a:pPr>
              <a:t>‹#›</a:t>
            </a:fld>
            <a:endParaRPr lang="en-US" altLang="en-US"/>
          </a:p>
        </p:txBody>
      </p:sp>
    </p:spTree>
    <p:extLst>
      <p:ext uri="{BB962C8B-B14F-4D97-AF65-F5344CB8AC3E}">
        <p14:creationId xmlns:p14="http://schemas.microsoft.com/office/powerpoint/2010/main" val="13968607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spTree>
      <p:nvGrpSpPr>
        <p:cNvPr id="1" name="Shape 241"/>
        <p:cNvGrpSpPr/>
        <p:nvPr/>
      </p:nvGrpSpPr>
      <p:grpSpPr>
        <a:xfrm>
          <a:off x="0" y="0"/>
          <a:ext cx="0" cy="0"/>
          <a:chOff x="0" y="0"/>
          <a:chExt cx="0" cy="0"/>
        </a:xfrm>
      </p:grpSpPr>
      <p:sp>
        <p:nvSpPr>
          <p:cNvPr id="3" name="Google Shape;242;p8">
            <a:extLst>
              <a:ext uri="{FF2B5EF4-FFF2-40B4-BE49-F238E27FC236}">
                <a16:creationId xmlns:a16="http://schemas.microsoft.com/office/drawing/2014/main" id="{0B11964C-E233-E84B-92DF-ED6DE23EDD8C}"/>
              </a:ext>
            </a:extLst>
          </p:cNvPr>
          <p:cNvSpPr>
            <a:spLocks/>
          </p:cNvSpPr>
          <p:nvPr/>
        </p:nvSpPr>
        <p:spPr bwMode="auto">
          <a:xfrm rot="10800000" flipH="1">
            <a:off x="7664450" y="3684588"/>
            <a:ext cx="1033463" cy="895350"/>
          </a:xfrm>
          <a:custGeom>
            <a:avLst/>
            <a:gdLst>
              <a:gd name="T0" fmla="*/ 258366 w 120000"/>
              <a:gd name="T1" fmla="*/ 0 h 120000"/>
              <a:gd name="T2" fmla="*/ 0 w 120000"/>
              <a:gd name="T3" fmla="*/ 447630 h 120000"/>
              <a:gd name="T4" fmla="*/ 258366 w 120000"/>
              <a:gd name="T5" fmla="*/ 895350 h 120000"/>
              <a:gd name="T6" fmla="*/ 775097 w 120000"/>
              <a:gd name="T7" fmla="*/ 895350 h 120000"/>
              <a:gd name="T8" fmla="*/ 1033463 w 120000"/>
              <a:gd name="T9" fmla="*/ 447630 h 120000"/>
              <a:gd name="T10" fmla="*/ 775097 w 120000"/>
              <a:gd name="T11" fmla="*/ 0 h 120000"/>
              <a:gd name="T12" fmla="*/ 258366 w 120000"/>
              <a:gd name="T13" fmla="*/ 0 h 120000"/>
              <a:gd name="T14" fmla="*/ 331371 w 120000"/>
              <a:gd name="T15" fmla="*/ 126468 h 120000"/>
              <a:gd name="T16" fmla="*/ 702083 w 120000"/>
              <a:gd name="T17" fmla="*/ 126468 h 120000"/>
              <a:gd name="T18" fmla="*/ 887340 w 120000"/>
              <a:gd name="T19" fmla="*/ 447630 h 120000"/>
              <a:gd name="T20" fmla="*/ 702083 w 120000"/>
              <a:gd name="T21" fmla="*/ 768792 h 120000"/>
              <a:gd name="T22" fmla="*/ 331371 w 120000"/>
              <a:gd name="T23" fmla="*/ 768792 h 120000"/>
              <a:gd name="T24" fmla="*/ 146020 w 120000"/>
              <a:gd name="T25" fmla="*/ 447630 h 120000"/>
              <a:gd name="T26" fmla="*/ 331371 w 120000"/>
              <a:gd name="T27" fmla="*/ 126468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4" name="Google Shape;243;p8">
            <a:extLst>
              <a:ext uri="{FF2B5EF4-FFF2-40B4-BE49-F238E27FC236}">
                <a16:creationId xmlns:a16="http://schemas.microsoft.com/office/drawing/2014/main" id="{F5B9E239-7247-F145-B8A6-7F6BB65F1045}"/>
              </a:ext>
            </a:extLst>
          </p:cNvPr>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5" name="Google Shape;245;p8">
            <a:extLst>
              <a:ext uri="{FF2B5EF4-FFF2-40B4-BE49-F238E27FC236}">
                <a16:creationId xmlns:a16="http://schemas.microsoft.com/office/drawing/2014/main" id="{016E9756-709E-DD42-82A6-1B44D94CBC72}"/>
              </a:ext>
            </a:extLst>
          </p:cNvPr>
          <p:cNvSpPr>
            <a:spLocks noChangeArrowheads="1"/>
          </p:cNvSpPr>
          <p:nvPr/>
        </p:nvSpPr>
        <p:spPr bwMode="auto">
          <a:xfrm rot="10800000" flipH="1">
            <a:off x="-123825" y="1058863"/>
            <a:ext cx="819150" cy="709612"/>
          </a:xfrm>
          <a:prstGeom prst="hexagon">
            <a:avLst>
              <a:gd name="adj" fmla="val 28672"/>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246;p8">
            <a:extLst>
              <a:ext uri="{FF2B5EF4-FFF2-40B4-BE49-F238E27FC236}">
                <a16:creationId xmlns:a16="http://schemas.microsoft.com/office/drawing/2014/main" id="{1DFAEE87-13D0-CF4B-8E86-B88E761E3DE9}"/>
              </a:ext>
            </a:extLst>
          </p:cNvPr>
          <p:cNvSpPr>
            <a:spLocks noChangeArrowheads="1"/>
          </p:cNvSpPr>
          <p:nvPr/>
        </p:nvSpPr>
        <p:spPr bwMode="auto">
          <a:xfrm rot="10800000" flipH="1">
            <a:off x="638175" y="1439863"/>
            <a:ext cx="428625" cy="371475"/>
          </a:xfrm>
          <a:prstGeom prst="hexagon">
            <a:avLst>
              <a:gd name="adj" fmla="val 2864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247;p8">
            <a:extLst>
              <a:ext uri="{FF2B5EF4-FFF2-40B4-BE49-F238E27FC236}">
                <a16:creationId xmlns:a16="http://schemas.microsoft.com/office/drawing/2014/main" id="{8F832F87-FB33-9449-8D34-62C470089A6A}"/>
              </a:ext>
            </a:extLst>
          </p:cNvPr>
          <p:cNvSpPr>
            <a:spLocks noChangeArrowheads="1"/>
          </p:cNvSpPr>
          <p:nvPr/>
        </p:nvSpPr>
        <p:spPr bwMode="auto">
          <a:xfrm rot="10800000" flipH="1">
            <a:off x="1495425" y="-131763"/>
            <a:ext cx="819150" cy="709613"/>
          </a:xfrm>
          <a:prstGeom prst="hexagon">
            <a:avLst>
              <a:gd name="adj" fmla="val 28672"/>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248;p8">
            <a:extLst>
              <a:ext uri="{FF2B5EF4-FFF2-40B4-BE49-F238E27FC236}">
                <a16:creationId xmlns:a16="http://schemas.microsoft.com/office/drawing/2014/main" id="{3E22B04F-A816-B744-9AA8-6023C395BE7A}"/>
              </a:ext>
            </a:extLst>
          </p:cNvPr>
          <p:cNvSpPr>
            <a:spLocks noChangeArrowheads="1"/>
          </p:cNvSpPr>
          <p:nvPr/>
        </p:nvSpPr>
        <p:spPr bwMode="auto">
          <a:xfrm rot="10800000" flipH="1">
            <a:off x="327025" y="88900"/>
            <a:ext cx="360363" cy="311150"/>
          </a:xfrm>
          <a:prstGeom prst="hexagon">
            <a:avLst>
              <a:gd name="adj" fmla="val 28745"/>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grpSp>
        <p:nvGrpSpPr>
          <p:cNvPr id="9" name="Google Shape;249;p8">
            <a:extLst>
              <a:ext uri="{FF2B5EF4-FFF2-40B4-BE49-F238E27FC236}">
                <a16:creationId xmlns:a16="http://schemas.microsoft.com/office/drawing/2014/main" id="{974763A3-4D88-4947-8EE5-D61CDD624104}"/>
              </a:ext>
            </a:extLst>
          </p:cNvPr>
          <p:cNvGrpSpPr>
            <a:grpSpLocks/>
          </p:cNvGrpSpPr>
          <p:nvPr/>
        </p:nvGrpSpPr>
        <p:grpSpPr bwMode="auto">
          <a:xfrm>
            <a:off x="1730375" y="60325"/>
            <a:ext cx="350838" cy="325438"/>
            <a:chOff x="5975075" y="2327500"/>
            <a:chExt cx="420100" cy="388350"/>
          </a:xfrm>
        </p:grpSpPr>
        <p:sp>
          <p:nvSpPr>
            <p:cNvPr id="10" name="Google Shape;250;p8">
              <a:extLst>
                <a:ext uri="{FF2B5EF4-FFF2-40B4-BE49-F238E27FC236}">
                  <a16:creationId xmlns:a16="http://schemas.microsoft.com/office/drawing/2014/main" id="{9535B3D0-AF84-B64E-A83B-3821BE101A95}"/>
                </a:ext>
              </a:extLst>
            </p:cNvPr>
            <p:cNvSpPr>
              <a:spLocks/>
            </p:cNvSpPr>
            <p:nvPr/>
          </p:nvSpPr>
          <p:spPr bwMode="auto">
            <a:xfrm>
              <a:off x="5975075" y="2474650"/>
              <a:ext cx="98325" cy="220450"/>
            </a:xfrm>
            <a:custGeom>
              <a:avLst/>
              <a:gdLst>
                <a:gd name="T0" fmla="*/ 60450 w 3933"/>
                <a:gd name="T1" fmla="*/ 25050 h 8818"/>
                <a:gd name="T2" fmla="*/ 64125 w 3933"/>
                <a:gd name="T3" fmla="*/ 25675 h 8818"/>
                <a:gd name="T4" fmla="*/ 67175 w 3933"/>
                <a:gd name="T5" fmla="*/ 26875 h 8818"/>
                <a:gd name="T6" fmla="*/ 70225 w 3933"/>
                <a:gd name="T7" fmla="*/ 28100 h 8818"/>
                <a:gd name="T8" fmla="*/ 72675 w 3933"/>
                <a:gd name="T9" fmla="*/ 30550 h 8818"/>
                <a:gd name="T10" fmla="*/ 75125 w 3933"/>
                <a:gd name="T11" fmla="*/ 33000 h 8818"/>
                <a:gd name="T12" fmla="*/ 76950 w 3933"/>
                <a:gd name="T13" fmla="*/ 36050 h 8818"/>
                <a:gd name="T14" fmla="*/ 77550 w 3933"/>
                <a:gd name="T15" fmla="*/ 39100 h 8818"/>
                <a:gd name="T16" fmla="*/ 78175 w 3933"/>
                <a:gd name="T17" fmla="*/ 42750 h 8818"/>
                <a:gd name="T18" fmla="*/ 77550 w 3933"/>
                <a:gd name="T19" fmla="*/ 46425 h 8818"/>
                <a:gd name="T20" fmla="*/ 76950 w 3933"/>
                <a:gd name="T21" fmla="*/ 49475 h 8818"/>
                <a:gd name="T22" fmla="*/ 75125 w 3933"/>
                <a:gd name="T23" fmla="*/ 52525 h 8818"/>
                <a:gd name="T24" fmla="*/ 72675 w 3933"/>
                <a:gd name="T25" fmla="*/ 55575 h 8818"/>
                <a:gd name="T26" fmla="*/ 70225 w 3933"/>
                <a:gd name="T27" fmla="*/ 57425 h 8818"/>
                <a:gd name="T28" fmla="*/ 67175 w 3933"/>
                <a:gd name="T29" fmla="*/ 59250 h 8818"/>
                <a:gd name="T30" fmla="*/ 64125 w 3933"/>
                <a:gd name="T31" fmla="*/ 59850 h 8818"/>
                <a:gd name="T32" fmla="*/ 60450 w 3933"/>
                <a:gd name="T33" fmla="*/ 60475 h 8818"/>
                <a:gd name="T34" fmla="*/ 56800 w 3933"/>
                <a:gd name="T35" fmla="*/ 59850 h 8818"/>
                <a:gd name="T36" fmla="*/ 53750 w 3933"/>
                <a:gd name="T37" fmla="*/ 59250 h 8818"/>
                <a:gd name="T38" fmla="*/ 50700 w 3933"/>
                <a:gd name="T39" fmla="*/ 57425 h 8818"/>
                <a:gd name="T40" fmla="*/ 48250 w 3933"/>
                <a:gd name="T41" fmla="*/ 55575 h 8818"/>
                <a:gd name="T42" fmla="*/ 45800 w 3933"/>
                <a:gd name="T43" fmla="*/ 52525 h 8818"/>
                <a:gd name="T44" fmla="*/ 43975 w 3933"/>
                <a:gd name="T45" fmla="*/ 49475 h 8818"/>
                <a:gd name="T46" fmla="*/ 43375 w 3933"/>
                <a:gd name="T47" fmla="*/ 46425 h 8818"/>
                <a:gd name="T48" fmla="*/ 42750 w 3933"/>
                <a:gd name="T49" fmla="*/ 42750 h 8818"/>
                <a:gd name="T50" fmla="*/ 43375 w 3933"/>
                <a:gd name="T51" fmla="*/ 39100 h 8818"/>
                <a:gd name="T52" fmla="*/ 43975 w 3933"/>
                <a:gd name="T53" fmla="*/ 36050 h 8818"/>
                <a:gd name="T54" fmla="*/ 45800 w 3933"/>
                <a:gd name="T55" fmla="*/ 33000 h 8818"/>
                <a:gd name="T56" fmla="*/ 48250 w 3933"/>
                <a:gd name="T57" fmla="*/ 30550 h 8818"/>
                <a:gd name="T58" fmla="*/ 50700 w 3933"/>
                <a:gd name="T59" fmla="*/ 28100 h 8818"/>
                <a:gd name="T60" fmla="*/ 53750 w 3933"/>
                <a:gd name="T61" fmla="*/ 26875 h 8818"/>
                <a:gd name="T62" fmla="*/ 56800 w 3933"/>
                <a:gd name="T63" fmla="*/ 25675 h 8818"/>
                <a:gd name="T64" fmla="*/ 60450 w 3933"/>
                <a:gd name="T65" fmla="*/ 25050 h 8818"/>
                <a:gd name="T66" fmla="*/ 25 w 3933"/>
                <a:gd name="T67" fmla="*/ 25 h 8818"/>
                <a:gd name="T68" fmla="*/ 25 w 3933"/>
                <a:gd name="T69" fmla="*/ 220425 h 8818"/>
                <a:gd name="T70" fmla="*/ 98325 w 3933"/>
                <a:gd name="T71" fmla="*/ 220425 h 8818"/>
                <a:gd name="T72" fmla="*/ 98325 w 3933"/>
                <a:gd name="T73" fmla="*/ 25 h 8818"/>
                <a:gd name="T74" fmla="*/ 25 w 3933"/>
                <a:gd name="T75" fmla="*/ 25 h 88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lnTo>
                    <a:pt x="1"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251;p8">
              <a:extLst>
                <a:ext uri="{FF2B5EF4-FFF2-40B4-BE49-F238E27FC236}">
                  <a16:creationId xmlns:a16="http://schemas.microsoft.com/office/drawing/2014/main" id="{FB03FC72-D63D-894D-BBFF-008B1F40163A}"/>
                </a:ext>
              </a:extLst>
            </p:cNvPr>
            <p:cNvSpPr>
              <a:spLocks/>
            </p:cNvSpPr>
            <p:nvPr/>
          </p:nvSpPr>
          <p:spPr bwMode="auto">
            <a:xfrm>
              <a:off x="6088025" y="2327500"/>
              <a:ext cx="307150" cy="388350"/>
            </a:xfrm>
            <a:custGeom>
              <a:avLst/>
              <a:gdLst>
                <a:gd name="T0" fmla="*/ 149000 w 12286"/>
                <a:gd name="T1" fmla="*/ 625 h 15534"/>
                <a:gd name="T2" fmla="*/ 138000 w 12286"/>
                <a:gd name="T3" fmla="*/ 3675 h 15534"/>
                <a:gd name="T4" fmla="*/ 124575 w 12286"/>
                <a:gd name="T5" fmla="*/ 36650 h 15534"/>
                <a:gd name="T6" fmla="*/ 114800 w 12286"/>
                <a:gd name="T7" fmla="*/ 63525 h 15534"/>
                <a:gd name="T8" fmla="*/ 105050 w 12286"/>
                <a:gd name="T9" fmla="*/ 84900 h 15534"/>
                <a:gd name="T10" fmla="*/ 97100 w 12286"/>
                <a:gd name="T11" fmla="*/ 98325 h 15534"/>
                <a:gd name="T12" fmla="*/ 83050 w 12286"/>
                <a:gd name="T13" fmla="*/ 112375 h 15534"/>
                <a:gd name="T14" fmla="*/ 36050 w 12286"/>
                <a:gd name="T15" fmla="*/ 155725 h 15534"/>
                <a:gd name="T16" fmla="*/ 25 w 12286"/>
                <a:gd name="T17" fmla="*/ 335825 h 15534"/>
                <a:gd name="T18" fmla="*/ 50100 w 12286"/>
                <a:gd name="T19" fmla="*/ 341950 h 15534"/>
                <a:gd name="T20" fmla="*/ 89175 w 12286"/>
                <a:gd name="T21" fmla="*/ 357825 h 15534"/>
                <a:gd name="T22" fmla="*/ 139850 w 12286"/>
                <a:gd name="T23" fmla="*/ 374925 h 15534"/>
                <a:gd name="T24" fmla="*/ 166700 w 12286"/>
                <a:gd name="T25" fmla="*/ 381625 h 15534"/>
                <a:gd name="T26" fmla="*/ 192350 w 12286"/>
                <a:gd name="T27" fmla="*/ 386525 h 15534"/>
                <a:gd name="T28" fmla="*/ 215550 w 12286"/>
                <a:gd name="T29" fmla="*/ 388350 h 15534"/>
                <a:gd name="T30" fmla="*/ 245475 w 12286"/>
                <a:gd name="T31" fmla="*/ 387725 h 15534"/>
                <a:gd name="T32" fmla="*/ 263800 w 12286"/>
                <a:gd name="T33" fmla="*/ 384075 h 15534"/>
                <a:gd name="T34" fmla="*/ 271125 w 12286"/>
                <a:gd name="T35" fmla="*/ 381625 h 15534"/>
                <a:gd name="T36" fmla="*/ 276600 w 12286"/>
                <a:gd name="T37" fmla="*/ 377350 h 15534"/>
                <a:gd name="T38" fmla="*/ 279050 w 12286"/>
                <a:gd name="T39" fmla="*/ 371850 h 15534"/>
                <a:gd name="T40" fmla="*/ 280275 w 12286"/>
                <a:gd name="T41" fmla="*/ 349875 h 15534"/>
                <a:gd name="T42" fmla="*/ 276600 w 12286"/>
                <a:gd name="T43" fmla="*/ 342550 h 15534"/>
                <a:gd name="T44" fmla="*/ 276000 w 12286"/>
                <a:gd name="T45" fmla="*/ 338900 h 15534"/>
                <a:gd name="T46" fmla="*/ 282100 w 12286"/>
                <a:gd name="T47" fmla="*/ 336450 h 15534"/>
                <a:gd name="T48" fmla="*/ 286375 w 12286"/>
                <a:gd name="T49" fmla="*/ 331575 h 15534"/>
                <a:gd name="T50" fmla="*/ 289425 w 12286"/>
                <a:gd name="T51" fmla="*/ 324850 h 15534"/>
                <a:gd name="T52" fmla="*/ 291875 w 12286"/>
                <a:gd name="T53" fmla="*/ 299825 h 15534"/>
                <a:gd name="T54" fmla="*/ 291875 w 12286"/>
                <a:gd name="T55" fmla="*/ 294325 h 15534"/>
                <a:gd name="T56" fmla="*/ 290050 w 12286"/>
                <a:gd name="T57" fmla="*/ 288825 h 15534"/>
                <a:gd name="T58" fmla="*/ 285150 w 12286"/>
                <a:gd name="T59" fmla="*/ 282725 h 15534"/>
                <a:gd name="T60" fmla="*/ 286375 w 12286"/>
                <a:gd name="T61" fmla="*/ 280275 h 15534"/>
                <a:gd name="T62" fmla="*/ 291275 w 12286"/>
                <a:gd name="T63" fmla="*/ 277225 h 15534"/>
                <a:gd name="T64" fmla="*/ 295550 w 12286"/>
                <a:gd name="T65" fmla="*/ 272325 h 15534"/>
                <a:gd name="T66" fmla="*/ 297975 w 12286"/>
                <a:gd name="T67" fmla="*/ 266850 h 15534"/>
                <a:gd name="T68" fmla="*/ 300425 w 12286"/>
                <a:gd name="T69" fmla="*/ 241800 h 15534"/>
                <a:gd name="T70" fmla="*/ 300425 w 12286"/>
                <a:gd name="T71" fmla="*/ 235700 h 15534"/>
                <a:gd name="T72" fmla="*/ 298600 w 12286"/>
                <a:gd name="T73" fmla="*/ 230200 h 15534"/>
                <a:gd name="T74" fmla="*/ 295550 w 12286"/>
                <a:gd name="T75" fmla="*/ 225925 h 15534"/>
                <a:gd name="T76" fmla="*/ 291275 w 12286"/>
                <a:gd name="T77" fmla="*/ 222275 h 15534"/>
                <a:gd name="T78" fmla="*/ 296150 w 12286"/>
                <a:gd name="T79" fmla="*/ 219825 h 15534"/>
                <a:gd name="T80" fmla="*/ 300425 w 12286"/>
                <a:gd name="T81" fmla="*/ 216175 h 15534"/>
                <a:gd name="T82" fmla="*/ 303475 w 12286"/>
                <a:gd name="T83" fmla="*/ 211275 h 15534"/>
                <a:gd name="T84" fmla="*/ 304700 w 12286"/>
                <a:gd name="T85" fmla="*/ 205175 h 15534"/>
                <a:gd name="T86" fmla="*/ 306525 w 12286"/>
                <a:gd name="T87" fmla="*/ 180150 h 15534"/>
                <a:gd name="T88" fmla="*/ 304700 w 12286"/>
                <a:gd name="T89" fmla="*/ 174650 h 15534"/>
                <a:gd name="T90" fmla="*/ 301650 w 12286"/>
                <a:gd name="T91" fmla="*/ 169750 h 15534"/>
                <a:gd name="T92" fmla="*/ 293700 w 12286"/>
                <a:gd name="T93" fmla="*/ 164275 h 15534"/>
                <a:gd name="T94" fmla="*/ 280275 w 12286"/>
                <a:gd name="T95" fmla="*/ 158775 h 15534"/>
                <a:gd name="T96" fmla="*/ 264400 w 12286"/>
                <a:gd name="T97" fmla="*/ 155725 h 15534"/>
                <a:gd name="T98" fmla="*/ 221050 w 12286"/>
                <a:gd name="T99" fmla="*/ 150825 h 15534"/>
                <a:gd name="T100" fmla="*/ 158150 w 12286"/>
                <a:gd name="T101" fmla="*/ 147175 h 15534"/>
                <a:gd name="T102" fmla="*/ 166100 w 12286"/>
                <a:gd name="T103" fmla="*/ 131300 h 15534"/>
                <a:gd name="T104" fmla="*/ 172200 w 12286"/>
                <a:gd name="T105" fmla="*/ 112375 h 15534"/>
                <a:gd name="T106" fmla="*/ 177075 w 12286"/>
                <a:gd name="T107" fmla="*/ 92225 h 15534"/>
                <a:gd name="T108" fmla="*/ 181350 w 12286"/>
                <a:gd name="T109" fmla="*/ 53750 h 15534"/>
                <a:gd name="T110" fmla="*/ 182575 w 12286"/>
                <a:gd name="T111" fmla="*/ 24450 h 15534"/>
                <a:gd name="T112" fmla="*/ 180750 w 12286"/>
                <a:gd name="T113" fmla="*/ 15275 h 15534"/>
                <a:gd name="T114" fmla="*/ 175875 w 12286"/>
                <a:gd name="T115" fmla="*/ 7950 h 15534"/>
                <a:gd name="T116" fmla="*/ 167925 w 12286"/>
                <a:gd name="T117" fmla="*/ 2450 h 15534"/>
                <a:gd name="T118" fmla="*/ 158150 w 12286"/>
                <a:gd name="T119" fmla="*/ 25 h 15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2" name="Google Shape;252;p8">
            <a:extLst>
              <a:ext uri="{FF2B5EF4-FFF2-40B4-BE49-F238E27FC236}">
                <a16:creationId xmlns:a16="http://schemas.microsoft.com/office/drawing/2014/main" id="{3FC3C085-C916-2F46-82B3-4FE480523869}"/>
              </a:ext>
            </a:extLst>
          </p:cNvPr>
          <p:cNvSpPr>
            <a:spLocks/>
          </p:cNvSpPr>
          <p:nvPr/>
        </p:nvSpPr>
        <p:spPr bwMode="auto">
          <a:xfrm>
            <a:off x="203200" y="1270000"/>
            <a:ext cx="166688" cy="287338"/>
          </a:xfrm>
          <a:custGeom>
            <a:avLst/>
            <a:gdLst>
              <a:gd name="T0" fmla="*/ 90197 w 11870"/>
              <a:gd name="T1" fmla="*/ 14000 h 20565"/>
              <a:gd name="T2" fmla="*/ 92261 w 11870"/>
              <a:gd name="T3" fmla="*/ 16040 h 20565"/>
              <a:gd name="T4" fmla="*/ 92261 w 11870"/>
              <a:gd name="T5" fmla="*/ 19114 h 20565"/>
              <a:gd name="T6" fmla="*/ 90197 w 11870"/>
              <a:gd name="T7" fmla="*/ 21168 h 20565"/>
              <a:gd name="T8" fmla="*/ 78204 w 11870"/>
              <a:gd name="T9" fmla="*/ 21503 h 20565"/>
              <a:gd name="T10" fmla="*/ 75452 w 11870"/>
              <a:gd name="T11" fmla="*/ 20483 h 20565"/>
              <a:gd name="T12" fmla="*/ 74090 w 11870"/>
              <a:gd name="T13" fmla="*/ 17745 h 20565"/>
              <a:gd name="T14" fmla="*/ 75452 w 11870"/>
              <a:gd name="T15" fmla="*/ 15020 h 20565"/>
              <a:gd name="T16" fmla="*/ 78204 w 11870"/>
              <a:gd name="T17" fmla="*/ 13651 h 20565"/>
              <a:gd name="T18" fmla="*/ 148503 w 11870"/>
              <a:gd name="T19" fmla="*/ 35839 h 20565"/>
              <a:gd name="T20" fmla="*/ 18185 w 11870"/>
              <a:gd name="T21" fmla="*/ 233419 h 20565"/>
              <a:gd name="T22" fmla="*/ 148503 w 11870"/>
              <a:gd name="T23" fmla="*/ 35839 h 20565"/>
              <a:gd name="T24" fmla="*/ 85745 w 11870"/>
              <a:gd name="T25" fmla="*/ 248775 h 20565"/>
              <a:gd name="T26" fmla="*/ 90197 w 11870"/>
              <a:gd name="T27" fmla="*/ 250479 h 20565"/>
              <a:gd name="T28" fmla="*/ 93286 w 11870"/>
              <a:gd name="T29" fmla="*/ 253553 h 20565"/>
              <a:gd name="T30" fmla="*/ 95000 w 11870"/>
              <a:gd name="T31" fmla="*/ 257982 h 20565"/>
              <a:gd name="T32" fmla="*/ 95000 w 11870"/>
              <a:gd name="T33" fmla="*/ 262761 h 20565"/>
              <a:gd name="T34" fmla="*/ 93286 w 11870"/>
              <a:gd name="T35" fmla="*/ 267204 h 20565"/>
              <a:gd name="T36" fmla="*/ 90197 w 11870"/>
              <a:gd name="T37" fmla="*/ 270264 h 20565"/>
              <a:gd name="T38" fmla="*/ 85745 w 11870"/>
              <a:gd name="T39" fmla="*/ 271969 h 20565"/>
              <a:gd name="T40" fmla="*/ 80943 w 11870"/>
              <a:gd name="T41" fmla="*/ 271969 h 20565"/>
              <a:gd name="T42" fmla="*/ 76477 w 11870"/>
              <a:gd name="T43" fmla="*/ 270264 h 20565"/>
              <a:gd name="T44" fmla="*/ 73402 w 11870"/>
              <a:gd name="T45" fmla="*/ 267204 h 20565"/>
              <a:gd name="T46" fmla="*/ 71688 w 11870"/>
              <a:gd name="T47" fmla="*/ 262761 h 20565"/>
              <a:gd name="T48" fmla="*/ 71688 w 11870"/>
              <a:gd name="T49" fmla="*/ 257982 h 20565"/>
              <a:gd name="T50" fmla="*/ 73402 w 11870"/>
              <a:gd name="T51" fmla="*/ 253553 h 20565"/>
              <a:gd name="T52" fmla="*/ 76477 w 11870"/>
              <a:gd name="T53" fmla="*/ 250479 h 20565"/>
              <a:gd name="T54" fmla="*/ 80943 w 11870"/>
              <a:gd name="T55" fmla="*/ 248775 h 20565"/>
              <a:gd name="T56" fmla="*/ 18185 w 11870"/>
              <a:gd name="T57" fmla="*/ 0 h 20565"/>
              <a:gd name="T58" fmla="*/ 10981 w 11870"/>
              <a:gd name="T59" fmla="*/ 1369 h 20565"/>
              <a:gd name="T60" fmla="*/ 5140 w 11870"/>
              <a:gd name="T61" fmla="*/ 5128 h 20565"/>
              <a:gd name="T62" fmla="*/ 1376 w 11870"/>
              <a:gd name="T63" fmla="*/ 10926 h 20565"/>
              <a:gd name="T64" fmla="*/ 0 w 11870"/>
              <a:gd name="T65" fmla="*/ 18094 h 20565"/>
              <a:gd name="T66" fmla="*/ 351 w 11870"/>
              <a:gd name="T67" fmla="*/ 273003 h 20565"/>
              <a:gd name="T68" fmla="*/ 3089 w 11870"/>
              <a:gd name="T69" fmla="*/ 279486 h 20565"/>
              <a:gd name="T70" fmla="*/ 7892 w 11870"/>
              <a:gd name="T71" fmla="*/ 284264 h 20565"/>
              <a:gd name="T72" fmla="*/ 14408 w 11870"/>
              <a:gd name="T73" fmla="*/ 286989 h 20565"/>
              <a:gd name="T74" fmla="*/ 148503 w 11870"/>
              <a:gd name="T75" fmla="*/ 287338 h 20565"/>
              <a:gd name="T76" fmla="*/ 155707 w 11870"/>
              <a:gd name="T77" fmla="*/ 285969 h 20565"/>
              <a:gd name="T78" fmla="*/ 161534 w 11870"/>
              <a:gd name="T79" fmla="*/ 282210 h 20565"/>
              <a:gd name="T80" fmla="*/ 165312 w 11870"/>
              <a:gd name="T81" fmla="*/ 276412 h 20565"/>
              <a:gd name="T82" fmla="*/ 166688 w 11870"/>
              <a:gd name="T83" fmla="*/ 269244 h 20565"/>
              <a:gd name="T84" fmla="*/ 166337 w 11870"/>
              <a:gd name="T85" fmla="*/ 14335 h 20565"/>
              <a:gd name="T86" fmla="*/ 163599 w 11870"/>
              <a:gd name="T87" fmla="*/ 7852 h 20565"/>
              <a:gd name="T88" fmla="*/ 158796 w 11870"/>
              <a:gd name="T89" fmla="*/ 3074 h 20565"/>
              <a:gd name="T90" fmla="*/ 152280 w 11870"/>
              <a:gd name="T91" fmla="*/ 349 h 20565"/>
              <a:gd name="T92" fmla="*/ 18185 w 11870"/>
              <a:gd name="T93" fmla="*/ 0 h 205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lnTo>
                  <a:pt x="6301" y="977"/>
                </a:lnTo>
                <a:close/>
                <a:moveTo>
                  <a:pt x="10575" y="2565"/>
                </a:moveTo>
                <a:lnTo>
                  <a:pt x="10575" y="16706"/>
                </a:lnTo>
                <a:lnTo>
                  <a:pt x="1295" y="16706"/>
                </a:lnTo>
                <a:lnTo>
                  <a:pt x="1295" y="2565"/>
                </a:lnTo>
                <a:lnTo>
                  <a:pt x="1057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lnTo>
                  <a:pt x="1295" y="0"/>
                </a:lnTo>
                <a:close/>
              </a:path>
            </a:pathLst>
          </a:custGeom>
          <a:solidFill>
            <a:srgbClr val="19BBD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3" name="Google Shape;253;p8">
            <a:extLst>
              <a:ext uri="{FF2B5EF4-FFF2-40B4-BE49-F238E27FC236}">
                <a16:creationId xmlns:a16="http://schemas.microsoft.com/office/drawing/2014/main" id="{5749DFA2-37B8-BF45-A8EA-9B8E0BAA324A}"/>
              </a:ext>
            </a:extLst>
          </p:cNvPr>
          <p:cNvGrpSpPr>
            <a:grpSpLocks/>
          </p:cNvGrpSpPr>
          <p:nvPr/>
        </p:nvGrpSpPr>
        <p:grpSpPr bwMode="auto">
          <a:xfrm>
            <a:off x="904875" y="515938"/>
            <a:ext cx="382588" cy="606425"/>
            <a:chOff x="6718575" y="2318625"/>
            <a:chExt cx="256950" cy="407375"/>
          </a:xfrm>
        </p:grpSpPr>
        <p:sp>
          <p:nvSpPr>
            <p:cNvPr id="14" name="Google Shape;254;p8">
              <a:extLst>
                <a:ext uri="{FF2B5EF4-FFF2-40B4-BE49-F238E27FC236}">
                  <a16:creationId xmlns:a16="http://schemas.microsoft.com/office/drawing/2014/main" id="{C45803AA-4583-E945-A40E-13ED3919BB0B}"/>
                </a:ext>
              </a:extLst>
            </p:cNvPr>
            <p:cNvSpPr>
              <a:spLocks/>
            </p:cNvSpPr>
            <p:nvPr/>
          </p:nvSpPr>
          <p:spPr bwMode="auto">
            <a:xfrm>
              <a:off x="6795900" y="2673600"/>
              <a:ext cx="102300" cy="22550"/>
            </a:xfrm>
            <a:custGeom>
              <a:avLst/>
              <a:gdLst>
                <a:gd name="T0" fmla="*/ 102300 w 4092"/>
                <a:gd name="T1" fmla="*/ 22550 h 902"/>
                <a:gd name="T2" fmla="*/ 102300 w 4092"/>
                <a:gd name="T3" fmla="*/ 25 h 902"/>
                <a:gd name="T4" fmla="*/ 0 w 4092"/>
                <a:gd name="T5" fmla="*/ 25 h 902"/>
                <a:gd name="T6" fmla="*/ 0 w 4092"/>
                <a:gd name="T7" fmla="*/ 22550 h 902"/>
                <a:gd name="T8" fmla="*/ 102300 w 4092"/>
                <a:gd name="T9" fmla="*/ 22550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Google Shape;255;p8">
              <a:extLst>
                <a:ext uri="{FF2B5EF4-FFF2-40B4-BE49-F238E27FC236}">
                  <a16:creationId xmlns:a16="http://schemas.microsoft.com/office/drawing/2014/main" id="{A018A9B0-DFEB-9B43-AC05-E4E249B25ADA}"/>
                </a:ext>
              </a:extLst>
            </p:cNvPr>
            <p:cNvSpPr>
              <a:spLocks/>
            </p:cNvSpPr>
            <p:nvPr/>
          </p:nvSpPr>
          <p:spPr bwMode="auto">
            <a:xfrm>
              <a:off x="6795900" y="2650475"/>
              <a:ext cx="102300" cy="22550"/>
            </a:xfrm>
            <a:custGeom>
              <a:avLst/>
              <a:gdLst>
                <a:gd name="T0" fmla="*/ 102300 w 4092"/>
                <a:gd name="T1" fmla="*/ 22525 h 902"/>
                <a:gd name="T2" fmla="*/ 102300 w 4092"/>
                <a:gd name="T3" fmla="*/ 0 h 902"/>
                <a:gd name="T4" fmla="*/ 0 w 4092"/>
                <a:gd name="T5" fmla="*/ 0 h 902"/>
                <a:gd name="T6" fmla="*/ 0 w 4092"/>
                <a:gd name="T7" fmla="*/ 22525 h 902"/>
                <a:gd name="T8" fmla="*/ 102300 w 4092"/>
                <a:gd name="T9" fmla="*/ 22525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Google Shape;256;p8">
              <a:extLst>
                <a:ext uri="{FF2B5EF4-FFF2-40B4-BE49-F238E27FC236}">
                  <a16:creationId xmlns:a16="http://schemas.microsoft.com/office/drawing/2014/main" id="{94F7A4E7-206C-4247-BCCF-74E8F8BBEDDA}"/>
                </a:ext>
              </a:extLst>
            </p:cNvPr>
            <p:cNvSpPr>
              <a:spLocks/>
            </p:cNvSpPr>
            <p:nvPr/>
          </p:nvSpPr>
          <p:spPr bwMode="auto">
            <a:xfrm>
              <a:off x="6795900" y="2696125"/>
              <a:ext cx="102300" cy="29875"/>
            </a:xfrm>
            <a:custGeom>
              <a:avLst/>
              <a:gdLst>
                <a:gd name="T0" fmla="*/ 0 w 4092"/>
                <a:gd name="T1" fmla="*/ 25 h 1195"/>
                <a:gd name="T2" fmla="*/ 0 w 4092"/>
                <a:gd name="T3" fmla="*/ 4275 h 1195"/>
                <a:gd name="T4" fmla="*/ 0 w 4092"/>
                <a:gd name="T5" fmla="*/ 4275 h 1195"/>
                <a:gd name="T6" fmla="*/ 600 w 4092"/>
                <a:gd name="T7" fmla="*/ 7950 h 1195"/>
                <a:gd name="T8" fmla="*/ 2450 w 4092"/>
                <a:gd name="T9" fmla="*/ 11600 h 1195"/>
                <a:gd name="T10" fmla="*/ 4875 w 4092"/>
                <a:gd name="T11" fmla="*/ 14625 h 1195"/>
                <a:gd name="T12" fmla="*/ 8525 w 4092"/>
                <a:gd name="T13" fmla="*/ 16475 h 1195"/>
                <a:gd name="T14" fmla="*/ 46875 w 4092"/>
                <a:gd name="T15" fmla="*/ 29250 h 1195"/>
                <a:gd name="T16" fmla="*/ 46875 w 4092"/>
                <a:gd name="T17" fmla="*/ 29250 h 1195"/>
                <a:gd name="T18" fmla="*/ 51150 w 4092"/>
                <a:gd name="T19" fmla="*/ 29850 h 1195"/>
                <a:gd name="T20" fmla="*/ 51150 w 4092"/>
                <a:gd name="T21" fmla="*/ 29850 h 1195"/>
                <a:gd name="T22" fmla="*/ 55400 w 4092"/>
                <a:gd name="T23" fmla="*/ 29250 h 1195"/>
                <a:gd name="T24" fmla="*/ 93775 w 4092"/>
                <a:gd name="T25" fmla="*/ 16475 h 1195"/>
                <a:gd name="T26" fmla="*/ 93775 w 4092"/>
                <a:gd name="T27" fmla="*/ 16475 h 1195"/>
                <a:gd name="T28" fmla="*/ 97425 w 4092"/>
                <a:gd name="T29" fmla="*/ 14625 h 1195"/>
                <a:gd name="T30" fmla="*/ 99850 w 4092"/>
                <a:gd name="T31" fmla="*/ 11600 h 1195"/>
                <a:gd name="T32" fmla="*/ 101675 w 4092"/>
                <a:gd name="T33" fmla="*/ 7950 h 1195"/>
                <a:gd name="T34" fmla="*/ 102300 w 4092"/>
                <a:gd name="T35" fmla="*/ 4275 h 1195"/>
                <a:gd name="T36" fmla="*/ 102300 w 4092"/>
                <a:gd name="T37" fmla="*/ 25 h 1195"/>
                <a:gd name="T38" fmla="*/ 0 w 4092"/>
                <a:gd name="T39" fmla="*/ 25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Google Shape;257;p8">
              <a:extLst>
                <a:ext uri="{FF2B5EF4-FFF2-40B4-BE49-F238E27FC236}">
                  <a16:creationId xmlns:a16="http://schemas.microsoft.com/office/drawing/2014/main" id="{CD3AACA3-1731-9E46-82F7-1F1D7C24CD14}"/>
                </a:ext>
              </a:extLst>
            </p:cNvPr>
            <p:cNvSpPr>
              <a:spLocks/>
            </p:cNvSpPr>
            <p:nvPr/>
          </p:nvSpPr>
          <p:spPr bwMode="auto">
            <a:xfrm>
              <a:off x="6784925" y="2459275"/>
              <a:ext cx="35350" cy="166875"/>
            </a:xfrm>
            <a:custGeom>
              <a:avLst/>
              <a:gdLst>
                <a:gd name="T0" fmla="*/ 35325 w 1414"/>
                <a:gd name="T1" fmla="*/ 166850 h 6675"/>
                <a:gd name="T2" fmla="*/ 35325 w 1414"/>
                <a:gd name="T3" fmla="*/ 166850 h 6675"/>
                <a:gd name="T4" fmla="*/ 14625 w 1414"/>
                <a:gd name="T5" fmla="*/ 71250 h 6675"/>
                <a:gd name="T6" fmla="*/ 25 w 1414"/>
                <a:gd name="T7" fmla="*/ 25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Google Shape;258;p8">
              <a:extLst>
                <a:ext uri="{FF2B5EF4-FFF2-40B4-BE49-F238E27FC236}">
                  <a16:creationId xmlns:a16="http://schemas.microsoft.com/office/drawing/2014/main" id="{3F48E08A-0277-3F40-B45C-64F3FE8294CC}"/>
                </a:ext>
              </a:extLst>
            </p:cNvPr>
            <p:cNvSpPr>
              <a:spLocks/>
            </p:cNvSpPr>
            <p:nvPr/>
          </p:nvSpPr>
          <p:spPr bwMode="auto">
            <a:xfrm>
              <a:off x="6718575" y="2318625"/>
              <a:ext cx="256950" cy="307525"/>
            </a:xfrm>
            <a:custGeom>
              <a:avLst/>
              <a:gdLst>
                <a:gd name="T0" fmla="*/ 179625 w 10278"/>
                <a:gd name="T1" fmla="*/ 307500 h 12301"/>
                <a:gd name="T2" fmla="*/ 186925 w 10278"/>
                <a:gd name="T3" fmla="*/ 281325 h 12301"/>
                <a:gd name="T4" fmla="*/ 197275 w 10278"/>
                <a:gd name="T5" fmla="*/ 258175 h 12301"/>
                <a:gd name="T6" fmla="*/ 209450 w 10278"/>
                <a:gd name="T7" fmla="*/ 237475 h 12301"/>
                <a:gd name="T8" fmla="*/ 229550 w 10278"/>
                <a:gd name="T9" fmla="*/ 208250 h 12301"/>
                <a:gd name="T10" fmla="*/ 241125 w 10278"/>
                <a:gd name="T11" fmla="*/ 188775 h 12301"/>
                <a:gd name="T12" fmla="*/ 250850 w 10278"/>
                <a:gd name="T13" fmla="*/ 166850 h 12301"/>
                <a:gd name="T14" fmla="*/ 255725 w 10278"/>
                <a:gd name="T15" fmla="*/ 141900 h 12301"/>
                <a:gd name="T16" fmla="*/ 256950 w 10278"/>
                <a:gd name="T17" fmla="*/ 128500 h 12301"/>
                <a:gd name="T18" fmla="*/ 255725 w 10278"/>
                <a:gd name="T19" fmla="*/ 115100 h 12301"/>
                <a:gd name="T20" fmla="*/ 250850 w 10278"/>
                <a:gd name="T21" fmla="*/ 90125 h 12301"/>
                <a:gd name="T22" fmla="*/ 241125 w 10278"/>
                <a:gd name="T23" fmla="*/ 67000 h 12301"/>
                <a:gd name="T24" fmla="*/ 227100 w 10278"/>
                <a:gd name="T25" fmla="*/ 46900 h 12301"/>
                <a:gd name="T26" fmla="*/ 210050 w 10278"/>
                <a:gd name="T27" fmla="*/ 29250 h 12301"/>
                <a:gd name="T28" fmla="*/ 189350 w 10278"/>
                <a:gd name="T29" fmla="*/ 15850 h 12301"/>
                <a:gd name="T30" fmla="*/ 166825 w 10278"/>
                <a:gd name="T31" fmla="*/ 6100 h 12301"/>
                <a:gd name="T32" fmla="*/ 141875 w 10278"/>
                <a:gd name="T33" fmla="*/ 625 h 12301"/>
                <a:gd name="T34" fmla="*/ 128475 w 10278"/>
                <a:gd name="T35" fmla="*/ 25 h 12301"/>
                <a:gd name="T36" fmla="*/ 102900 w 10278"/>
                <a:gd name="T37" fmla="*/ 2450 h 12301"/>
                <a:gd name="T38" fmla="*/ 78550 w 10278"/>
                <a:gd name="T39" fmla="*/ 10375 h 12301"/>
                <a:gd name="T40" fmla="*/ 56625 w 10278"/>
                <a:gd name="T41" fmla="*/ 21950 h 12301"/>
                <a:gd name="T42" fmla="*/ 37750 w 10278"/>
                <a:gd name="T43" fmla="*/ 37775 h 12301"/>
                <a:gd name="T44" fmla="*/ 21925 w 10278"/>
                <a:gd name="T45" fmla="*/ 56650 h 12301"/>
                <a:gd name="T46" fmla="*/ 10350 w 10278"/>
                <a:gd name="T47" fmla="*/ 78575 h 12301"/>
                <a:gd name="T48" fmla="*/ 3050 w 10278"/>
                <a:gd name="T49" fmla="*/ 102325 h 12301"/>
                <a:gd name="T50" fmla="*/ 0 w 10278"/>
                <a:gd name="T51" fmla="*/ 128500 h 12301"/>
                <a:gd name="T52" fmla="*/ 600 w 10278"/>
                <a:gd name="T53" fmla="*/ 135200 h 12301"/>
                <a:gd name="T54" fmla="*/ 3050 w 10278"/>
                <a:gd name="T55" fmla="*/ 154675 h 12301"/>
                <a:gd name="T56" fmla="*/ 10350 w 10278"/>
                <a:gd name="T57" fmla="*/ 177825 h 12301"/>
                <a:gd name="T58" fmla="*/ 21300 w 10278"/>
                <a:gd name="T59" fmla="*/ 198525 h 12301"/>
                <a:gd name="T60" fmla="*/ 34100 w 10278"/>
                <a:gd name="T61" fmla="*/ 218000 h 12301"/>
                <a:gd name="T62" fmla="*/ 53575 w 10278"/>
                <a:gd name="T63" fmla="*/ 247825 h 12301"/>
                <a:gd name="T64" fmla="*/ 65150 w 10278"/>
                <a:gd name="T65" fmla="*/ 269150 h 12301"/>
                <a:gd name="T66" fmla="*/ 74275 w 10278"/>
                <a:gd name="T67" fmla="*/ 294100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 name="Google Shape;259;p8">
              <a:extLst>
                <a:ext uri="{FF2B5EF4-FFF2-40B4-BE49-F238E27FC236}">
                  <a16:creationId xmlns:a16="http://schemas.microsoft.com/office/drawing/2014/main" id="{874B7A92-F178-E847-BBE7-D374D7B9B991}"/>
                </a:ext>
              </a:extLst>
            </p:cNvPr>
            <p:cNvSpPr>
              <a:spLocks/>
            </p:cNvSpPr>
            <p:nvPr/>
          </p:nvSpPr>
          <p:spPr bwMode="auto">
            <a:xfrm>
              <a:off x="6873825" y="2459275"/>
              <a:ext cx="35350" cy="166875"/>
            </a:xfrm>
            <a:custGeom>
              <a:avLst/>
              <a:gdLst>
                <a:gd name="T0" fmla="*/ 35325 w 1414"/>
                <a:gd name="T1" fmla="*/ 25 h 6675"/>
                <a:gd name="T2" fmla="*/ 35325 w 1414"/>
                <a:gd name="T3" fmla="*/ 25 h 6675"/>
                <a:gd name="T4" fmla="*/ 20725 w 1414"/>
                <a:gd name="T5" fmla="*/ 71250 h 6675"/>
                <a:gd name="T6" fmla="*/ 25 w 1414"/>
                <a:gd name="T7" fmla="*/ 166850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0" name="Google Shape;260;p8">
              <a:extLst>
                <a:ext uri="{FF2B5EF4-FFF2-40B4-BE49-F238E27FC236}">
                  <a16:creationId xmlns:a16="http://schemas.microsoft.com/office/drawing/2014/main" id="{B1D4DC65-D34C-034D-8FC1-2E3FB05D5CE4}"/>
                </a:ext>
              </a:extLst>
            </p:cNvPr>
            <p:cNvSpPr>
              <a:spLocks/>
            </p:cNvSpPr>
            <p:nvPr/>
          </p:nvSpPr>
          <p:spPr bwMode="auto">
            <a:xfrm>
              <a:off x="6801975" y="2453200"/>
              <a:ext cx="90150" cy="19500"/>
            </a:xfrm>
            <a:custGeom>
              <a:avLst/>
              <a:gdLst>
                <a:gd name="T0" fmla="*/ 25 w 3606"/>
                <a:gd name="T1" fmla="*/ 1825 h 780"/>
                <a:gd name="T2" fmla="*/ 20725 w 3606"/>
                <a:gd name="T3" fmla="*/ 19500 h 780"/>
                <a:gd name="T4" fmla="*/ 41425 w 3606"/>
                <a:gd name="T5" fmla="*/ 1825 h 780"/>
                <a:gd name="T6" fmla="*/ 41425 w 3606"/>
                <a:gd name="T7" fmla="*/ 1825 h 780"/>
                <a:gd name="T8" fmla="*/ 43250 w 3606"/>
                <a:gd name="T9" fmla="*/ 625 h 780"/>
                <a:gd name="T10" fmla="*/ 45075 w 3606"/>
                <a:gd name="T11" fmla="*/ 0 h 780"/>
                <a:gd name="T12" fmla="*/ 46900 w 3606"/>
                <a:gd name="T13" fmla="*/ 625 h 780"/>
                <a:gd name="T14" fmla="*/ 48725 w 3606"/>
                <a:gd name="T15" fmla="*/ 1825 h 780"/>
                <a:gd name="T16" fmla="*/ 69425 w 3606"/>
                <a:gd name="T17" fmla="*/ 19500 h 780"/>
                <a:gd name="T18" fmla="*/ 90125 w 3606"/>
                <a:gd name="T19" fmla="*/ 1825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 name="Google Shape;261;p8">
              <a:extLst>
                <a:ext uri="{FF2B5EF4-FFF2-40B4-BE49-F238E27FC236}">
                  <a16:creationId xmlns:a16="http://schemas.microsoft.com/office/drawing/2014/main" id="{660D8089-01FD-7A4C-8A8A-9C32A2C06E87}"/>
                </a:ext>
              </a:extLst>
            </p:cNvPr>
            <p:cNvSpPr>
              <a:spLocks/>
            </p:cNvSpPr>
            <p:nvPr/>
          </p:nvSpPr>
          <p:spPr bwMode="auto">
            <a:xfrm>
              <a:off x="6795900" y="2628550"/>
              <a:ext cx="102300" cy="25"/>
            </a:xfrm>
            <a:custGeom>
              <a:avLst/>
              <a:gdLst>
                <a:gd name="T0" fmla="*/ 0 w 4092"/>
                <a:gd name="T1" fmla="*/ 25 h 1"/>
                <a:gd name="T2" fmla="*/ 102300 w 4092"/>
                <a:gd name="T3" fmla="*/ 25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22" name="Google Shape;262;p8">
            <a:extLst>
              <a:ext uri="{FF2B5EF4-FFF2-40B4-BE49-F238E27FC236}">
                <a16:creationId xmlns:a16="http://schemas.microsoft.com/office/drawing/2014/main" id="{EB90FD47-69D8-224A-BBB7-EE8575A9E89B}"/>
              </a:ext>
            </a:extLst>
          </p:cNvPr>
          <p:cNvGrpSpPr>
            <a:grpSpLocks/>
          </p:cNvGrpSpPr>
          <p:nvPr/>
        </p:nvGrpSpPr>
        <p:grpSpPr bwMode="auto">
          <a:xfrm>
            <a:off x="336550" y="1839913"/>
            <a:ext cx="341313" cy="350837"/>
            <a:chOff x="3951850" y="2985350"/>
            <a:chExt cx="407950" cy="416500"/>
          </a:xfrm>
        </p:grpSpPr>
        <p:sp>
          <p:nvSpPr>
            <p:cNvPr id="23" name="Google Shape;263;p8">
              <a:extLst>
                <a:ext uri="{FF2B5EF4-FFF2-40B4-BE49-F238E27FC236}">
                  <a16:creationId xmlns:a16="http://schemas.microsoft.com/office/drawing/2014/main" id="{319382C7-0E92-2045-A4AD-FD6767B257A5}"/>
                </a:ext>
              </a:extLst>
            </p:cNvPr>
            <p:cNvSpPr>
              <a:spLocks/>
            </p:cNvSpPr>
            <p:nvPr/>
          </p:nvSpPr>
          <p:spPr bwMode="auto">
            <a:xfrm>
              <a:off x="3951850" y="2985350"/>
              <a:ext cx="314800" cy="314825"/>
            </a:xfrm>
            <a:custGeom>
              <a:avLst/>
              <a:gdLst>
                <a:gd name="T0" fmla="*/ 157100 w 12592"/>
                <a:gd name="T1" fmla="*/ 25 h 12593"/>
                <a:gd name="T2" fmla="*/ 141275 w 12592"/>
                <a:gd name="T3" fmla="*/ 1225 h 12593"/>
                <a:gd name="T4" fmla="*/ 125425 w 12592"/>
                <a:gd name="T5" fmla="*/ 3675 h 12593"/>
                <a:gd name="T6" fmla="*/ 110825 w 12592"/>
                <a:gd name="T7" fmla="*/ 7325 h 12593"/>
                <a:gd name="T8" fmla="*/ 96200 w 12592"/>
                <a:gd name="T9" fmla="*/ 12800 h 12593"/>
                <a:gd name="T10" fmla="*/ 82200 w 12592"/>
                <a:gd name="T11" fmla="*/ 19500 h 12593"/>
                <a:gd name="T12" fmla="*/ 69425 w 12592"/>
                <a:gd name="T13" fmla="*/ 26800 h 12593"/>
                <a:gd name="T14" fmla="*/ 46275 w 12592"/>
                <a:gd name="T15" fmla="*/ 46300 h 12593"/>
                <a:gd name="T16" fmla="*/ 26800 w 12592"/>
                <a:gd name="T17" fmla="*/ 69425 h 12593"/>
                <a:gd name="T18" fmla="*/ 18875 w 12592"/>
                <a:gd name="T19" fmla="*/ 82825 h 12593"/>
                <a:gd name="T20" fmla="*/ 12175 w 12592"/>
                <a:gd name="T21" fmla="*/ 96225 h 12593"/>
                <a:gd name="T22" fmla="*/ 7300 w 12592"/>
                <a:gd name="T23" fmla="*/ 110825 h 12593"/>
                <a:gd name="T24" fmla="*/ 3050 w 12592"/>
                <a:gd name="T25" fmla="*/ 126050 h 12593"/>
                <a:gd name="T26" fmla="*/ 625 w 12592"/>
                <a:gd name="T27" fmla="*/ 141275 h 12593"/>
                <a:gd name="T28" fmla="*/ 0 w 12592"/>
                <a:gd name="T29" fmla="*/ 157700 h 12593"/>
                <a:gd name="T30" fmla="*/ 0 w 12592"/>
                <a:gd name="T31" fmla="*/ 165625 h 12593"/>
                <a:gd name="T32" fmla="*/ 1825 w 12592"/>
                <a:gd name="T33" fmla="*/ 181450 h 12593"/>
                <a:gd name="T34" fmla="*/ 4875 w 12592"/>
                <a:gd name="T35" fmla="*/ 196675 h 12593"/>
                <a:gd name="T36" fmla="*/ 9750 w 12592"/>
                <a:gd name="T37" fmla="*/ 211900 h 12593"/>
                <a:gd name="T38" fmla="*/ 15225 w 12592"/>
                <a:gd name="T39" fmla="*/ 225900 h 12593"/>
                <a:gd name="T40" fmla="*/ 22525 w 12592"/>
                <a:gd name="T41" fmla="*/ 239300 h 12593"/>
                <a:gd name="T42" fmla="*/ 35925 w 12592"/>
                <a:gd name="T43" fmla="*/ 257575 h 12593"/>
                <a:gd name="T44" fmla="*/ 57250 w 12592"/>
                <a:gd name="T45" fmla="*/ 278875 h 12593"/>
                <a:gd name="T46" fmla="*/ 75500 w 12592"/>
                <a:gd name="T47" fmla="*/ 292275 h 12593"/>
                <a:gd name="T48" fmla="*/ 88900 w 12592"/>
                <a:gd name="T49" fmla="*/ 299575 h 12593"/>
                <a:gd name="T50" fmla="*/ 103525 w 12592"/>
                <a:gd name="T51" fmla="*/ 305050 h 12593"/>
                <a:gd name="T52" fmla="*/ 118125 w 12592"/>
                <a:gd name="T53" fmla="*/ 309925 h 12593"/>
                <a:gd name="T54" fmla="*/ 133350 w 12592"/>
                <a:gd name="T55" fmla="*/ 312975 h 12593"/>
                <a:gd name="T56" fmla="*/ 149175 w 12592"/>
                <a:gd name="T57" fmla="*/ 314800 h 12593"/>
                <a:gd name="T58" fmla="*/ 157100 w 12592"/>
                <a:gd name="T59" fmla="*/ 314800 h 12593"/>
                <a:gd name="T60" fmla="*/ 173525 w 12592"/>
                <a:gd name="T61" fmla="*/ 314200 h 12593"/>
                <a:gd name="T62" fmla="*/ 188750 w 12592"/>
                <a:gd name="T63" fmla="*/ 311750 h 12593"/>
                <a:gd name="T64" fmla="*/ 203975 w 12592"/>
                <a:gd name="T65" fmla="*/ 307500 h 12593"/>
                <a:gd name="T66" fmla="*/ 218600 w 12592"/>
                <a:gd name="T67" fmla="*/ 302625 h 12593"/>
                <a:gd name="T68" fmla="*/ 231975 w 12592"/>
                <a:gd name="T69" fmla="*/ 295925 h 12593"/>
                <a:gd name="T70" fmla="*/ 245375 w 12592"/>
                <a:gd name="T71" fmla="*/ 288000 h 12593"/>
                <a:gd name="T72" fmla="*/ 268525 w 12592"/>
                <a:gd name="T73" fmla="*/ 268525 h 12593"/>
                <a:gd name="T74" fmla="*/ 288000 w 12592"/>
                <a:gd name="T75" fmla="*/ 245400 h 12593"/>
                <a:gd name="T76" fmla="*/ 295300 w 12592"/>
                <a:gd name="T77" fmla="*/ 232600 h 12593"/>
                <a:gd name="T78" fmla="*/ 302000 w 12592"/>
                <a:gd name="T79" fmla="*/ 218600 h 12593"/>
                <a:gd name="T80" fmla="*/ 307475 w 12592"/>
                <a:gd name="T81" fmla="*/ 204600 h 12593"/>
                <a:gd name="T82" fmla="*/ 311150 w 12592"/>
                <a:gd name="T83" fmla="*/ 189375 h 12593"/>
                <a:gd name="T84" fmla="*/ 313575 w 12592"/>
                <a:gd name="T85" fmla="*/ 173550 h 12593"/>
                <a:gd name="T86" fmla="*/ 314800 w 12592"/>
                <a:gd name="T87" fmla="*/ 157700 h 12593"/>
                <a:gd name="T88" fmla="*/ 314175 w 12592"/>
                <a:gd name="T89" fmla="*/ 149200 h 12593"/>
                <a:gd name="T90" fmla="*/ 312975 w 12592"/>
                <a:gd name="T91" fmla="*/ 133350 h 12593"/>
                <a:gd name="T92" fmla="*/ 309925 w 12592"/>
                <a:gd name="T93" fmla="*/ 118125 h 12593"/>
                <a:gd name="T94" fmla="*/ 305050 w 12592"/>
                <a:gd name="T95" fmla="*/ 103525 h 12593"/>
                <a:gd name="T96" fmla="*/ 298950 w 12592"/>
                <a:gd name="T97" fmla="*/ 89525 h 12593"/>
                <a:gd name="T98" fmla="*/ 291650 w 12592"/>
                <a:gd name="T99" fmla="*/ 76125 h 12593"/>
                <a:gd name="T100" fmla="*/ 278875 w 12592"/>
                <a:gd name="T101" fmla="*/ 57250 h 12593"/>
                <a:gd name="T102" fmla="*/ 257550 w 12592"/>
                <a:gd name="T103" fmla="*/ 35925 h 12593"/>
                <a:gd name="T104" fmla="*/ 238675 w 12592"/>
                <a:gd name="T105" fmla="*/ 23150 h 12593"/>
                <a:gd name="T106" fmla="*/ 225300 w 12592"/>
                <a:gd name="T107" fmla="*/ 15850 h 12593"/>
                <a:gd name="T108" fmla="*/ 211275 w 12592"/>
                <a:gd name="T109" fmla="*/ 9750 h 12593"/>
                <a:gd name="T110" fmla="*/ 196675 w 12592"/>
                <a:gd name="T111" fmla="*/ 5500 h 12593"/>
                <a:gd name="T112" fmla="*/ 181450 w 12592"/>
                <a:gd name="T113" fmla="*/ 1850 h 12593"/>
                <a:gd name="T114" fmla="*/ 165625 w 12592"/>
                <a:gd name="T115" fmla="*/ 625 h 12593"/>
                <a:gd name="T116" fmla="*/ 157100 w 12592"/>
                <a:gd name="T117" fmla="*/ 25 h 125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 name="Google Shape;264;p8">
              <a:extLst>
                <a:ext uri="{FF2B5EF4-FFF2-40B4-BE49-F238E27FC236}">
                  <a16:creationId xmlns:a16="http://schemas.microsoft.com/office/drawing/2014/main" id="{F49AA946-0A48-0045-9C24-D942F99F7E57}"/>
                </a:ext>
              </a:extLst>
            </p:cNvPr>
            <p:cNvSpPr>
              <a:spLocks/>
            </p:cNvSpPr>
            <p:nvPr/>
          </p:nvSpPr>
          <p:spPr bwMode="auto">
            <a:xfrm>
              <a:off x="3988375" y="3021875"/>
              <a:ext cx="241750" cy="241750"/>
            </a:xfrm>
            <a:custGeom>
              <a:avLst/>
              <a:gdLst>
                <a:gd name="T0" fmla="*/ 120575 w 9670"/>
                <a:gd name="T1" fmla="*/ 25 h 9670"/>
                <a:gd name="T2" fmla="*/ 96225 w 9670"/>
                <a:gd name="T3" fmla="*/ 2450 h 9670"/>
                <a:gd name="T4" fmla="*/ 73675 w 9670"/>
                <a:gd name="T5" fmla="*/ 9775 h 9670"/>
                <a:gd name="T6" fmla="*/ 53600 w 9670"/>
                <a:gd name="T7" fmla="*/ 20725 h 9670"/>
                <a:gd name="T8" fmla="*/ 35325 w 9670"/>
                <a:gd name="T9" fmla="*/ 35950 h 9670"/>
                <a:gd name="T10" fmla="*/ 20725 w 9670"/>
                <a:gd name="T11" fmla="*/ 53600 h 9670"/>
                <a:gd name="T12" fmla="*/ 9750 w 9670"/>
                <a:gd name="T13" fmla="*/ 74300 h 9670"/>
                <a:gd name="T14" fmla="*/ 2450 w 9670"/>
                <a:gd name="T15" fmla="*/ 96825 h 9670"/>
                <a:gd name="T16" fmla="*/ 25 w 9670"/>
                <a:gd name="T17" fmla="*/ 121175 h 9670"/>
                <a:gd name="T18" fmla="*/ 625 w 9670"/>
                <a:gd name="T19" fmla="*/ 133375 h 9670"/>
                <a:gd name="T20" fmla="*/ 5500 w 9670"/>
                <a:gd name="T21" fmla="*/ 157100 h 9670"/>
                <a:gd name="T22" fmla="*/ 14625 w 9670"/>
                <a:gd name="T23" fmla="*/ 178425 h 9670"/>
                <a:gd name="T24" fmla="*/ 27400 w 9670"/>
                <a:gd name="T25" fmla="*/ 197900 h 9670"/>
                <a:gd name="T26" fmla="*/ 43850 w 9670"/>
                <a:gd name="T27" fmla="*/ 214350 h 9670"/>
                <a:gd name="T28" fmla="*/ 63325 w 9670"/>
                <a:gd name="T29" fmla="*/ 227125 h 9670"/>
                <a:gd name="T30" fmla="*/ 84650 w 9670"/>
                <a:gd name="T31" fmla="*/ 236275 h 9670"/>
                <a:gd name="T32" fmla="*/ 108400 w 9670"/>
                <a:gd name="T33" fmla="*/ 241125 h 9670"/>
                <a:gd name="T34" fmla="*/ 120575 w 9670"/>
                <a:gd name="T35" fmla="*/ 241750 h 9670"/>
                <a:gd name="T36" fmla="*/ 144925 w 9670"/>
                <a:gd name="T37" fmla="*/ 239300 h 9670"/>
                <a:gd name="T38" fmla="*/ 167450 w 9670"/>
                <a:gd name="T39" fmla="*/ 232000 h 9670"/>
                <a:gd name="T40" fmla="*/ 188150 w 9670"/>
                <a:gd name="T41" fmla="*/ 221050 h 9670"/>
                <a:gd name="T42" fmla="*/ 205800 w 9670"/>
                <a:gd name="T43" fmla="*/ 206425 h 9670"/>
                <a:gd name="T44" fmla="*/ 221025 w 9670"/>
                <a:gd name="T45" fmla="*/ 188175 h 9670"/>
                <a:gd name="T46" fmla="*/ 232000 w 9670"/>
                <a:gd name="T47" fmla="*/ 168075 h 9670"/>
                <a:gd name="T48" fmla="*/ 239300 w 9670"/>
                <a:gd name="T49" fmla="*/ 145550 h 9670"/>
                <a:gd name="T50" fmla="*/ 241725 w 9670"/>
                <a:gd name="T51" fmla="*/ 121175 h 9670"/>
                <a:gd name="T52" fmla="*/ 241125 w 9670"/>
                <a:gd name="T53" fmla="*/ 108400 h 9670"/>
                <a:gd name="T54" fmla="*/ 236250 w 9670"/>
                <a:gd name="T55" fmla="*/ 85275 h 9670"/>
                <a:gd name="T56" fmla="*/ 227125 w 9670"/>
                <a:gd name="T57" fmla="*/ 63350 h 9670"/>
                <a:gd name="T58" fmla="*/ 213725 w 9670"/>
                <a:gd name="T59" fmla="*/ 44475 h 9670"/>
                <a:gd name="T60" fmla="*/ 197300 w 9670"/>
                <a:gd name="T61" fmla="*/ 28025 h 9670"/>
                <a:gd name="T62" fmla="*/ 178400 w 9670"/>
                <a:gd name="T63" fmla="*/ 14625 h 9670"/>
                <a:gd name="T64" fmla="*/ 156500 w 9670"/>
                <a:gd name="T65" fmla="*/ 5500 h 9670"/>
                <a:gd name="T66" fmla="*/ 133350 w 9670"/>
                <a:gd name="T67" fmla="*/ 625 h 9670"/>
                <a:gd name="T68" fmla="*/ 120575 w 9670"/>
                <a:gd name="T69" fmla="*/ 25 h 9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 name="Google Shape;265;p8">
              <a:extLst>
                <a:ext uri="{FF2B5EF4-FFF2-40B4-BE49-F238E27FC236}">
                  <a16:creationId xmlns:a16="http://schemas.microsoft.com/office/drawing/2014/main" id="{F9F6FD9E-FE4B-D64C-8FD8-A085B24A52B5}"/>
                </a:ext>
              </a:extLst>
            </p:cNvPr>
            <p:cNvSpPr>
              <a:spLocks/>
            </p:cNvSpPr>
            <p:nvPr/>
          </p:nvSpPr>
          <p:spPr bwMode="auto">
            <a:xfrm>
              <a:off x="4024300" y="3058425"/>
              <a:ext cx="84650" cy="84650"/>
            </a:xfrm>
            <a:custGeom>
              <a:avLst/>
              <a:gdLst>
                <a:gd name="T0" fmla="*/ 0 w 3386"/>
                <a:gd name="T1" fmla="*/ 84625 h 3386"/>
                <a:gd name="T2" fmla="*/ 0 w 3386"/>
                <a:gd name="T3" fmla="*/ 84625 h 3386"/>
                <a:gd name="T4" fmla="*/ 625 w 3386"/>
                <a:gd name="T5" fmla="*/ 75500 h 3386"/>
                <a:gd name="T6" fmla="*/ 1850 w 3386"/>
                <a:gd name="T7" fmla="*/ 67600 h 3386"/>
                <a:gd name="T8" fmla="*/ 3675 w 3386"/>
                <a:gd name="T9" fmla="*/ 59075 h 3386"/>
                <a:gd name="T10" fmla="*/ 6700 w 3386"/>
                <a:gd name="T11" fmla="*/ 51750 h 3386"/>
                <a:gd name="T12" fmla="*/ 10350 w 3386"/>
                <a:gd name="T13" fmla="*/ 43850 h 3386"/>
                <a:gd name="T14" fmla="*/ 14625 w 3386"/>
                <a:gd name="T15" fmla="*/ 37150 h 3386"/>
                <a:gd name="T16" fmla="*/ 19500 w 3386"/>
                <a:gd name="T17" fmla="*/ 30450 h 3386"/>
                <a:gd name="T18" fmla="*/ 24975 w 3386"/>
                <a:gd name="T19" fmla="*/ 24350 h 3386"/>
                <a:gd name="T20" fmla="*/ 31075 w 3386"/>
                <a:gd name="T21" fmla="*/ 18875 h 3386"/>
                <a:gd name="T22" fmla="*/ 37750 w 3386"/>
                <a:gd name="T23" fmla="*/ 14000 h 3386"/>
                <a:gd name="T24" fmla="*/ 44450 w 3386"/>
                <a:gd name="T25" fmla="*/ 9750 h 3386"/>
                <a:gd name="T26" fmla="*/ 51775 w 3386"/>
                <a:gd name="T27" fmla="*/ 6100 h 3386"/>
                <a:gd name="T28" fmla="*/ 59675 w 3386"/>
                <a:gd name="T29" fmla="*/ 3650 h 3386"/>
                <a:gd name="T30" fmla="*/ 67600 w 3386"/>
                <a:gd name="T31" fmla="*/ 1225 h 3386"/>
                <a:gd name="T32" fmla="*/ 76125 w 3386"/>
                <a:gd name="T33" fmla="*/ 0 h 3386"/>
                <a:gd name="T34" fmla="*/ 84650 w 3386"/>
                <a:gd name="T35" fmla="*/ 0 h 33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6" name="Google Shape;266;p8">
              <a:extLst>
                <a:ext uri="{FF2B5EF4-FFF2-40B4-BE49-F238E27FC236}">
                  <a16:creationId xmlns:a16="http://schemas.microsoft.com/office/drawing/2014/main" id="{016B1EE6-221F-6947-AF7E-D03F97E299AE}"/>
                </a:ext>
              </a:extLst>
            </p:cNvPr>
            <p:cNvSpPr>
              <a:spLocks/>
            </p:cNvSpPr>
            <p:nvPr/>
          </p:nvSpPr>
          <p:spPr bwMode="auto">
            <a:xfrm>
              <a:off x="4205750" y="3248375"/>
              <a:ext cx="154050" cy="153475"/>
            </a:xfrm>
            <a:custGeom>
              <a:avLst/>
              <a:gdLst>
                <a:gd name="T0" fmla="*/ 0 w 6162"/>
                <a:gd name="T1" fmla="*/ 25600 h 6139"/>
                <a:gd name="T2" fmla="*/ 124225 w 6162"/>
                <a:gd name="T3" fmla="*/ 149800 h 6139"/>
                <a:gd name="T4" fmla="*/ 124225 w 6162"/>
                <a:gd name="T5" fmla="*/ 149800 h 6139"/>
                <a:gd name="T6" fmla="*/ 126050 w 6162"/>
                <a:gd name="T7" fmla="*/ 151025 h 6139"/>
                <a:gd name="T8" fmla="*/ 127875 w 6162"/>
                <a:gd name="T9" fmla="*/ 152250 h 6139"/>
                <a:gd name="T10" fmla="*/ 130300 w 6162"/>
                <a:gd name="T11" fmla="*/ 152850 h 6139"/>
                <a:gd name="T12" fmla="*/ 132750 w 6162"/>
                <a:gd name="T13" fmla="*/ 153450 h 6139"/>
                <a:gd name="T14" fmla="*/ 135175 w 6162"/>
                <a:gd name="T15" fmla="*/ 152850 h 6139"/>
                <a:gd name="T16" fmla="*/ 137000 w 6162"/>
                <a:gd name="T17" fmla="*/ 152250 h 6139"/>
                <a:gd name="T18" fmla="*/ 139425 w 6162"/>
                <a:gd name="T19" fmla="*/ 151025 h 6139"/>
                <a:gd name="T20" fmla="*/ 141275 w 6162"/>
                <a:gd name="T21" fmla="*/ 149800 h 6139"/>
                <a:gd name="T22" fmla="*/ 150400 w 6162"/>
                <a:gd name="T23" fmla="*/ 140675 h 6139"/>
                <a:gd name="T24" fmla="*/ 150400 w 6162"/>
                <a:gd name="T25" fmla="*/ 140675 h 6139"/>
                <a:gd name="T26" fmla="*/ 152225 w 6162"/>
                <a:gd name="T27" fmla="*/ 138850 h 6139"/>
                <a:gd name="T28" fmla="*/ 153450 w 6162"/>
                <a:gd name="T29" fmla="*/ 136400 h 6139"/>
                <a:gd name="T30" fmla="*/ 154050 w 6162"/>
                <a:gd name="T31" fmla="*/ 133975 h 6139"/>
                <a:gd name="T32" fmla="*/ 154050 w 6162"/>
                <a:gd name="T33" fmla="*/ 132150 h 6139"/>
                <a:gd name="T34" fmla="*/ 154050 w 6162"/>
                <a:gd name="T35" fmla="*/ 129700 h 6139"/>
                <a:gd name="T36" fmla="*/ 153450 w 6162"/>
                <a:gd name="T37" fmla="*/ 127275 h 6139"/>
                <a:gd name="T38" fmla="*/ 152225 w 6162"/>
                <a:gd name="T39" fmla="*/ 125450 h 6139"/>
                <a:gd name="T40" fmla="*/ 150400 w 6162"/>
                <a:gd name="T41" fmla="*/ 123025 h 6139"/>
                <a:gd name="T42" fmla="*/ 26800 w 6162"/>
                <a:gd name="T43" fmla="*/ 25 h 6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7" name="Google Shape;267;p8">
            <a:extLst>
              <a:ext uri="{FF2B5EF4-FFF2-40B4-BE49-F238E27FC236}">
                <a16:creationId xmlns:a16="http://schemas.microsoft.com/office/drawing/2014/main" id="{9CFB199E-4118-084A-9F86-621FA7F05720}"/>
              </a:ext>
            </a:extLst>
          </p:cNvPr>
          <p:cNvSpPr>
            <a:spLocks noChangeArrowheads="1"/>
          </p:cNvSpPr>
          <p:nvPr/>
        </p:nvSpPr>
        <p:spPr bwMode="auto">
          <a:xfrm rot="10800000" flipH="1">
            <a:off x="8486775" y="4230688"/>
            <a:ext cx="819150" cy="709612"/>
          </a:xfrm>
          <a:prstGeom prst="hexagon">
            <a:avLst>
              <a:gd name="adj" fmla="val 28672"/>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8" name="Google Shape;268;p8">
            <a:extLst>
              <a:ext uri="{FF2B5EF4-FFF2-40B4-BE49-F238E27FC236}">
                <a16:creationId xmlns:a16="http://schemas.microsoft.com/office/drawing/2014/main" id="{7253E377-9919-2942-BFCE-36CFE84B2CAF}"/>
              </a:ext>
            </a:extLst>
          </p:cNvPr>
          <p:cNvSpPr>
            <a:spLocks noChangeArrowheads="1"/>
          </p:cNvSpPr>
          <p:nvPr/>
        </p:nvSpPr>
        <p:spPr bwMode="auto">
          <a:xfrm rot="10800000" flipH="1">
            <a:off x="8124825" y="4616450"/>
            <a:ext cx="428625" cy="369888"/>
          </a:xfrm>
          <a:prstGeom prst="hexagon">
            <a:avLst>
              <a:gd name="adj" fmla="val 28766"/>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29" name="Google Shape;269;p8">
            <a:extLst>
              <a:ext uri="{FF2B5EF4-FFF2-40B4-BE49-F238E27FC236}">
                <a16:creationId xmlns:a16="http://schemas.microsoft.com/office/drawing/2014/main" id="{B5298EB5-3567-A440-9758-D88DC0373E5E}"/>
              </a:ext>
            </a:extLst>
          </p:cNvPr>
          <p:cNvSpPr>
            <a:spLocks noChangeArrowheads="1"/>
          </p:cNvSpPr>
          <p:nvPr/>
        </p:nvSpPr>
        <p:spPr bwMode="auto">
          <a:xfrm rot="10800000" flipH="1">
            <a:off x="7821613" y="2935288"/>
            <a:ext cx="819150" cy="709612"/>
          </a:xfrm>
          <a:prstGeom prst="hexagon">
            <a:avLst>
              <a:gd name="adj" fmla="val 28661"/>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0" name="Google Shape;270;p8">
            <a:extLst>
              <a:ext uri="{FF2B5EF4-FFF2-40B4-BE49-F238E27FC236}">
                <a16:creationId xmlns:a16="http://schemas.microsoft.com/office/drawing/2014/main" id="{EEF044E3-DA67-B64E-B3AA-64CE775E574A}"/>
              </a:ext>
            </a:extLst>
          </p:cNvPr>
          <p:cNvSpPr>
            <a:spLocks noChangeArrowheads="1"/>
          </p:cNvSpPr>
          <p:nvPr/>
        </p:nvSpPr>
        <p:spPr bwMode="auto">
          <a:xfrm rot="10800000" flipH="1">
            <a:off x="8486775" y="3511550"/>
            <a:ext cx="358775" cy="311150"/>
          </a:xfrm>
          <a:prstGeom prst="hexagon">
            <a:avLst>
              <a:gd name="adj" fmla="val 28618"/>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31" name="Google Shape;271;p8">
            <a:extLst>
              <a:ext uri="{FF2B5EF4-FFF2-40B4-BE49-F238E27FC236}">
                <a16:creationId xmlns:a16="http://schemas.microsoft.com/office/drawing/2014/main" id="{744F87F3-FBEC-CB42-ADF2-C73404955303}"/>
              </a:ext>
            </a:extLst>
          </p:cNvPr>
          <p:cNvSpPr>
            <a:spLocks/>
          </p:cNvSpPr>
          <p:nvPr/>
        </p:nvSpPr>
        <p:spPr bwMode="auto">
          <a:xfrm>
            <a:off x="8772525" y="4462463"/>
            <a:ext cx="247650" cy="247650"/>
          </a:xfrm>
          <a:custGeom>
            <a:avLst/>
            <a:gdLst>
              <a:gd name="T0" fmla="*/ 139121 w 17000"/>
              <a:gd name="T1" fmla="*/ 86464 h 16999"/>
              <a:gd name="T2" fmla="*/ 152290 w 17000"/>
              <a:gd name="T3" fmla="*/ 95365 h 16999"/>
              <a:gd name="T4" fmla="*/ 161176 w 17000"/>
              <a:gd name="T5" fmla="*/ 108521 h 16999"/>
              <a:gd name="T6" fmla="*/ 164032 w 17000"/>
              <a:gd name="T7" fmla="*/ 123818 h 16999"/>
              <a:gd name="T8" fmla="*/ 161176 w 17000"/>
              <a:gd name="T9" fmla="*/ 139129 h 16999"/>
              <a:gd name="T10" fmla="*/ 152290 w 17000"/>
              <a:gd name="T11" fmla="*/ 152285 h 16999"/>
              <a:gd name="T12" fmla="*/ 139121 w 17000"/>
              <a:gd name="T13" fmla="*/ 161186 h 16999"/>
              <a:gd name="T14" fmla="*/ 119906 w 17000"/>
              <a:gd name="T15" fmla="*/ 164027 h 16999"/>
              <a:gd name="T16" fmla="*/ 104974 w 17000"/>
              <a:gd name="T17" fmla="*/ 159409 h 16999"/>
              <a:gd name="T18" fmla="*/ 92519 w 17000"/>
              <a:gd name="T19" fmla="*/ 149080 h 16999"/>
              <a:gd name="T20" fmla="*/ 85396 w 17000"/>
              <a:gd name="T21" fmla="*/ 135210 h 16999"/>
              <a:gd name="T22" fmla="*/ 83618 w 17000"/>
              <a:gd name="T23" fmla="*/ 119913 h 16999"/>
              <a:gd name="T24" fmla="*/ 88251 w 17000"/>
              <a:gd name="T25" fmla="*/ 104966 h 16999"/>
              <a:gd name="T26" fmla="*/ 98565 w 17000"/>
              <a:gd name="T27" fmla="*/ 92510 h 16999"/>
              <a:gd name="T28" fmla="*/ 112448 w 17000"/>
              <a:gd name="T29" fmla="*/ 85401 h 16999"/>
              <a:gd name="T30" fmla="*/ 115288 w 17000"/>
              <a:gd name="T31" fmla="*/ 0 h 16999"/>
              <a:gd name="T32" fmla="*/ 106752 w 17000"/>
              <a:gd name="T33" fmla="*/ 3555 h 16999"/>
              <a:gd name="T34" fmla="*/ 102483 w 17000"/>
              <a:gd name="T35" fmla="*/ 11393 h 16999"/>
              <a:gd name="T36" fmla="*/ 84332 w 17000"/>
              <a:gd name="T37" fmla="*/ 42700 h 16999"/>
              <a:gd name="T38" fmla="*/ 55153 w 17000"/>
              <a:gd name="T39" fmla="*/ 27403 h 16999"/>
              <a:gd name="T40" fmla="*/ 46267 w 17000"/>
              <a:gd name="T41" fmla="*/ 27753 h 16999"/>
              <a:gd name="T42" fmla="*/ 28829 w 17000"/>
              <a:gd name="T43" fmla="*/ 44128 h 16999"/>
              <a:gd name="T44" fmla="*/ 26702 w 17000"/>
              <a:gd name="T45" fmla="*/ 53015 h 16999"/>
              <a:gd name="T46" fmla="*/ 45203 w 17000"/>
              <a:gd name="T47" fmla="*/ 79355 h 16999"/>
              <a:gd name="T48" fmla="*/ 37016 w 17000"/>
              <a:gd name="T49" fmla="*/ 99634 h 16999"/>
              <a:gd name="T50" fmla="*/ 4997 w 17000"/>
              <a:gd name="T51" fmla="*/ 105316 h 16999"/>
              <a:gd name="T52" fmla="*/ 364 w 17000"/>
              <a:gd name="T53" fmla="*/ 112789 h 16999"/>
              <a:gd name="T54" fmla="*/ 1078 w 17000"/>
              <a:gd name="T55" fmla="*/ 136988 h 16999"/>
              <a:gd name="T56" fmla="*/ 7124 w 17000"/>
              <a:gd name="T57" fmla="*/ 143747 h 16999"/>
              <a:gd name="T58" fmla="*/ 38444 w 17000"/>
              <a:gd name="T59" fmla="*/ 152998 h 16999"/>
              <a:gd name="T60" fmla="*/ 29543 w 17000"/>
              <a:gd name="T61" fmla="*/ 188225 h 16999"/>
              <a:gd name="T62" fmla="*/ 26702 w 17000"/>
              <a:gd name="T63" fmla="*/ 196762 h 16999"/>
              <a:gd name="T64" fmla="*/ 30257 w 17000"/>
              <a:gd name="T65" fmla="*/ 205299 h 16999"/>
              <a:gd name="T66" fmla="*/ 48394 w 17000"/>
              <a:gd name="T67" fmla="*/ 220596 h 16999"/>
              <a:gd name="T68" fmla="*/ 57295 w 17000"/>
              <a:gd name="T69" fmla="*/ 219533 h 16999"/>
              <a:gd name="T70" fmla="*/ 89314 w 17000"/>
              <a:gd name="T71" fmla="*/ 207077 h 16999"/>
              <a:gd name="T72" fmla="*/ 103197 w 17000"/>
              <a:gd name="T73" fmla="*/ 238399 h 16999"/>
              <a:gd name="T74" fmla="*/ 108879 w 17000"/>
              <a:gd name="T75" fmla="*/ 245508 h 16999"/>
              <a:gd name="T76" fmla="*/ 132362 w 17000"/>
              <a:gd name="T77" fmla="*/ 247650 h 16999"/>
              <a:gd name="T78" fmla="*/ 140898 w 17000"/>
              <a:gd name="T79" fmla="*/ 244081 h 16999"/>
              <a:gd name="T80" fmla="*/ 145167 w 17000"/>
              <a:gd name="T81" fmla="*/ 236257 h 16999"/>
              <a:gd name="T82" fmla="*/ 163318 w 17000"/>
              <a:gd name="T83" fmla="*/ 204950 h 16999"/>
              <a:gd name="T84" fmla="*/ 192497 w 17000"/>
              <a:gd name="T85" fmla="*/ 220247 h 16999"/>
              <a:gd name="T86" fmla="*/ 201383 w 17000"/>
              <a:gd name="T87" fmla="*/ 219897 h 16999"/>
              <a:gd name="T88" fmla="*/ 218821 w 17000"/>
              <a:gd name="T89" fmla="*/ 203522 h 16999"/>
              <a:gd name="T90" fmla="*/ 220962 w 17000"/>
              <a:gd name="T91" fmla="*/ 194635 h 16999"/>
              <a:gd name="T92" fmla="*/ 202461 w 17000"/>
              <a:gd name="T93" fmla="*/ 168295 h 16999"/>
              <a:gd name="T94" fmla="*/ 210634 w 17000"/>
              <a:gd name="T95" fmla="*/ 148016 h 16999"/>
              <a:gd name="T96" fmla="*/ 242653 w 17000"/>
              <a:gd name="T97" fmla="*/ 142320 h 16999"/>
              <a:gd name="T98" fmla="*/ 247286 w 17000"/>
              <a:gd name="T99" fmla="*/ 134861 h 16999"/>
              <a:gd name="T100" fmla="*/ 246572 w 17000"/>
              <a:gd name="T101" fmla="*/ 110662 h 16999"/>
              <a:gd name="T102" fmla="*/ 240526 w 17000"/>
              <a:gd name="T103" fmla="*/ 103903 h 16999"/>
              <a:gd name="T104" fmla="*/ 209221 w 17000"/>
              <a:gd name="T105" fmla="*/ 94652 h 16999"/>
              <a:gd name="T106" fmla="*/ 218471 w 17000"/>
              <a:gd name="T107" fmla="*/ 59425 h 16999"/>
              <a:gd name="T108" fmla="*/ 220962 w 17000"/>
              <a:gd name="T109" fmla="*/ 50888 h 16999"/>
              <a:gd name="T110" fmla="*/ 217393 w 17000"/>
              <a:gd name="T111" fmla="*/ 42351 h 16999"/>
              <a:gd name="T112" fmla="*/ 199256 w 17000"/>
              <a:gd name="T113" fmla="*/ 27039 h 16999"/>
              <a:gd name="T114" fmla="*/ 190355 w 17000"/>
              <a:gd name="T115" fmla="*/ 28117 h 16999"/>
              <a:gd name="T116" fmla="*/ 158336 w 17000"/>
              <a:gd name="T117" fmla="*/ 40559 h 16999"/>
              <a:gd name="T118" fmla="*/ 144467 w 17000"/>
              <a:gd name="T119" fmla="*/ 9251 h 16999"/>
              <a:gd name="T120" fmla="*/ 138771 w 17000"/>
              <a:gd name="T121" fmla="*/ 2142 h 16999"/>
              <a:gd name="T122" fmla="*/ 115288 w 17000"/>
              <a:gd name="T123" fmla="*/ 0 h 16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lnTo>
                  <a:pt x="8769"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lnTo>
                  <a:pt x="7914"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32" name="Google Shape;272;p8">
            <a:extLst>
              <a:ext uri="{FF2B5EF4-FFF2-40B4-BE49-F238E27FC236}">
                <a16:creationId xmlns:a16="http://schemas.microsoft.com/office/drawing/2014/main" id="{A2869B74-CF73-C242-BE06-A06F4D3D5309}"/>
              </a:ext>
            </a:extLst>
          </p:cNvPr>
          <p:cNvGrpSpPr>
            <a:grpSpLocks/>
          </p:cNvGrpSpPr>
          <p:nvPr/>
        </p:nvGrpSpPr>
        <p:grpSpPr bwMode="auto">
          <a:xfrm>
            <a:off x="7353300" y="3427413"/>
            <a:ext cx="455613" cy="436562"/>
            <a:chOff x="5241175" y="4959100"/>
            <a:chExt cx="539775" cy="517775"/>
          </a:xfrm>
        </p:grpSpPr>
        <p:sp>
          <p:nvSpPr>
            <p:cNvPr id="33" name="Google Shape;273;p8">
              <a:extLst>
                <a:ext uri="{FF2B5EF4-FFF2-40B4-BE49-F238E27FC236}">
                  <a16:creationId xmlns:a16="http://schemas.microsoft.com/office/drawing/2014/main" id="{8824665E-663B-E04A-808B-5426844B40A2}"/>
                </a:ext>
              </a:extLst>
            </p:cNvPr>
            <p:cNvSpPr>
              <a:spLocks/>
            </p:cNvSpPr>
            <p:nvPr/>
          </p:nvSpPr>
          <p:spPr bwMode="auto">
            <a:xfrm>
              <a:off x="5575150" y="4959100"/>
              <a:ext cx="161225" cy="178300"/>
            </a:xfrm>
            <a:custGeom>
              <a:avLst/>
              <a:gdLst>
                <a:gd name="T0" fmla="*/ 116025 w 6449"/>
                <a:gd name="T1" fmla="*/ 0 h 7132"/>
                <a:gd name="T2" fmla="*/ 111750 w 6449"/>
                <a:gd name="T3" fmla="*/ 625 h 7132"/>
                <a:gd name="T4" fmla="*/ 107475 w 6449"/>
                <a:gd name="T5" fmla="*/ 1225 h 7132"/>
                <a:gd name="T6" fmla="*/ 103200 w 6449"/>
                <a:gd name="T7" fmla="*/ 2450 h 7132"/>
                <a:gd name="T8" fmla="*/ 98925 w 6449"/>
                <a:gd name="T9" fmla="*/ 3675 h 7132"/>
                <a:gd name="T10" fmla="*/ 94650 w 6449"/>
                <a:gd name="T11" fmla="*/ 5500 h 7132"/>
                <a:gd name="T12" fmla="*/ 91000 w 6449"/>
                <a:gd name="T13" fmla="*/ 7950 h 7132"/>
                <a:gd name="T14" fmla="*/ 87925 w 6449"/>
                <a:gd name="T15" fmla="*/ 10375 h 7132"/>
                <a:gd name="T16" fmla="*/ 84875 w 6449"/>
                <a:gd name="T17" fmla="*/ 13450 h 7132"/>
                <a:gd name="T18" fmla="*/ 81825 w 6449"/>
                <a:gd name="T19" fmla="*/ 16500 h 7132"/>
                <a:gd name="T20" fmla="*/ 79375 w 6449"/>
                <a:gd name="T21" fmla="*/ 20150 h 7132"/>
                <a:gd name="T22" fmla="*/ 76950 w 6449"/>
                <a:gd name="T23" fmla="*/ 23825 h 7132"/>
                <a:gd name="T24" fmla="*/ 75125 w 6449"/>
                <a:gd name="T25" fmla="*/ 27475 h 7132"/>
                <a:gd name="T26" fmla="*/ 73275 w 6449"/>
                <a:gd name="T27" fmla="*/ 31750 h 7132"/>
                <a:gd name="T28" fmla="*/ 72675 w 6449"/>
                <a:gd name="T29" fmla="*/ 36025 h 7132"/>
                <a:gd name="T30" fmla="*/ 72050 w 6449"/>
                <a:gd name="T31" fmla="*/ 40300 h 7132"/>
                <a:gd name="T32" fmla="*/ 71450 w 6449"/>
                <a:gd name="T33" fmla="*/ 45200 h 7132"/>
                <a:gd name="T34" fmla="*/ 72050 w 6449"/>
                <a:gd name="T35" fmla="*/ 51900 h 7132"/>
                <a:gd name="T36" fmla="*/ 73900 w 6449"/>
                <a:gd name="T37" fmla="*/ 58625 h 7132"/>
                <a:gd name="T38" fmla="*/ 76325 w 6449"/>
                <a:gd name="T39" fmla="*/ 64725 h 7132"/>
                <a:gd name="T40" fmla="*/ 79375 w 6449"/>
                <a:gd name="T41" fmla="*/ 70225 h 7132"/>
                <a:gd name="T42" fmla="*/ 0 w 6449"/>
                <a:gd name="T43" fmla="*/ 163650 h 7132"/>
                <a:gd name="T44" fmla="*/ 9175 w 6449"/>
                <a:gd name="T45" fmla="*/ 170350 h 7132"/>
                <a:gd name="T46" fmla="*/ 17725 w 6449"/>
                <a:gd name="T47" fmla="*/ 178300 h 7132"/>
                <a:gd name="T48" fmla="*/ 97100 w 6449"/>
                <a:gd name="T49" fmla="*/ 85475 h 7132"/>
                <a:gd name="T50" fmla="*/ 101375 w 6449"/>
                <a:gd name="T51" fmla="*/ 87325 h 7132"/>
                <a:gd name="T52" fmla="*/ 106250 w 6449"/>
                <a:gd name="T53" fmla="*/ 88550 h 7132"/>
                <a:gd name="T54" fmla="*/ 111125 w 6449"/>
                <a:gd name="T55" fmla="*/ 89150 h 7132"/>
                <a:gd name="T56" fmla="*/ 116025 w 6449"/>
                <a:gd name="T57" fmla="*/ 89750 h 7132"/>
                <a:gd name="T58" fmla="*/ 120900 w 6449"/>
                <a:gd name="T59" fmla="*/ 89150 h 7132"/>
                <a:gd name="T60" fmla="*/ 125175 w 6449"/>
                <a:gd name="T61" fmla="*/ 88550 h 7132"/>
                <a:gd name="T62" fmla="*/ 129450 w 6449"/>
                <a:gd name="T63" fmla="*/ 87925 h 7132"/>
                <a:gd name="T64" fmla="*/ 133725 w 6449"/>
                <a:gd name="T65" fmla="*/ 86100 h 7132"/>
                <a:gd name="T66" fmla="*/ 137400 w 6449"/>
                <a:gd name="T67" fmla="*/ 84275 h 7132"/>
                <a:gd name="T68" fmla="*/ 141050 w 6449"/>
                <a:gd name="T69" fmla="*/ 81825 h 7132"/>
                <a:gd name="T70" fmla="*/ 144725 w 6449"/>
                <a:gd name="T71" fmla="*/ 79375 h 7132"/>
                <a:gd name="T72" fmla="*/ 147775 w 6449"/>
                <a:gd name="T73" fmla="*/ 76325 h 7132"/>
                <a:gd name="T74" fmla="*/ 150825 w 6449"/>
                <a:gd name="T75" fmla="*/ 73275 h 7132"/>
                <a:gd name="T76" fmla="*/ 153275 w 6449"/>
                <a:gd name="T77" fmla="*/ 70225 h 7132"/>
                <a:gd name="T78" fmla="*/ 155700 w 6449"/>
                <a:gd name="T79" fmla="*/ 65950 h 7132"/>
                <a:gd name="T80" fmla="*/ 157550 w 6449"/>
                <a:gd name="T81" fmla="*/ 62275 h 7132"/>
                <a:gd name="T82" fmla="*/ 158750 w 6449"/>
                <a:gd name="T83" fmla="*/ 58000 h 7132"/>
                <a:gd name="T84" fmla="*/ 159975 w 6449"/>
                <a:gd name="T85" fmla="*/ 53725 h 7132"/>
                <a:gd name="T86" fmla="*/ 160600 w 6449"/>
                <a:gd name="T87" fmla="*/ 49475 h 7132"/>
                <a:gd name="T88" fmla="*/ 161200 w 6449"/>
                <a:gd name="T89" fmla="*/ 45200 h 7132"/>
                <a:gd name="T90" fmla="*/ 160600 w 6449"/>
                <a:gd name="T91" fmla="*/ 40300 h 7132"/>
                <a:gd name="T92" fmla="*/ 159975 w 6449"/>
                <a:gd name="T93" fmla="*/ 36025 h 7132"/>
                <a:gd name="T94" fmla="*/ 158750 w 6449"/>
                <a:gd name="T95" fmla="*/ 31750 h 7132"/>
                <a:gd name="T96" fmla="*/ 157550 w 6449"/>
                <a:gd name="T97" fmla="*/ 27475 h 7132"/>
                <a:gd name="T98" fmla="*/ 155700 w 6449"/>
                <a:gd name="T99" fmla="*/ 23825 h 7132"/>
                <a:gd name="T100" fmla="*/ 153275 w 6449"/>
                <a:gd name="T101" fmla="*/ 20150 h 7132"/>
                <a:gd name="T102" fmla="*/ 150825 w 6449"/>
                <a:gd name="T103" fmla="*/ 16500 h 7132"/>
                <a:gd name="T104" fmla="*/ 147775 w 6449"/>
                <a:gd name="T105" fmla="*/ 13450 h 7132"/>
                <a:gd name="T106" fmla="*/ 144725 w 6449"/>
                <a:gd name="T107" fmla="*/ 10375 h 7132"/>
                <a:gd name="T108" fmla="*/ 141050 w 6449"/>
                <a:gd name="T109" fmla="*/ 7950 h 7132"/>
                <a:gd name="T110" fmla="*/ 137400 w 6449"/>
                <a:gd name="T111" fmla="*/ 5500 h 7132"/>
                <a:gd name="T112" fmla="*/ 133725 w 6449"/>
                <a:gd name="T113" fmla="*/ 3675 h 7132"/>
                <a:gd name="T114" fmla="*/ 129450 w 6449"/>
                <a:gd name="T115" fmla="*/ 2450 h 7132"/>
                <a:gd name="T116" fmla="*/ 125175 w 6449"/>
                <a:gd name="T117" fmla="*/ 1225 h 7132"/>
                <a:gd name="T118" fmla="*/ 120900 w 6449"/>
                <a:gd name="T119" fmla="*/ 625 h 7132"/>
                <a:gd name="T120" fmla="*/ 116025 w 6449"/>
                <a:gd name="T121" fmla="*/ 0 h 7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274;p8">
              <a:extLst>
                <a:ext uri="{FF2B5EF4-FFF2-40B4-BE49-F238E27FC236}">
                  <a16:creationId xmlns:a16="http://schemas.microsoft.com/office/drawing/2014/main" id="{BF371E4A-07DD-3149-B471-4C87FA9561E2}"/>
                </a:ext>
              </a:extLst>
            </p:cNvPr>
            <p:cNvSpPr>
              <a:spLocks/>
            </p:cNvSpPr>
            <p:nvPr/>
          </p:nvSpPr>
          <p:spPr bwMode="auto">
            <a:xfrm>
              <a:off x="5330925" y="4985350"/>
              <a:ext cx="128250" cy="148400"/>
            </a:xfrm>
            <a:custGeom>
              <a:avLst/>
              <a:gdLst>
                <a:gd name="T0" fmla="*/ 39075 w 5130"/>
                <a:gd name="T1" fmla="*/ 0 h 5936"/>
                <a:gd name="T2" fmla="*/ 34800 w 5130"/>
                <a:gd name="T3" fmla="*/ 625 h 5936"/>
                <a:gd name="T4" fmla="*/ 30525 w 5130"/>
                <a:gd name="T5" fmla="*/ 1850 h 5936"/>
                <a:gd name="T6" fmla="*/ 26875 w 5130"/>
                <a:gd name="T7" fmla="*/ 3675 h 5936"/>
                <a:gd name="T8" fmla="*/ 22600 w 5130"/>
                <a:gd name="T9" fmla="*/ 5500 h 5936"/>
                <a:gd name="T10" fmla="*/ 18925 w 5130"/>
                <a:gd name="T11" fmla="*/ 7950 h 5936"/>
                <a:gd name="T12" fmla="*/ 15875 w 5130"/>
                <a:gd name="T13" fmla="*/ 10400 h 5936"/>
                <a:gd name="T14" fmla="*/ 12825 w 5130"/>
                <a:gd name="T15" fmla="*/ 13450 h 5936"/>
                <a:gd name="T16" fmla="*/ 9775 w 5130"/>
                <a:gd name="T17" fmla="*/ 16500 h 5936"/>
                <a:gd name="T18" fmla="*/ 7325 w 5130"/>
                <a:gd name="T19" fmla="*/ 20150 h 5936"/>
                <a:gd name="T20" fmla="*/ 4900 w 5130"/>
                <a:gd name="T21" fmla="*/ 23825 h 5936"/>
                <a:gd name="T22" fmla="*/ 3050 w 5130"/>
                <a:gd name="T23" fmla="*/ 27475 h 5936"/>
                <a:gd name="T24" fmla="*/ 1850 w 5130"/>
                <a:gd name="T25" fmla="*/ 31750 h 5936"/>
                <a:gd name="T26" fmla="*/ 625 w 5130"/>
                <a:gd name="T27" fmla="*/ 36650 h 5936"/>
                <a:gd name="T28" fmla="*/ 0 w 5130"/>
                <a:gd name="T29" fmla="*/ 40925 h 5936"/>
                <a:gd name="T30" fmla="*/ 0 w 5130"/>
                <a:gd name="T31" fmla="*/ 45200 h 5936"/>
                <a:gd name="T32" fmla="*/ 0 w 5130"/>
                <a:gd name="T33" fmla="*/ 50075 h 5936"/>
                <a:gd name="T34" fmla="*/ 625 w 5130"/>
                <a:gd name="T35" fmla="*/ 54350 h 5936"/>
                <a:gd name="T36" fmla="*/ 1850 w 5130"/>
                <a:gd name="T37" fmla="*/ 58625 h 5936"/>
                <a:gd name="T38" fmla="*/ 3675 w 5130"/>
                <a:gd name="T39" fmla="*/ 62300 h 5936"/>
                <a:gd name="T40" fmla="*/ 5500 w 5130"/>
                <a:gd name="T41" fmla="*/ 66575 h 5936"/>
                <a:gd name="T42" fmla="*/ 7950 w 5130"/>
                <a:gd name="T43" fmla="*/ 69625 h 5936"/>
                <a:gd name="T44" fmla="*/ 10375 w 5130"/>
                <a:gd name="T45" fmla="*/ 73275 h 5936"/>
                <a:gd name="T46" fmla="*/ 13450 w 5130"/>
                <a:gd name="T47" fmla="*/ 76325 h 5936"/>
                <a:gd name="T48" fmla="*/ 16500 w 5130"/>
                <a:gd name="T49" fmla="*/ 79375 h 5936"/>
                <a:gd name="T50" fmla="*/ 20150 w 5130"/>
                <a:gd name="T51" fmla="*/ 81825 h 5936"/>
                <a:gd name="T52" fmla="*/ 23825 w 5130"/>
                <a:gd name="T53" fmla="*/ 84275 h 5936"/>
                <a:gd name="T54" fmla="*/ 27475 w 5130"/>
                <a:gd name="T55" fmla="*/ 86100 h 5936"/>
                <a:gd name="T56" fmla="*/ 31750 w 5130"/>
                <a:gd name="T57" fmla="*/ 87325 h 5936"/>
                <a:gd name="T58" fmla="*/ 36650 w 5130"/>
                <a:gd name="T59" fmla="*/ 88550 h 5936"/>
                <a:gd name="T60" fmla="*/ 42750 w 5130"/>
                <a:gd name="T61" fmla="*/ 89150 h 5936"/>
                <a:gd name="T62" fmla="*/ 49475 w 5130"/>
                <a:gd name="T63" fmla="*/ 89150 h 5936"/>
                <a:gd name="T64" fmla="*/ 55575 w 5130"/>
                <a:gd name="T65" fmla="*/ 87925 h 5936"/>
                <a:gd name="T66" fmla="*/ 61675 w 5130"/>
                <a:gd name="T67" fmla="*/ 86100 h 5936"/>
                <a:gd name="T68" fmla="*/ 109900 w 5130"/>
                <a:gd name="T69" fmla="*/ 148375 h 5936"/>
                <a:gd name="T70" fmla="*/ 118450 w 5130"/>
                <a:gd name="T71" fmla="*/ 141050 h 5936"/>
                <a:gd name="T72" fmla="*/ 128225 w 5130"/>
                <a:gd name="T73" fmla="*/ 134350 h 5936"/>
                <a:gd name="T74" fmla="*/ 80000 w 5130"/>
                <a:gd name="T75" fmla="*/ 71450 h 5936"/>
                <a:gd name="T76" fmla="*/ 83050 w 5130"/>
                <a:gd name="T77" fmla="*/ 67175 h 5936"/>
                <a:gd name="T78" fmla="*/ 85475 w 5130"/>
                <a:gd name="T79" fmla="*/ 62900 h 5936"/>
                <a:gd name="T80" fmla="*/ 87325 w 5130"/>
                <a:gd name="T81" fmla="*/ 58025 h 5936"/>
                <a:gd name="T82" fmla="*/ 88550 w 5130"/>
                <a:gd name="T83" fmla="*/ 52525 h 5936"/>
                <a:gd name="T84" fmla="*/ 89150 w 5130"/>
                <a:gd name="T85" fmla="*/ 48250 h 5936"/>
                <a:gd name="T86" fmla="*/ 89150 w 5130"/>
                <a:gd name="T87" fmla="*/ 43350 h 5936"/>
                <a:gd name="T88" fmla="*/ 89150 w 5130"/>
                <a:gd name="T89" fmla="*/ 39100 h 5936"/>
                <a:gd name="T90" fmla="*/ 87925 w 5130"/>
                <a:gd name="T91" fmla="*/ 34825 h 5936"/>
                <a:gd name="T92" fmla="*/ 86700 w 5130"/>
                <a:gd name="T93" fmla="*/ 30550 h 5936"/>
                <a:gd name="T94" fmla="*/ 85475 w 5130"/>
                <a:gd name="T95" fmla="*/ 26875 h 5936"/>
                <a:gd name="T96" fmla="*/ 83650 w 5130"/>
                <a:gd name="T97" fmla="*/ 22600 h 5936"/>
                <a:gd name="T98" fmla="*/ 81225 w 5130"/>
                <a:gd name="T99" fmla="*/ 18950 h 5936"/>
                <a:gd name="T100" fmla="*/ 78775 w 5130"/>
                <a:gd name="T101" fmla="*/ 15875 h 5936"/>
                <a:gd name="T102" fmla="*/ 75725 w 5130"/>
                <a:gd name="T103" fmla="*/ 12825 h 5936"/>
                <a:gd name="T104" fmla="*/ 72675 w 5130"/>
                <a:gd name="T105" fmla="*/ 9775 h 5936"/>
                <a:gd name="T106" fmla="*/ 69000 w 5130"/>
                <a:gd name="T107" fmla="*/ 7350 h 5936"/>
                <a:gd name="T108" fmla="*/ 65350 w 5130"/>
                <a:gd name="T109" fmla="*/ 4900 h 5936"/>
                <a:gd name="T110" fmla="*/ 61075 w 5130"/>
                <a:gd name="T111" fmla="*/ 3075 h 5936"/>
                <a:gd name="T112" fmla="*/ 56800 w 5130"/>
                <a:gd name="T113" fmla="*/ 1850 h 5936"/>
                <a:gd name="T114" fmla="*/ 52525 w 5130"/>
                <a:gd name="T115" fmla="*/ 625 h 5936"/>
                <a:gd name="T116" fmla="*/ 48250 w 5130"/>
                <a:gd name="T117" fmla="*/ 0 h 5936"/>
                <a:gd name="T118" fmla="*/ 39075 w 5130"/>
                <a:gd name="T119" fmla="*/ 0 h 59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lnTo>
                    <a:pt x="1563"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275;p8">
              <a:extLst>
                <a:ext uri="{FF2B5EF4-FFF2-40B4-BE49-F238E27FC236}">
                  <a16:creationId xmlns:a16="http://schemas.microsoft.com/office/drawing/2014/main" id="{1530F5A6-D06C-2A4A-8395-A3C8356E61A1}"/>
                </a:ext>
              </a:extLst>
            </p:cNvPr>
            <p:cNvSpPr>
              <a:spLocks/>
            </p:cNvSpPr>
            <p:nvPr/>
          </p:nvSpPr>
          <p:spPr bwMode="auto">
            <a:xfrm>
              <a:off x="5241175" y="5241175"/>
              <a:ext cx="180125" cy="109325"/>
            </a:xfrm>
            <a:custGeom>
              <a:avLst/>
              <a:gdLst>
                <a:gd name="T0" fmla="*/ 170975 w 7205"/>
                <a:gd name="T1" fmla="*/ 25 h 4373"/>
                <a:gd name="T2" fmla="*/ 80600 w 7205"/>
                <a:gd name="T3" fmla="*/ 37275 h 4373"/>
                <a:gd name="T4" fmla="*/ 77550 w 7205"/>
                <a:gd name="T5" fmla="*/ 34200 h 4373"/>
                <a:gd name="T6" fmla="*/ 74500 w 7205"/>
                <a:gd name="T7" fmla="*/ 31150 h 4373"/>
                <a:gd name="T8" fmla="*/ 71450 w 7205"/>
                <a:gd name="T9" fmla="*/ 28100 h 4373"/>
                <a:gd name="T10" fmla="*/ 67175 w 7205"/>
                <a:gd name="T11" fmla="*/ 25650 h 4373"/>
                <a:gd name="T12" fmla="*/ 63500 w 7205"/>
                <a:gd name="T13" fmla="*/ 23825 h 4373"/>
                <a:gd name="T14" fmla="*/ 59225 w 7205"/>
                <a:gd name="T15" fmla="*/ 22000 h 4373"/>
                <a:gd name="T16" fmla="*/ 54950 w 7205"/>
                <a:gd name="T17" fmla="*/ 20775 h 4373"/>
                <a:gd name="T18" fmla="*/ 50675 w 7205"/>
                <a:gd name="T19" fmla="*/ 20175 h 4373"/>
                <a:gd name="T20" fmla="*/ 46400 w 7205"/>
                <a:gd name="T21" fmla="*/ 19550 h 4373"/>
                <a:gd name="T22" fmla="*/ 42125 w 7205"/>
                <a:gd name="T23" fmla="*/ 20175 h 4373"/>
                <a:gd name="T24" fmla="*/ 37850 w 7205"/>
                <a:gd name="T25" fmla="*/ 20175 h 4373"/>
                <a:gd name="T26" fmla="*/ 33575 w 7205"/>
                <a:gd name="T27" fmla="*/ 21400 h 4373"/>
                <a:gd name="T28" fmla="*/ 29300 w 7205"/>
                <a:gd name="T29" fmla="*/ 22600 h 4373"/>
                <a:gd name="T30" fmla="*/ 25650 w 7205"/>
                <a:gd name="T31" fmla="*/ 24450 h 4373"/>
                <a:gd name="T32" fmla="*/ 21975 w 7205"/>
                <a:gd name="T33" fmla="*/ 26275 h 4373"/>
                <a:gd name="T34" fmla="*/ 18325 w 7205"/>
                <a:gd name="T35" fmla="*/ 28725 h 4373"/>
                <a:gd name="T36" fmla="*/ 14650 w 7205"/>
                <a:gd name="T37" fmla="*/ 31775 h 4373"/>
                <a:gd name="T38" fmla="*/ 11600 w 7205"/>
                <a:gd name="T39" fmla="*/ 34825 h 4373"/>
                <a:gd name="T40" fmla="*/ 8550 w 7205"/>
                <a:gd name="T41" fmla="*/ 37875 h 4373"/>
                <a:gd name="T42" fmla="*/ 6100 w 7205"/>
                <a:gd name="T43" fmla="*/ 42150 h 4373"/>
                <a:gd name="T44" fmla="*/ 4275 w 7205"/>
                <a:gd name="T45" fmla="*/ 45800 h 4373"/>
                <a:gd name="T46" fmla="*/ 2450 w 7205"/>
                <a:gd name="T47" fmla="*/ 50075 h 4373"/>
                <a:gd name="T48" fmla="*/ 1225 w 7205"/>
                <a:gd name="T49" fmla="*/ 54350 h 4373"/>
                <a:gd name="T50" fmla="*/ 625 w 7205"/>
                <a:gd name="T51" fmla="*/ 58625 h 4373"/>
                <a:gd name="T52" fmla="*/ 0 w 7205"/>
                <a:gd name="T53" fmla="*/ 62900 h 4373"/>
                <a:gd name="T54" fmla="*/ 0 w 7205"/>
                <a:gd name="T55" fmla="*/ 67175 h 4373"/>
                <a:gd name="T56" fmla="*/ 625 w 7205"/>
                <a:gd name="T57" fmla="*/ 71450 h 4373"/>
                <a:gd name="T58" fmla="*/ 1825 w 7205"/>
                <a:gd name="T59" fmla="*/ 75725 h 4373"/>
                <a:gd name="T60" fmla="*/ 3050 w 7205"/>
                <a:gd name="T61" fmla="*/ 80000 h 4373"/>
                <a:gd name="T62" fmla="*/ 4875 w 7205"/>
                <a:gd name="T63" fmla="*/ 83675 h 4373"/>
                <a:gd name="T64" fmla="*/ 6725 w 7205"/>
                <a:gd name="T65" fmla="*/ 87950 h 4373"/>
                <a:gd name="T66" fmla="*/ 9150 w 7205"/>
                <a:gd name="T67" fmla="*/ 91000 h 4373"/>
                <a:gd name="T68" fmla="*/ 11600 w 7205"/>
                <a:gd name="T69" fmla="*/ 94650 h 4373"/>
                <a:gd name="T70" fmla="*/ 15275 w 7205"/>
                <a:gd name="T71" fmla="*/ 97700 h 4373"/>
                <a:gd name="T72" fmla="*/ 18325 w 7205"/>
                <a:gd name="T73" fmla="*/ 100775 h 4373"/>
                <a:gd name="T74" fmla="*/ 22600 w 7205"/>
                <a:gd name="T75" fmla="*/ 103200 h 4373"/>
                <a:gd name="T76" fmla="*/ 26250 w 7205"/>
                <a:gd name="T77" fmla="*/ 105025 h 4373"/>
                <a:gd name="T78" fmla="*/ 30525 w 7205"/>
                <a:gd name="T79" fmla="*/ 106875 h 4373"/>
                <a:gd name="T80" fmla="*/ 34800 w 7205"/>
                <a:gd name="T81" fmla="*/ 108100 h 4373"/>
                <a:gd name="T82" fmla="*/ 39075 w 7205"/>
                <a:gd name="T83" fmla="*/ 108700 h 4373"/>
                <a:gd name="T84" fmla="*/ 43350 w 7205"/>
                <a:gd name="T85" fmla="*/ 109300 h 4373"/>
                <a:gd name="T86" fmla="*/ 47625 w 7205"/>
                <a:gd name="T87" fmla="*/ 109300 h 4373"/>
                <a:gd name="T88" fmla="*/ 51900 w 7205"/>
                <a:gd name="T89" fmla="*/ 108700 h 4373"/>
                <a:gd name="T90" fmla="*/ 56175 w 7205"/>
                <a:gd name="T91" fmla="*/ 107475 h 4373"/>
                <a:gd name="T92" fmla="*/ 60450 w 7205"/>
                <a:gd name="T93" fmla="*/ 106250 h 4373"/>
                <a:gd name="T94" fmla="*/ 64125 w 7205"/>
                <a:gd name="T95" fmla="*/ 105025 h 4373"/>
                <a:gd name="T96" fmla="*/ 67775 w 7205"/>
                <a:gd name="T97" fmla="*/ 102600 h 4373"/>
                <a:gd name="T98" fmla="*/ 71450 w 7205"/>
                <a:gd name="T99" fmla="*/ 100150 h 4373"/>
                <a:gd name="T100" fmla="*/ 75100 w 7205"/>
                <a:gd name="T101" fmla="*/ 97700 h 4373"/>
                <a:gd name="T102" fmla="*/ 78150 w 7205"/>
                <a:gd name="T103" fmla="*/ 94650 h 4373"/>
                <a:gd name="T104" fmla="*/ 81200 w 7205"/>
                <a:gd name="T105" fmla="*/ 91000 h 4373"/>
                <a:gd name="T106" fmla="*/ 83650 w 7205"/>
                <a:gd name="T107" fmla="*/ 87325 h 4373"/>
                <a:gd name="T108" fmla="*/ 86700 w 7205"/>
                <a:gd name="T109" fmla="*/ 80000 h 4373"/>
                <a:gd name="T110" fmla="*/ 88525 w 7205"/>
                <a:gd name="T111" fmla="*/ 73275 h 4373"/>
                <a:gd name="T112" fmla="*/ 89750 w 7205"/>
                <a:gd name="T113" fmla="*/ 65950 h 4373"/>
                <a:gd name="T114" fmla="*/ 89150 w 7205"/>
                <a:gd name="T115" fmla="*/ 58625 h 4373"/>
                <a:gd name="T116" fmla="*/ 180125 w 7205"/>
                <a:gd name="T117" fmla="*/ 21400 h 4373"/>
                <a:gd name="T118" fmla="*/ 174625 w 7205"/>
                <a:gd name="T119" fmla="*/ 11000 h 4373"/>
                <a:gd name="T120" fmla="*/ 170975 w 7205"/>
                <a:gd name="T121" fmla="*/ 25 h 4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276;p8">
              <a:extLst>
                <a:ext uri="{FF2B5EF4-FFF2-40B4-BE49-F238E27FC236}">
                  <a16:creationId xmlns:a16="http://schemas.microsoft.com/office/drawing/2014/main" id="{C09A3A28-30A1-CB40-B094-5666C0B7B960}"/>
                </a:ext>
              </a:extLst>
            </p:cNvPr>
            <p:cNvSpPr>
              <a:spLocks/>
            </p:cNvSpPr>
            <p:nvPr/>
          </p:nvSpPr>
          <p:spPr bwMode="auto">
            <a:xfrm>
              <a:off x="5461575" y="5316900"/>
              <a:ext cx="89175" cy="159975"/>
            </a:xfrm>
            <a:custGeom>
              <a:avLst/>
              <a:gdLst>
                <a:gd name="T0" fmla="*/ 37275 w 3567"/>
                <a:gd name="T1" fmla="*/ 0 h 6399"/>
                <a:gd name="T2" fmla="*/ 34825 w 3567"/>
                <a:gd name="T3" fmla="*/ 71450 h 6399"/>
                <a:gd name="T4" fmla="*/ 29950 w 3567"/>
                <a:gd name="T5" fmla="*/ 72675 h 6399"/>
                <a:gd name="T6" fmla="*/ 25050 w 3567"/>
                <a:gd name="T7" fmla="*/ 75100 h 6399"/>
                <a:gd name="T8" fmla="*/ 20175 w 3567"/>
                <a:gd name="T9" fmla="*/ 77550 h 6399"/>
                <a:gd name="T10" fmla="*/ 15900 w 3567"/>
                <a:gd name="T11" fmla="*/ 80600 h 6399"/>
                <a:gd name="T12" fmla="*/ 12225 w 3567"/>
                <a:gd name="T13" fmla="*/ 83650 h 6399"/>
                <a:gd name="T14" fmla="*/ 9800 w 3567"/>
                <a:gd name="T15" fmla="*/ 87325 h 6399"/>
                <a:gd name="T16" fmla="*/ 6725 w 3567"/>
                <a:gd name="T17" fmla="*/ 90975 h 6399"/>
                <a:gd name="T18" fmla="*/ 4900 w 3567"/>
                <a:gd name="T19" fmla="*/ 94650 h 6399"/>
                <a:gd name="T20" fmla="*/ 3075 w 3567"/>
                <a:gd name="T21" fmla="*/ 98300 h 6399"/>
                <a:gd name="T22" fmla="*/ 1850 w 3567"/>
                <a:gd name="T23" fmla="*/ 102575 h 6399"/>
                <a:gd name="T24" fmla="*/ 625 w 3567"/>
                <a:gd name="T25" fmla="*/ 106850 h 6399"/>
                <a:gd name="T26" fmla="*/ 25 w 3567"/>
                <a:gd name="T27" fmla="*/ 111125 h 6399"/>
                <a:gd name="T28" fmla="*/ 25 w 3567"/>
                <a:gd name="T29" fmla="*/ 115400 h 6399"/>
                <a:gd name="T30" fmla="*/ 25 w 3567"/>
                <a:gd name="T31" fmla="*/ 119675 h 6399"/>
                <a:gd name="T32" fmla="*/ 625 w 3567"/>
                <a:gd name="T33" fmla="*/ 123950 h 6399"/>
                <a:gd name="T34" fmla="*/ 1850 w 3567"/>
                <a:gd name="T35" fmla="*/ 128225 h 6399"/>
                <a:gd name="T36" fmla="*/ 3075 w 3567"/>
                <a:gd name="T37" fmla="*/ 131900 h 6399"/>
                <a:gd name="T38" fmla="*/ 4900 w 3567"/>
                <a:gd name="T39" fmla="*/ 136175 h 6399"/>
                <a:gd name="T40" fmla="*/ 7350 w 3567"/>
                <a:gd name="T41" fmla="*/ 139825 h 6399"/>
                <a:gd name="T42" fmla="*/ 10400 w 3567"/>
                <a:gd name="T43" fmla="*/ 143500 h 6399"/>
                <a:gd name="T44" fmla="*/ 13450 w 3567"/>
                <a:gd name="T45" fmla="*/ 147150 h 6399"/>
                <a:gd name="T46" fmla="*/ 16500 w 3567"/>
                <a:gd name="T47" fmla="*/ 150200 h 6399"/>
                <a:gd name="T48" fmla="*/ 20175 w 3567"/>
                <a:gd name="T49" fmla="*/ 152650 h 6399"/>
                <a:gd name="T50" fmla="*/ 23825 w 3567"/>
                <a:gd name="T51" fmla="*/ 154475 h 6399"/>
                <a:gd name="T52" fmla="*/ 28100 w 3567"/>
                <a:gd name="T53" fmla="*/ 156300 h 6399"/>
                <a:gd name="T54" fmla="*/ 31775 w 3567"/>
                <a:gd name="T55" fmla="*/ 158150 h 6399"/>
                <a:gd name="T56" fmla="*/ 36050 w 3567"/>
                <a:gd name="T57" fmla="*/ 158750 h 6399"/>
                <a:gd name="T58" fmla="*/ 40325 w 3567"/>
                <a:gd name="T59" fmla="*/ 159375 h 6399"/>
                <a:gd name="T60" fmla="*/ 44600 w 3567"/>
                <a:gd name="T61" fmla="*/ 159975 h 6399"/>
                <a:gd name="T62" fmla="*/ 48875 w 3567"/>
                <a:gd name="T63" fmla="*/ 159375 h 6399"/>
                <a:gd name="T64" fmla="*/ 53150 w 3567"/>
                <a:gd name="T65" fmla="*/ 158750 h 6399"/>
                <a:gd name="T66" fmla="*/ 57425 w 3567"/>
                <a:gd name="T67" fmla="*/ 157525 h 6399"/>
                <a:gd name="T68" fmla="*/ 61700 w 3567"/>
                <a:gd name="T69" fmla="*/ 156300 h 6399"/>
                <a:gd name="T70" fmla="*/ 65350 w 3567"/>
                <a:gd name="T71" fmla="*/ 154475 h 6399"/>
                <a:gd name="T72" fmla="*/ 69625 w 3567"/>
                <a:gd name="T73" fmla="*/ 152050 h 6399"/>
                <a:gd name="T74" fmla="*/ 73300 w 3567"/>
                <a:gd name="T75" fmla="*/ 149600 h 6399"/>
                <a:gd name="T76" fmla="*/ 76350 w 3567"/>
                <a:gd name="T77" fmla="*/ 146550 h 6399"/>
                <a:gd name="T78" fmla="*/ 79400 w 3567"/>
                <a:gd name="T79" fmla="*/ 142875 h 6399"/>
                <a:gd name="T80" fmla="*/ 81825 w 3567"/>
                <a:gd name="T81" fmla="*/ 139225 h 6399"/>
                <a:gd name="T82" fmla="*/ 84275 w 3567"/>
                <a:gd name="T83" fmla="*/ 135550 h 6399"/>
                <a:gd name="T84" fmla="*/ 86100 w 3567"/>
                <a:gd name="T85" fmla="*/ 131900 h 6399"/>
                <a:gd name="T86" fmla="*/ 87325 w 3567"/>
                <a:gd name="T87" fmla="*/ 127625 h 6399"/>
                <a:gd name="T88" fmla="*/ 88550 w 3567"/>
                <a:gd name="T89" fmla="*/ 123350 h 6399"/>
                <a:gd name="T90" fmla="*/ 89175 w 3567"/>
                <a:gd name="T91" fmla="*/ 119075 h 6399"/>
                <a:gd name="T92" fmla="*/ 89175 w 3567"/>
                <a:gd name="T93" fmla="*/ 114800 h 6399"/>
                <a:gd name="T94" fmla="*/ 89175 w 3567"/>
                <a:gd name="T95" fmla="*/ 110525 h 6399"/>
                <a:gd name="T96" fmla="*/ 88550 w 3567"/>
                <a:gd name="T97" fmla="*/ 106250 h 6399"/>
                <a:gd name="T98" fmla="*/ 87325 w 3567"/>
                <a:gd name="T99" fmla="*/ 101975 h 6399"/>
                <a:gd name="T100" fmla="*/ 85500 w 3567"/>
                <a:gd name="T101" fmla="*/ 97700 h 6399"/>
                <a:gd name="T102" fmla="*/ 83675 w 3567"/>
                <a:gd name="T103" fmla="*/ 94025 h 6399"/>
                <a:gd name="T104" fmla="*/ 81825 w 3567"/>
                <a:gd name="T105" fmla="*/ 90375 h 6399"/>
                <a:gd name="T106" fmla="*/ 78775 w 3567"/>
                <a:gd name="T107" fmla="*/ 86700 h 6399"/>
                <a:gd name="T108" fmla="*/ 74500 w 3567"/>
                <a:gd name="T109" fmla="*/ 81825 h 6399"/>
                <a:gd name="T110" fmla="*/ 69025 w 3567"/>
                <a:gd name="T111" fmla="*/ 77550 h 6399"/>
                <a:gd name="T112" fmla="*/ 63525 w 3567"/>
                <a:gd name="T113" fmla="*/ 74500 h 6399"/>
                <a:gd name="T114" fmla="*/ 58025 w 3567"/>
                <a:gd name="T115" fmla="*/ 72675 h 6399"/>
                <a:gd name="T116" fmla="*/ 60475 w 3567"/>
                <a:gd name="T117" fmla="*/ 625 h 6399"/>
                <a:gd name="T118" fmla="*/ 60475 w 3567"/>
                <a:gd name="T119" fmla="*/ 625 h 6399"/>
                <a:gd name="T120" fmla="*/ 53150 w 3567"/>
                <a:gd name="T121" fmla="*/ 1225 h 6399"/>
                <a:gd name="T122" fmla="*/ 45200 w 3567"/>
                <a:gd name="T123" fmla="*/ 625 h 6399"/>
                <a:gd name="T124" fmla="*/ 37275 w 3567"/>
                <a:gd name="T125" fmla="*/ 0 h 63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126" y="49"/>
                  </a:lnTo>
                  <a:lnTo>
                    <a:pt x="1808" y="25"/>
                  </a:lnTo>
                  <a:lnTo>
                    <a:pt x="1491"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277;p8">
              <a:extLst>
                <a:ext uri="{FF2B5EF4-FFF2-40B4-BE49-F238E27FC236}">
                  <a16:creationId xmlns:a16="http://schemas.microsoft.com/office/drawing/2014/main" id="{0893236A-9E82-2C4A-9656-D8D2E69BF500}"/>
                </a:ext>
              </a:extLst>
            </p:cNvPr>
            <p:cNvSpPr>
              <a:spLocks/>
            </p:cNvSpPr>
            <p:nvPr/>
          </p:nvSpPr>
          <p:spPr bwMode="auto">
            <a:xfrm>
              <a:off x="5619100" y="5194175"/>
              <a:ext cx="161850" cy="89775"/>
            </a:xfrm>
            <a:custGeom>
              <a:avLst/>
              <a:gdLst>
                <a:gd name="T0" fmla="*/ 114800 w 6474"/>
                <a:gd name="T1" fmla="*/ 0 h 3591"/>
                <a:gd name="T2" fmla="*/ 110550 w 6474"/>
                <a:gd name="T3" fmla="*/ 625 h 3591"/>
                <a:gd name="T4" fmla="*/ 106275 w 6474"/>
                <a:gd name="T5" fmla="*/ 1825 h 3591"/>
                <a:gd name="T6" fmla="*/ 102000 w 6474"/>
                <a:gd name="T7" fmla="*/ 3050 h 3591"/>
                <a:gd name="T8" fmla="*/ 97100 w 6474"/>
                <a:gd name="T9" fmla="*/ 4900 h 3591"/>
                <a:gd name="T10" fmla="*/ 92825 w 6474"/>
                <a:gd name="T11" fmla="*/ 7325 h 3591"/>
                <a:gd name="T12" fmla="*/ 89175 w 6474"/>
                <a:gd name="T13" fmla="*/ 9775 h 3591"/>
                <a:gd name="T14" fmla="*/ 85500 w 6474"/>
                <a:gd name="T15" fmla="*/ 12825 h 3591"/>
                <a:gd name="T16" fmla="*/ 82450 w 6474"/>
                <a:gd name="T17" fmla="*/ 16500 h 3591"/>
                <a:gd name="T18" fmla="*/ 80000 w 6474"/>
                <a:gd name="T19" fmla="*/ 20150 h 3591"/>
                <a:gd name="T20" fmla="*/ 77575 w 6474"/>
                <a:gd name="T21" fmla="*/ 23825 h 3591"/>
                <a:gd name="T22" fmla="*/ 75725 w 6474"/>
                <a:gd name="T23" fmla="*/ 28100 h 3591"/>
                <a:gd name="T24" fmla="*/ 2475 w 6474"/>
                <a:gd name="T25" fmla="*/ 18925 h 3591"/>
                <a:gd name="T26" fmla="*/ 1850 w 6474"/>
                <a:gd name="T27" fmla="*/ 30525 h 3591"/>
                <a:gd name="T28" fmla="*/ 25 w 6474"/>
                <a:gd name="T29" fmla="*/ 41525 h 3591"/>
                <a:gd name="T30" fmla="*/ 72675 w 6474"/>
                <a:gd name="T31" fmla="*/ 50675 h 3591"/>
                <a:gd name="T32" fmla="*/ 73300 w 6474"/>
                <a:gd name="T33" fmla="*/ 55575 h 3591"/>
                <a:gd name="T34" fmla="*/ 75125 w 6474"/>
                <a:gd name="T35" fmla="*/ 60450 h 3591"/>
                <a:gd name="T36" fmla="*/ 76950 w 6474"/>
                <a:gd name="T37" fmla="*/ 64125 h 3591"/>
                <a:gd name="T38" fmla="*/ 78800 w 6474"/>
                <a:gd name="T39" fmla="*/ 68400 h 3591"/>
                <a:gd name="T40" fmla="*/ 81225 w 6474"/>
                <a:gd name="T41" fmla="*/ 72050 h 3591"/>
                <a:gd name="T42" fmla="*/ 84275 w 6474"/>
                <a:gd name="T43" fmla="*/ 75100 h 3591"/>
                <a:gd name="T44" fmla="*/ 87325 w 6474"/>
                <a:gd name="T45" fmla="*/ 78150 h 3591"/>
                <a:gd name="T46" fmla="*/ 90400 w 6474"/>
                <a:gd name="T47" fmla="*/ 81200 h 3591"/>
                <a:gd name="T48" fmla="*/ 94050 w 6474"/>
                <a:gd name="T49" fmla="*/ 83650 h 3591"/>
                <a:gd name="T50" fmla="*/ 97725 w 6474"/>
                <a:gd name="T51" fmla="*/ 85475 h 3591"/>
                <a:gd name="T52" fmla="*/ 102000 w 6474"/>
                <a:gd name="T53" fmla="*/ 87325 h 3591"/>
                <a:gd name="T54" fmla="*/ 106275 w 6474"/>
                <a:gd name="T55" fmla="*/ 88525 h 3591"/>
                <a:gd name="T56" fmla="*/ 110550 w 6474"/>
                <a:gd name="T57" fmla="*/ 89150 h 3591"/>
                <a:gd name="T58" fmla="*/ 114800 w 6474"/>
                <a:gd name="T59" fmla="*/ 89750 h 3591"/>
                <a:gd name="T60" fmla="*/ 119075 w 6474"/>
                <a:gd name="T61" fmla="*/ 89750 h 3591"/>
                <a:gd name="T62" fmla="*/ 123350 w 6474"/>
                <a:gd name="T63" fmla="*/ 89150 h 3591"/>
                <a:gd name="T64" fmla="*/ 127625 w 6474"/>
                <a:gd name="T65" fmla="*/ 88525 h 3591"/>
                <a:gd name="T66" fmla="*/ 131900 w 6474"/>
                <a:gd name="T67" fmla="*/ 86700 h 3591"/>
                <a:gd name="T68" fmla="*/ 136175 w 6474"/>
                <a:gd name="T69" fmla="*/ 85475 h 3591"/>
                <a:gd name="T70" fmla="*/ 140450 w 6474"/>
                <a:gd name="T71" fmla="*/ 83050 h 3591"/>
                <a:gd name="T72" fmla="*/ 144125 w 6474"/>
                <a:gd name="T73" fmla="*/ 80600 h 3591"/>
                <a:gd name="T74" fmla="*/ 147175 w 6474"/>
                <a:gd name="T75" fmla="*/ 77550 h 3591"/>
                <a:gd name="T76" fmla="*/ 150225 w 6474"/>
                <a:gd name="T77" fmla="*/ 74500 h 3591"/>
                <a:gd name="T78" fmla="*/ 153275 w 6474"/>
                <a:gd name="T79" fmla="*/ 71450 h 3591"/>
                <a:gd name="T80" fmla="*/ 155100 w 6474"/>
                <a:gd name="T81" fmla="*/ 67775 h 3591"/>
                <a:gd name="T82" fmla="*/ 157550 w 6474"/>
                <a:gd name="T83" fmla="*/ 64125 h 3591"/>
                <a:gd name="T84" fmla="*/ 158775 w 6474"/>
                <a:gd name="T85" fmla="*/ 59850 h 3591"/>
                <a:gd name="T86" fmla="*/ 160000 w 6474"/>
                <a:gd name="T87" fmla="*/ 55575 h 3591"/>
                <a:gd name="T88" fmla="*/ 161225 w 6474"/>
                <a:gd name="T89" fmla="*/ 51900 h 3591"/>
                <a:gd name="T90" fmla="*/ 161825 w 6474"/>
                <a:gd name="T91" fmla="*/ 47025 h 3591"/>
                <a:gd name="T92" fmla="*/ 161825 w 6474"/>
                <a:gd name="T93" fmla="*/ 42750 h 3591"/>
                <a:gd name="T94" fmla="*/ 161225 w 6474"/>
                <a:gd name="T95" fmla="*/ 38475 h 3591"/>
                <a:gd name="T96" fmla="*/ 160600 w 6474"/>
                <a:gd name="T97" fmla="*/ 34200 h 3591"/>
                <a:gd name="T98" fmla="*/ 158775 w 6474"/>
                <a:gd name="T99" fmla="*/ 29925 h 3591"/>
                <a:gd name="T100" fmla="*/ 156950 w 6474"/>
                <a:gd name="T101" fmla="*/ 25650 h 3591"/>
                <a:gd name="T102" fmla="*/ 155100 w 6474"/>
                <a:gd name="T103" fmla="*/ 21375 h 3591"/>
                <a:gd name="T104" fmla="*/ 152675 w 6474"/>
                <a:gd name="T105" fmla="*/ 17700 h 3591"/>
                <a:gd name="T106" fmla="*/ 149625 w 6474"/>
                <a:gd name="T107" fmla="*/ 14650 h 3591"/>
                <a:gd name="T108" fmla="*/ 146550 w 6474"/>
                <a:gd name="T109" fmla="*/ 11600 h 3591"/>
                <a:gd name="T110" fmla="*/ 143500 w 6474"/>
                <a:gd name="T111" fmla="*/ 8550 h 3591"/>
                <a:gd name="T112" fmla="*/ 139850 w 6474"/>
                <a:gd name="T113" fmla="*/ 6725 h 3591"/>
                <a:gd name="T114" fmla="*/ 136175 w 6474"/>
                <a:gd name="T115" fmla="*/ 4275 h 3591"/>
                <a:gd name="T116" fmla="*/ 131900 w 6474"/>
                <a:gd name="T117" fmla="*/ 3050 h 3591"/>
                <a:gd name="T118" fmla="*/ 127625 w 6474"/>
                <a:gd name="T119" fmla="*/ 1825 h 3591"/>
                <a:gd name="T120" fmla="*/ 123350 w 6474"/>
                <a:gd name="T121" fmla="*/ 625 h 3591"/>
                <a:gd name="T122" fmla="*/ 119075 w 6474"/>
                <a:gd name="T123" fmla="*/ 625 h 3591"/>
                <a:gd name="T124" fmla="*/ 114800 w 6474"/>
                <a:gd name="T125" fmla="*/ 0 h 35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278;p8">
              <a:extLst>
                <a:ext uri="{FF2B5EF4-FFF2-40B4-BE49-F238E27FC236}">
                  <a16:creationId xmlns:a16="http://schemas.microsoft.com/office/drawing/2014/main" id="{7479058F-FEB4-1048-B632-FE5E54100D49}"/>
                </a:ext>
              </a:extLst>
            </p:cNvPr>
            <p:cNvSpPr>
              <a:spLocks/>
            </p:cNvSpPr>
            <p:nvPr/>
          </p:nvSpPr>
          <p:spPr bwMode="auto">
            <a:xfrm>
              <a:off x="5420075" y="5116000"/>
              <a:ext cx="189300" cy="189925"/>
            </a:xfrm>
            <a:custGeom>
              <a:avLst/>
              <a:gdLst>
                <a:gd name="T0" fmla="*/ 84875 w 7572"/>
                <a:gd name="T1" fmla="*/ 625 h 7597"/>
                <a:gd name="T2" fmla="*/ 66550 w 7572"/>
                <a:gd name="T3" fmla="*/ 4300 h 7597"/>
                <a:gd name="T4" fmla="*/ 49450 w 7572"/>
                <a:gd name="T5" fmla="*/ 11625 h 7597"/>
                <a:gd name="T6" fmla="*/ 34800 w 7572"/>
                <a:gd name="T7" fmla="*/ 22000 h 7597"/>
                <a:gd name="T8" fmla="*/ 21975 w 7572"/>
                <a:gd name="T9" fmla="*/ 34825 h 7597"/>
                <a:gd name="T10" fmla="*/ 11600 w 7572"/>
                <a:gd name="T11" fmla="*/ 49475 h 7597"/>
                <a:gd name="T12" fmla="*/ 4275 w 7572"/>
                <a:gd name="T13" fmla="*/ 66575 h 7597"/>
                <a:gd name="T14" fmla="*/ 600 w 7572"/>
                <a:gd name="T15" fmla="*/ 85500 h 7597"/>
                <a:gd name="T16" fmla="*/ 600 w 7572"/>
                <a:gd name="T17" fmla="*/ 104425 h 7597"/>
                <a:gd name="T18" fmla="*/ 4275 w 7572"/>
                <a:gd name="T19" fmla="*/ 123350 h 7597"/>
                <a:gd name="T20" fmla="*/ 11600 w 7572"/>
                <a:gd name="T21" fmla="*/ 139850 h 7597"/>
                <a:gd name="T22" fmla="*/ 21975 w 7572"/>
                <a:gd name="T23" fmla="*/ 155100 h 7597"/>
                <a:gd name="T24" fmla="*/ 34800 w 7572"/>
                <a:gd name="T25" fmla="*/ 167925 h 7597"/>
                <a:gd name="T26" fmla="*/ 49450 w 7572"/>
                <a:gd name="T27" fmla="*/ 178325 h 7597"/>
                <a:gd name="T28" fmla="*/ 66550 w 7572"/>
                <a:gd name="T29" fmla="*/ 185650 h 7597"/>
                <a:gd name="T30" fmla="*/ 84875 w 7572"/>
                <a:gd name="T31" fmla="*/ 189300 h 7597"/>
                <a:gd name="T32" fmla="*/ 104400 w 7572"/>
                <a:gd name="T33" fmla="*/ 189300 h 7597"/>
                <a:gd name="T34" fmla="*/ 122725 w 7572"/>
                <a:gd name="T35" fmla="*/ 185650 h 7597"/>
                <a:gd name="T36" fmla="*/ 139825 w 7572"/>
                <a:gd name="T37" fmla="*/ 178325 h 7597"/>
                <a:gd name="T38" fmla="*/ 155075 w 7572"/>
                <a:gd name="T39" fmla="*/ 167925 h 7597"/>
                <a:gd name="T40" fmla="*/ 167900 w 7572"/>
                <a:gd name="T41" fmla="*/ 155100 h 7597"/>
                <a:gd name="T42" fmla="*/ 178300 w 7572"/>
                <a:gd name="T43" fmla="*/ 139850 h 7597"/>
                <a:gd name="T44" fmla="*/ 185625 w 7572"/>
                <a:gd name="T45" fmla="*/ 123350 h 7597"/>
                <a:gd name="T46" fmla="*/ 189275 w 7572"/>
                <a:gd name="T47" fmla="*/ 104425 h 7597"/>
                <a:gd name="T48" fmla="*/ 189275 w 7572"/>
                <a:gd name="T49" fmla="*/ 85500 h 7597"/>
                <a:gd name="T50" fmla="*/ 185625 w 7572"/>
                <a:gd name="T51" fmla="*/ 66575 h 7597"/>
                <a:gd name="T52" fmla="*/ 178300 w 7572"/>
                <a:gd name="T53" fmla="*/ 49475 h 7597"/>
                <a:gd name="T54" fmla="*/ 167900 w 7572"/>
                <a:gd name="T55" fmla="*/ 34825 h 7597"/>
                <a:gd name="T56" fmla="*/ 155075 w 7572"/>
                <a:gd name="T57" fmla="*/ 22000 h 7597"/>
                <a:gd name="T58" fmla="*/ 139825 w 7572"/>
                <a:gd name="T59" fmla="*/ 11625 h 7597"/>
                <a:gd name="T60" fmla="*/ 122725 w 7572"/>
                <a:gd name="T61" fmla="*/ 4300 h 7597"/>
                <a:gd name="T62" fmla="*/ 104400 w 7572"/>
                <a:gd name="T63" fmla="*/ 625 h 7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9" name="Google Shape;279;p8">
            <a:extLst>
              <a:ext uri="{FF2B5EF4-FFF2-40B4-BE49-F238E27FC236}">
                <a16:creationId xmlns:a16="http://schemas.microsoft.com/office/drawing/2014/main" id="{28EC0128-B8AA-7A47-B901-3EAC46F26E33}"/>
              </a:ext>
            </a:extLst>
          </p:cNvPr>
          <p:cNvSpPr>
            <a:spLocks/>
          </p:cNvSpPr>
          <p:nvPr/>
        </p:nvSpPr>
        <p:spPr bwMode="auto">
          <a:xfrm>
            <a:off x="8081963" y="3154363"/>
            <a:ext cx="300037" cy="273050"/>
          </a:xfrm>
          <a:custGeom>
            <a:avLst/>
            <a:gdLst>
              <a:gd name="T0" fmla="*/ 126967 w 16218"/>
              <a:gd name="T1" fmla="*/ 1370 h 14752"/>
              <a:gd name="T2" fmla="*/ 105285 w 16218"/>
              <a:gd name="T3" fmla="*/ 5423 h 14752"/>
              <a:gd name="T4" fmla="*/ 84953 w 16218"/>
              <a:gd name="T5" fmla="*/ 12216 h 14752"/>
              <a:gd name="T6" fmla="*/ 65972 w 16218"/>
              <a:gd name="T7" fmla="*/ 21711 h 14752"/>
              <a:gd name="T8" fmla="*/ 49266 w 16218"/>
              <a:gd name="T9" fmla="*/ 33002 h 14752"/>
              <a:gd name="T10" fmla="*/ 34355 w 16218"/>
              <a:gd name="T11" fmla="*/ 46125 h 14752"/>
              <a:gd name="T12" fmla="*/ 21701 w 16218"/>
              <a:gd name="T13" fmla="*/ 61044 h 14752"/>
              <a:gd name="T14" fmla="*/ 11766 w 16218"/>
              <a:gd name="T15" fmla="*/ 77758 h 14752"/>
              <a:gd name="T16" fmla="*/ 4533 w 16218"/>
              <a:gd name="T17" fmla="*/ 95397 h 14752"/>
              <a:gd name="T18" fmla="*/ 907 w 16218"/>
              <a:gd name="T19" fmla="*/ 114369 h 14752"/>
              <a:gd name="T20" fmla="*/ 19 w 16218"/>
              <a:gd name="T21" fmla="*/ 134267 h 14752"/>
              <a:gd name="T22" fmla="*/ 3626 w 16218"/>
              <a:gd name="T23" fmla="*/ 154609 h 14752"/>
              <a:gd name="T24" fmla="*/ 10397 w 16218"/>
              <a:gd name="T25" fmla="*/ 174043 h 14752"/>
              <a:gd name="T26" fmla="*/ 20350 w 16218"/>
              <a:gd name="T27" fmla="*/ 191683 h 14752"/>
              <a:gd name="T28" fmla="*/ 33892 w 16218"/>
              <a:gd name="T29" fmla="*/ 207953 h 14752"/>
              <a:gd name="T30" fmla="*/ 49710 w 16218"/>
              <a:gd name="T31" fmla="*/ 222427 h 14752"/>
              <a:gd name="T32" fmla="*/ 37519 w 16218"/>
              <a:gd name="T33" fmla="*/ 243213 h 14752"/>
              <a:gd name="T34" fmla="*/ 21701 w 16218"/>
              <a:gd name="T35" fmla="*/ 259945 h 14752"/>
              <a:gd name="T36" fmla="*/ 9491 w 16218"/>
              <a:gd name="T37" fmla="*/ 268071 h 14752"/>
              <a:gd name="T38" fmla="*/ 2276 w 16218"/>
              <a:gd name="T39" fmla="*/ 272143 h 14752"/>
              <a:gd name="T40" fmla="*/ 31635 w 16218"/>
              <a:gd name="T41" fmla="*/ 272606 h 14752"/>
              <a:gd name="T42" fmla="*/ 53780 w 16218"/>
              <a:gd name="T43" fmla="*/ 267627 h 14752"/>
              <a:gd name="T44" fmla="*/ 77276 w 16218"/>
              <a:gd name="T45" fmla="*/ 256780 h 14752"/>
              <a:gd name="T46" fmla="*/ 98958 w 16218"/>
              <a:gd name="T47" fmla="*/ 247285 h 14752"/>
              <a:gd name="T48" fmla="*/ 120196 w 16218"/>
              <a:gd name="T49" fmla="*/ 252245 h 14752"/>
              <a:gd name="T50" fmla="*/ 142341 w 16218"/>
              <a:gd name="T51" fmla="*/ 254966 h 14752"/>
              <a:gd name="T52" fmla="*/ 173070 w 16218"/>
              <a:gd name="T53" fmla="*/ 253615 h 14752"/>
              <a:gd name="T54" fmla="*/ 194752 w 16218"/>
              <a:gd name="T55" fmla="*/ 249099 h 14752"/>
              <a:gd name="T56" fmla="*/ 215084 w 16218"/>
              <a:gd name="T57" fmla="*/ 242306 h 14752"/>
              <a:gd name="T58" fmla="*/ 234065 w 16218"/>
              <a:gd name="T59" fmla="*/ 233273 h 14752"/>
              <a:gd name="T60" fmla="*/ 250771 w 16218"/>
              <a:gd name="T61" fmla="*/ 221964 h 14752"/>
              <a:gd name="T62" fmla="*/ 265682 w 16218"/>
              <a:gd name="T63" fmla="*/ 208397 h 14752"/>
              <a:gd name="T64" fmla="*/ 278336 w 16218"/>
              <a:gd name="T65" fmla="*/ 193478 h 14752"/>
              <a:gd name="T66" fmla="*/ 288271 w 16218"/>
              <a:gd name="T67" fmla="*/ 177209 h 14752"/>
              <a:gd name="T68" fmla="*/ 295504 w 16218"/>
              <a:gd name="T69" fmla="*/ 159125 h 14752"/>
              <a:gd name="T70" fmla="*/ 299130 w 16218"/>
              <a:gd name="T71" fmla="*/ 140597 h 14752"/>
              <a:gd name="T72" fmla="*/ 300018 w 16218"/>
              <a:gd name="T73" fmla="*/ 120700 h 14752"/>
              <a:gd name="T74" fmla="*/ 296873 w 16218"/>
              <a:gd name="T75" fmla="*/ 101727 h 14752"/>
              <a:gd name="T76" fmla="*/ 290990 w 16218"/>
              <a:gd name="T77" fmla="*/ 83644 h 14752"/>
              <a:gd name="T78" fmla="*/ 281962 w 16218"/>
              <a:gd name="T79" fmla="*/ 66467 h 14752"/>
              <a:gd name="T80" fmla="*/ 270215 w 16218"/>
              <a:gd name="T81" fmla="*/ 51086 h 14752"/>
              <a:gd name="T82" fmla="*/ 256191 w 16218"/>
              <a:gd name="T83" fmla="*/ 37074 h 14752"/>
              <a:gd name="T84" fmla="*/ 239930 w 16218"/>
              <a:gd name="T85" fmla="*/ 25321 h 14752"/>
              <a:gd name="T86" fmla="*/ 221411 w 16218"/>
              <a:gd name="T87" fmla="*/ 15381 h 14752"/>
              <a:gd name="T88" fmla="*/ 201523 w 16218"/>
              <a:gd name="T89" fmla="*/ 7700 h 14752"/>
              <a:gd name="T90" fmla="*/ 180285 w 16218"/>
              <a:gd name="T91" fmla="*/ 2277 h 14752"/>
              <a:gd name="T92" fmla="*/ 15769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3292E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44;p8"/>
          <p:cNvSpPr txBox="1">
            <a:spLocks noGrp="1"/>
          </p:cNvSpPr>
          <p:nvPr>
            <p:ph type="title"/>
          </p:nvPr>
        </p:nvSpPr>
        <p:spPr>
          <a:xfrm>
            <a:off x="1732700" y="821200"/>
            <a:ext cx="4944300" cy="645300"/>
          </a:xfrm>
          <a:prstGeom prst="rect">
            <a:avLst/>
          </a:prstGeom>
        </p:spPr>
        <p:txBody>
          <a:bodyPr spcFirstLastPara="1" anchor="t">
            <a:noAutofit/>
          </a:bodyPr>
          <a:lstStyle>
            <a:lvl1pPr lvl="0">
              <a:spcBef>
                <a:spcPts val="0"/>
              </a:spcBef>
              <a:spcAft>
                <a:spcPts val="0"/>
              </a:spcAft>
              <a:buSzPts val="4000"/>
              <a:buNone/>
              <a:defRPr sz="2400">
                <a:solidFill>
                  <a:srgbClr val="11C4E0"/>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n-US"/>
              <a:t>Click to edit Master title style</a:t>
            </a:r>
            <a:endParaRPr dirty="0"/>
          </a:p>
        </p:txBody>
      </p:sp>
      <p:sp>
        <p:nvSpPr>
          <p:cNvPr id="40" name="Google Shape;280;p8">
            <a:extLst>
              <a:ext uri="{FF2B5EF4-FFF2-40B4-BE49-F238E27FC236}">
                <a16:creationId xmlns:a16="http://schemas.microsoft.com/office/drawing/2014/main" id="{6F6FEA0B-B3B6-BA42-9735-66998E346F83}"/>
              </a:ext>
            </a:extLst>
          </p:cNvPr>
          <p:cNvSpPr txBox="1">
            <a:spLocks noGrp="1" noChangeArrowheads="1"/>
          </p:cNvSpPr>
          <p:nvPr>
            <p:ph type="sldNum" idx="10"/>
          </p:nvPr>
        </p:nvSpPr>
        <p:spPr/>
        <p:txBody>
          <a:bodyPr/>
          <a:lstStyle>
            <a:lvl1pPr>
              <a:defRPr/>
            </a:lvl1pPr>
          </a:lstStyle>
          <a:p>
            <a:pPr>
              <a:defRPr/>
            </a:pPr>
            <a:fld id="{2227B000-A734-FC42-9127-C622F517EDE0}" type="slidenum">
              <a:rPr lang="en-US" altLang="en-US"/>
              <a:pPr>
                <a:defRPr/>
              </a:pPr>
              <a:t>‹#›</a:t>
            </a:fld>
            <a:endParaRPr lang="en-US" altLang="en-US"/>
          </a:p>
        </p:txBody>
      </p:sp>
    </p:spTree>
    <p:extLst>
      <p:ext uri="{BB962C8B-B14F-4D97-AF65-F5344CB8AC3E}">
        <p14:creationId xmlns:p14="http://schemas.microsoft.com/office/powerpoint/2010/main" val="16344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21"/>
        <p:cNvGrpSpPr/>
        <p:nvPr/>
      </p:nvGrpSpPr>
      <p:grpSpPr>
        <a:xfrm>
          <a:off x="0" y="0"/>
          <a:ext cx="0" cy="0"/>
          <a:chOff x="0" y="0"/>
          <a:chExt cx="0" cy="0"/>
        </a:xfrm>
      </p:grpSpPr>
      <p:sp>
        <p:nvSpPr>
          <p:cNvPr id="2" name="Google Shape;322;p10">
            <a:extLst>
              <a:ext uri="{FF2B5EF4-FFF2-40B4-BE49-F238E27FC236}">
                <a16:creationId xmlns:a16="http://schemas.microsoft.com/office/drawing/2014/main" id="{7EE616D0-4F2A-784E-B4C5-590D43FEC9F4}"/>
              </a:ext>
            </a:extLst>
          </p:cNvPr>
          <p:cNvSpPr>
            <a:spLocks/>
          </p:cNvSpPr>
          <p:nvPr/>
        </p:nvSpPr>
        <p:spPr bwMode="auto">
          <a:xfrm rot="10800000" flipH="1">
            <a:off x="8218488" y="4121150"/>
            <a:ext cx="685800" cy="593725"/>
          </a:xfrm>
          <a:custGeom>
            <a:avLst/>
            <a:gdLst>
              <a:gd name="T0" fmla="*/ 171450 w 120000"/>
              <a:gd name="T1" fmla="*/ 0 h 120000"/>
              <a:gd name="T2" fmla="*/ 0 w 120000"/>
              <a:gd name="T3" fmla="*/ 296833 h 120000"/>
              <a:gd name="T4" fmla="*/ 171450 w 120000"/>
              <a:gd name="T5" fmla="*/ 593725 h 120000"/>
              <a:gd name="T6" fmla="*/ 514350 w 120000"/>
              <a:gd name="T7" fmla="*/ 593725 h 120000"/>
              <a:gd name="T8" fmla="*/ 685800 w 120000"/>
              <a:gd name="T9" fmla="*/ 296833 h 120000"/>
              <a:gd name="T10" fmla="*/ 514350 w 120000"/>
              <a:gd name="T11" fmla="*/ 0 h 120000"/>
              <a:gd name="T12" fmla="*/ 171450 w 120000"/>
              <a:gd name="T13" fmla="*/ 0 h 120000"/>
              <a:gd name="T14" fmla="*/ 219896 w 120000"/>
              <a:gd name="T15" fmla="*/ 83864 h 120000"/>
              <a:gd name="T16" fmla="*/ 465898 w 120000"/>
              <a:gd name="T17" fmla="*/ 83864 h 120000"/>
              <a:gd name="T18" fmla="*/ 588834 w 120000"/>
              <a:gd name="T19" fmla="*/ 296833 h 120000"/>
              <a:gd name="T20" fmla="*/ 465898 w 120000"/>
              <a:gd name="T21" fmla="*/ 509802 h 120000"/>
              <a:gd name="T22" fmla="*/ 219896 w 120000"/>
              <a:gd name="T23" fmla="*/ 509802 h 120000"/>
              <a:gd name="T24" fmla="*/ 96898 w 120000"/>
              <a:gd name="T25" fmla="*/ 296833 h 120000"/>
              <a:gd name="T26" fmla="*/ 219896 w 120000"/>
              <a:gd name="T27" fmla="*/ 83864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rotWithShape="0">
            <a:gsLst>
              <a:gs pos="0">
                <a:srgbClr val="3393E2"/>
              </a:gs>
              <a:gs pos="100000">
                <a:srgbClr val="00E2C7"/>
              </a:gs>
            </a:gsLst>
            <a:lin ang="6960000"/>
          </a:gra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endParaRPr lang="en-US"/>
          </a:p>
        </p:txBody>
      </p:sp>
      <p:sp>
        <p:nvSpPr>
          <p:cNvPr id="3" name="Google Shape;323;p10">
            <a:extLst>
              <a:ext uri="{FF2B5EF4-FFF2-40B4-BE49-F238E27FC236}">
                <a16:creationId xmlns:a16="http://schemas.microsoft.com/office/drawing/2014/main" id="{C21B7D8D-C6EC-3142-AC88-89CA025F0B4F}"/>
              </a:ext>
            </a:extLst>
          </p:cNvPr>
          <p:cNvSpPr/>
          <p:nvPr/>
        </p:nvSpPr>
        <p:spPr>
          <a:xfrm rot="5400000">
            <a:off x="388487" y="105212"/>
            <a:ext cx="944100" cy="10902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lIns="50800" tIns="50800" rIns="50800" bIns="508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Font typeface="Helvetica Neue" panose="02000503000000020004" pitchFamily="2" charset="0"/>
              <a:buNone/>
              <a:defRPr/>
            </a:pPr>
            <a:endParaRPr lang="en-US" altLang="en-US" sz="3200">
              <a:solidFill>
                <a:srgbClr val="FFFFFF"/>
              </a:solidFill>
              <a:latin typeface="Helvetica Neue" panose="02000503000000020004" pitchFamily="2" charset="0"/>
              <a:sym typeface="Helvetica Neue" panose="02000503000000020004" pitchFamily="2" charset="0"/>
            </a:endParaRPr>
          </a:p>
        </p:txBody>
      </p:sp>
      <p:sp>
        <p:nvSpPr>
          <p:cNvPr id="4" name="Google Shape;324;p10">
            <a:extLst>
              <a:ext uri="{FF2B5EF4-FFF2-40B4-BE49-F238E27FC236}">
                <a16:creationId xmlns:a16="http://schemas.microsoft.com/office/drawing/2014/main" id="{6B304660-A0E1-1445-BEDF-8CBC12A3052B}"/>
              </a:ext>
            </a:extLst>
          </p:cNvPr>
          <p:cNvSpPr>
            <a:spLocks noChangeArrowheads="1"/>
          </p:cNvSpPr>
          <p:nvPr/>
        </p:nvSpPr>
        <p:spPr bwMode="auto">
          <a:xfrm rot="10800000" flipH="1">
            <a:off x="-123825" y="847725"/>
            <a:ext cx="674688" cy="584200"/>
          </a:xfrm>
          <a:prstGeom prst="hexagon">
            <a:avLst>
              <a:gd name="adj" fmla="val 28701"/>
              <a:gd name="vf" fmla="val 115470"/>
            </a:avLst>
          </a:prstGeom>
          <a:noFill/>
          <a:ln w="9525">
            <a:solidFill>
              <a:srgbClr val="19BBD5"/>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5" name="Google Shape;325;p10">
            <a:extLst>
              <a:ext uri="{FF2B5EF4-FFF2-40B4-BE49-F238E27FC236}">
                <a16:creationId xmlns:a16="http://schemas.microsoft.com/office/drawing/2014/main" id="{9D17B2CE-8B69-0C48-A288-B5B337093239}"/>
              </a:ext>
            </a:extLst>
          </p:cNvPr>
          <p:cNvSpPr>
            <a:spLocks noChangeArrowheads="1"/>
          </p:cNvSpPr>
          <p:nvPr/>
        </p:nvSpPr>
        <p:spPr bwMode="auto">
          <a:xfrm rot="10800000" flipH="1">
            <a:off x="503238" y="1162050"/>
            <a:ext cx="352425" cy="304800"/>
          </a:xfrm>
          <a:prstGeom prst="hexagon">
            <a:avLst>
              <a:gd name="adj" fmla="val 28703"/>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6" name="Google Shape;326;p10">
            <a:extLst>
              <a:ext uri="{FF2B5EF4-FFF2-40B4-BE49-F238E27FC236}">
                <a16:creationId xmlns:a16="http://schemas.microsoft.com/office/drawing/2014/main" id="{6E16EFBE-FEFE-7D44-89DE-8A59553F2E86}"/>
              </a:ext>
            </a:extLst>
          </p:cNvPr>
          <p:cNvSpPr>
            <a:spLocks noChangeArrowheads="1"/>
          </p:cNvSpPr>
          <p:nvPr/>
        </p:nvSpPr>
        <p:spPr bwMode="auto">
          <a:xfrm rot="10800000" flipH="1">
            <a:off x="1208088" y="-131763"/>
            <a:ext cx="674687" cy="584201"/>
          </a:xfrm>
          <a:prstGeom prst="hexagon">
            <a:avLst>
              <a:gd name="adj" fmla="val 28701"/>
              <a:gd name="vf" fmla="val 115470"/>
            </a:avLst>
          </a:prstGeom>
          <a:noFill/>
          <a:ln w="76200">
            <a:solidFill>
              <a:srgbClr val="184769"/>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7" name="Google Shape;327;p10">
            <a:extLst>
              <a:ext uri="{FF2B5EF4-FFF2-40B4-BE49-F238E27FC236}">
                <a16:creationId xmlns:a16="http://schemas.microsoft.com/office/drawing/2014/main" id="{6F8FD0EF-39A5-B341-9C73-F07ADDA1C36A}"/>
              </a:ext>
            </a:extLst>
          </p:cNvPr>
          <p:cNvSpPr>
            <a:spLocks noChangeArrowheads="1"/>
          </p:cNvSpPr>
          <p:nvPr/>
        </p:nvSpPr>
        <p:spPr bwMode="auto">
          <a:xfrm rot="10800000" flipH="1">
            <a:off x="247650" y="49213"/>
            <a:ext cx="295275" cy="255587"/>
          </a:xfrm>
          <a:prstGeom prst="hexagon">
            <a:avLst>
              <a:gd name="adj" fmla="val 28684"/>
              <a:gd name="vf" fmla="val 115470"/>
            </a:avLst>
          </a:prstGeom>
          <a:solidFill>
            <a:srgbClr val="00E1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8" name="Google Shape;328;p10">
            <a:extLst>
              <a:ext uri="{FF2B5EF4-FFF2-40B4-BE49-F238E27FC236}">
                <a16:creationId xmlns:a16="http://schemas.microsoft.com/office/drawing/2014/main" id="{A65DC50C-A854-3040-8C68-53B175EC49E6}"/>
              </a:ext>
            </a:extLst>
          </p:cNvPr>
          <p:cNvSpPr>
            <a:spLocks noChangeArrowheads="1"/>
          </p:cNvSpPr>
          <p:nvPr/>
        </p:nvSpPr>
        <p:spPr bwMode="auto">
          <a:xfrm rot="10800000" flipH="1">
            <a:off x="8763000" y="4486275"/>
            <a:ext cx="542925" cy="469900"/>
          </a:xfrm>
          <a:prstGeom prst="hexagon">
            <a:avLst>
              <a:gd name="adj" fmla="val 28703"/>
              <a:gd name="vf" fmla="val 115470"/>
            </a:avLst>
          </a:prstGeom>
          <a:noFill/>
          <a:ln w="9525">
            <a:solidFill>
              <a:srgbClr val="18476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9" name="Google Shape;329;p10">
            <a:extLst>
              <a:ext uri="{FF2B5EF4-FFF2-40B4-BE49-F238E27FC236}">
                <a16:creationId xmlns:a16="http://schemas.microsoft.com/office/drawing/2014/main" id="{9B67E803-E620-5C46-91A3-305EA3FBB819}"/>
              </a:ext>
            </a:extLst>
          </p:cNvPr>
          <p:cNvSpPr>
            <a:spLocks noChangeArrowheads="1"/>
          </p:cNvSpPr>
          <p:nvPr/>
        </p:nvSpPr>
        <p:spPr bwMode="auto">
          <a:xfrm rot="10800000" flipH="1">
            <a:off x="8523288" y="4741863"/>
            <a:ext cx="284162" cy="244475"/>
          </a:xfrm>
          <a:prstGeom prst="hexagon">
            <a:avLst>
              <a:gd name="adj" fmla="val 28827"/>
              <a:gd name="vf" fmla="val 115470"/>
            </a:avLst>
          </a:prstGeom>
          <a:solidFill>
            <a:srgbClr val="329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0" name="Google Shape;330;p10">
            <a:extLst>
              <a:ext uri="{FF2B5EF4-FFF2-40B4-BE49-F238E27FC236}">
                <a16:creationId xmlns:a16="http://schemas.microsoft.com/office/drawing/2014/main" id="{E89F5672-A45F-9E4F-988D-94415E6D8331}"/>
              </a:ext>
            </a:extLst>
          </p:cNvPr>
          <p:cNvSpPr>
            <a:spLocks noChangeArrowheads="1"/>
          </p:cNvSpPr>
          <p:nvPr/>
        </p:nvSpPr>
        <p:spPr bwMode="auto">
          <a:xfrm rot="10800000" flipH="1">
            <a:off x="8323263" y="3627438"/>
            <a:ext cx="542925" cy="469900"/>
          </a:xfrm>
          <a:prstGeom prst="hexagon">
            <a:avLst>
              <a:gd name="adj" fmla="val 28687"/>
              <a:gd name="vf" fmla="val 115470"/>
            </a:avLst>
          </a:prstGeom>
          <a:solidFill>
            <a:srgbClr val="1847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1" name="Google Shape;331;p10">
            <a:extLst>
              <a:ext uri="{FF2B5EF4-FFF2-40B4-BE49-F238E27FC236}">
                <a16:creationId xmlns:a16="http://schemas.microsoft.com/office/drawing/2014/main" id="{BDDA064D-C0AE-DA4D-9CBC-CD4B0C0AD334}"/>
              </a:ext>
            </a:extLst>
          </p:cNvPr>
          <p:cNvSpPr>
            <a:spLocks noChangeArrowheads="1"/>
          </p:cNvSpPr>
          <p:nvPr/>
        </p:nvSpPr>
        <p:spPr bwMode="auto">
          <a:xfrm rot="10800000" flipH="1">
            <a:off x="8763000" y="4010025"/>
            <a:ext cx="238125" cy="206375"/>
          </a:xfrm>
          <a:prstGeom prst="hexagon">
            <a:avLst>
              <a:gd name="adj" fmla="val 28659"/>
              <a:gd name="vf" fmla="val 115470"/>
            </a:avLst>
          </a:prstGeom>
          <a:noFill/>
          <a:ln w="19050">
            <a:solidFill>
              <a:srgbClr val="00E1C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a:p>
        </p:txBody>
      </p:sp>
      <p:sp>
        <p:nvSpPr>
          <p:cNvPr id="12" name="Google Shape;332;p10">
            <a:extLst>
              <a:ext uri="{FF2B5EF4-FFF2-40B4-BE49-F238E27FC236}">
                <a16:creationId xmlns:a16="http://schemas.microsoft.com/office/drawing/2014/main" id="{6AF666E3-1D0E-1F43-B2CA-474298A1AF4F}"/>
              </a:ext>
            </a:extLst>
          </p:cNvPr>
          <p:cNvSpPr txBox="1">
            <a:spLocks noGrp="1" noChangeArrowheads="1"/>
          </p:cNvSpPr>
          <p:nvPr>
            <p:ph type="sldNum" idx="10"/>
          </p:nvPr>
        </p:nvSpPr>
        <p:spPr/>
        <p:txBody>
          <a:bodyPr/>
          <a:lstStyle>
            <a:lvl1pPr>
              <a:defRPr/>
            </a:lvl1pPr>
          </a:lstStyle>
          <a:p>
            <a:pPr>
              <a:defRPr/>
            </a:pPr>
            <a:fld id="{589F9CA7-62CE-4642-A092-5D412AD740A2}" type="slidenum">
              <a:rPr lang="en-US" altLang="en-US"/>
              <a:pPr>
                <a:defRPr/>
              </a:pPr>
              <a:t>‹#›</a:t>
            </a:fld>
            <a:endParaRPr lang="en-US" altLang="en-US"/>
          </a:p>
        </p:txBody>
      </p:sp>
    </p:spTree>
    <p:extLst>
      <p:ext uri="{BB962C8B-B14F-4D97-AF65-F5344CB8AC3E}">
        <p14:creationId xmlns:p14="http://schemas.microsoft.com/office/powerpoint/2010/main" val="424823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8280D9-BA13-8540-B1CE-F24677B2E3BE}" type="datetimeFigureOut">
              <a:rPr lang="en-US" smtClean="0"/>
              <a:t>1/30/23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8147-15D8-6A41-A70E-8F3DD873FF90}" type="slidenum">
              <a:rPr lang="en-US" smtClean="0"/>
              <a:t>‹#›</a:t>
            </a:fld>
            <a:endParaRPr lang="en-US"/>
          </a:p>
        </p:txBody>
      </p:sp>
    </p:spTree>
    <p:extLst>
      <p:ext uri="{BB962C8B-B14F-4D97-AF65-F5344CB8AC3E}">
        <p14:creationId xmlns:p14="http://schemas.microsoft.com/office/powerpoint/2010/main" val="262239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DDDEAC33-2815-8F4A-B32D-6092D8AD246E}"/>
              </a:ext>
            </a:extLst>
          </p:cNvPr>
          <p:cNvSpPr txBox="1">
            <a:spLocks noGrp="1" noChangeArrowheads="1"/>
          </p:cNvSpPr>
          <p:nvPr>
            <p:ph type="title"/>
          </p:nvPr>
        </p:nvSpPr>
        <p:spPr bwMode="auto">
          <a:xfrm>
            <a:off x="1731963" y="1735138"/>
            <a:ext cx="4945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B708BD7A-E83F-DD47-B2CC-169FBF00DD9B}"/>
              </a:ext>
            </a:extLst>
          </p:cNvPr>
          <p:cNvSpPr txBox="1">
            <a:spLocks noGrp="1" noChangeArrowheads="1"/>
          </p:cNvSpPr>
          <p:nvPr>
            <p:ph type="body" idx="1"/>
          </p:nvPr>
        </p:nvSpPr>
        <p:spPr bwMode="auto">
          <a:xfrm>
            <a:off x="1731963" y="2255838"/>
            <a:ext cx="4945062"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A6072998-B5BC-5D43-BA18-C473CC785277}"/>
              </a:ext>
            </a:extLst>
          </p:cNvPr>
          <p:cNvSpPr txBox="1">
            <a:spLocks noGrp="1" noChangeArrowheads="1"/>
          </p:cNvSpPr>
          <p:nvPr>
            <p:ph type="sldNum" idx="12"/>
          </p:nvPr>
        </p:nvSpPr>
        <p:spPr bwMode="auto">
          <a:xfrm>
            <a:off x="14288" y="4786313"/>
            <a:ext cx="5476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buClr>
                <a:srgbClr val="000000"/>
              </a:buClr>
              <a:buFont typeface="Arial" panose="020B0604020202020204" pitchFamily="34" charset="0"/>
              <a:buNone/>
              <a:defRPr sz="1200">
                <a:solidFill>
                  <a:srgbClr val="19BBD5"/>
                </a:solidFill>
                <a:latin typeface="Nixie One"/>
                <a:ea typeface="Nixie One"/>
                <a:cs typeface="Nixie One"/>
                <a:sym typeface="Nixie One"/>
              </a:defRPr>
            </a:lvl1pPr>
          </a:lstStyle>
          <a:p>
            <a:pPr>
              <a:defRPr/>
            </a:pPr>
            <a:fld id="{A78A4597-48F4-4046-A534-E5F3393F98FA}"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ransition>
    <p:fade thruBlk="1"/>
  </p:transition>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image" Target="../media/image35.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3.png"/><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40.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5.png"/><Relationship Id="rId18" Type="http://schemas.openxmlformats.org/officeDocument/2006/relationships/image" Target="../media/image47.png"/><Relationship Id="rId3" Type="http://schemas.openxmlformats.org/officeDocument/2006/relationships/image" Target="../media/image35.png"/><Relationship Id="rId21" Type="http://schemas.openxmlformats.org/officeDocument/2006/relationships/image" Target="../media/image50.png"/><Relationship Id="rId7" Type="http://schemas.openxmlformats.org/officeDocument/2006/relationships/image" Target="../media/image44.png"/><Relationship Id="rId12" Type="http://schemas.openxmlformats.org/officeDocument/2006/relationships/image" Target="../media/image54.png"/><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40.png"/><Relationship Id="rId20"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42.png"/><Relationship Id="rId15" Type="http://schemas.openxmlformats.org/officeDocument/2006/relationships/image" Target="../media/image57.png"/><Relationship Id="rId23" Type="http://schemas.openxmlformats.org/officeDocument/2006/relationships/image" Target="../media/image61.png"/><Relationship Id="rId10" Type="http://schemas.openxmlformats.org/officeDocument/2006/relationships/image" Target="../media/image52.png"/><Relationship Id="rId19"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6.png"/><Relationship Id="rId22"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1.png"/><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1.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4.png"/><Relationship Id="rId3" Type="http://schemas.openxmlformats.org/officeDocument/2006/relationships/image" Target="../media/image35.png"/><Relationship Id="rId7" Type="http://schemas.openxmlformats.org/officeDocument/2006/relationships/image" Target="../media/image37.emf"/><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notesSlide" Target="../notesSlides/notesSlide15.xml"/><Relationship Id="rId16"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8.png"/><Relationship Id="rId5" Type="http://schemas.openxmlformats.org/officeDocument/2006/relationships/image" Target="../media/image611.png"/><Relationship Id="rId15" Type="http://schemas.openxmlformats.org/officeDocument/2006/relationships/image" Target="../media/image71.png"/><Relationship Id="rId10" Type="http://schemas.openxmlformats.org/officeDocument/2006/relationships/image" Target="../media/image67.png"/><Relationship Id="rId4" Type="http://schemas.openxmlformats.org/officeDocument/2006/relationships/image" Target="../media/image36.emf"/><Relationship Id="rId9" Type="http://schemas.openxmlformats.org/officeDocument/2006/relationships/image" Target="../media/image66.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41.tiff"/><Relationship Id="rId4" Type="http://schemas.openxmlformats.org/officeDocument/2006/relationships/image" Target="../media/image40.tiff"/></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6.tiff"/><Relationship Id="rId5" Type="http://schemas.openxmlformats.org/officeDocument/2006/relationships/hyperlink" Target="https://creativecommons.org/licenses/by/4.0/" TargetMode="Externa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10.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78.emf"/><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20.png"/><Relationship Id="rId5" Type="http://schemas.openxmlformats.org/officeDocument/2006/relationships/image" Target="../media/image411.png"/><Relationship Id="rId4" Type="http://schemas.openxmlformats.org/officeDocument/2006/relationships/image" Target="../media/image400.png"/></Relationships>
</file>

<file path=ppt/slides/_rels/slide25.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47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00.png"/></Relationships>
</file>

<file path=ppt/slides/_rels/slide26.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390.png"/><Relationship Id="rId7" Type="http://schemas.openxmlformats.org/officeDocument/2006/relationships/image" Target="../media/image51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490.png"/><Relationship Id="rId4" Type="http://schemas.openxmlformats.org/officeDocument/2006/relationships/image" Target="../media/image480.png"/></Relationships>
</file>

<file path=ppt/slides/_rels/slide27.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130.png"/><Relationship Id="rId7" Type="http://schemas.openxmlformats.org/officeDocument/2006/relationships/image" Target="../media/image54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530.png"/></Relationships>
</file>

<file path=ppt/slides/_rels/slide28.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520.png"/><Relationship Id="rId7" Type="http://schemas.openxmlformats.org/officeDocument/2006/relationships/image" Target="../media/image54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530.png"/><Relationship Id="rId9" Type="http://schemas.openxmlformats.org/officeDocument/2006/relationships/image" Target="../media/image560.png"/></Relationships>
</file>

<file path=ppt/slides/_rels/slide29.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70.png"/><Relationship Id="rId7" Type="http://schemas.openxmlformats.org/officeDocument/2006/relationships/image" Target="../media/image40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30.png"/><Relationship Id="rId5" Type="http://schemas.openxmlformats.org/officeDocument/2006/relationships/image" Target="../media/image520.png"/><Relationship Id="rId10" Type="http://schemas.openxmlformats.org/officeDocument/2006/relationships/image" Target="../media/image580.png"/><Relationship Id="rId4" Type="http://schemas.openxmlformats.org/officeDocument/2006/relationships/image" Target="../media/image560.png"/><Relationship Id="rId9" Type="http://schemas.openxmlformats.org/officeDocument/2006/relationships/image" Target="../media/image540.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20.png"/><Relationship Id="rId7" Type="http://schemas.openxmlformats.org/officeDocument/2006/relationships/image" Target="../media/image540.png"/><Relationship Id="rId2" Type="http://schemas.openxmlformats.org/officeDocument/2006/relationships/image" Target="../media/image560.png"/><Relationship Id="rId1" Type="http://schemas.openxmlformats.org/officeDocument/2006/relationships/slideLayout" Target="../slideLayouts/slideLayout6.xml"/><Relationship Id="rId6" Type="http://schemas.openxmlformats.org/officeDocument/2006/relationships/image" Target="../media/image490.png"/><Relationship Id="rId5" Type="http://schemas.openxmlformats.org/officeDocument/2006/relationships/image" Target="../media/image400.png"/><Relationship Id="rId10" Type="http://schemas.openxmlformats.org/officeDocument/2006/relationships/image" Target="../media/image600.png"/><Relationship Id="rId4" Type="http://schemas.openxmlformats.org/officeDocument/2006/relationships/image" Target="../media/image530.png"/><Relationship Id="rId9" Type="http://schemas.openxmlformats.org/officeDocument/2006/relationships/image" Target="../media/image590.png"/></Relationships>
</file>

<file path=ppt/slides/_rels/slide31.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560.png"/><Relationship Id="rId7" Type="http://schemas.openxmlformats.org/officeDocument/2006/relationships/image" Target="../media/image490.png"/><Relationship Id="rId2" Type="http://schemas.openxmlformats.org/officeDocument/2006/relationships/image" Target="../media/image600.png"/><Relationship Id="rId1" Type="http://schemas.openxmlformats.org/officeDocument/2006/relationships/slideLayout" Target="../slideLayouts/slideLayout6.xml"/><Relationship Id="rId6" Type="http://schemas.openxmlformats.org/officeDocument/2006/relationships/image" Target="../media/image400.png"/><Relationship Id="rId5" Type="http://schemas.openxmlformats.org/officeDocument/2006/relationships/image" Target="../media/image530.png"/><Relationship Id="rId10" Type="http://schemas.openxmlformats.org/officeDocument/2006/relationships/image" Target="../media/image610.png"/><Relationship Id="rId4" Type="http://schemas.openxmlformats.org/officeDocument/2006/relationships/image" Target="../media/image520.png"/><Relationship Id="rId9" Type="http://schemas.openxmlformats.org/officeDocument/2006/relationships/image" Target="../media/image580.png"/></Relationships>
</file>

<file path=ppt/slides/_rels/slide32.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600.png"/><Relationship Id="rId7" Type="http://schemas.openxmlformats.org/officeDocument/2006/relationships/image" Target="../media/image620.png"/><Relationship Id="rId12" Type="http://schemas.openxmlformats.org/officeDocument/2006/relationships/image" Target="../media/image640.png"/><Relationship Id="rId2" Type="http://schemas.openxmlformats.org/officeDocument/2006/relationships/image" Target="../media/image610.png"/><Relationship Id="rId1" Type="http://schemas.openxmlformats.org/officeDocument/2006/relationships/slideLayout" Target="../slideLayouts/slideLayout6.xml"/><Relationship Id="rId6" Type="http://schemas.openxmlformats.org/officeDocument/2006/relationships/image" Target="../media/image530.png"/><Relationship Id="rId11" Type="http://schemas.openxmlformats.org/officeDocument/2006/relationships/image" Target="../media/image630.png"/><Relationship Id="rId5" Type="http://schemas.openxmlformats.org/officeDocument/2006/relationships/image" Target="../media/image520.png"/><Relationship Id="rId10" Type="http://schemas.openxmlformats.org/officeDocument/2006/relationships/image" Target="../media/image580.png"/><Relationship Id="rId4" Type="http://schemas.openxmlformats.org/officeDocument/2006/relationships/image" Target="../media/image560.png"/><Relationship Id="rId9" Type="http://schemas.openxmlformats.org/officeDocument/2006/relationships/image" Target="../media/image540.png"/></Relationships>
</file>

<file path=ppt/slides/_rels/slide33.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image" Target="../media/image610.png"/><Relationship Id="rId7" Type="http://schemas.openxmlformats.org/officeDocument/2006/relationships/image" Target="../media/image530.png"/><Relationship Id="rId12"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6.xml"/><Relationship Id="rId6" Type="http://schemas.openxmlformats.org/officeDocument/2006/relationships/image" Target="../media/image520.png"/><Relationship Id="rId11" Type="http://schemas.openxmlformats.org/officeDocument/2006/relationships/image" Target="../media/image580.png"/><Relationship Id="rId5" Type="http://schemas.openxmlformats.org/officeDocument/2006/relationships/image" Target="../media/image560.png"/><Relationship Id="rId10" Type="http://schemas.openxmlformats.org/officeDocument/2006/relationships/image" Target="../media/image540.png"/><Relationship Id="rId4" Type="http://schemas.openxmlformats.org/officeDocument/2006/relationships/image" Target="../media/image600.png"/><Relationship Id="rId9" Type="http://schemas.openxmlformats.org/officeDocument/2006/relationships/image" Target="../media/image490.png"/></Relationships>
</file>

<file path=ppt/slides/_rels/slide34.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image" Target="../media/image660.png"/><Relationship Id="rId3" Type="http://schemas.openxmlformats.org/officeDocument/2006/relationships/image" Target="../media/image640.png"/><Relationship Id="rId7" Type="http://schemas.openxmlformats.org/officeDocument/2006/relationships/image" Target="../media/image520.png"/><Relationship Id="rId12" Type="http://schemas.openxmlformats.org/officeDocument/2006/relationships/image" Target="../media/image580.png"/><Relationship Id="rId2" Type="http://schemas.openxmlformats.org/officeDocument/2006/relationships/image" Target="../media/image650.png"/><Relationship Id="rId1" Type="http://schemas.openxmlformats.org/officeDocument/2006/relationships/slideLayout" Target="../slideLayouts/slideLayout6.xml"/><Relationship Id="rId6" Type="http://schemas.openxmlformats.org/officeDocument/2006/relationships/image" Target="../media/image560.png"/><Relationship Id="rId11" Type="http://schemas.openxmlformats.org/officeDocument/2006/relationships/image" Target="../media/image540.png"/><Relationship Id="rId5" Type="http://schemas.openxmlformats.org/officeDocument/2006/relationships/image" Target="../media/image600.png"/><Relationship Id="rId10" Type="http://schemas.openxmlformats.org/officeDocument/2006/relationships/image" Target="../media/image490.png"/><Relationship Id="rId4" Type="http://schemas.openxmlformats.org/officeDocument/2006/relationships/image" Target="../media/image610.png"/><Relationship Id="rId9" Type="http://schemas.openxmlformats.org/officeDocument/2006/relationships/image" Target="../media/image400.png"/></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4.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3.png"/><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png"/><Relationship Id="rId10" Type="http://schemas.openxmlformats.org/officeDocument/2006/relationships/image" Target="../media/image91.png"/><Relationship Id="rId4" Type="http://schemas.openxmlformats.org/officeDocument/2006/relationships/image" Target="../media/image86.png"/><Relationship Id="rId9" Type="http://schemas.openxmlformats.org/officeDocument/2006/relationships/image" Target="../media/image400.png"/></Relationships>
</file>

<file path=ppt/slides/_rels/slide36.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37.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670.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120.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3.png"/><Relationship Id="rId10" Type="http://schemas.openxmlformats.org/officeDocument/2006/relationships/image" Target="../media/image22.png"/><Relationship Id="rId19"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1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4E43A-523E-264E-A5B5-010246E30C43}"/>
              </a:ext>
            </a:extLst>
          </p:cNvPr>
          <p:cNvSpPr>
            <a:spLocks noGrp="1"/>
          </p:cNvSpPr>
          <p:nvPr>
            <p:ph type="ctrTitle"/>
          </p:nvPr>
        </p:nvSpPr>
        <p:spPr/>
        <p:txBody>
          <a:bodyPr/>
          <a:lstStyle/>
          <a:p>
            <a:r>
              <a:rPr lang="en-US"/>
              <a:t>HA4 </a:t>
            </a:r>
            <a:r>
              <a:rPr lang="en-US" dirty="0"/>
              <a:t>- Logic Simplification</a:t>
            </a:r>
          </a:p>
        </p:txBody>
      </p:sp>
      <p:sp>
        <p:nvSpPr>
          <p:cNvPr id="4" name="Subtitle 3">
            <a:extLst>
              <a:ext uri="{FF2B5EF4-FFF2-40B4-BE49-F238E27FC236}">
                <a16:creationId xmlns:a16="http://schemas.microsoft.com/office/drawing/2014/main" id="{27AD35CD-0F73-024D-9CE8-810F26DD5619}"/>
              </a:ext>
            </a:extLst>
          </p:cNvPr>
          <p:cNvSpPr>
            <a:spLocks noGrp="1"/>
          </p:cNvSpPr>
          <p:nvPr>
            <p:ph type="subTitle" idx="1"/>
          </p:nvPr>
        </p:nvSpPr>
        <p:spPr/>
        <p:txBody>
          <a:bodyPr/>
          <a:lstStyle/>
          <a:p>
            <a:r>
              <a:rPr lang="en-US" dirty="0"/>
              <a:t>COMP 256 – Dickinson College</a:t>
            </a:r>
          </a:p>
          <a:p>
            <a:r>
              <a:rPr lang="en-US" dirty="0"/>
              <a:t>Prof. </a:t>
            </a:r>
            <a:r>
              <a:rPr lang="en-US" dirty="0" err="1"/>
              <a:t>Braught</a:t>
            </a:r>
            <a:endParaRPr lang="en-US" dirty="0"/>
          </a:p>
          <a:p>
            <a:r>
              <a:rPr lang="en-US"/>
              <a:t>Spring 2023</a:t>
            </a:r>
            <a:endParaRPr lang="en-US" dirty="0"/>
          </a:p>
          <a:p>
            <a:endParaRPr lang="en-US" dirty="0"/>
          </a:p>
        </p:txBody>
      </p:sp>
    </p:spTree>
    <p:extLst>
      <p:ext uri="{BB962C8B-B14F-4D97-AF65-F5344CB8AC3E}">
        <p14:creationId xmlns:p14="http://schemas.microsoft.com/office/powerpoint/2010/main" val="381801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28976B-6824-3B40-B03A-8E78929AAB75}"/>
              </a:ext>
            </a:extLst>
          </p:cNvPr>
          <p:cNvSpPr>
            <a:spLocks noGrp="1"/>
          </p:cNvSpPr>
          <p:nvPr>
            <p:ph type="sldNum" idx="10"/>
          </p:nvPr>
        </p:nvSpPr>
        <p:spPr/>
        <p:txBody>
          <a:bodyPr/>
          <a:lstStyle/>
          <a:p>
            <a:pPr>
              <a:defRPr/>
            </a:pPr>
            <a:fld id="{E254D74D-04A3-DC41-85BE-66EE1B054D78}" type="slidenum">
              <a:rPr lang="en-US" altLang="en-US" smtClean="0"/>
              <a:pPr>
                <a:defRPr/>
              </a:pPr>
              <a:t>10</a:t>
            </a:fld>
            <a:endParaRPr lang="en-US" altLang="en-US"/>
          </a:p>
        </p:txBody>
      </p:sp>
      <p:grpSp>
        <p:nvGrpSpPr>
          <p:cNvPr id="5" name="Group 4">
            <a:extLst>
              <a:ext uri="{FF2B5EF4-FFF2-40B4-BE49-F238E27FC236}">
                <a16:creationId xmlns:a16="http://schemas.microsoft.com/office/drawing/2014/main" id="{9C36C89C-2166-1643-9518-2A21496B6279}"/>
              </a:ext>
            </a:extLst>
          </p:cNvPr>
          <p:cNvGrpSpPr/>
          <p:nvPr/>
        </p:nvGrpSpPr>
        <p:grpSpPr>
          <a:xfrm>
            <a:off x="1922672" y="725241"/>
            <a:ext cx="6326806" cy="2062103"/>
            <a:chOff x="4780446" y="907022"/>
            <a:chExt cx="6653515" cy="2062103"/>
          </a:xfrm>
        </p:grpSpPr>
        <p:sp>
          <p:nvSpPr>
            <p:cNvPr id="6" name="TextBox 5">
              <a:extLst>
                <a:ext uri="{FF2B5EF4-FFF2-40B4-BE49-F238E27FC236}">
                  <a16:creationId xmlns:a16="http://schemas.microsoft.com/office/drawing/2014/main" id="{A51CDBFE-408D-1C43-B7D0-653DEC907A1C}"/>
                </a:ext>
              </a:extLst>
            </p:cNvPr>
            <p:cNvSpPr txBox="1"/>
            <p:nvPr/>
          </p:nvSpPr>
          <p:spPr>
            <a:xfrm>
              <a:off x="5463161" y="907022"/>
              <a:ext cx="5970800" cy="2062103"/>
            </a:xfrm>
            <a:prstGeom prst="rect">
              <a:avLst/>
            </a:prstGeom>
            <a:noFill/>
          </p:spPr>
          <p:txBody>
            <a:bodyPr wrap="square" rtlCol="0">
              <a:spAutoFit/>
            </a:bodyPr>
            <a:lstStyle/>
            <a:p>
              <a:r>
                <a:rPr lang="en-US" sz="1600" dirty="0">
                  <a:latin typeface="Segoe Print" panose="02000800000000000000" pitchFamily="2" charset="0"/>
                </a:rPr>
                <a:t>Find an equivalent circuit for the one shown below but using fewer gates.</a:t>
              </a:r>
            </a:p>
            <a:p>
              <a:pPr marL="800100" lvl="1" indent="-342900">
                <a:buFont typeface="+mj-lt"/>
                <a:buAutoNum type="arabicPeriod"/>
              </a:pPr>
              <a:r>
                <a:rPr lang="en-US" sz="1600" dirty="0">
                  <a:latin typeface="Segoe Print" panose="02000800000000000000" pitchFamily="2" charset="0"/>
                </a:rPr>
                <a:t>Use substitution method to get a logic expression for the Boolean function W.</a:t>
              </a:r>
            </a:p>
            <a:p>
              <a:pPr marL="800100" lvl="1" indent="-342900">
                <a:buFont typeface="+mj-lt"/>
                <a:buAutoNum type="arabicPeriod"/>
              </a:pPr>
              <a:r>
                <a:rPr lang="en-US" sz="1600" dirty="0">
                  <a:latin typeface="Segoe Print" panose="02000800000000000000" pitchFamily="2" charset="0"/>
                </a:rPr>
                <a:t>Simplify W using a Boolean Identity.</a:t>
              </a:r>
            </a:p>
            <a:p>
              <a:pPr marL="1257300" lvl="2" indent="-342900">
                <a:buFont typeface="Arial" panose="020B0604020202020204" pitchFamily="34" charset="0"/>
                <a:buChar char="•"/>
              </a:pPr>
              <a:r>
                <a:rPr lang="en-US" sz="1600" dirty="0">
                  <a:latin typeface="Segoe Print" panose="02000800000000000000" pitchFamily="2" charset="0"/>
                </a:rPr>
                <a:t>Indicate the identity and the form used.</a:t>
              </a:r>
            </a:p>
            <a:p>
              <a:pPr marL="800100" lvl="1" indent="-342900">
                <a:buFont typeface="+mj-lt"/>
                <a:buAutoNum type="arabicPeriod"/>
              </a:pPr>
              <a:r>
                <a:rPr lang="en-US" sz="1600" dirty="0">
                  <a:latin typeface="Segoe Print" panose="02000800000000000000" pitchFamily="2" charset="0"/>
                </a:rPr>
                <a:t>Draw the equivalent circuit.</a:t>
              </a:r>
            </a:p>
            <a:p>
              <a:pPr marL="800100" lvl="1" indent="-342900">
                <a:buFont typeface="+mj-lt"/>
                <a:buAutoNum type="arabicPeriod"/>
              </a:pPr>
              <a:r>
                <a:rPr lang="en-US" sz="1600" dirty="0">
                  <a:latin typeface="Segoe Print" panose="02000800000000000000" pitchFamily="2" charset="0"/>
                </a:rPr>
                <a:t>Check your work with a truth table.</a:t>
              </a:r>
            </a:p>
          </p:txBody>
        </p:sp>
        <p:pic>
          <p:nvPicPr>
            <p:cNvPr id="7" name="Picture 6">
              <a:extLst>
                <a:ext uri="{FF2B5EF4-FFF2-40B4-BE49-F238E27FC236}">
                  <a16:creationId xmlns:a16="http://schemas.microsoft.com/office/drawing/2014/main" id="{AF7E5B99-F163-9A4D-A0C2-A133E82D4B23}"/>
                </a:ext>
              </a:extLst>
            </p:cNvPr>
            <p:cNvPicPr>
              <a:picLocks noChangeAspect="1"/>
            </p:cNvPicPr>
            <p:nvPr/>
          </p:nvPicPr>
          <p:blipFill>
            <a:blip r:embed="rId3"/>
            <a:stretch>
              <a:fillRect/>
            </a:stretch>
          </p:blipFill>
          <p:spPr>
            <a:xfrm>
              <a:off x="4780446" y="1596716"/>
              <a:ext cx="682714" cy="682714"/>
            </a:xfrm>
            <a:prstGeom prst="rect">
              <a:avLst/>
            </a:prstGeom>
          </p:spPr>
        </p:pic>
      </p:grpSp>
      <p:grpSp>
        <p:nvGrpSpPr>
          <p:cNvPr id="14" name="Group 13">
            <a:extLst>
              <a:ext uri="{FF2B5EF4-FFF2-40B4-BE49-F238E27FC236}">
                <a16:creationId xmlns:a16="http://schemas.microsoft.com/office/drawing/2014/main" id="{3CB9677A-F055-DB43-919D-136D28F00677}"/>
              </a:ext>
            </a:extLst>
          </p:cNvPr>
          <p:cNvGrpSpPr/>
          <p:nvPr/>
        </p:nvGrpSpPr>
        <p:grpSpPr>
          <a:xfrm>
            <a:off x="72766" y="3261416"/>
            <a:ext cx="2537150" cy="1154898"/>
            <a:chOff x="2921078" y="2632693"/>
            <a:chExt cx="2537150" cy="1154898"/>
          </a:xfrm>
        </p:grpSpPr>
        <p:grpSp>
          <p:nvGrpSpPr>
            <p:cNvPr id="15" name="Group 14">
              <a:extLst>
                <a:ext uri="{FF2B5EF4-FFF2-40B4-BE49-F238E27FC236}">
                  <a16:creationId xmlns:a16="http://schemas.microsoft.com/office/drawing/2014/main" id="{35386E65-98EB-274E-9C41-DC9BEDEC442C}"/>
                </a:ext>
              </a:extLst>
            </p:cNvPr>
            <p:cNvGrpSpPr>
              <a:grpSpLocks noChangeAspect="1"/>
            </p:cNvGrpSpPr>
            <p:nvPr/>
          </p:nvGrpSpPr>
          <p:grpSpPr>
            <a:xfrm>
              <a:off x="4116271" y="3006682"/>
              <a:ext cx="1007735" cy="413735"/>
              <a:chOff x="3675121" y="3048834"/>
              <a:chExt cx="1762475" cy="723601"/>
            </a:xfrm>
          </p:grpSpPr>
          <p:cxnSp>
            <p:nvCxnSpPr>
              <p:cNvPr id="31" name="Straight Connector 30">
                <a:extLst>
                  <a:ext uri="{FF2B5EF4-FFF2-40B4-BE49-F238E27FC236}">
                    <a16:creationId xmlns:a16="http://schemas.microsoft.com/office/drawing/2014/main" id="{AE5D3BF6-B720-3248-BF19-B90D0119BF80}"/>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A9186F-09B8-CD4C-8501-239BA4FD3F7F}"/>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0D80B1-0587-054D-BE1D-30479E8983EB}"/>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7C92DF0-7B52-104D-BA74-6B82E77154B2}"/>
                  </a:ext>
                </a:extLst>
              </p:cNvPr>
              <p:cNvGrpSpPr/>
              <p:nvPr/>
            </p:nvGrpSpPr>
            <p:grpSpPr>
              <a:xfrm>
                <a:off x="3990333" y="3048834"/>
                <a:ext cx="1016928" cy="723601"/>
                <a:chOff x="3990333" y="3048834"/>
                <a:chExt cx="1016928" cy="723601"/>
              </a:xfrm>
            </p:grpSpPr>
            <p:sp>
              <p:nvSpPr>
                <p:cNvPr id="35" name="Stored Data 71">
                  <a:extLst>
                    <a:ext uri="{FF2B5EF4-FFF2-40B4-BE49-F238E27FC236}">
                      <a16:creationId xmlns:a16="http://schemas.microsoft.com/office/drawing/2014/main" id="{5A0A1B26-A3D2-2449-99D4-B8913B048F37}"/>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ored Data 71">
                  <a:extLst>
                    <a:ext uri="{FF2B5EF4-FFF2-40B4-BE49-F238E27FC236}">
                      <a16:creationId xmlns:a16="http://schemas.microsoft.com/office/drawing/2014/main" id="{1256ACA3-ACA3-324D-A71E-19EC8FC3091B}"/>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 name="Group 15">
              <a:extLst>
                <a:ext uri="{FF2B5EF4-FFF2-40B4-BE49-F238E27FC236}">
                  <a16:creationId xmlns:a16="http://schemas.microsoft.com/office/drawing/2014/main" id="{BC2FC660-196E-6C46-8EF2-6D861325E6A7}"/>
                </a:ext>
              </a:extLst>
            </p:cNvPr>
            <p:cNvGrpSpPr>
              <a:grpSpLocks noChangeAspect="1"/>
            </p:cNvGrpSpPr>
            <p:nvPr/>
          </p:nvGrpSpPr>
          <p:grpSpPr>
            <a:xfrm>
              <a:off x="3214505" y="2632693"/>
              <a:ext cx="914400" cy="476503"/>
              <a:chOff x="379248" y="5807937"/>
              <a:chExt cx="1448058" cy="752875"/>
            </a:xfrm>
          </p:grpSpPr>
          <p:cxnSp>
            <p:nvCxnSpPr>
              <p:cNvPr id="27" name="Straight Connector 26">
                <a:extLst>
                  <a:ext uri="{FF2B5EF4-FFF2-40B4-BE49-F238E27FC236}">
                    <a16:creationId xmlns:a16="http://schemas.microsoft.com/office/drawing/2014/main" id="{5A985B9D-DF58-9B43-8F43-F94181392C8A}"/>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12992B-1BC5-0E4C-85FC-DF97C4AD3AB1}"/>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F72D872D-ABF8-6141-B48C-9CE06AE08F7A}"/>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riangle 29">
                <a:extLst>
                  <a:ext uri="{FF2B5EF4-FFF2-40B4-BE49-F238E27FC236}">
                    <a16:creationId xmlns:a16="http://schemas.microsoft.com/office/drawing/2014/main" id="{7B8C8A7D-BF39-D340-BB8B-B37E63069279}"/>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9E6A00F-61DA-CB4A-985A-76F613BC51F7}"/>
                </a:ext>
              </a:extLst>
            </p:cNvPr>
            <p:cNvGrpSpPr>
              <a:grpSpLocks noChangeAspect="1"/>
            </p:cNvGrpSpPr>
            <p:nvPr/>
          </p:nvGrpSpPr>
          <p:grpSpPr>
            <a:xfrm>
              <a:off x="3217925" y="3311088"/>
              <a:ext cx="914400" cy="476503"/>
              <a:chOff x="379248" y="5807937"/>
              <a:chExt cx="1448058" cy="752875"/>
            </a:xfrm>
          </p:grpSpPr>
          <p:cxnSp>
            <p:nvCxnSpPr>
              <p:cNvPr id="23" name="Straight Connector 22">
                <a:extLst>
                  <a:ext uri="{FF2B5EF4-FFF2-40B4-BE49-F238E27FC236}">
                    <a16:creationId xmlns:a16="http://schemas.microsoft.com/office/drawing/2014/main" id="{5164B868-F505-1143-B0A8-5225FCE14526}"/>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69FEA6E-D76D-7744-987E-E19EA53B765E}"/>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BD42591-8525-5446-9551-0085BDD20F25}"/>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riangle 25">
                <a:extLst>
                  <a:ext uri="{FF2B5EF4-FFF2-40B4-BE49-F238E27FC236}">
                    <a16:creationId xmlns:a16="http://schemas.microsoft.com/office/drawing/2014/main" id="{E47D62AC-8D66-8340-9040-FE4A87120B73}"/>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Connector 17">
              <a:extLst>
                <a:ext uri="{FF2B5EF4-FFF2-40B4-BE49-F238E27FC236}">
                  <a16:creationId xmlns:a16="http://schemas.microsoft.com/office/drawing/2014/main" id="{94840B2C-C56E-9044-8B25-3016FBD3328D}"/>
                </a:ext>
              </a:extLst>
            </p:cNvPr>
            <p:cNvCxnSpPr>
              <a:cxnSpLocks/>
            </p:cNvCxnSpPr>
            <p:nvPr/>
          </p:nvCxnSpPr>
          <p:spPr>
            <a:xfrm flipV="1">
              <a:off x="4121844" y="2866274"/>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6343B3-4915-DE4C-8936-5E69A0CCC136}"/>
                </a:ext>
              </a:extLst>
            </p:cNvPr>
            <p:cNvCxnSpPr>
              <a:cxnSpLocks/>
            </p:cNvCxnSpPr>
            <p:nvPr/>
          </p:nvCxnSpPr>
          <p:spPr>
            <a:xfrm flipV="1">
              <a:off x="4125158" y="330690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62C16C-A62B-0042-87FC-D41C7D4518DE}"/>
                </a:ext>
              </a:extLst>
            </p:cNvPr>
            <p:cNvSpPr txBox="1"/>
            <p:nvPr/>
          </p:nvSpPr>
          <p:spPr>
            <a:xfrm>
              <a:off x="2921078" y="2716518"/>
              <a:ext cx="287258" cy="276999"/>
            </a:xfrm>
            <a:prstGeom prst="rect">
              <a:avLst/>
            </a:prstGeom>
            <a:noFill/>
          </p:spPr>
          <p:txBody>
            <a:bodyPr wrap="none" rtlCol="0">
              <a:spAutoFit/>
            </a:bodyPr>
            <a:lstStyle/>
            <a:p>
              <a:r>
                <a:rPr lang="en-US" sz="1200" dirty="0"/>
                <a:t>P</a:t>
              </a:r>
              <a:endParaRPr lang="en-US" dirty="0"/>
            </a:p>
          </p:txBody>
        </p:sp>
        <p:sp>
          <p:nvSpPr>
            <p:cNvPr id="21" name="TextBox 20">
              <a:extLst>
                <a:ext uri="{FF2B5EF4-FFF2-40B4-BE49-F238E27FC236}">
                  <a16:creationId xmlns:a16="http://schemas.microsoft.com/office/drawing/2014/main" id="{78B94494-AA45-9A4E-A7BF-0498C6BC7B4A}"/>
                </a:ext>
              </a:extLst>
            </p:cNvPr>
            <p:cNvSpPr txBox="1"/>
            <p:nvPr/>
          </p:nvSpPr>
          <p:spPr>
            <a:xfrm>
              <a:off x="2921078" y="3416883"/>
              <a:ext cx="304892" cy="276999"/>
            </a:xfrm>
            <a:prstGeom prst="rect">
              <a:avLst/>
            </a:prstGeom>
            <a:noFill/>
          </p:spPr>
          <p:txBody>
            <a:bodyPr wrap="none" rtlCol="0">
              <a:spAutoFit/>
            </a:bodyPr>
            <a:lstStyle/>
            <a:p>
              <a:r>
                <a:rPr lang="en-US" sz="1200" dirty="0"/>
                <a:t>Q</a:t>
              </a:r>
              <a:endParaRPr lang="en-US" dirty="0"/>
            </a:p>
          </p:txBody>
        </p:sp>
        <p:sp>
          <p:nvSpPr>
            <p:cNvPr id="22" name="TextBox 21">
              <a:extLst>
                <a:ext uri="{FF2B5EF4-FFF2-40B4-BE49-F238E27FC236}">
                  <a16:creationId xmlns:a16="http://schemas.microsoft.com/office/drawing/2014/main" id="{52B71E3D-03BA-BF4B-99A3-D6A12CCA2794}"/>
                </a:ext>
              </a:extLst>
            </p:cNvPr>
            <p:cNvSpPr txBox="1"/>
            <p:nvPr/>
          </p:nvSpPr>
          <p:spPr>
            <a:xfrm>
              <a:off x="5127688" y="3084382"/>
              <a:ext cx="330540" cy="276999"/>
            </a:xfrm>
            <a:prstGeom prst="rect">
              <a:avLst/>
            </a:prstGeom>
            <a:noFill/>
          </p:spPr>
          <p:txBody>
            <a:bodyPr wrap="none" rtlCol="0">
              <a:spAutoFit/>
            </a:bodyPr>
            <a:lstStyle/>
            <a:p>
              <a:r>
                <a:rPr lang="en-US" sz="1200" dirty="0"/>
                <a:t>W</a:t>
              </a:r>
              <a:endParaRPr lang="en-US" dirty="0"/>
            </a:p>
          </p:txBody>
        </p: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C4296BC-90C0-A84A-8C99-3F9404CDC0DF}"/>
                  </a:ext>
                </a:extLst>
              </p:cNvPr>
              <p:cNvSpPr txBox="1"/>
              <p:nvPr/>
            </p:nvSpPr>
            <p:spPr>
              <a:xfrm>
                <a:off x="3352866" y="2996035"/>
                <a:ext cx="1570686" cy="370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oMath>
                  </m:oMathPara>
                </a14:m>
                <a:endParaRPr lang="en-US" sz="2400" dirty="0"/>
              </a:p>
            </p:txBody>
          </p:sp>
        </mc:Choice>
        <mc:Fallback xmlns="">
          <p:sp>
            <p:nvSpPr>
              <p:cNvPr id="37" name="TextBox 36">
                <a:extLst>
                  <a:ext uri="{FF2B5EF4-FFF2-40B4-BE49-F238E27FC236}">
                    <a16:creationId xmlns:a16="http://schemas.microsoft.com/office/drawing/2014/main" id="{9C4296BC-90C0-A84A-8C99-3F9404CDC0DF}"/>
                  </a:ext>
                </a:extLst>
              </p:cNvPr>
              <p:cNvSpPr txBox="1">
                <a:spLocks noRot="1" noChangeAspect="1" noMove="1" noResize="1" noEditPoints="1" noAdjustHandles="1" noChangeArrowheads="1" noChangeShapeType="1" noTextEdit="1"/>
              </p:cNvSpPr>
              <p:nvPr/>
            </p:nvSpPr>
            <p:spPr>
              <a:xfrm>
                <a:off x="3352866" y="2996035"/>
                <a:ext cx="1570686" cy="370101"/>
              </a:xfrm>
              <a:prstGeom prst="rect">
                <a:avLst/>
              </a:prstGeom>
              <a:blipFill>
                <a:blip r:embed="rId4"/>
                <a:stretch>
                  <a:fillRect l="-4032" r="-4839"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6C7F0B0-491E-BB43-A682-4F573808973B}"/>
                  </a:ext>
                </a:extLst>
              </p:cNvPr>
              <p:cNvSpPr txBox="1"/>
              <p:nvPr/>
            </p:nvSpPr>
            <p:spPr>
              <a:xfrm>
                <a:off x="3347162" y="3465972"/>
                <a:ext cx="1197123" cy="370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𝑊</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𝑃𝑄</m:t>
                          </m:r>
                        </m:e>
                      </m:acc>
                    </m:oMath>
                  </m:oMathPara>
                </a14:m>
                <a:endParaRPr lang="en-US" sz="2400" dirty="0"/>
              </a:p>
            </p:txBody>
          </p:sp>
        </mc:Choice>
        <mc:Fallback xmlns="">
          <p:sp>
            <p:nvSpPr>
              <p:cNvPr id="40" name="TextBox 39">
                <a:extLst>
                  <a:ext uri="{FF2B5EF4-FFF2-40B4-BE49-F238E27FC236}">
                    <a16:creationId xmlns:a16="http://schemas.microsoft.com/office/drawing/2014/main" id="{E6C7F0B0-491E-BB43-A682-4F573808973B}"/>
                  </a:ext>
                </a:extLst>
              </p:cNvPr>
              <p:cNvSpPr txBox="1">
                <a:spLocks noRot="1" noChangeAspect="1" noMove="1" noResize="1" noEditPoints="1" noAdjustHandles="1" noChangeArrowheads="1" noChangeShapeType="1" noTextEdit="1"/>
              </p:cNvSpPr>
              <p:nvPr/>
            </p:nvSpPr>
            <p:spPr>
              <a:xfrm>
                <a:off x="3347162" y="3465972"/>
                <a:ext cx="1197123" cy="370101"/>
              </a:xfrm>
              <a:prstGeom prst="rect">
                <a:avLst/>
              </a:prstGeom>
              <a:blipFill>
                <a:blip r:embed="rId5"/>
                <a:stretch>
                  <a:fillRect l="-4211" r="-6316" b="-3103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5ABD178-A067-CA4A-B8FA-794AA7F6B385}"/>
              </a:ext>
            </a:extLst>
          </p:cNvPr>
          <p:cNvSpPr txBox="1"/>
          <p:nvPr/>
        </p:nvSpPr>
        <p:spPr>
          <a:xfrm>
            <a:off x="2904546" y="3059563"/>
            <a:ext cx="333746" cy="307777"/>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B1B2E72C-42A6-3C4A-B85F-F4E58D5BBA16}"/>
              </a:ext>
            </a:extLst>
          </p:cNvPr>
          <p:cNvSpPr txBox="1"/>
          <p:nvPr/>
        </p:nvSpPr>
        <p:spPr>
          <a:xfrm>
            <a:off x="2904546" y="3510242"/>
            <a:ext cx="333746" cy="307777"/>
          </a:xfrm>
          <a:prstGeom prst="rect">
            <a:avLst/>
          </a:prstGeom>
          <a:noFill/>
        </p:spPr>
        <p:txBody>
          <a:bodyPr wrap="none" rtlCol="0">
            <a:spAutoFit/>
          </a:bodyPr>
          <a:lstStyle/>
          <a:p>
            <a:r>
              <a:rPr lang="en-US" dirty="0"/>
              <a:t>2.</a:t>
            </a:r>
          </a:p>
        </p:txBody>
      </p:sp>
      <p:grpSp>
        <p:nvGrpSpPr>
          <p:cNvPr id="42" name="Group 41">
            <a:extLst>
              <a:ext uri="{FF2B5EF4-FFF2-40B4-BE49-F238E27FC236}">
                <a16:creationId xmlns:a16="http://schemas.microsoft.com/office/drawing/2014/main" id="{8649D8C4-901E-A946-9949-0C84D90436B9}"/>
              </a:ext>
            </a:extLst>
          </p:cNvPr>
          <p:cNvGrpSpPr/>
          <p:nvPr/>
        </p:nvGrpSpPr>
        <p:grpSpPr>
          <a:xfrm>
            <a:off x="3347162" y="3978123"/>
            <a:ext cx="1401617" cy="479309"/>
            <a:chOff x="687769" y="2703390"/>
            <a:chExt cx="1401617" cy="479309"/>
          </a:xfrm>
        </p:grpSpPr>
        <p:grpSp>
          <p:nvGrpSpPr>
            <p:cNvPr id="43" name="Group 42">
              <a:extLst>
                <a:ext uri="{FF2B5EF4-FFF2-40B4-BE49-F238E27FC236}">
                  <a16:creationId xmlns:a16="http://schemas.microsoft.com/office/drawing/2014/main" id="{057AAFCF-01D0-C241-B5B8-C054C3006ADD}"/>
                </a:ext>
              </a:extLst>
            </p:cNvPr>
            <p:cNvGrpSpPr>
              <a:grpSpLocks noChangeAspect="1"/>
            </p:cNvGrpSpPr>
            <p:nvPr/>
          </p:nvGrpSpPr>
          <p:grpSpPr>
            <a:xfrm>
              <a:off x="915787" y="2747021"/>
              <a:ext cx="914400" cy="402959"/>
              <a:chOff x="3279279" y="4177246"/>
              <a:chExt cx="1681757" cy="741118"/>
            </a:xfrm>
          </p:grpSpPr>
          <p:cxnSp>
            <p:nvCxnSpPr>
              <p:cNvPr id="47" name="Straight Connector 46">
                <a:extLst>
                  <a:ext uri="{FF2B5EF4-FFF2-40B4-BE49-F238E27FC236}">
                    <a16:creationId xmlns:a16="http://schemas.microsoft.com/office/drawing/2014/main" id="{C10D0014-4FD3-FD43-9C1A-FB689CA699CC}"/>
                  </a:ext>
                </a:extLst>
              </p:cNvPr>
              <p:cNvCxnSpPr/>
              <p:nvPr/>
            </p:nvCxnSpPr>
            <p:spPr>
              <a:xfrm flipV="1">
                <a:off x="3279279" y="4734370"/>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E9CB48-5A0B-F442-95BA-62A001EB1B83}"/>
                  </a:ext>
                </a:extLst>
              </p:cNvPr>
              <p:cNvCxnSpPr/>
              <p:nvPr/>
            </p:nvCxnSpPr>
            <p:spPr>
              <a:xfrm flipV="1">
                <a:off x="3279279" y="4371022"/>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EF3A2EEC-1689-8648-90CD-A6612BFEB2E9}"/>
                  </a:ext>
                </a:extLst>
              </p:cNvPr>
              <p:cNvGrpSpPr/>
              <p:nvPr/>
            </p:nvGrpSpPr>
            <p:grpSpPr>
              <a:xfrm>
                <a:off x="4584720" y="4496209"/>
                <a:ext cx="376316" cy="117436"/>
                <a:chOff x="1490775" y="1289057"/>
                <a:chExt cx="376316" cy="117436"/>
              </a:xfrm>
            </p:grpSpPr>
            <p:cxnSp>
              <p:nvCxnSpPr>
                <p:cNvPr id="51" name="Straight Connector 50">
                  <a:extLst>
                    <a:ext uri="{FF2B5EF4-FFF2-40B4-BE49-F238E27FC236}">
                      <a16:creationId xmlns:a16="http://schemas.microsoft.com/office/drawing/2014/main" id="{61C879A6-2481-AB42-943D-3438A962D1B0}"/>
                    </a:ext>
                  </a:extLst>
                </p:cNvPr>
                <p:cNvCxnSpPr/>
                <p:nvPr/>
              </p:nvCxnSpPr>
              <p:spPr>
                <a:xfrm flipV="1">
                  <a:off x="1603168" y="1347775"/>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4007B90-1E46-594C-BA42-AC1D378EE905}"/>
                    </a:ext>
                  </a:extLst>
                </p:cNvPr>
                <p:cNvSpPr/>
                <p:nvPr/>
              </p:nvSpPr>
              <p:spPr>
                <a:xfrm>
                  <a:off x="149077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Delay 49">
                <a:extLst>
                  <a:ext uri="{FF2B5EF4-FFF2-40B4-BE49-F238E27FC236}">
                    <a16:creationId xmlns:a16="http://schemas.microsoft.com/office/drawing/2014/main" id="{C93905F3-BDD1-0747-852B-E3A34459195A}"/>
                  </a:ext>
                </a:extLst>
              </p:cNvPr>
              <p:cNvSpPr/>
              <p:nvPr/>
            </p:nvSpPr>
            <p:spPr>
              <a:xfrm>
                <a:off x="3694386" y="4177246"/>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a:extLst>
                <a:ext uri="{FF2B5EF4-FFF2-40B4-BE49-F238E27FC236}">
                  <a16:creationId xmlns:a16="http://schemas.microsoft.com/office/drawing/2014/main" id="{C0D2BB2B-305C-FD4B-A004-AE6E54CB09BE}"/>
                </a:ext>
              </a:extLst>
            </p:cNvPr>
            <p:cNvSpPr txBox="1"/>
            <p:nvPr/>
          </p:nvSpPr>
          <p:spPr>
            <a:xfrm>
              <a:off x="687769" y="2703390"/>
              <a:ext cx="287258" cy="276999"/>
            </a:xfrm>
            <a:prstGeom prst="rect">
              <a:avLst/>
            </a:prstGeom>
            <a:noFill/>
          </p:spPr>
          <p:txBody>
            <a:bodyPr wrap="none" rtlCol="0">
              <a:spAutoFit/>
            </a:bodyPr>
            <a:lstStyle/>
            <a:p>
              <a:r>
                <a:rPr lang="en-US" sz="1200" dirty="0"/>
                <a:t>P</a:t>
              </a:r>
              <a:endParaRPr lang="en-US" dirty="0"/>
            </a:p>
          </p:txBody>
        </p:sp>
        <p:sp>
          <p:nvSpPr>
            <p:cNvPr id="45" name="TextBox 44">
              <a:extLst>
                <a:ext uri="{FF2B5EF4-FFF2-40B4-BE49-F238E27FC236}">
                  <a16:creationId xmlns:a16="http://schemas.microsoft.com/office/drawing/2014/main" id="{E7FEBA5B-AC92-404C-BE6D-02E71E638053}"/>
                </a:ext>
              </a:extLst>
            </p:cNvPr>
            <p:cNvSpPr txBox="1"/>
            <p:nvPr/>
          </p:nvSpPr>
          <p:spPr>
            <a:xfrm>
              <a:off x="692181" y="2905700"/>
              <a:ext cx="304892" cy="276999"/>
            </a:xfrm>
            <a:prstGeom prst="rect">
              <a:avLst/>
            </a:prstGeom>
            <a:noFill/>
          </p:spPr>
          <p:txBody>
            <a:bodyPr wrap="none" rtlCol="0">
              <a:spAutoFit/>
            </a:bodyPr>
            <a:lstStyle/>
            <a:p>
              <a:r>
                <a:rPr lang="en-US" sz="1200" dirty="0"/>
                <a:t>Q</a:t>
              </a:r>
              <a:endParaRPr lang="en-US" dirty="0"/>
            </a:p>
          </p:txBody>
        </p:sp>
        <p:sp>
          <p:nvSpPr>
            <p:cNvPr id="46" name="TextBox 45">
              <a:extLst>
                <a:ext uri="{FF2B5EF4-FFF2-40B4-BE49-F238E27FC236}">
                  <a16:creationId xmlns:a16="http://schemas.microsoft.com/office/drawing/2014/main" id="{02320B49-1305-ED4B-BBE4-DC9A21607D4B}"/>
                </a:ext>
              </a:extLst>
            </p:cNvPr>
            <p:cNvSpPr txBox="1"/>
            <p:nvPr/>
          </p:nvSpPr>
          <p:spPr>
            <a:xfrm>
              <a:off x="1758846" y="2812700"/>
              <a:ext cx="330540" cy="276999"/>
            </a:xfrm>
            <a:prstGeom prst="rect">
              <a:avLst/>
            </a:prstGeom>
            <a:noFill/>
          </p:spPr>
          <p:txBody>
            <a:bodyPr wrap="none" rtlCol="0">
              <a:spAutoFit/>
            </a:bodyPr>
            <a:lstStyle/>
            <a:p>
              <a:r>
                <a:rPr lang="en-US" sz="1200" dirty="0"/>
                <a:t>W</a:t>
              </a:r>
              <a:endParaRPr lang="en-US" dirty="0"/>
            </a:p>
          </p:txBody>
        </p:sp>
      </p:grpSp>
      <p:sp>
        <p:nvSpPr>
          <p:cNvPr id="53" name="TextBox 52">
            <a:extLst>
              <a:ext uri="{FF2B5EF4-FFF2-40B4-BE49-F238E27FC236}">
                <a16:creationId xmlns:a16="http://schemas.microsoft.com/office/drawing/2014/main" id="{BB0C6E72-57D4-F248-AABB-A130FAB5E3D0}"/>
              </a:ext>
            </a:extLst>
          </p:cNvPr>
          <p:cNvSpPr txBox="1"/>
          <p:nvPr/>
        </p:nvSpPr>
        <p:spPr>
          <a:xfrm>
            <a:off x="2899407" y="4089227"/>
            <a:ext cx="333746" cy="307777"/>
          </a:xfrm>
          <a:prstGeom prst="rect">
            <a:avLst/>
          </a:prstGeom>
          <a:noFill/>
        </p:spPr>
        <p:txBody>
          <a:bodyPr wrap="none" rtlCol="0">
            <a:spAutoFit/>
          </a:bodyPr>
          <a:lstStyle/>
          <a:p>
            <a:r>
              <a:rPr lang="en-US" dirty="0"/>
              <a:t>3.</a:t>
            </a:r>
          </a:p>
        </p:txBody>
      </p:sp>
      <p:grpSp>
        <p:nvGrpSpPr>
          <p:cNvPr id="54" name="Group 53">
            <a:extLst>
              <a:ext uri="{FF2B5EF4-FFF2-40B4-BE49-F238E27FC236}">
                <a16:creationId xmlns:a16="http://schemas.microsoft.com/office/drawing/2014/main" id="{DCBC57C5-6A10-9849-94B5-0B8CEF0F8297}"/>
              </a:ext>
            </a:extLst>
          </p:cNvPr>
          <p:cNvGrpSpPr/>
          <p:nvPr/>
        </p:nvGrpSpPr>
        <p:grpSpPr>
          <a:xfrm>
            <a:off x="5628805" y="3973820"/>
            <a:ext cx="2869696" cy="1169551"/>
            <a:chOff x="4869630" y="3784747"/>
            <a:chExt cx="2869696" cy="1169551"/>
          </a:xfrm>
        </p:grpSpPr>
        <p:grpSp>
          <p:nvGrpSpPr>
            <p:cNvPr id="55" name="Group 54">
              <a:extLst>
                <a:ext uri="{FF2B5EF4-FFF2-40B4-BE49-F238E27FC236}">
                  <a16:creationId xmlns:a16="http://schemas.microsoft.com/office/drawing/2014/main" id="{D53485AE-E430-D44C-9EFC-B5CCC298BCC3}"/>
                </a:ext>
              </a:extLst>
            </p:cNvPr>
            <p:cNvGrpSpPr/>
            <p:nvPr/>
          </p:nvGrpSpPr>
          <p:grpSpPr>
            <a:xfrm>
              <a:off x="4869630" y="3784747"/>
              <a:ext cx="2869696" cy="1169551"/>
              <a:chOff x="5843488" y="546308"/>
              <a:chExt cx="2869696" cy="1169551"/>
            </a:xfrm>
          </p:grpSpPr>
          <p:grpSp>
            <p:nvGrpSpPr>
              <p:cNvPr id="64" name="Group 63">
                <a:extLst>
                  <a:ext uri="{FF2B5EF4-FFF2-40B4-BE49-F238E27FC236}">
                    <a16:creationId xmlns:a16="http://schemas.microsoft.com/office/drawing/2014/main" id="{3328EB04-C5CE-8446-92C7-0E7EBA73CD32}"/>
                  </a:ext>
                </a:extLst>
              </p:cNvPr>
              <p:cNvGrpSpPr/>
              <p:nvPr/>
            </p:nvGrpSpPr>
            <p:grpSpPr>
              <a:xfrm>
                <a:off x="5843488" y="546308"/>
                <a:ext cx="2869696" cy="1169551"/>
                <a:chOff x="1047070" y="3336204"/>
                <a:chExt cx="2869696" cy="1169551"/>
              </a:xfrm>
            </p:grpSpPr>
            <p:sp>
              <p:nvSpPr>
                <p:cNvPr id="68" name="TextBox 67">
                  <a:extLst>
                    <a:ext uri="{FF2B5EF4-FFF2-40B4-BE49-F238E27FC236}">
                      <a16:creationId xmlns:a16="http://schemas.microsoft.com/office/drawing/2014/main" id="{3E1CBEB5-E550-A347-91A9-7383E3B7A84F}"/>
                    </a:ext>
                  </a:extLst>
                </p:cNvPr>
                <p:cNvSpPr txBox="1"/>
                <p:nvPr/>
              </p:nvSpPr>
              <p:spPr>
                <a:xfrm>
                  <a:off x="1047070" y="3336204"/>
                  <a:ext cx="2869696" cy="1169551"/>
                </a:xfrm>
                <a:prstGeom prst="rect">
                  <a:avLst/>
                </a:prstGeom>
                <a:noFill/>
              </p:spPr>
              <p:txBody>
                <a:bodyPr wrap="none" rtlCol="0">
                  <a:spAutoFit/>
                </a:bodyPr>
                <a:lstStyle/>
                <a:p>
                  <a:r>
                    <a:rPr lang="en-US" dirty="0">
                      <a:latin typeface="Courier" pitchFamily="2" charset="0"/>
                    </a:rPr>
                    <a:t>P Q P  Q  W=P+Q  PQ  W=PQ</a:t>
                  </a:r>
                </a:p>
                <a:p>
                  <a:r>
                    <a:rPr lang="en-US" dirty="0">
                      <a:latin typeface="Courier" pitchFamily="2" charset="0"/>
                    </a:rPr>
                    <a:t>0 0 1  1    1     0   1</a:t>
                  </a:r>
                </a:p>
                <a:p>
                  <a:r>
                    <a:rPr lang="en-US" dirty="0">
                      <a:latin typeface="Courier" pitchFamily="2" charset="0"/>
                    </a:rPr>
                    <a:t>0 1 1  0    1     0   1</a:t>
                  </a:r>
                </a:p>
                <a:p>
                  <a:r>
                    <a:rPr lang="en-US" dirty="0">
                      <a:latin typeface="Courier" pitchFamily="2" charset="0"/>
                    </a:rPr>
                    <a:t>1 0 0  1    1     0   1</a:t>
                  </a:r>
                </a:p>
                <a:p>
                  <a:r>
                    <a:rPr lang="en-US" dirty="0">
                      <a:latin typeface="Courier" pitchFamily="2" charset="0"/>
                    </a:rPr>
                    <a:t>1 1 0  0    0     1   0</a:t>
                  </a:r>
                </a:p>
              </p:txBody>
            </p:sp>
            <p:cxnSp>
              <p:nvCxnSpPr>
                <p:cNvPr id="69" name="Straight Connector 68">
                  <a:extLst>
                    <a:ext uri="{FF2B5EF4-FFF2-40B4-BE49-F238E27FC236}">
                      <a16:creationId xmlns:a16="http://schemas.microsoft.com/office/drawing/2014/main" id="{940E9693-8DA6-AD4A-827C-5813C04D500D}"/>
                    </a:ext>
                  </a:extLst>
                </p:cNvPr>
                <p:cNvCxnSpPr>
                  <a:cxnSpLocks/>
                </p:cNvCxnSpPr>
                <p:nvPr/>
              </p:nvCxnSpPr>
              <p:spPr>
                <a:xfrm>
                  <a:off x="1078601" y="3596615"/>
                  <a:ext cx="2722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C429CAE-14E4-4C47-BEE8-A2E0E6D4C06F}"/>
                    </a:ext>
                  </a:extLst>
                </p:cNvPr>
                <p:cNvCxnSpPr>
                  <a:cxnSpLocks/>
                </p:cNvCxnSpPr>
                <p:nvPr/>
              </p:nvCxnSpPr>
              <p:spPr>
                <a:xfrm flipV="1">
                  <a:off x="1509527" y="3409777"/>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9186C4A3-16D5-A743-BCCE-1CFE612F3761}"/>
                  </a:ext>
                </a:extLst>
              </p:cNvPr>
              <p:cNvCxnSpPr>
                <a:cxnSpLocks/>
              </p:cNvCxnSpPr>
              <p:nvPr/>
            </p:nvCxnSpPr>
            <p:spPr>
              <a:xfrm flipV="1">
                <a:off x="6567659" y="619881"/>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B8F3BB47-5DB0-9245-9068-08C57B26FD63}"/>
                  </a:ext>
                </a:extLst>
              </p:cNvPr>
              <p:cNvSpPr/>
              <p:nvPr/>
            </p:nvSpPr>
            <p:spPr>
              <a:xfrm>
                <a:off x="8131780" y="567414"/>
                <a:ext cx="496915" cy="1098071"/>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a:extLst>
                  <a:ext uri="{FF2B5EF4-FFF2-40B4-BE49-F238E27FC236}">
                    <a16:creationId xmlns:a16="http://schemas.microsoft.com/office/drawing/2014/main" id="{D7CB347C-640E-504B-B284-68CF7AF3EE3F}"/>
                  </a:ext>
                </a:extLst>
              </p:cNvPr>
              <p:cNvSpPr/>
              <p:nvPr/>
            </p:nvSpPr>
            <p:spPr>
              <a:xfrm>
                <a:off x="6966310" y="559359"/>
                <a:ext cx="648220" cy="1094762"/>
              </a:xfrm>
              <a:prstGeom prst="roundRect">
                <a:avLst>
                  <a:gd name="adj" fmla="val 5136"/>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6" name="Straight Connector 55">
              <a:extLst>
                <a:ext uri="{FF2B5EF4-FFF2-40B4-BE49-F238E27FC236}">
                  <a16:creationId xmlns:a16="http://schemas.microsoft.com/office/drawing/2014/main" id="{606AC887-85C9-6A42-AE7B-0288C006AF03}"/>
                </a:ext>
              </a:extLst>
            </p:cNvPr>
            <p:cNvCxnSpPr>
              <a:cxnSpLocks/>
            </p:cNvCxnSpPr>
            <p:nvPr/>
          </p:nvCxnSpPr>
          <p:spPr>
            <a:xfrm flipV="1">
              <a:off x="5928697" y="3876365"/>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511E07-D9ED-9241-AD93-5D0E70620474}"/>
                </a:ext>
              </a:extLst>
            </p:cNvPr>
            <p:cNvCxnSpPr/>
            <p:nvPr/>
          </p:nvCxnSpPr>
          <p:spPr>
            <a:xfrm>
              <a:off x="5391659" y="3842967"/>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94B7B7D-22B3-AD4A-AB51-042E1133D6EC}"/>
                </a:ext>
              </a:extLst>
            </p:cNvPr>
            <p:cNvCxnSpPr/>
            <p:nvPr/>
          </p:nvCxnSpPr>
          <p:spPr>
            <a:xfrm>
              <a:off x="5713022" y="3846282"/>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7A3572-CADC-6C4F-90D9-F150A02FF931}"/>
                </a:ext>
              </a:extLst>
            </p:cNvPr>
            <p:cNvCxnSpPr/>
            <p:nvPr/>
          </p:nvCxnSpPr>
          <p:spPr>
            <a:xfrm>
              <a:off x="6219920" y="3836343"/>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E5D4C4D-06E9-8D4C-962A-0EB7638B5946}"/>
                </a:ext>
              </a:extLst>
            </p:cNvPr>
            <p:cNvCxnSpPr/>
            <p:nvPr/>
          </p:nvCxnSpPr>
          <p:spPr>
            <a:xfrm>
              <a:off x="6461771" y="3839658"/>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F03F2E-A984-2E4E-8BF3-4DDD56634ED9}"/>
                </a:ext>
              </a:extLst>
            </p:cNvPr>
            <p:cNvCxnSpPr>
              <a:cxnSpLocks/>
            </p:cNvCxnSpPr>
            <p:nvPr/>
          </p:nvCxnSpPr>
          <p:spPr>
            <a:xfrm>
              <a:off x="7389421" y="3833034"/>
              <a:ext cx="233892" cy="3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04AE059-8193-FD4C-9B99-8A234FA9B7E8}"/>
                </a:ext>
              </a:extLst>
            </p:cNvPr>
            <p:cNvCxnSpPr>
              <a:cxnSpLocks/>
            </p:cNvCxnSpPr>
            <p:nvPr/>
          </p:nvCxnSpPr>
          <p:spPr>
            <a:xfrm flipV="1">
              <a:off x="6699151" y="3858320"/>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942F09-0DA2-8548-A86B-7732D6941760}"/>
                </a:ext>
              </a:extLst>
            </p:cNvPr>
            <p:cNvCxnSpPr>
              <a:cxnSpLocks/>
            </p:cNvCxnSpPr>
            <p:nvPr/>
          </p:nvCxnSpPr>
          <p:spPr>
            <a:xfrm flipV="1">
              <a:off x="7109969" y="3876365"/>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Title 1">
            <a:extLst>
              <a:ext uri="{FF2B5EF4-FFF2-40B4-BE49-F238E27FC236}">
                <a16:creationId xmlns:a16="http://schemas.microsoft.com/office/drawing/2014/main" id="{2599E7FD-3920-A04B-B6EB-7ED053E3F5CB}"/>
              </a:ext>
            </a:extLst>
          </p:cNvPr>
          <p:cNvSpPr>
            <a:spLocks noGrp="1"/>
          </p:cNvSpPr>
          <p:nvPr>
            <p:ph type="title"/>
          </p:nvPr>
        </p:nvSpPr>
        <p:spPr>
          <a:xfrm>
            <a:off x="2408561" y="45312"/>
            <a:ext cx="4944300" cy="645300"/>
          </a:xfrm>
        </p:spPr>
        <p:txBody>
          <a:bodyPr/>
          <a:lstStyle/>
          <a:p>
            <a:r>
              <a:rPr lang="en-US" dirty="0"/>
              <a:t>Practice #1</a:t>
            </a:r>
          </a:p>
        </p:txBody>
      </p:sp>
      <p:sp>
        <p:nvSpPr>
          <p:cNvPr id="72" name="TextBox 71">
            <a:extLst>
              <a:ext uri="{FF2B5EF4-FFF2-40B4-BE49-F238E27FC236}">
                <a16:creationId xmlns:a16="http://schemas.microsoft.com/office/drawing/2014/main" id="{F1674C0E-3C72-B444-8D4B-B8FF055BF448}"/>
              </a:ext>
            </a:extLst>
          </p:cNvPr>
          <p:cNvSpPr txBox="1"/>
          <p:nvPr/>
        </p:nvSpPr>
        <p:spPr>
          <a:xfrm>
            <a:off x="5298746" y="4000079"/>
            <a:ext cx="333746" cy="307777"/>
          </a:xfrm>
          <a:prstGeom prst="rect">
            <a:avLst/>
          </a:prstGeom>
          <a:noFill/>
        </p:spPr>
        <p:txBody>
          <a:bodyPr wrap="none" rtlCol="0">
            <a:spAutoFit/>
          </a:bodyPr>
          <a:lstStyle/>
          <a:p>
            <a:r>
              <a:rPr lang="en-US" dirty="0"/>
              <a:t>4.</a:t>
            </a:r>
          </a:p>
        </p:txBody>
      </p:sp>
      <p:cxnSp>
        <p:nvCxnSpPr>
          <p:cNvPr id="76" name="Straight Connector 75">
            <a:extLst>
              <a:ext uri="{FF2B5EF4-FFF2-40B4-BE49-F238E27FC236}">
                <a16:creationId xmlns:a16="http://schemas.microsoft.com/office/drawing/2014/main" id="{1E4E977F-D6D2-2E42-BB60-2FE3C9D56C28}"/>
              </a:ext>
            </a:extLst>
          </p:cNvPr>
          <p:cNvCxnSpPr/>
          <p:nvPr/>
        </p:nvCxnSpPr>
        <p:spPr>
          <a:xfrm>
            <a:off x="178904" y="2787344"/>
            <a:ext cx="884582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6FC7187-C7AE-F090-63D1-8E0DBFC81851}"/>
              </a:ext>
            </a:extLst>
          </p:cNvPr>
          <p:cNvGrpSpPr/>
          <p:nvPr/>
        </p:nvGrpSpPr>
        <p:grpSpPr>
          <a:xfrm>
            <a:off x="4575188" y="3496667"/>
            <a:ext cx="4293163" cy="338554"/>
            <a:chOff x="4575188" y="3496667"/>
            <a:chExt cx="4293163" cy="338554"/>
          </a:xfrm>
        </p:grpSpPr>
        <p:sp>
          <p:nvSpPr>
            <p:cNvPr id="39" name="TextBox 38">
              <a:extLst>
                <a:ext uri="{FF2B5EF4-FFF2-40B4-BE49-F238E27FC236}">
                  <a16:creationId xmlns:a16="http://schemas.microsoft.com/office/drawing/2014/main" id="{1D8B3EF1-261C-334D-B41D-47DC124FAE25}"/>
                </a:ext>
              </a:extLst>
            </p:cNvPr>
            <p:cNvSpPr txBox="1"/>
            <p:nvPr/>
          </p:nvSpPr>
          <p:spPr>
            <a:xfrm>
              <a:off x="4575188" y="3496667"/>
              <a:ext cx="4293163" cy="338554"/>
            </a:xfrm>
            <a:prstGeom prst="rect">
              <a:avLst/>
            </a:prstGeom>
            <a:noFill/>
          </p:spPr>
          <p:txBody>
            <a:bodyPr wrap="none" rtlCol="0">
              <a:spAutoFit/>
            </a:bodyPr>
            <a:lstStyle/>
            <a:p>
              <a:r>
                <a:rPr lang="en-US" sz="1600" dirty="0"/>
                <a:t>By </a:t>
              </a:r>
              <a:r>
                <a:rPr lang="en-US" sz="1600" dirty="0" err="1"/>
                <a:t>DeMorgan’s</a:t>
              </a:r>
              <a:r>
                <a:rPr lang="en-US" sz="1600" dirty="0"/>
                <a:t> AND Form (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1121187-EA54-9E2F-4AB7-3CDC94580394}"/>
                    </a:ext>
                  </a:extLst>
                </p:cNvPr>
                <p:cNvSpPr txBox="1"/>
                <p:nvPr/>
              </p:nvSpPr>
              <p:spPr>
                <a:xfrm>
                  <a:off x="7172983" y="3526996"/>
                  <a:ext cx="1488228"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8" name="TextBox 7">
                  <a:extLst>
                    <a:ext uri="{FF2B5EF4-FFF2-40B4-BE49-F238E27FC236}">
                      <a16:creationId xmlns:a16="http://schemas.microsoft.com/office/drawing/2014/main" id="{F1121187-EA54-9E2F-4AB7-3CDC94580394}"/>
                    </a:ext>
                  </a:extLst>
                </p:cNvPr>
                <p:cNvSpPr txBox="1">
                  <a:spLocks noRot="1" noChangeAspect="1" noMove="1" noResize="1" noEditPoints="1" noAdjustHandles="1" noChangeArrowheads="1" noChangeShapeType="1" noTextEdit="1"/>
                </p:cNvSpPr>
                <p:nvPr/>
              </p:nvSpPr>
              <p:spPr>
                <a:xfrm>
                  <a:off x="7172983" y="3526996"/>
                  <a:ext cx="1488228" cy="263534"/>
                </a:xfrm>
                <a:prstGeom prst="rect">
                  <a:avLst/>
                </a:prstGeom>
                <a:blipFill>
                  <a:blip r:embed="rId6"/>
                  <a:stretch>
                    <a:fillRect l="-1681" t="-4545" r="-840" b="-31818"/>
                  </a:stretch>
                </a:blipFill>
              </p:spPr>
              <p:txBody>
                <a:bodyPr/>
                <a:lstStyle/>
                <a:p>
                  <a:r>
                    <a:rPr lang="en-US">
                      <a:noFill/>
                    </a:rPr>
                    <a:t> </a:t>
                  </a:r>
                </a:p>
              </p:txBody>
            </p:sp>
          </mc:Fallback>
        </mc:AlternateContent>
      </p:grpSp>
    </p:spTree>
    <p:extLst>
      <p:ext uri="{BB962C8B-B14F-4D97-AF65-F5344CB8AC3E}">
        <p14:creationId xmlns:p14="http://schemas.microsoft.com/office/powerpoint/2010/main" val="12844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D7290C-C905-3D40-AB37-F4A2B421364F}"/>
              </a:ext>
            </a:extLst>
          </p:cNvPr>
          <p:cNvSpPr>
            <a:spLocks noGrp="1"/>
          </p:cNvSpPr>
          <p:nvPr>
            <p:ph type="title"/>
          </p:nvPr>
        </p:nvSpPr>
        <p:spPr>
          <a:xfrm>
            <a:off x="2391565" y="-9224"/>
            <a:ext cx="4944300" cy="645300"/>
          </a:xfrm>
        </p:spPr>
        <p:txBody>
          <a:bodyPr/>
          <a:lstStyle/>
          <a:p>
            <a:r>
              <a:rPr lang="en-US" dirty="0"/>
              <a:t>Practice #2</a:t>
            </a:r>
          </a:p>
        </p:txBody>
      </p:sp>
      <p:sp>
        <p:nvSpPr>
          <p:cNvPr id="6" name="Slide Number Placeholder 5">
            <a:extLst>
              <a:ext uri="{FF2B5EF4-FFF2-40B4-BE49-F238E27FC236}">
                <a16:creationId xmlns:a16="http://schemas.microsoft.com/office/drawing/2014/main" id="{27C95674-CD37-6D44-8E50-66DCFEB77857}"/>
              </a:ext>
            </a:extLst>
          </p:cNvPr>
          <p:cNvSpPr>
            <a:spLocks noGrp="1"/>
          </p:cNvSpPr>
          <p:nvPr>
            <p:ph type="sldNum" idx="10"/>
          </p:nvPr>
        </p:nvSpPr>
        <p:spPr/>
        <p:txBody>
          <a:bodyPr/>
          <a:lstStyle/>
          <a:p>
            <a:pPr>
              <a:defRPr/>
            </a:pPr>
            <a:fld id="{59ECC485-D225-CF4E-AFE3-F3649729CEF3}" type="slidenum">
              <a:rPr lang="en-US" altLang="en-US" smtClean="0"/>
              <a:pPr>
                <a:defRPr/>
              </a:pPr>
              <a:t>11</a:t>
            </a:fld>
            <a:endParaRPr lang="en-US" altLang="en-US"/>
          </a:p>
        </p:txBody>
      </p:sp>
      <p:grpSp>
        <p:nvGrpSpPr>
          <p:cNvPr id="13" name="Group 12">
            <a:extLst>
              <a:ext uri="{FF2B5EF4-FFF2-40B4-BE49-F238E27FC236}">
                <a16:creationId xmlns:a16="http://schemas.microsoft.com/office/drawing/2014/main" id="{0546D6D2-18FD-5146-B08E-0A370166DC6E}"/>
              </a:ext>
            </a:extLst>
          </p:cNvPr>
          <p:cNvGrpSpPr/>
          <p:nvPr/>
        </p:nvGrpSpPr>
        <p:grpSpPr>
          <a:xfrm>
            <a:off x="1828944" y="794815"/>
            <a:ext cx="5287473" cy="830997"/>
            <a:chOff x="1978031" y="1530310"/>
            <a:chExt cx="5287473" cy="830997"/>
          </a:xfrm>
        </p:grpSpPr>
        <p:sp>
          <p:nvSpPr>
            <p:cNvPr id="10" name="TextBox 9">
              <a:extLst>
                <a:ext uri="{FF2B5EF4-FFF2-40B4-BE49-F238E27FC236}">
                  <a16:creationId xmlns:a16="http://schemas.microsoft.com/office/drawing/2014/main" id="{9BA74982-56F3-F54A-858D-319EB88767D1}"/>
                </a:ext>
              </a:extLst>
            </p:cNvPr>
            <p:cNvSpPr txBox="1"/>
            <p:nvPr/>
          </p:nvSpPr>
          <p:spPr>
            <a:xfrm>
              <a:off x="2760101" y="1530310"/>
              <a:ext cx="4505403" cy="830997"/>
            </a:xfrm>
            <a:prstGeom prst="rect">
              <a:avLst/>
            </a:prstGeom>
            <a:noFill/>
          </p:spPr>
          <p:txBody>
            <a:bodyPr wrap="square" rtlCol="0">
              <a:spAutoFit/>
            </a:bodyPr>
            <a:lstStyle/>
            <a:p>
              <a:r>
                <a:rPr lang="en-US" sz="1600" dirty="0">
                  <a:latin typeface="Segoe Print" panose="02000800000000000000" pitchFamily="2" charset="0"/>
                </a:rPr>
                <a:t>For each logic expression on the left apply the indicated Boolean Identity to rewrite it as an equivalent logic expression.</a:t>
              </a:r>
            </a:p>
          </p:txBody>
        </p:sp>
        <p:pic>
          <p:nvPicPr>
            <p:cNvPr id="12" name="Picture 11">
              <a:extLst>
                <a:ext uri="{FF2B5EF4-FFF2-40B4-BE49-F238E27FC236}">
                  <a16:creationId xmlns:a16="http://schemas.microsoft.com/office/drawing/2014/main" id="{EC311408-5290-9646-A4D6-E6F6999E3B0F}"/>
                </a:ext>
              </a:extLst>
            </p:cNvPr>
            <p:cNvPicPr>
              <a:picLocks noChangeAspect="1"/>
            </p:cNvPicPr>
            <p:nvPr/>
          </p:nvPicPr>
          <p:blipFill>
            <a:blip r:embed="rId3"/>
            <a:stretch>
              <a:fillRect/>
            </a:stretch>
          </p:blipFill>
          <p:spPr>
            <a:xfrm>
              <a:off x="1978031" y="1601649"/>
              <a:ext cx="649191" cy="682714"/>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7B2C9E-2F64-FF41-82E3-E9ADB839920B}"/>
                  </a:ext>
                </a:extLst>
              </p:cNvPr>
              <p:cNvSpPr txBox="1"/>
              <p:nvPr/>
            </p:nvSpPr>
            <p:spPr>
              <a:xfrm>
                <a:off x="1986598" y="1979511"/>
                <a:ext cx="12166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𝑅𝑇</m:t>
                      </m:r>
                    </m:oMath>
                  </m:oMathPara>
                </a14:m>
                <a:endParaRPr lang="en-US" sz="2800" dirty="0"/>
              </a:p>
            </p:txBody>
          </p:sp>
        </mc:Choice>
        <mc:Fallback xmlns="">
          <p:sp>
            <p:nvSpPr>
              <p:cNvPr id="14" name="TextBox 13">
                <a:extLst>
                  <a:ext uri="{FF2B5EF4-FFF2-40B4-BE49-F238E27FC236}">
                    <a16:creationId xmlns:a16="http://schemas.microsoft.com/office/drawing/2014/main" id="{C47B2C9E-2F64-FF41-82E3-E9ADB839920B}"/>
                  </a:ext>
                </a:extLst>
              </p:cNvPr>
              <p:cNvSpPr txBox="1">
                <a:spLocks noRot="1" noChangeAspect="1" noMove="1" noResize="1" noEditPoints="1" noAdjustHandles="1" noChangeArrowheads="1" noChangeShapeType="1" noTextEdit="1"/>
              </p:cNvSpPr>
              <p:nvPr/>
            </p:nvSpPr>
            <p:spPr>
              <a:xfrm>
                <a:off x="1986598" y="1979511"/>
                <a:ext cx="1216680" cy="430887"/>
              </a:xfrm>
              <a:prstGeom prst="rect">
                <a:avLst/>
              </a:prstGeom>
              <a:blipFill>
                <a:blip r:embed="rId4"/>
                <a:stretch>
                  <a:fillRect l="-5155" r="-41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A7B1DA-04E5-F841-9997-B22AEB353008}"/>
                  </a:ext>
                </a:extLst>
              </p:cNvPr>
              <p:cNvSpPr txBox="1"/>
              <p:nvPr/>
            </p:nvSpPr>
            <p:spPr>
              <a:xfrm>
                <a:off x="2665502" y="2463717"/>
                <a:ext cx="5377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oMath>
                  </m:oMathPara>
                </a14:m>
                <a:endParaRPr lang="en-US" sz="2800" dirty="0"/>
              </a:p>
            </p:txBody>
          </p:sp>
        </mc:Choice>
        <mc:Fallback xmlns="">
          <p:sp>
            <p:nvSpPr>
              <p:cNvPr id="8" name="TextBox 7">
                <a:extLst>
                  <a:ext uri="{FF2B5EF4-FFF2-40B4-BE49-F238E27FC236}">
                    <a16:creationId xmlns:a16="http://schemas.microsoft.com/office/drawing/2014/main" id="{6FA7B1DA-04E5-F841-9997-B22AEB353008}"/>
                  </a:ext>
                </a:extLst>
              </p:cNvPr>
              <p:cNvSpPr txBox="1">
                <a:spLocks noRot="1" noChangeAspect="1" noMove="1" noResize="1" noEditPoints="1" noAdjustHandles="1" noChangeArrowheads="1" noChangeShapeType="1" noTextEdit="1"/>
              </p:cNvSpPr>
              <p:nvPr/>
            </p:nvSpPr>
            <p:spPr>
              <a:xfrm>
                <a:off x="2665502" y="2463717"/>
                <a:ext cx="537776" cy="430887"/>
              </a:xfrm>
              <a:prstGeom prst="rect">
                <a:avLst/>
              </a:prstGeom>
              <a:blipFill>
                <a:blip r:embed="rId5"/>
                <a:stretch>
                  <a:fillRect l="-11364" r="-11364"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C5B16B-518C-BC4D-BB3A-FF91C90E1403}"/>
                  </a:ext>
                </a:extLst>
              </p:cNvPr>
              <p:cNvSpPr txBox="1"/>
              <p:nvPr/>
            </p:nvSpPr>
            <p:spPr>
              <a:xfrm>
                <a:off x="151371" y="3402038"/>
                <a:ext cx="308911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𝑋𝑌</m:t>
                          </m:r>
                          <m:r>
                            <a:rPr lang="en-US" sz="2800" b="0" i="1" smtClean="0">
                              <a:latin typeface="Cambria Math" panose="02040503050406030204" pitchFamily="18" charset="0"/>
                            </a:rPr>
                            <m:t>+</m:t>
                          </m:r>
                          <m:r>
                            <a:rPr lang="en-US" sz="2800" b="0" i="1" smtClean="0">
                              <a:latin typeface="Cambria Math" panose="02040503050406030204" pitchFamily="18" charset="0"/>
                            </a:rPr>
                            <m:t>𝑊</m:t>
                          </m:r>
                        </m:e>
                      </m:d>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𝑋𝑌</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𝑁</m:t>
                              </m:r>
                            </m:e>
                          </m:acc>
                        </m:e>
                      </m:d>
                    </m:oMath>
                  </m:oMathPara>
                </a14:m>
                <a:endParaRPr lang="en-US" sz="2800" dirty="0"/>
              </a:p>
            </p:txBody>
          </p:sp>
        </mc:Choice>
        <mc:Fallback xmlns="">
          <p:sp>
            <p:nvSpPr>
              <p:cNvPr id="9" name="TextBox 8">
                <a:extLst>
                  <a:ext uri="{FF2B5EF4-FFF2-40B4-BE49-F238E27FC236}">
                    <a16:creationId xmlns:a16="http://schemas.microsoft.com/office/drawing/2014/main" id="{64C5B16B-518C-BC4D-BB3A-FF91C90E1403}"/>
                  </a:ext>
                </a:extLst>
              </p:cNvPr>
              <p:cNvSpPr txBox="1">
                <a:spLocks noRot="1" noChangeAspect="1" noMove="1" noResize="1" noEditPoints="1" noAdjustHandles="1" noChangeArrowheads="1" noChangeShapeType="1" noTextEdit="1"/>
              </p:cNvSpPr>
              <p:nvPr/>
            </p:nvSpPr>
            <p:spPr>
              <a:xfrm>
                <a:off x="151371" y="3402038"/>
                <a:ext cx="3089115" cy="430887"/>
              </a:xfrm>
              <a:prstGeom prst="rect">
                <a:avLst/>
              </a:prstGeom>
              <a:blipFill>
                <a:blip r:embed="rId6"/>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243B77-D52F-7D47-B936-94004F4947CF}"/>
                  </a:ext>
                </a:extLst>
              </p:cNvPr>
              <p:cNvSpPr txBox="1"/>
              <p:nvPr/>
            </p:nvSpPr>
            <p:spPr>
              <a:xfrm>
                <a:off x="1958578" y="3901443"/>
                <a:ext cx="1244700" cy="431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r>
                        <a:rPr lang="en-US" sz="2800" b="0" i="1" smtClean="0">
                          <a:latin typeface="Cambria Math" panose="02040503050406030204" pitchFamily="18" charset="0"/>
                        </a:rPr>
                        <m:t>𝐷𝐸</m:t>
                      </m:r>
                    </m:oMath>
                  </m:oMathPara>
                </a14:m>
                <a:endParaRPr lang="en-US" sz="2800" dirty="0"/>
              </a:p>
            </p:txBody>
          </p:sp>
        </mc:Choice>
        <mc:Fallback xmlns="">
          <p:sp>
            <p:nvSpPr>
              <p:cNvPr id="11" name="TextBox 10">
                <a:extLst>
                  <a:ext uri="{FF2B5EF4-FFF2-40B4-BE49-F238E27FC236}">
                    <a16:creationId xmlns:a16="http://schemas.microsoft.com/office/drawing/2014/main" id="{94243B77-D52F-7D47-B936-94004F4947CF}"/>
                  </a:ext>
                </a:extLst>
              </p:cNvPr>
              <p:cNvSpPr txBox="1">
                <a:spLocks noRot="1" noChangeAspect="1" noMove="1" noResize="1" noEditPoints="1" noAdjustHandles="1" noChangeArrowheads="1" noChangeShapeType="1" noTextEdit="1"/>
              </p:cNvSpPr>
              <p:nvPr/>
            </p:nvSpPr>
            <p:spPr>
              <a:xfrm>
                <a:off x="1958578" y="3901443"/>
                <a:ext cx="1244700" cy="431785"/>
              </a:xfrm>
              <a:prstGeom prst="rect">
                <a:avLst/>
              </a:prstGeom>
              <a:blipFill>
                <a:blip r:embed="rId7"/>
                <a:stretch>
                  <a:fillRect l="-6061" r="-404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C555DC-98CE-594A-834A-1E30CB356B97}"/>
                  </a:ext>
                </a:extLst>
              </p:cNvPr>
              <p:cNvSpPr txBox="1"/>
              <p:nvPr/>
            </p:nvSpPr>
            <p:spPr>
              <a:xfrm>
                <a:off x="1250949" y="2942389"/>
                <a:ext cx="19523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𝐵𝐶</m:t>
                      </m:r>
                      <m:r>
                        <a:rPr lang="en-US" sz="2800" b="0" i="1" smtClean="0">
                          <a:latin typeface="Cambria Math" panose="02040503050406030204" pitchFamily="18" charset="0"/>
                        </a:rPr>
                        <m:t>+</m:t>
                      </m:r>
                      <m:r>
                        <a:rPr lang="en-US" sz="2800" b="0" i="1" smtClean="0">
                          <a:latin typeface="Cambria Math" panose="02040503050406030204" pitchFamily="18" charset="0"/>
                        </a:rPr>
                        <m:t>𝐴𝐵</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𝐷</m:t>
                          </m:r>
                        </m:e>
                      </m:acc>
                    </m:oMath>
                  </m:oMathPara>
                </a14:m>
                <a:endParaRPr lang="en-US" sz="2800" dirty="0"/>
              </a:p>
            </p:txBody>
          </p:sp>
        </mc:Choice>
        <mc:Fallback xmlns="">
          <p:sp>
            <p:nvSpPr>
              <p:cNvPr id="15" name="TextBox 14">
                <a:extLst>
                  <a:ext uri="{FF2B5EF4-FFF2-40B4-BE49-F238E27FC236}">
                    <a16:creationId xmlns:a16="http://schemas.microsoft.com/office/drawing/2014/main" id="{0BC555DC-98CE-594A-834A-1E30CB356B97}"/>
                  </a:ext>
                </a:extLst>
              </p:cNvPr>
              <p:cNvSpPr txBox="1">
                <a:spLocks noRot="1" noChangeAspect="1" noMove="1" noResize="1" noEditPoints="1" noAdjustHandles="1" noChangeArrowheads="1" noChangeShapeType="1" noTextEdit="1"/>
              </p:cNvSpPr>
              <p:nvPr/>
            </p:nvSpPr>
            <p:spPr>
              <a:xfrm>
                <a:off x="1250949" y="2942389"/>
                <a:ext cx="1952329" cy="430887"/>
              </a:xfrm>
              <a:prstGeom prst="rect">
                <a:avLst/>
              </a:prstGeom>
              <a:blipFill>
                <a:blip r:embed="rId8"/>
                <a:stretch>
                  <a:fillRect l="-3226" r="-2581"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ED45C5-3FF2-B548-B617-E892B902FD79}"/>
                  </a:ext>
                </a:extLst>
              </p:cNvPr>
              <p:cNvSpPr txBox="1"/>
              <p:nvPr/>
            </p:nvSpPr>
            <p:spPr>
              <a:xfrm>
                <a:off x="1374893" y="4351254"/>
                <a:ext cx="1828385"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𝑀𝑁</m:t>
                              </m:r>
                            </m:e>
                          </m:acc>
                          <m:r>
                            <a:rPr lang="en-US" sz="2800" b="0" i="1" smtClean="0">
                              <a:latin typeface="Cambria Math" panose="02040503050406030204" pitchFamily="18" charset="0"/>
                            </a:rPr>
                            <m:t>+</m:t>
                          </m:r>
                          <m:r>
                            <a:rPr lang="en-US" sz="2800" b="0" i="1" smtClean="0">
                              <a:latin typeface="Cambria Math" panose="02040503050406030204" pitchFamily="18" charset="0"/>
                            </a:rPr>
                            <m:t>𝑃</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𝑅</m:t>
                          </m:r>
                        </m:e>
                      </m:acc>
                    </m:oMath>
                  </m:oMathPara>
                </a14:m>
                <a:endParaRPr lang="en-US" sz="2800" dirty="0"/>
              </a:p>
            </p:txBody>
          </p:sp>
        </mc:Choice>
        <mc:Fallback xmlns="">
          <p:sp>
            <p:nvSpPr>
              <p:cNvPr id="16" name="TextBox 15">
                <a:extLst>
                  <a:ext uri="{FF2B5EF4-FFF2-40B4-BE49-F238E27FC236}">
                    <a16:creationId xmlns:a16="http://schemas.microsoft.com/office/drawing/2014/main" id="{B2ED45C5-3FF2-B548-B617-E892B902FD79}"/>
                  </a:ext>
                </a:extLst>
              </p:cNvPr>
              <p:cNvSpPr txBox="1">
                <a:spLocks noRot="1" noChangeAspect="1" noMove="1" noResize="1" noEditPoints="1" noAdjustHandles="1" noChangeArrowheads="1" noChangeShapeType="1" noTextEdit="1"/>
              </p:cNvSpPr>
              <p:nvPr/>
            </p:nvSpPr>
            <p:spPr>
              <a:xfrm>
                <a:off x="1374893" y="4351254"/>
                <a:ext cx="1828385" cy="489108"/>
              </a:xfrm>
              <a:prstGeom prst="rect">
                <a:avLst/>
              </a:prstGeom>
              <a:blipFill>
                <a:blip r:embed="rId9"/>
                <a:stretch>
                  <a:fillRect l="-3448" r="-2759" b="-25000"/>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6D149F2D-1816-B443-B479-F42552F29748}"/>
              </a:ext>
            </a:extLst>
          </p:cNvPr>
          <p:cNvCxnSpPr>
            <a:cxnSpLocks/>
          </p:cNvCxnSpPr>
          <p:nvPr/>
        </p:nvCxnSpPr>
        <p:spPr>
          <a:xfrm>
            <a:off x="3309731" y="1958008"/>
            <a:ext cx="0" cy="294198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F04F22-3630-2F44-BCEC-C74A813ABDDE}"/>
              </a:ext>
            </a:extLst>
          </p:cNvPr>
          <p:cNvCxnSpPr/>
          <p:nvPr/>
        </p:nvCxnSpPr>
        <p:spPr>
          <a:xfrm>
            <a:off x="149087" y="2410398"/>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39981F-4603-1A43-8EB2-3F37929CAE0F}"/>
              </a:ext>
            </a:extLst>
          </p:cNvPr>
          <p:cNvCxnSpPr/>
          <p:nvPr/>
        </p:nvCxnSpPr>
        <p:spPr>
          <a:xfrm>
            <a:off x="149087" y="289460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140526-ABD3-4641-BD1C-08148FB17E25}"/>
              </a:ext>
            </a:extLst>
          </p:cNvPr>
          <p:cNvCxnSpPr/>
          <p:nvPr/>
        </p:nvCxnSpPr>
        <p:spPr>
          <a:xfrm>
            <a:off x="149087" y="3373276"/>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CBCC62-FE93-9A40-A728-6AC01DAFD434}"/>
              </a:ext>
            </a:extLst>
          </p:cNvPr>
          <p:cNvCxnSpPr/>
          <p:nvPr/>
        </p:nvCxnSpPr>
        <p:spPr>
          <a:xfrm>
            <a:off x="149087" y="387118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5E3718-6215-1348-AE1B-0517E4F55D86}"/>
              </a:ext>
            </a:extLst>
          </p:cNvPr>
          <p:cNvCxnSpPr/>
          <p:nvPr/>
        </p:nvCxnSpPr>
        <p:spPr>
          <a:xfrm>
            <a:off x="149087" y="4333228"/>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BE35A4-7344-B746-9ACD-B2B794063928}"/>
              </a:ext>
            </a:extLst>
          </p:cNvPr>
          <p:cNvCxnSpPr/>
          <p:nvPr/>
        </p:nvCxnSpPr>
        <p:spPr>
          <a:xfrm>
            <a:off x="149087" y="196807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F6CB8EE-8163-E442-93D0-E0F4687814E2}"/>
              </a:ext>
            </a:extLst>
          </p:cNvPr>
          <p:cNvSpPr txBox="1"/>
          <p:nvPr/>
        </p:nvSpPr>
        <p:spPr>
          <a:xfrm>
            <a:off x="7254363" y="1948355"/>
            <a:ext cx="1359668" cy="307777"/>
          </a:xfrm>
          <a:prstGeom prst="rect">
            <a:avLst/>
          </a:prstGeom>
          <a:noFill/>
        </p:spPr>
        <p:txBody>
          <a:bodyPr wrap="none" rtlCol="0">
            <a:spAutoFit/>
          </a:bodyPr>
          <a:lstStyle/>
          <a:p>
            <a:r>
              <a:rPr lang="en-US" dirty="0"/>
              <a:t>Absorption OR</a:t>
            </a:r>
          </a:p>
        </p:txBody>
      </p:sp>
      <p:sp>
        <p:nvSpPr>
          <p:cNvPr id="36" name="TextBox 35">
            <a:extLst>
              <a:ext uri="{FF2B5EF4-FFF2-40B4-BE49-F238E27FC236}">
                <a16:creationId xmlns:a16="http://schemas.microsoft.com/office/drawing/2014/main" id="{1C025167-AED5-EC4C-90FE-949B4EFE4876}"/>
              </a:ext>
            </a:extLst>
          </p:cNvPr>
          <p:cNvSpPr txBox="1"/>
          <p:nvPr/>
        </p:nvSpPr>
        <p:spPr>
          <a:xfrm>
            <a:off x="7343459" y="2394856"/>
            <a:ext cx="1181477" cy="307777"/>
          </a:xfrm>
          <a:prstGeom prst="rect">
            <a:avLst/>
          </a:prstGeom>
          <a:noFill/>
        </p:spPr>
        <p:txBody>
          <a:bodyPr wrap="none" rtlCol="0">
            <a:spAutoFit/>
          </a:bodyPr>
          <a:lstStyle/>
          <a:p>
            <a:r>
              <a:rPr lang="en-US" dirty="0"/>
              <a:t>Identity AND</a:t>
            </a:r>
          </a:p>
        </p:txBody>
      </p:sp>
      <p:sp>
        <p:nvSpPr>
          <p:cNvPr id="37" name="TextBox 36">
            <a:extLst>
              <a:ext uri="{FF2B5EF4-FFF2-40B4-BE49-F238E27FC236}">
                <a16:creationId xmlns:a16="http://schemas.microsoft.com/office/drawing/2014/main" id="{C1C98FBA-805D-634D-A1FB-43045EEE1D2B}"/>
              </a:ext>
            </a:extLst>
          </p:cNvPr>
          <p:cNvSpPr txBox="1"/>
          <p:nvPr/>
        </p:nvSpPr>
        <p:spPr>
          <a:xfrm>
            <a:off x="7239135" y="2875594"/>
            <a:ext cx="1390124" cy="307777"/>
          </a:xfrm>
          <a:prstGeom prst="rect">
            <a:avLst/>
          </a:prstGeom>
          <a:noFill/>
        </p:spPr>
        <p:txBody>
          <a:bodyPr wrap="none" rtlCol="0">
            <a:spAutoFit/>
          </a:bodyPr>
          <a:lstStyle/>
          <a:p>
            <a:r>
              <a:rPr lang="en-US" dirty="0"/>
              <a:t>Distributive OR</a:t>
            </a:r>
          </a:p>
        </p:txBody>
      </p:sp>
      <p:sp>
        <p:nvSpPr>
          <p:cNvPr id="38" name="TextBox 37">
            <a:extLst>
              <a:ext uri="{FF2B5EF4-FFF2-40B4-BE49-F238E27FC236}">
                <a16:creationId xmlns:a16="http://schemas.microsoft.com/office/drawing/2014/main" id="{BBD8582C-DC4C-7B4D-9A79-0A09FDB16943}"/>
              </a:ext>
            </a:extLst>
          </p:cNvPr>
          <p:cNvSpPr txBox="1"/>
          <p:nvPr/>
        </p:nvSpPr>
        <p:spPr>
          <a:xfrm>
            <a:off x="7188769" y="3346093"/>
            <a:ext cx="1490857" cy="307777"/>
          </a:xfrm>
          <a:prstGeom prst="rect">
            <a:avLst/>
          </a:prstGeom>
          <a:noFill/>
        </p:spPr>
        <p:txBody>
          <a:bodyPr wrap="none" rtlCol="0">
            <a:spAutoFit/>
          </a:bodyPr>
          <a:lstStyle/>
          <a:p>
            <a:r>
              <a:rPr lang="en-US" dirty="0"/>
              <a:t>Distributive AND</a:t>
            </a:r>
          </a:p>
        </p:txBody>
      </p:sp>
      <p:sp>
        <p:nvSpPr>
          <p:cNvPr id="39" name="TextBox 38">
            <a:extLst>
              <a:ext uri="{FF2B5EF4-FFF2-40B4-BE49-F238E27FC236}">
                <a16:creationId xmlns:a16="http://schemas.microsoft.com/office/drawing/2014/main" id="{51803BB7-07BE-2247-AE8A-061832F67A2C}"/>
              </a:ext>
            </a:extLst>
          </p:cNvPr>
          <p:cNvSpPr txBox="1"/>
          <p:nvPr/>
        </p:nvSpPr>
        <p:spPr>
          <a:xfrm>
            <a:off x="7151130" y="3844586"/>
            <a:ext cx="1566134" cy="307777"/>
          </a:xfrm>
          <a:prstGeom prst="rect">
            <a:avLst/>
          </a:prstGeom>
          <a:noFill/>
        </p:spPr>
        <p:txBody>
          <a:bodyPr wrap="none" rtlCol="0">
            <a:spAutoFit/>
          </a:bodyPr>
          <a:lstStyle/>
          <a:p>
            <a:r>
              <a:rPr lang="en-US" dirty="0" err="1"/>
              <a:t>DeMorgan’s</a:t>
            </a:r>
            <a:r>
              <a:rPr lang="en-US" dirty="0"/>
              <a:t> AND</a:t>
            </a:r>
          </a:p>
        </p:txBody>
      </p:sp>
      <p:sp>
        <p:nvSpPr>
          <p:cNvPr id="40" name="TextBox 39">
            <a:extLst>
              <a:ext uri="{FF2B5EF4-FFF2-40B4-BE49-F238E27FC236}">
                <a16:creationId xmlns:a16="http://schemas.microsoft.com/office/drawing/2014/main" id="{0007A898-76D7-7C40-B5AF-AAC22269C3A1}"/>
              </a:ext>
            </a:extLst>
          </p:cNvPr>
          <p:cNvSpPr txBox="1"/>
          <p:nvPr/>
        </p:nvSpPr>
        <p:spPr>
          <a:xfrm>
            <a:off x="7201497" y="4291719"/>
            <a:ext cx="1465401" cy="307777"/>
          </a:xfrm>
          <a:prstGeom prst="rect">
            <a:avLst/>
          </a:prstGeom>
          <a:noFill/>
        </p:spPr>
        <p:txBody>
          <a:bodyPr wrap="none" rtlCol="0">
            <a:spAutoFit/>
          </a:bodyPr>
          <a:lstStyle/>
          <a:p>
            <a:r>
              <a:rPr lang="en-US" dirty="0" err="1"/>
              <a:t>DeMorgan’s</a:t>
            </a:r>
            <a:r>
              <a:rPr lang="en-US" dirty="0"/>
              <a:t> OR</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735F607-9C8F-A249-879E-022C08494009}"/>
                  </a:ext>
                </a:extLst>
              </p:cNvPr>
              <p:cNvSpPr txBox="1"/>
              <p:nvPr/>
            </p:nvSpPr>
            <p:spPr>
              <a:xfrm>
                <a:off x="7450763" y="2200181"/>
                <a:ext cx="9668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41" name="TextBox 40">
                <a:extLst>
                  <a:ext uri="{FF2B5EF4-FFF2-40B4-BE49-F238E27FC236}">
                    <a16:creationId xmlns:a16="http://schemas.microsoft.com/office/drawing/2014/main" id="{9735F607-9C8F-A249-879E-022C08494009}"/>
                  </a:ext>
                </a:extLst>
              </p:cNvPr>
              <p:cNvSpPr txBox="1">
                <a:spLocks noRot="1" noChangeAspect="1" noMove="1" noResize="1" noEditPoints="1" noAdjustHandles="1" noChangeArrowheads="1" noChangeShapeType="1" noTextEdit="1"/>
              </p:cNvSpPr>
              <p:nvPr/>
            </p:nvSpPr>
            <p:spPr>
              <a:xfrm>
                <a:off x="7450763" y="2200181"/>
                <a:ext cx="966868" cy="215444"/>
              </a:xfrm>
              <a:prstGeom prst="rect">
                <a:avLst/>
              </a:prstGeom>
              <a:blipFill>
                <a:blip r:embed="rId10"/>
                <a:stretch>
                  <a:fillRect l="-2597" r="-3896"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6D11016-23AE-6443-A9A5-E548B527B73E}"/>
                  </a:ext>
                </a:extLst>
              </p:cNvPr>
              <p:cNvSpPr txBox="1"/>
              <p:nvPr/>
            </p:nvSpPr>
            <p:spPr>
              <a:xfrm>
                <a:off x="7626901" y="2654189"/>
                <a:ext cx="6145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42" name="TextBox 41">
                <a:extLst>
                  <a:ext uri="{FF2B5EF4-FFF2-40B4-BE49-F238E27FC236}">
                    <a16:creationId xmlns:a16="http://schemas.microsoft.com/office/drawing/2014/main" id="{66D11016-23AE-6443-A9A5-E548B527B73E}"/>
                  </a:ext>
                </a:extLst>
              </p:cNvPr>
              <p:cNvSpPr txBox="1">
                <a:spLocks noRot="1" noChangeAspect="1" noMove="1" noResize="1" noEditPoints="1" noAdjustHandles="1" noChangeArrowheads="1" noChangeShapeType="1" noTextEdit="1"/>
              </p:cNvSpPr>
              <p:nvPr/>
            </p:nvSpPr>
            <p:spPr>
              <a:xfrm>
                <a:off x="7626901" y="2654189"/>
                <a:ext cx="614592" cy="215444"/>
              </a:xfrm>
              <a:prstGeom prst="rect">
                <a:avLst/>
              </a:prstGeom>
              <a:blipFill>
                <a:blip r:embed="rId11"/>
                <a:stretch>
                  <a:fillRect l="-4082" r="-6122"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2C49B41-6076-CF46-BDEB-AFC78813D314}"/>
                  </a:ext>
                </a:extLst>
              </p:cNvPr>
              <p:cNvSpPr txBox="1"/>
              <p:nvPr/>
            </p:nvSpPr>
            <p:spPr>
              <a:xfrm>
                <a:off x="7093678" y="3128157"/>
                <a:ext cx="16810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𝐴𝐶</m:t>
                      </m:r>
                      <m:r>
                        <a:rPr lang="en-US" b="0" i="1" smtClean="0">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oMath>
                  </m:oMathPara>
                </a14:m>
                <a:endParaRPr lang="en-US" dirty="0"/>
              </a:p>
            </p:txBody>
          </p:sp>
        </mc:Choice>
        <mc:Fallback xmlns="">
          <p:sp>
            <p:nvSpPr>
              <p:cNvPr id="43" name="TextBox 42">
                <a:extLst>
                  <a:ext uri="{FF2B5EF4-FFF2-40B4-BE49-F238E27FC236}">
                    <a16:creationId xmlns:a16="http://schemas.microsoft.com/office/drawing/2014/main" id="{52C49B41-6076-CF46-BDEB-AFC78813D314}"/>
                  </a:ext>
                </a:extLst>
              </p:cNvPr>
              <p:cNvSpPr txBox="1">
                <a:spLocks noRot="1" noChangeAspect="1" noMove="1" noResize="1" noEditPoints="1" noAdjustHandles="1" noChangeArrowheads="1" noChangeShapeType="1" noTextEdit="1"/>
              </p:cNvSpPr>
              <p:nvPr/>
            </p:nvSpPr>
            <p:spPr>
              <a:xfrm>
                <a:off x="7093678" y="3128157"/>
                <a:ext cx="1681038" cy="215444"/>
              </a:xfrm>
              <a:prstGeom prst="rect">
                <a:avLst/>
              </a:prstGeom>
              <a:blipFill>
                <a:blip r:embed="rId12"/>
                <a:stretch>
                  <a:fillRect l="-1504" r="-3759" b="-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30D7CCD-847D-E343-95D2-70C6E6A054AF}"/>
                  </a:ext>
                </a:extLst>
              </p:cNvPr>
              <p:cNvSpPr txBox="1"/>
              <p:nvPr/>
            </p:nvSpPr>
            <p:spPr>
              <a:xfrm>
                <a:off x="6838128" y="3605797"/>
                <a:ext cx="21921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𝐵𝐶</m:t>
                      </m:r>
                      <m:r>
                        <a:rPr lang="en-US" b="0" i="1" smtClean="0">
                          <a:latin typeface="Cambria Math" panose="02040503050406030204" pitchFamily="18" charset="0"/>
                        </a:rPr>
                        <m:t>)</m:t>
                      </m:r>
                    </m:oMath>
                  </m:oMathPara>
                </a14:m>
                <a:endParaRPr lang="en-US" dirty="0"/>
              </a:p>
            </p:txBody>
          </p:sp>
        </mc:Choice>
        <mc:Fallback xmlns="">
          <p:sp>
            <p:nvSpPr>
              <p:cNvPr id="44" name="TextBox 43">
                <a:extLst>
                  <a:ext uri="{FF2B5EF4-FFF2-40B4-BE49-F238E27FC236}">
                    <a16:creationId xmlns:a16="http://schemas.microsoft.com/office/drawing/2014/main" id="{830D7CCD-847D-E343-95D2-70C6E6A054AF}"/>
                  </a:ext>
                </a:extLst>
              </p:cNvPr>
              <p:cNvSpPr txBox="1">
                <a:spLocks noRot="1" noChangeAspect="1" noMove="1" noResize="1" noEditPoints="1" noAdjustHandles="1" noChangeArrowheads="1" noChangeShapeType="1" noTextEdit="1"/>
              </p:cNvSpPr>
              <p:nvPr/>
            </p:nvSpPr>
            <p:spPr>
              <a:xfrm>
                <a:off x="6838128" y="3605797"/>
                <a:ext cx="2192139" cy="215444"/>
              </a:xfrm>
              <a:prstGeom prst="rect">
                <a:avLst/>
              </a:prstGeom>
              <a:blipFill>
                <a:blip r:embed="rId13"/>
                <a:stretch>
                  <a:fillRect r="-2312" b="-41176"/>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A3BC3A79-77A8-D04B-BAEF-203057EDFE04}"/>
              </a:ext>
            </a:extLst>
          </p:cNvPr>
          <p:cNvCxnSpPr>
            <a:cxnSpLocks/>
          </p:cNvCxnSpPr>
          <p:nvPr/>
        </p:nvCxnSpPr>
        <p:spPr>
          <a:xfrm>
            <a:off x="6791738" y="1958008"/>
            <a:ext cx="0" cy="294198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B30FA9-7238-72E2-4406-D602E1C87996}"/>
                  </a:ext>
                </a:extLst>
              </p:cNvPr>
              <p:cNvSpPr txBox="1"/>
              <p:nvPr/>
            </p:nvSpPr>
            <p:spPr>
              <a:xfrm>
                <a:off x="7168750" y="4084757"/>
                <a:ext cx="1488228"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3" name="TextBox 2">
                <a:extLst>
                  <a:ext uri="{FF2B5EF4-FFF2-40B4-BE49-F238E27FC236}">
                    <a16:creationId xmlns:a16="http://schemas.microsoft.com/office/drawing/2014/main" id="{F1B30FA9-7238-72E2-4406-D602E1C87996}"/>
                  </a:ext>
                </a:extLst>
              </p:cNvPr>
              <p:cNvSpPr txBox="1">
                <a:spLocks noRot="1" noChangeAspect="1" noMove="1" noResize="1" noEditPoints="1" noAdjustHandles="1" noChangeArrowheads="1" noChangeShapeType="1" noTextEdit="1"/>
              </p:cNvSpPr>
              <p:nvPr/>
            </p:nvSpPr>
            <p:spPr>
              <a:xfrm>
                <a:off x="7168750" y="4084757"/>
                <a:ext cx="1488228" cy="263534"/>
              </a:xfrm>
              <a:prstGeom prst="rect">
                <a:avLst/>
              </a:prstGeom>
              <a:blipFill>
                <a:blip r:embed="rId14"/>
                <a:stretch>
                  <a:fillRect l="-1695" t="-4545" r="-169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16D959-3CA3-6EAE-5742-EE243F87AC2D}"/>
                  </a:ext>
                </a:extLst>
              </p:cNvPr>
              <p:cNvSpPr txBox="1"/>
              <p:nvPr/>
            </p:nvSpPr>
            <p:spPr>
              <a:xfrm>
                <a:off x="6990190" y="4546800"/>
                <a:ext cx="1784526"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acc>
                    </m:oMath>
                  </m:oMathPara>
                </a14:m>
                <a:endParaRPr lang="en-US" dirty="0"/>
              </a:p>
            </p:txBody>
          </p:sp>
        </mc:Choice>
        <mc:Fallback xmlns="">
          <p:sp>
            <p:nvSpPr>
              <p:cNvPr id="4" name="TextBox 3">
                <a:extLst>
                  <a:ext uri="{FF2B5EF4-FFF2-40B4-BE49-F238E27FC236}">
                    <a16:creationId xmlns:a16="http://schemas.microsoft.com/office/drawing/2014/main" id="{DC16D959-3CA3-6EAE-5742-EE243F87AC2D}"/>
                  </a:ext>
                </a:extLst>
              </p:cNvPr>
              <p:cNvSpPr txBox="1">
                <a:spLocks noRot="1" noChangeAspect="1" noMove="1" noResize="1" noEditPoints="1" noAdjustHandles="1" noChangeArrowheads="1" noChangeShapeType="1" noTextEdit="1"/>
              </p:cNvSpPr>
              <p:nvPr/>
            </p:nvSpPr>
            <p:spPr>
              <a:xfrm>
                <a:off x="6990190" y="4546800"/>
                <a:ext cx="1784526" cy="263534"/>
              </a:xfrm>
              <a:prstGeom prst="rect">
                <a:avLst/>
              </a:prstGeom>
              <a:blipFill>
                <a:blip r:embed="rId15"/>
                <a:stretch>
                  <a:fillRect l="-1418" t="-4762" r="-1418" b="-33333"/>
                </a:stretch>
              </a:blipFill>
            </p:spPr>
            <p:txBody>
              <a:bodyPr/>
              <a:lstStyle/>
              <a:p>
                <a:r>
                  <a:rPr lang="en-US">
                    <a:noFill/>
                  </a:rPr>
                  <a:t> </a:t>
                </a:r>
              </a:p>
            </p:txBody>
          </p:sp>
        </mc:Fallback>
      </mc:AlternateContent>
    </p:spTree>
    <p:extLst>
      <p:ext uri="{BB962C8B-B14F-4D97-AF65-F5344CB8AC3E}">
        <p14:creationId xmlns:p14="http://schemas.microsoft.com/office/powerpoint/2010/main" val="59892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D7290C-C905-3D40-AB37-F4A2B421364F}"/>
              </a:ext>
            </a:extLst>
          </p:cNvPr>
          <p:cNvSpPr>
            <a:spLocks noGrp="1"/>
          </p:cNvSpPr>
          <p:nvPr>
            <p:ph type="title"/>
          </p:nvPr>
        </p:nvSpPr>
        <p:spPr>
          <a:xfrm>
            <a:off x="2391565" y="-9224"/>
            <a:ext cx="4944300" cy="645300"/>
          </a:xfrm>
        </p:spPr>
        <p:txBody>
          <a:bodyPr/>
          <a:lstStyle/>
          <a:p>
            <a:r>
              <a:rPr lang="en-US" dirty="0"/>
              <a:t>Practice #2</a:t>
            </a:r>
          </a:p>
        </p:txBody>
      </p:sp>
      <p:sp>
        <p:nvSpPr>
          <p:cNvPr id="6" name="Slide Number Placeholder 5">
            <a:extLst>
              <a:ext uri="{FF2B5EF4-FFF2-40B4-BE49-F238E27FC236}">
                <a16:creationId xmlns:a16="http://schemas.microsoft.com/office/drawing/2014/main" id="{27C95674-CD37-6D44-8E50-66DCFEB77857}"/>
              </a:ext>
            </a:extLst>
          </p:cNvPr>
          <p:cNvSpPr>
            <a:spLocks noGrp="1"/>
          </p:cNvSpPr>
          <p:nvPr>
            <p:ph type="sldNum" idx="10"/>
          </p:nvPr>
        </p:nvSpPr>
        <p:spPr/>
        <p:txBody>
          <a:bodyPr/>
          <a:lstStyle/>
          <a:p>
            <a:pPr>
              <a:defRPr/>
            </a:pPr>
            <a:fld id="{59ECC485-D225-CF4E-AFE3-F3649729CEF3}" type="slidenum">
              <a:rPr lang="en-US" altLang="en-US" smtClean="0"/>
              <a:pPr>
                <a:defRPr/>
              </a:pPr>
              <a:t>12</a:t>
            </a:fld>
            <a:endParaRPr lang="en-US" altLang="en-US"/>
          </a:p>
        </p:txBody>
      </p:sp>
      <p:grpSp>
        <p:nvGrpSpPr>
          <p:cNvPr id="13" name="Group 12">
            <a:extLst>
              <a:ext uri="{FF2B5EF4-FFF2-40B4-BE49-F238E27FC236}">
                <a16:creationId xmlns:a16="http://schemas.microsoft.com/office/drawing/2014/main" id="{0546D6D2-18FD-5146-B08E-0A370166DC6E}"/>
              </a:ext>
            </a:extLst>
          </p:cNvPr>
          <p:cNvGrpSpPr/>
          <p:nvPr/>
        </p:nvGrpSpPr>
        <p:grpSpPr>
          <a:xfrm>
            <a:off x="1828944" y="794815"/>
            <a:ext cx="5287473" cy="830997"/>
            <a:chOff x="1978031" y="1530310"/>
            <a:chExt cx="5287473" cy="830997"/>
          </a:xfrm>
        </p:grpSpPr>
        <p:sp>
          <p:nvSpPr>
            <p:cNvPr id="10" name="TextBox 9">
              <a:extLst>
                <a:ext uri="{FF2B5EF4-FFF2-40B4-BE49-F238E27FC236}">
                  <a16:creationId xmlns:a16="http://schemas.microsoft.com/office/drawing/2014/main" id="{9BA74982-56F3-F54A-858D-319EB88767D1}"/>
                </a:ext>
              </a:extLst>
            </p:cNvPr>
            <p:cNvSpPr txBox="1"/>
            <p:nvPr/>
          </p:nvSpPr>
          <p:spPr>
            <a:xfrm>
              <a:off x="2760101" y="1530310"/>
              <a:ext cx="4505403" cy="830997"/>
            </a:xfrm>
            <a:prstGeom prst="rect">
              <a:avLst/>
            </a:prstGeom>
            <a:noFill/>
          </p:spPr>
          <p:txBody>
            <a:bodyPr wrap="square" rtlCol="0">
              <a:spAutoFit/>
            </a:bodyPr>
            <a:lstStyle/>
            <a:p>
              <a:r>
                <a:rPr lang="en-US" sz="1600" dirty="0">
                  <a:latin typeface="Segoe Print" panose="02000800000000000000" pitchFamily="2" charset="0"/>
                </a:rPr>
                <a:t>For each logic expression on the left apply the indicated Boolean Identity to rewrite it as an equivalent logic expression.</a:t>
              </a:r>
            </a:p>
          </p:txBody>
        </p:sp>
        <p:pic>
          <p:nvPicPr>
            <p:cNvPr id="12" name="Picture 11">
              <a:extLst>
                <a:ext uri="{FF2B5EF4-FFF2-40B4-BE49-F238E27FC236}">
                  <a16:creationId xmlns:a16="http://schemas.microsoft.com/office/drawing/2014/main" id="{EC311408-5290-9646-A4D6-E6F6999E3B0F}"/>
                </a:ext>
              </a:extLst>
            </p:cNvPr>
            <p:cNvPicPr>
              <a:picLocks noChangeAspect="1"/>
            </p:cNvPicPr>
            <p:nvPr/>
          </p:nvPicPr>
          <p:blipFill>
            <a:blip r:embed="rId3"/>
            <a:stretch>
              <a:fillRect/>
            </a:stretch>
          </p:blipFill>
          <p:spPr>
            <a:xfrm>
              <a:off x="1978031" y="1601649"/>
              <a:ext cx="649191" cy="682714"/>
            </a:xfrm>
            <a:prstGeom prst="rect">
              <a:avLst/>
            </a:prstGeom>
          </p:spPr>
        </p:pic>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7B2C9E-2F64-FF41-82E3-E9ADB839920B}"/>
                  </a:ext>
                </a:extLst>
              </p:cNvPr>
              <p:cNvSpPr txBox="1"/>
              <p:nvPr/>
            </p:nvSpPr>
            <p:spPr>
              <a:xfrm>
                <a:off x="1986598" y="1979511"/>
                <a:ext cx="12166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𝑅𝑇</m:t>
                      </m:r>
                    </m:oMath>
                  </m:oMathPara>
                </a14:m>
                <a:endParaRPr lang="en-US" sz="2800" dirty="0"/>
              </a:p>
            </p:txBody>
          </p:sp>
        </mc:Choice>
        <mc:Fallback xmlns="">
          <p:sp>
            <p:nvSpPr>
              <p:cNvPr id="14" name="TextBox 13">
                <a:extLst>
                  <a:ext uri="{FF2B5EF4-FFF2-40B4-BE49-F238E27FC236}">
                    <a16:creationId xmlns:a16="http://schemas.microsoft.com/office/drawing/2014/main" id="{C47B2C9E-2F64-FF41-82E3-E9ADB839920B}"/>
                  </a:ext>
                </a:extLst>
              </p:cNvPr>
              <p:cNvSpPr txBox="1">
                <a:spLocks noRot="1" noChangeAspect="1" noMove="1" noResize="1" noEditPoints="1" noAdjustHandles="1" noChangeArrowheads="1" noChangeShapeType="1" noTextEdit="1"/>
              </p:cNvSpPr>
              <p:nvPr/>
            </p:nvSpPr>
            <p:spPr>
              <a:xfrm>
                <a:off x="1986598" y="1979511"/>
                <a:ext cx="1216680" cy="430887"/>
              </a:xfrm>
              <a:prstGeom prst="rect">
                <a:avLst/>
              </a:prstGeom>
              <a:blipFill>
                <a:blip r:embed="rId4"/>
                <a:stretch>
                  <a:fillRect l="-5155" r="-4124"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A7B1DA-04E5-F841-9997-B22AEB353008}"/>
                  </a:ext>
                </a:extLst>
              </p:cNvPr>
              <p:cNvSpPr txBox="1"/>
              <p:nvPr/>
            </p:nvSpPr>
            <p:spPr>
              <a:xfrm>
                <a:off x="2665502" y="2463717"/>
                <a:ext cx="5377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1</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oMath>
                  </m:oMathPara>
                </a14:m>
                <a:endParaRPr lang="en-US" sz="2800" dirty="0"/>
              </a:p>
            </p:txBody>
          </p:sp>
        </mc:Choice>
        <mc:Fallback xmlns="">
          <p:sp>
            <p:nvSpPr>
              <p:cNvPr id="8" name="TextBox 7">
                <a:extLst>
                  <a:ext uri="{FF2B5EF4-FFF2-40B4-BE49-F238E27FC236}">
                    <a16:creationId xmlns:a16="http://schemas.microsoft.com/office/drawing/2014/main" id="{6FA7B1DA-04E5-F841-9997-B22AEB353008}"/>
                  </a:ext>
                </a:extLst>
              </p:cNvPr>
              <p:cNvSpPr txBox="1">
                <a:spLocks noRot="1" noChangeAspect="1" noMove="1" noResize="1" noEditPoints="1" noAdjustHandles="1" noChangeArrowheads="1" noChangeShapeType="1" noTextEdit="1"/>
              </p:cNvSpPr>
              <p:nvPr/>
            </p:nvSpPr>
            <p:spPr>
              <a:xfrm>
                <a:off x="2665502" y="2463717"/>
                <a:ext cx="537776" cy="430887"/>
              </a:xfrm>
              <a:prstGeom prst="rect">
                <a:avLst/>
              </a:prstGeom>
              <a:blipFill>
                <a:blip r:embed="rId5"/>
                <a:stretch>
                  <a:fillRect l="-11364" r="-11364"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C5B16B-518C-BC4D-BB3A-FF91C90E1403}"/>
                  </a:ext>
                </a:extLst>
              </p:cNvPr>
              <p:cNvSpPr txBox="1"/>
              <p:nvPr/>
            </p:nvSpPr>
            <p:spPr>
              <a:xfrm>
                <a:off x="149626" y="3400293"/>
                <a:ext cx="30891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𝑋𝑌</m:t>
                          </m:r>
                          <m:r>
                            <a:rPr lang="en-US" sz="2800" b="0" i="1" smtClean="0">
                              <a:latin typeface="Cambria Math" panose="02040503050406030204" pitchFamily="18" charset="0"/>
                            </a:rPr>
                            <m:t>+</m:t>
                          </m:r>
                          <m:r>
                            <a:rPr lang="en-US" sz="2800" b="0" i="1" smtClean="0">
                              <a:latin typeface="Cambria Math" panose="02040503050406030204" pitchFamily="18" charset="0"/>
                            </a:rPr>
                            <m:t>𝑊</m:t>
                          </m:r>
                        </m:e>
                      </m:d>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𝑋𝑌</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𝑁</m:t>
                              </m:r>
                            </m:e>
                          </m:acc>
                        </m:e>
                      </m:d>
                    </m:oMath>
                  </m:oMathPara>
                </a14:m>
                <a:endParaRPr lang="en-US" sz="2800" dirty="0"/>
              </a:p>
            </p:txBody>
          </p:sp>
        </mc:Choice>
        <mc:Fallback xmlns="">
          <p:sp>
            <p:nvSpPr>
              <p:cNvPr id="9" name="TextBox 8">
                <a:extLst>
                  <a:ext uri="{FF2B5EF4-FFF2-40B4-BE49-F238E27FC236}">
                    <a16:creationId xmlns:a16="http://schemas.microsoft.com/office/drawing/2014/main" id="{64C5B16B-518C-BC4D-BB3A-FF91C90E1403}"/>
                  </a:ext>
                </a:extLst>
              </p:cNvPr>
              <p:cNvSpPr txBox="1">
                <a:spLocks noRot="1" noChangeAspect="1" noMove="1" noResize="1" noEditPoints="1" noAdjustHandles="1" noChangeArrowheads="1" noChangeShapeType="1" noTextEdit="1"/>
              </p:cNvSpPr>
              <p:nvPr/>
            </p:nvSpPr>
            <p:spPr>
              <a:xfrm>
                <a:off x="149626" y="3400293"/>
                <a:ext cx="3089114" cy="430887"/>
              </a:xfrm>
              <a:prstGeom prst="rect">
                <a:avLst/>
              </a:prstGeom>
              <a:blipFill>
                <a:blip r:embed="rId6"/>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4243B77-D52F-7D47-B936-94004F4947CF}"/>
                  </a:ext>
                </a:extLst>
              </p:cNvPr>
              <p:cNvSpPr txBox="1"/>
              <p:nvPr/>
            </p:nvSpPr>
            <p:spPr>
              <a:xfrm>
                <a:off x="1958578" y="3901443"/>
                <a:ext cx="1244700" cy="431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r>
                        <a:rPr lang="en-US" sz="2800" b="0" i="1" smtClean="0">
                          <a:latin typeface="Cambria Math" panose="02040503050406030204" pitchFamily="18" charset="0"/>
                        </a:rPr>
                        <m:t>𝐷𝐸</m:t>
                      </m:r>
                    </m:oMath>
                  </m:oMathPara>
                </a14:m>
                <a:endParaRPr lang="en-US" sz="2800" dirty="0"/>
              </a:p>
            </p:txBody>
          </p:sp>
        </mc:Choice>
        <mc:Fallback xmlns="">
          <p:sp>
            <p:nvSpPr>
              <p:cNvPr id="11" name="TextBox 10">
                <a:extLst>
                  <a:ext uri="{FF2B5EF4-FFF2-40B4-BE49-F238E27FC236}">
                    <a16:creationId xmlns:a16="http://schemas.microsoft.com/office/drawing/2014/main" id="{94243B77-D52F-7D47-B936-94004F4947CF}"/>
                  </a:ext>
                </a:extLst>
              </p:cNvPr>
              <p:cNvSpPr txBox="1">
                <a:spLocks noRot="1" noChangeAspect="1" noMove="1" noResize="1" noEditPoints="1" noAdjustHandles="1" noChangeArrowheads="1" noChangeShapeType="1" noTextEdit="1"/>
              </p:cNvSpPr>
              <p:nvPr/>
            </p:nvSpPr>
            <p:spPr>
              <a:xfrm>
                <a:off x="1958578" y="3901443"/>
                <a:ext cx="1244700" cy="431785"/>
              </a:xfrm>
              <a:prstGeom prst="rect">
                <a:avLst/>
              </a:prstGeom>
              <a:blipFill>
                <a:blip r:embed="rId7"/>
                <a:stretch>
                  <a:fillRect l="-6061" r="-404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BC555DC-98CE-594A-834A-1E30CB356B97}"/>
                  </a:ext>
                </a:extLst>
              </p:cNvPr>
              <p:cNvSpPr txBox="1"/>
              <p:nvPr/>
            </p:nvSpPr>
            <p:spPr>
              <a:xfrm>
                <a:off x="1250949" y="2942389"/>
                <a:ext cx="19523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𝐵𝐶</m:t>
                      </m:r>
                      <m:r>
                        <a:rPr lang="en-US" sz="2800" b="0" i="1" smtClean="0">
                          <a:latin typeface="Cambria Math" panose="02040503050406030204" pitchFamily="18" charset="0"/>
                        </a:rPr>
                        <m:t>+</m:t>
                      </m:r>
                      <m:r>
                        <a:rPr lang="en-US" sz="2800" b="0" i="1" smtClean="0">
                          <a:latin typeface="Cambria Math" panose="02040503050406030204" pitchFamily="18" charset="0"/>
                        </a:rPr>
                        <m:t>𝐴𝐵</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𝐷</m:t>
                          </m:r>
                        </m:e>
                      </m:acc>
                    </m:oMath>
                  </m:oMathPara>
                </a14:m>
                <a:endParaRPr lang="en-US" sz="2800" dirty="0"/>
              </a:p>
            </p:txBody>
          </p:sp>
        </mc:Choice>
        <mc:Fallback xmlns="">
          <p:sp>
            <p:nvSpPr>
              <p:cNvPr id="15" name="TextBox 14">
                <a:extLst>
                  <a:ext uri="{FF2B5EF4-FFF2-40B4-BE49-F238E27FC236}">
                    <a16:creationId xmlns:a16="http://schemas.microsoft.com/office/drawing/2014/main" id="{0BC555DC-98CE-594A-834A-1E30CB356B97}"/>
                  </a:ext>
                </a:extLst>
              </p:cNvPr>
              <p:cNvSpPr txBox="1">
                <a:spLocks noRot="1" noChangeAspect="1" noMove="1" noResize="1" noEditPoints="1" noAdjustHandles="1" noChangeArrowheads="1" noChangeShapeType="1" noTextEdit="1"/>
              </p:cNvSpPr>
              <p:nvPr/>
            </p:nvSpPr>
            <p:spPr>
              <a:xfrm>
                <a:off x="1250949" y="2942389"/>
                <a:ext cx="1952329" cy="430887"/>
              </a:xfrm>
              <a:prstGeom prst="rect">
                <a:avLst/>
              </a:prstGeom>
              <a:blipFill>
                <a:blip r:embed="rId8"/>
                <a:stretch>
                  <a:fillRect l="-3226" r="-2581"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ED45C5-3FF2-B548-B617-E892B902FD79}"/>
                  </a:ext>
                </a:extLst>
              </p:cNvPr>
              <p:cNvSpPr txBox="1"/>
              <p:nvPr/>
            </p:nvSpPr>
            <p:spPr>
              <a:xfrm>
                <a:off x="1374893" y="4351254"/>
                <a:ext cx="1828385"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𝑀𝑁</m:t>
                              </m:r>
                            </m:e>
                          </m:acc>
                          <m:r>
                            <a:rPr lang="en-US" sz="2800" b="0" i="1" smtClean="0">
                              <a:latin typeface="Cambria Math" panose="02040503050406030204" pitchFamily="18" charset="0"/>
                            </a:rPr>
                            <m:t>+</m:t>
                          </m:r>
                          <m:r>
                            <a:rPr lang="en-US" sz="2800" b="0" i="1" smtClean="0">
                              <a:latin typeface="Cambria Math" panose="02040503050406030204" pitchFamily="18" charset="0"/>
                            </a:rPr>
                            <m:t>𝑃</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𝑄</m:t>
                              </m:r>
                            </m:e>
                          </m:acc>
                          <m:r>
                            <a:rPr lang="en-US" sz="2800" b="0" i="1" smtClean="0">
                              <a:latin typeface="Cambria Math" panose="02040503050406030204" pitchFamily="18" charset="0"/>
                            </a:rPr>
                            <m:t>𝑅</m:t>
                          </m:r>
                        </m:e>
                      </m:acc>
                    </m:oMath>
                  </m:oMathPara>
                </a14:m>
                <a:endParaRPr lang="en-US" sz="2800" dirty="0"/>
              </a:p>
            </p:txBody>
          </p:sp>
        </mc:Choice>
        <mc:Fallback xmlns="">
          <p:sp>
            <p:nvSpPr>
              <p:cNvPr id="16" name="TextBox 15">
                <a:extLst>
                  <a:ext uri="{FF2B5EF4-FFF2-40B4-BE49-F238E27FC236}">
                    <a16:creationId xmlns:a16="http://schemas.microsoft.com/office/drawing/2014/main" id="{B2ED45C5-3FF2-B548-B617-E892B902FD79}"/>
                  </a:ext>
                </a:extLst>
              </p:cNvPr>
              <p:cNvSpPr txBox="1">
                <a:spLocks noRot="1" noChangeAspect="1" noMove="1" noResize="1" noEditPoints="1" noAdjustHandles="1" noChangeArrowheads="1" noChangeShapeType="1" noTextEdit="1"/>
              </p:cNvSpPr>
              <p:nvPr/>
            </p:nvSpPr>
            <p:spPr>
              <a:xfrm>
                <a:off x="1374893" y="4351254"/>
                <a:ext cx="1828385" cy="489108"/>
              </a:xfrm>
              <a:prstGeom prst="rect">
                <a:avLst/>
              </a:prstGeom>
              <a:blipFill>
                <a:blip r:embed="rId9"/>
                <a:stretch>
                  <a:fillRect l="-3448" r="-2759" b="-25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DA231F8-6050-744C-A4ED-69A45234DB07}"/>
              </a:ext>
            </a:extLst>
          </p:cNvPr>
          <p:cNvSpPr txBox="1"/>
          <p:nvPr/>
        </p:nvSpPr>
        <p:spPr>
          <a:xfrm>
            <a:off x="7254359" y="1948355"/>
            <a:ext cx="1359668" cy="307777"/>
          </a:xfrm>
          <a:prstGeom prst="rect">
            <a:avLst/>
          </a:prstGeom>
          <a:noFill/>
        </p:spPr>
        <p:txBody>
          <a:bodyPr wrap="none" rtlCol="0">
            <a:spAutoFit/>
          </a:bodyPr>
          <a:lstStyle/>
          <a:p>
            <a:r>
              <a:rPr lang="en-US" dirty="0"/>
              <a:t>Absorption OR</a:t>
            </a:r>
          </a:p>
        </p:txBody>
      </p:sp>
      <p:sp>
        <p:nvSpPr>
          <p:cNvPr id="17" name="TextBox 16">
            <a:extLst>
              <a:ext uri="{FF2B5EF4-FFF2-40B4-BE49-F238E27FC236}">
                <a16:creationId xmlns:a16="http://schemas.microsoft.com/office/drawing/2014/main" id="{017C2D0B-9015-A64D-9A7D-443149C897BC}"/>
              </a:ext>
            </a:extLst>
          </p:cNvPr>
          <p:cNvSpPr txBox="1"/>
          <p:nvPr/>
        </p:nvSpPr>
        <p:spPr>
          <a:xfrm>
            <a:off x="7343455" y="2394856"/>
            <a:ext cx="1181477" cy="307777"/>
          </a:xfrm>
          <a:prstGeom prst="rect">
            <a:avLst/>
          </a:prstGeom>
          <a:noFill/>
        </p:spPr>
        <p:txBody>
          <a:bodyPr wrap="none" rtlCol="0">
            <a:spAutoFit/>
          </a:bodyPr>
          <a:lstStyle/>
          <a:p>
            <a:r>
              <a:rPr lang="en-US" dirty="0"/>
              <a:t>Identity AND</a:t>
            </a:r>
          </a:p>
        </p:txBody>
      </p:sp>
      <p:sp>
        <p:nvSpPr>
          <p:cNvPr id="18" name="TextBox 17">
            <a:extLst>
              <a:ext uri="{FF2B5EF4-FFF2-40B4-BE49-F238E27FC236}">
                <a16:creationId xmlns:a16="http://schemas.microsoft.com/office/drawing/2014/main" id="{D037FF9E-A327-8C46-9557-79F02859CD6B}"/>
              </a:ext>
            </a:extLst>
          </p:cNvPr>
          <p:cNvSpPr txBox="1"/>
          <p:nvPr/>
        </p:nvSpPr>
        <p:spPr>
          <a:xfrm>
            <a:off x="7239131" y="2875594"/>
            <a:ext cx="1390124" cy="307777"/>
          </a:xfrm>
          <a:prstGeom prst="rect">
            <a:avLst/>
          </a:prstGeom>
          <a:noFill/>
        </p:spPr>
        <p:txBody>
          <a:bodyPr wrap="none" rtlCol="0">
            <a:spAutoFit/>
          </a:bodyPr>
          <a:lstStyle/>
          <a:p>
            <a:r>
              <a:rPr lang="en-US" dirty="0"/>
              <a:t>Distributive OR</a:t>
            </a:r>
          </a:p>
        </p:txBody>
      </p:sp>
      <p:sp>
        <p:nvSpPr>
          <p:cNvPr id="19" name="TextBox 18">
            <a:extLst>
              <a:ext uri="{FF2B5EF4-FFF2-40B4-BE49-F238E27FC236}">
                <a16:creationId xmlns:a16="http://schemas.microsoft.com/office/drawing/2014/main" id="{743BAB69-CA3A-F343-9E93-AA998A025C8F}"/>
              </a:ext>
            </a:extLst>
          </p:cNvPr>
          <p:cNvSpPr txBox="1"/>
          <p:nvPr/>
        </p:nvSpPr>
        <p:spPr>
          <a:xfrm>
            <a:off x="7188765" y="3346093"/>
            <a:ext cx="1490857" cy="307777"/>
          </a:xfrm>
          <a:prstGeom prst="rect">
            <a:avLst/>
          </a:prstGeom>
          <a:noFill/>
        </p:spPr>
        <p:txBody>
          <a:bodyPr wrap="none" rtlCol="0">
            <a:spAutoFit/>
          </a:bodyPr>
          <a:lstStyle/>
          <a:p>
            <a:r>
              <a:rPr lang="en-US" dirty="0"/>
              <a:t>Distributive AND</a:t>
            </a:r>
          </a:p>
        </p:txBody>
      </p:sp>
      <p:sp>
        <p:nvSpPr>
          <p:cNvPr id="20" name="TextBox 19">
            <a:extLst>
              <a:ext uri="{FF2B5EF4-FFF2-40B4-BE49-F238E27FC236}">
                <a16:creationId xmlns:a16="http://schemas.microsoft.com/office/drawing/2014/main" id="{2DE4C256-FE23-FB4D-AA2A-2B81B87836A3}"/>
              </a:ext>
            </a:extLst>
          </p:cNvPr>
          <p:cNvSpPr txBox="1"/>
          <p:nvPr/>
        </p:nvSpPr>
        <p:spPr>
          <a:xfrm>
            <a:off x="7151126" y="3844586"/>
            <a:ext cx="1566134" cy="307777"/>
          </a:xfrm>
          <a:prstGeom prst="rect">
            <a:avLst/>
          </a:prstGeom>
          <a:noFill/>
        </p:spPr>
        <p:txBody>
          <a:bodyPr wrap="none" rtlCol="0">
            <a:spAutoFit/>
          </a:bodyPr>
          <a:lstStyle/>
          <a:p>
            <a:r>
              <a:rPr lang="en-US" dirty="0" err="1"/>
              <a:t>DeMorgan’s</a:t>
            </a:r>
            <a:r>
              <a:rPr lang="en-US" dirty="0"/>
              <a:t> AND</a:t>
            </a:r>
          </a:p>
        </p:txBody>
      </p:sp>
      <p:sp>
        <p:nvSpPr>
          <p:cNvPr id="21" name="TextBox 20">
            <a:extLst>
              <a:ext uri="{FF2B5EF4-FFF2-40B4-BE49-F238E27FC236}">
                <a16:creationId xmlns:a16="http://schemas.microsoft.com/office/drawing/2014/main" id="{A10E942B-3F8E-C744-AA71-3B83C9642A81}"/>
              </a:ext>
            </a:extLst>
          </p:cNvPr>
          <p:cNvSpPr txBox="1"/>
          <p:nvPr/>
        </p:nvSpPr>
        <p:spPr>
          <a:xfrm>
            <a:off x="7201493" y="4291719"/>
            <a:ext cx="1465401" cy="307777"/>
          </a:xfrm>
          <a:prstGeom prst="rect">
            <a:avLst/>
          </a:prstGeom>
          <a:noFill/>
        </p:spPr>
        <p:txBody>
          <a:bodyPr wrap="none" rtlCol="0">
            <a:spAutoFit/>
          </a:bodyPr>
          <a:lstStyle/>
          <a:p>
            <a:r>
              <a:rPr lang="en-US" dirty="0" err="1"/>
              <a:t>DeMorgan’s</a:t>
            </a:r>
            <a:r>
              <a:rPr lang="en-US" dirty="0"/>
              <a:t> OR</a:t>
            </a:r>
          </a:p>
        </p:txBody>
      </p:sp>
      <p:cxnSp>
        <p:nvCxnSpPr>
          <p:cNvPr id="22" name="Straight Connector 21">
            <a:extLst>
              <a:ext uri="{FF2B5EF4-FFF2-40B4-BE49-F238E27FC236}">
                <a16:creationId xmlns:a16="http://schemas.microsoft.com/office/drawing/2014/main" id="{6D149F2D-1816-B443-B479-F42552F29748}"/>
              </a:ext>
            </a:extLst>
          </p:cNvPr>
          <p:cNvCxnSpPr>
            <a:cxnSpLocks/>
          </p:cNvCxnSpPr>
          <p:nvPr/>
        </p:nvCxnSpPr>
        <p:spPr>
          <a:xfrm>
            <a:off x="3309731" y="1958008"/>
            <a:ext cx="0" cy="294198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1363C8-4D92-3341-954A-4A91C7497AAC}"/>
              </a:ext>
            </a:extLst>
          </p:cNvPr>
          <p:cNvCxnSpPr>
            <a:cxnSpLocks/>
          </p:cNvCxnSpPr>
          <p:nvPr/>
        </p:nvCxnSpPr>
        <p:spPr>
          <a:xfrm>
            <a:off x="6791736" y="1958008"/>
            <a:ext cx="0" cy="294198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F04F22-3630-2F44-BCEC-C74A813ABDDE}"/>
              </a:ext>
            </a:extLst>
          </p:cNvPr>
          <p:cNvCxnSpPr/>
          <p:nvPr/>
        </p:nvCxnSpPr>
        <p:spPr>
          <a:xfrm>
            <a:off x="149087" y="2410398"/>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39981F-4603-1A43-8EB2-3F37929CAE0F}"/>
              </a:ext>
            </a:extLst>
          </p:cNvPr>
          <p:cNvCxnSpPr/>
          <p:nvPr/>
        </p:nvCxnSpPr>
        <p:spPr>
          <a:xfrm>
            <a:off x="149087" y="289460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140526-ABD3-4641-BD1C-08148FB17E25}"/>
              </a:ext>
            </a:extLst>
          </p:cNvPr>
          <p:cNvCxnSpPr/>
          <p:nvPr/>
        </p:nvCxnSpPr>
        <p:spPr>
          <a:xfrm>
            <a:off x="149087" y="3373276"/>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CBCC62-FE93-9A40-A728-6AC01DAFD434}"/>
              </a:ext>
            </a:extLst>
          </p:cNvPr>
          <p:cNvCxnSpPr/>
          <p:nvPr/>
        </p:nvCxnSpPr>
        <p:spPr>
          <a:xfrm>
            <a:off x="149087" y="387118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5E3718-6215-1348-AE1B-0517E4F55D86}"/>
              </a:ext>
            </a:extLst>
          </p:cNvPr>
          <p:cNvCxnSpPr/>
          <p:nvPr/>
        </p:nvCxnSpPr>
        <p:spPr>
          <a:xfrm>
            <a:off x="149087" y="4333228"/>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BE35A4-7344-B746-9ACD-B2B794063928}"/>
              </a:ext>
            </a:extLst>
          </p:cNvPr>
          <p:cNvCxnSpPr/>
          <p:nvPr/>
        </p:nvCxnSpPr>
        <p:spPr>
          <a:xfrm>
            <a:off x="149087" y="1968074"/>
            <a:ext cx="884582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99C8ED7-0804-0B4E-8F02-430A55BB999C}"/>
                  </a:ext>
                </a:extLst>
              </p:cNvPr>
              <p:cNvSpPr txBox="1"/>
              <p:nvPr/>
            </p:nvSpPr>
            <p:spPr>
              <a:xfrm>
                <a:off x="3413465" y="1978141"/>
                <a:ext cx="33913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𝑅</m:t>
                      </m:r>
                    </m:oMath>
                  </m:oMathPara>
                </a14:m>
                <a:endParaRPr lang="en-US" sz="2800" dirty="0"/>
              </a:p>
            </p:txBody>
          </p:sp>
        </mc:Choice>
        <mc:Fallback xmlns="">
          <p:sp>
            <p:nvSpPr>
              <p:cNvPr id="32" name="TextBox 31">
                <a:extLst>
                  <a:ext uri="{FF2B5EF4-FFF2-40B4-BE49-F238E27FC236}">
                    <a16:creationId xmlns:a16="http://schemas.microsoft.com/office/drawing/2014/main" id="{F99C8ED7-0804-0B4E-8F02-430A55BB999C}"/>
                  </a:ext>
                </a:extLst>
              </p:cNvPr>
              <p:cNvSpPr txBox="1">
                <a:spLocks noRot="1" noChangeAspect="1" noMove="1" noResize="1" noEditPoints="1" noAdjustHandles="1" noChangeArrowheads="1" noChangeShapeType="1" noTextEdit="1"/>
              </p:cNvSpPr>
              <p:nvPr/>
            </p:nvSpPr>
            <p:spPr>
              <a:xfrm>
                <a:off x="3413465" y="1978141"/>
                <a:ext cx="339131" cy="430887"/>
              </a:xfrm>
              <a:prstGeom prst="rect">
                <a:avLst/>
              </a:prstGeom>
              <a:blipFill>
                <a:blip r:embed="rId10"/>
                <a:stretch>
                  <a:fillRect l="-17857" r="-17857"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7811A67-429B-8049-A89C-E4D6EB3C11C7}"/>
                  </a:ext>
                </a:extLst>
              </p:cNvPr>
              <p:cNvSpPr txBox="1"/>
              <p:nvPr/>
            </p:nvSpPr>
            <p:spPr>
              <a:xfrm>
                <a:off x="3413465" y="2456812"/>
                <a:ext cx="33900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𝑋</m:t>
                          </m:r>
                        </m:e>
                      </m:acc>
                    </m:oMath>
                  </m:oMathPara>
                </a14:m>
                <a:endParaRPr lang="en-US" sz="2800" dirty="0"/>
              </a:p>
            </p:txBody>
          </p:sp>
        </mc:Choice>
        <mc:Fallback xmlns="">
          <p:sp>
            <p:nvSpPr>
              <p:cNvPr id="33" name="TextBox 32">
                <a:extLst>
                  <a:ext uri="{FF2B5EF4-FFF2-40B4-BE49-F238E27FC236}">
                    <a16:creationId xmlns:a16="http://schemas.microsoft.com/office/drawing/2014/main" id="{E7811A67-429B-8049-A89C-E4D6EB3C11C7}"/>
                  </a:ext>
                </a:extLst>
              </p:cNvPr>
              <p:cNvSpPr txBox="1">
                <a:spLocks noRot="1" noChangeAspect="1" noMove="1" noResize="1" noEditPoints="1" noAdjustHandles="1" noChangeArrowheads="1" noChangeShapeType="1" noTextEdit="1"/>
              </p:cNvSpPr>
              <p:nvPr/>
            </p:nvSpPr>
            <p:spPr>
              <a:xfrm>
                <a:off x="3413465" y="2456812"/>
                <a:ext cx="339004" cy="430887"/>
              </a:xfrm>
              <a:prstGeom prst="rect">
                <a:avLst/>
              </a:prstGeom>
              <a:blipFill>
                <a:blip r:embed="rId11"/>
                <a:stretch>
                  <a:fillRect l="-17857" r="-17857"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6BEED3D-2844-4845-9076-3F26260DD299}"/>
                  </a:ext>
                </a:extLst>
              </p:cNvPr>
              <p:cNvSpPr txBox="1"/>
              <p:nvPr/>
            </p:nvSpPr>
            <p:spPr>
              <a:xfrm>
                <a:off x="3413465" y="2913642"/>
                <a:ext cx="17870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𝐵</m:t>
                      </m:r>
                      <m:d>
                        <m:dPr>
                          <m:ctrlPr>
                            <a:rPr lang="en-US" sz="2800" b="0" i="1" smtClean="0">
                              <a:latin typeface="Cambria Math" panose="02040503050406030204" pitchFamily="18" charset="0"/>
                            </a:rPr>
                          </m:ctrlPr>
                        </m:dPr>
                        <m:e>
                          <m:r>
                            <a:rPr lang="en-US" sz="2800" i="1">
                              <a:latin typeface="Cambria Math" panose="02040503050406030204" pitchFamily="18" charset="0"/>
                            </a:rPr>
                            <m:t>𝐶</m:t>
                          </m:r>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𝐷</m:t>
                              </m:r>
                            </m:e>
                          </m:acc>
                        </m:e>
                      </m:d>
                    </m:oMath>
                  </m:oMathPara>
                </a14:m>
                <a:endParaRPr lang="en-US" sz="2800" dirty="0"/>
              </a:p>
            </p:txBody>
          </p:sp>
        </mc:Choice>
        <mc:Fallback xmlns="">
          <p:sp>
            <p:nvSpPr>
              <p:cNvPr id="35" name="TextBox 34">
                <a:extLst>
                  <a:ext uri="{FF2B5EF4-FFF2-40B4-BE49-F238E27FC236}">
                    <a16:creationId xmlns:a16="http://schemas.microsoft.com/office/drawing/2014/main" id="{B6BEED3D-2844-4845-9076-3F26260DD299}"/>
                  </a:ext>
                </a:extLst>
              </p:cNvPr>
              <p:cNvSpPr txBox="1">
                <a:spLocks noRot="1" noChangeAspect="1" noMove="1" noResize="1" noEditPoints="1" noAdjustHandles="1" noChangeArrowheads="1" noChangeShapeType="1" noTextEdit="1"/>
              </p:cNvSpPr>
              <p:nvPr/>
            </p:nvSpPr>
            <p:spPr>
              <a:xfrm>
                <a:off x="3413465" y="2913642"/>
                <a:ext cx="1787092" cy="430887"/>
              </a:xfrm>
              <a:prstGeom prst="rect">
                <a:avLst/>
              </a:prstGeom>
              <a:blipFill>
                <a:blip r:embed="rId12"/>
                <a:stretch>
                  <a:fillRect l="-3521"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79B809E-459B-BA47-A73C-C798ADBF92DF}"/>
                  </a:ext>
                </a:extLst>
              </p:cNvPr>
              <p:cNvSpPr txBox="1"/>
              <p:nvPr/>
            </p:nvSpPr>
            <p:spPr>
              <a:xfrm>
                <a:off x="3413465" y="3396445"/>
                <a:ext cx="19078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𝑋𝑌</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𝑊</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𝑁</m:t>
                              </m:r>
                            </m:e>
                          </m:acc>
                        </m:e>
                      </m:d>
                    </m:oMath>
                  </m:oMathPara>
                </a14:m>
                <a:endParaRPr lang="en-US" sz="2800" dirty="0"/>
              </a:p>
            </p:txBody>
          </p:sp>
        </mc:Choice>
        <mc:Fallback xmlns="">
          <p:sp>
            <p:nvSpPr>
              <p:cNvPr id="36" name="TextBox 35">
                <a:extLst>
                  <a:ext uri="{FF2B5EF4-FFF2-40B4-BE49-F238E27FC236}">
                    <a16:creationId xmlns:a16="http://schemas.microsoft.com/office/drawing/2014/main" id="{E79B809E-459B-BA47-A73C-C798ADBF92DF}"/>
                  </a:ext>
                </a:extLst>
              </p:cNvPr>
              <p:cNvSpPr txBox="1">
                <a:spLocks noRot="1" noChangeAspect="1" noMove="1" noResize="1" noEditPoints="1" noAdjustHandles="1" noChangeArrowheads="1" noChangeShapeType="1" noTextEdit="1"/>
              </p:cNvSpPr>
              <p:nvPr/>
            </p:nvSpPr>
            <p:spPr>
              <a:xfrm>
                <a:off x="3413465" y="3396445"/>
                <a:ext cx="1907830" cy="430887"/>
              </a:xfrm>
              <a:prstGeom prst="rect">
                <a:avLst/>
              </a:prstGeom>
              <a:blipFill>
                <a:blip r:embed="rId13"/>
                <a:stretch>
                  <a:fillRect l="-3289"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7E54338-0660-DA42-A0B1-3C7A12AB0B13}"/>
                  </a:ext>
                </a:extLst>
              </p:cNvPr>
              <p:cNvSpPr txBox="1"/>
              <p:nvPr/>
            </p:nvSpPr>
            <p:spPr>
              <a:xfrm>
                <a:off x="3413465" y="3856168"/>
                <a:ext cx="974561" cy="527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latin typeface="Cambria Math" panose="02040503050406030204" pitchFamily="18" charset="0"/>
                            </a:rPr>
                          </m:ctrlPr>
                        </m:acc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𝐷𝐸</m:t>
                              </m:r>
                            </m:e>
                          </m:acc>
                        </m:e>
                      </m:acc>
                      <m:r>
                        <a:rPr lang="en-US" sz="2800" b="0" i="1" smtClean="0">
                          <a:latin typeface="Cambria Math" panose="02040503050406030204" pitchFamily="18" charset="0"/>
                        </a:rPr>
                        <m:t> </m:t>
                      </m:r>
                    </m:oMath>
                  </m:oMathPara>
                </a14:m>
                <a:endParaRPr lang="en-US" sz="2800" dirty="0"/>
              </a:p>
            </p:txBody>
          </p:sp>
        </mc:Choice>
        <mc:Fallback xmlns="">
          <p:sp>
            <p:nvSpPr>
              <p:cNvPr id="37" name="TextBox 36">
                <a:extLst>
                  <a:ext uri="{FF2B5EF4-FFF2-40B4-BE49-F238E27FC236}">
                    <a16:creationId xmlns:a16="http://schemas.microsoft.com/office/drawing/2014/main" id="{57E54338-0660-DA42-A0B1-3C7A12AB0B13}"/>
                  </a:ext>
                </a:extLst>
              </p:cNvPr>
              <p:cNvSpPr txBox="1">
                <a:spLocks noRot="1" noChangeAspect="1" noMove="1" noResize="1" noEditPoints="1" noAdjustHandles="1" noChangeArrowheads="1" noChangeShapeType="1" noTextEdit="1"/>
              </p:cNvSpPr>
              <p:nvPr/>
            </p:nvSpPr>
            <p:spPr>
              <a:xfrm>
                <a:off x="3413465" y="3856168"/>
                <a:ext cx="974561" cy="527004"/>
              </a:xfrm>
              <a:prstGeom prst="rect">
                <a:avLst/>
              </a:prstGeom>
              <a:blipFill>
                <a:blip r:embed="rId14"/>
                <a:stretch>
                  <a:fillRect l="-6410" t="-6977" r="-12821"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7B93191-0614-0048-A397-1A86ED8F003B}"/>
                  </a:ext>
                </a:extLst>
              </p:cNvPr>
              <p:cNvSpPr txBox="1"/>
              <p:nvPr/>
            </p:nvSpPr>
            <p:spPr>
              <a:xfrm>
                <a:off x="3393764" y="4333233"/>
                <a:ext cx="1479700"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𝑀𝑁</m:t>
                          </m:r>
                        </m:e>
                      </m:acc>
                      <m:r>
                        <a:rPr lang="en-US" sz="2800" i="1">
                          <a:latin typeface="Cambria Math" panose="02040503050406030204" pitchFamily="18" charset="0"/>
                        </a:rPr>
                        <m:t> </m:t>
                      </m:r>
                      <m:acc>
                        <m:accPr>
                          <m:chr m:val="̅"/>
                          <m:ctrlPr>
                            <a:rPr lang="en-US" sz="2800" i="1">
                              <a:latin typeface="Cambria Math" panose="02040503050406030204" pitchFamily="18" charset="0"/>
                            </a:rPr>
                          </m:ctrlPr>
                        </m:accPr>
                        <m:e>
                          <m:r>
                            <a:rPr lang="en-US" sz="2800" i="1">
                              <a:latin typeface="Cambria Math" panose="02040503050406030204" pitchFamily="18" charset="0"/>
                            </a:rPr>
                            <m:t>𝑃</m:t>
                          </m:r>
                          <m:acc>
                            <m:accPr>
                              <m:chr m:val="̅"/>
                              <m:ctrlPr>
                                <a:rPr lang="en-US" sz="2800" i="1">
                                  <a:latin typeface="Cambria Math" panose="02040503050406030204" pitchFamily="18" charset="0"/>
                                </a:rPr>
                              </m:ctrlPr>
                            </m:accPr>
                            <m:e>
                              <m:r>
                                <a:rPr lang="en-US" sz="2800" i="1">
                                  <a:latin typeface="Cambria Math" panose="02040503050406030204" pitchFamily="18" charset="0"/>
                                </a:rPr>
                                <m:t>𝑄</m:t>
                              </m:r>
                            </m:e>
                          </m:acc>
                          <m:r>
                            <a:rPr lang="en-US" sz="2800" i="1">
                              <a:latin typeface="Cambria Math" panose="02040503050406030204" pitchFamily="18" charset="0"/>
                            </a:rPr>
                            <m:t>𝑅</m:t>
                          </m:r>
                        </m:e>
                      </m:acc>
                    </m:oMath>
                  </m:oMathPara>
                </a14:m>
                <a:endParaRPr lang="en-US" sz="2800" dirty="0"/>
              </a:p>
            </p:txBody>
          </p:sp>
        </mc:Choice>
        <mc:Fallback xmlns="">
          <p:sp>
            <p:nvSpPr>
              <p:cNvPr id="38" name="TextBox 37">
                <a:extLst>
                  <a:ext uri="{FF2B5EF4-FFF2-40B4-BE49-F238E27FC236}">
                    <a16:creationId xmlns:a16="http://schemas.microsoft.com/office/drawing/2014/main" id="{07B93191-0614-0048-A397-1A86ED8F003B}"/>
                  </a:ext>
                </a:extLst>
              </p:cNvPr>
              <p:cNvSpPr txBox="1">
                <a:spLocks noRot="1" noChangeAspect="1" noMove="1" noResize="1" noEditPoints="1" noAdjustHandles="1" noChangeArrowheads="1" noChangeShapeType="1" noTextEdit="1"/>
              </p:cNvSpPr>
              <p:nvPr/>
            </p:nvSpPr>
            <p:spPr>
              <a:xfrm>
                <a:off x="3393764" y="4333233"/>
                <a:ext cx="1479700" cy="489108"/>
              </a:xfrm>
              <a:prstGeom prst="rect">
                <a:avLst/>
              </a:prstGeom>
              <a:blipFill>
                <a:blip r:embed="rId15"/>
                <a:stretch>
                  <a:fillRect l="-4274" r="-4274" b="-3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C10CB9B-7614-B647-95C1-395C7F241EB7}"/>
                  </a:ext>
                </a:extLst>
              </p:cNvPr>
              <p:cNvSpPr txBox="1"/>
              <p:nvPr/>
            </p:nvSpPr>
            <p:spPr>
              <a:xfrm>
                <a:off x="7450759" y="2200181"/>
                <a:ext cx="9668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39" name="TextBox 38">
                <a:extLst>
                  <a:ext uri="{FF2B5EF4-FFF2-40B4-BE49-F238E27FC236}">
                    <a16:creationId xmlns:a16="http://schemas.microsoft.com/office/drawing/2014/main" id="{9C10CB9B-7614-B647-95C1-395C7F241EB7}"/>
                  </a:ext>
                </a:extLst>
              </p:cNvPr>
              <p:cNvSpPr txBox="1">
                <a:spLocks noRot="1" noChangeAspect="1" noMove="1" noResize="1" noEditPoints="1" noAdjustHandles="1" noChangeArrowheads="1" noChangeShapeType="1" noTextEdit="1"/>
              </p:cNvSpPr>
              <p:nvPr/>
            </p:nvSpPr>
            <p:spPr>
              <a:xfrm>
                <a:off x="7450759" y="2200181"/>
                <a:ext cx="966868" cy="215444"/>
              </a:xfrm>
              <a:prstGeom prst="rect">
                <a:avLst/>
              </a:prstGeom>
              <a:blipFill>
                <a:blip r:embed="rId16"/>
                <a:stretch>
                  <a:fillRect l="-2597" r="-3896"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3DC7B3B-C482-584C-9C51-2A065213E626}"/>
                  </a:ext>
                </a:extLst>
              </p:cNvPr>
              <p:cNvSpPr txBox="1"/>
              <p:nvPr/>
            </p:nvSpPr>
            <p:spPr>
              <a:xfrm>
                <a:off x="7626897" y="2654189"/>
                <a:ext cx="6145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40" name="TextBox 39">
                <a:extLst>
                  <a:ext uri="{FF2B5EF4-FFF2-40B4-BE49-F238E27FC236}">
                    <a16:creationId xmlns:a16="http://schemas.microsoft.com/office/drawing/2014/main" id="{33DC7B3B-C482-584C-9C51-2A065213E626}"/>
                  </a:ext>
                </a:extLst>
              </p:cNvPr>
              <p:cNvSpPr txBox="1">
                <a:spLocks noRot="1" noChangeAspect="1" noMove="1" noResize="1" noEditPoints="1" noAdjustHandles="1" noChangeArrowheads="1" noChangeShapeType="1" noTextEdit="1"/>
              </p:cNvSpPr>
              <p:nvPr/>
            </p:nvSpPr>
            <p:spPr>
              <a:xfrm>
                <a:off x="7626897" y="2654189"/>
                <a:ext cx="614592" cy="215444"/>
              </a:xfrm>
              <a:prstGeom prst="rect">
                <a:avLst/>
              </a:prstGeom>
              <a:blipFill>
                <a:blip r:embed="rId17"/>
                <a:stretch>
                  <a:fillRect l="-4082" r="-6122"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FDFEDE7-89FA-EC44-BF11-304B50837017}"/>
                  </a:ext>
                </a:extLst>
              </p:cNvPr>
              <p:cNvSpPr txBox="1"/>
              <p:nvPr/>
            </p:nvSpPr>
            <p:spPr>
              <a:xfrm>
                <a:off x="7093674" y="3128157"/>
                <a:ext cx="16810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𝐴𝐶</m:t>
                      </m:r>
                      <m:r>
                        <a:rPr lang="en-US" b="0" i="1" smtClean="0">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oMath>
                  </m:oMathPara>
                </a14:m>
                <a:endParaRPr lang="en-US" dirty="0"/>
              </a:p>
            </p:txBody>
          </p:sp>
        </mc:Choice>
        <mc:Fallback xmlns="">
          <p:sp>
            <p:nvSpPr>
              <p:cNvPr id="41" name="TextBox 40">
                <a:extLst>
                  <a:ext uri="{FF2B5EF4-FFF2-40B4-BE49-F238E27FC236}">
                    <a16:creationId xmlns:a16="http://schemas.microsoft.com/office/drawing/2014/main" id="{DFDFEDE7-89FA-EC44-BF11-304B50837017}"/>
                  </a:ext>
                </a:extLst>
              </p:cNvPr>
              <p:cNvSpPr txBox="1">
                <a:spLocks noRot="1" noChangeAspect="1" noMove="1" noResize="1" noEditPoints="1" noAdjustHandles="1" noChangeArrowheads="1" noChangeShapeType="1" noTextEdit="1"/>
              </p:cNvSpPr>
              <p:nvPr/>
            </p:nvSpPr>
            <p:spPr>
              <a:xfrm>
                <a:off x="7093674" y="3128157"/>
                <a:ext cx="1681038" cy="215444"/>
              </a:xfrm>
              <a:prstGeom prst="rect">
                <a:avLst/>
              </a:prstGeom>
              <a:blipFill>
                <a:blip r:embed="rId18"/>
                <a:stretch>
                  <a:fillRect l="-1504" r="-3759" b="-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A8A48FF-CF58-B24D-AC5F-2603066D698B}"/>
                  </a:ext>
                </a:extLst>
              </p:cNvPr>
              <p:cNvSpPr txBox="1"/>
              <p:nvPr/>
            </p:nvSpPr>
            <p:spPr>
              <a:xfrm>
                <a:off x="6838124" y="3605797"/>
                <a:ext cx="21921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𝐵𝐶</m:t>
                      </m:r>
                      <m:r>
                        <a:rPr lang="en-US" b="0" i="1" smtClean="0">
                          <a:latin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7A8A48FF-CF58-B24D-AC5F-2603066D698B}"/>
                  </a:ext>
                </a:extLst>
              </p:cNvPr>
              <p:cNvSpPr txBox="1">
                <a:spLocks noRot="1" noChangeAspect="1" noMove="1" noResize="1" noEditPoints="1" noAdjustHandles="1" noChangeArrowheads="1" noChangeShapeType="1" noTextEdit="1"/>
              </p:cNvSpPr>
              <p:nvPr/>
            </p:nvSpPr>
            <p:spPr>
              <a:xfrm>
                <a:off x="6838124" y="3605797"/>
                <a:ext cx="2192139" cy="215444"/>
              </a:xfrm>
              <a:prstGeom prst="rect">
                <a:avLst/>
              </a:prstGeom>
              <a:blipFill>
                <a:blip r:embed="rId19"/>
                <a:stretch>
                  <a:fillRect r="-2312"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683884B-AFC5-8A7F-E04A-4D4EE1527C73}"/>
                  </a:ext>
                </a:extLst>
              </p:cNvPr>
              <p:cNvSpPr txBox="1"/>
              <p:nvPr/>
            </p:nvSpPr>
            <p:spPr>
              <a:xfrm>
                <a:off x="7168746" y="4084757"/>
                <a:ext cx="1488228"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3" name="TextBox 2">
                <a:extLst>
                  <a:ext uri="{FF2B5EF4-FFF2-40B4-BE49-F238E27FC236}">
                    <a16:creationId xmlns:a16="http://schemas.microsoft.com/office/drawing/2014/main" id="{8683884B-AFC5-8A7F-E04A-4D4EE1527C73}"/>
                  </a:ext>
                </a:extLst>
              </p:cNvPr>
              <p:cNvSpPr txBox="1">
                <a:spLocks noRot="1" noChangeAspect="1" noMove="1" noResize="1" noEditPoints="1" noAdjustHandles="1" noChangeArrowheads="1" noChangeShapeType="1" noTextEdit="1"/>
              </p:cNvSpPr>
              <p:nvPr/>
            </p:nvSpPr>
            <p:spPr>
              <a:xfrm>
                <a:off x="7168746" y="4084757"/>
                <a:ext cx="1488228" cy="263534"/>
              </a:xfrm>
              <a:prstGeom prst="rect">
                <a:avLst/>
              </a:prstGeom>
              <a:blipFill>
                <a:blip r:embed="rId20"/>
                <a:stretch>
                  <a:fillRect l="-1695" t="-4545" r="-169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4EE8EB-541D-8ED6-DD29-C26CDD39E580}"/>
                  </a:ext>
                </a:extLst>
              </p:cNvPr>
              <p:cNvSpPr txBox="1"/>
              <p:nvPr/>
            </p:nvSpPr>
            <p:spPr>
              <a:xfrm>
                <a:off x="6990186" y="4546800"/>
                <a:ext cx="1784526"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acc>
                    </m:oMath>
                  </m:oMathPara>
                </a14:m>
                <a:endParaRPr lang="en-US" dirty="0"/>
              </a:p>
            </p:txBody>
          </p:sp>
        </mc:Choice>
        <mc:Fallback xmlns="">
          <p:sp>
            <p:nvSpPr>
              <p:cNvPr id="4" name="TextBox 3">
                <a:extLst>
                  <a:ext uri="{FF2B5EF4-FFF2-40B4-BE49-F238E27FC236}">
                    <a16:creationId xmlns:a16="http://schemas.microsoft.com/office/drawing/2014/main" id="{A24EE8EB-541D-8ED6-DD29-C26CDD39E580}"/>
                  </a:ext>
                </a:extLst>
              </p:cNvPr>
              <p:cNvSpPr txBox="1">
                <a:spLocks noRot="1" noChangeAspect="1" noMove="1" noResize="1" noEditPoints="1" noAdjustHandles="1" noChangeArrowheads="1" noChangeShapeType="1" noTextEdit="1"/>
              </p:cNvSpPr>
              <p:nvPr/>
            </p:nvSpPr>
            <p:spPr>
              <a:xfrm>
                <a:off x="6990186" y="4546800"/>
                <a:ext cx="1784526" cy="263534"/>
              </a:xfrm>
              <a:prstGeom prst="rect">
                <a:avLst/>
              </a:prstGeom>
              <a:blipFill>
                <a:blip r:embed="rId21"/>
                <a:stretch>
                  <a:fillRect l="-1418" t="-4762" r="-141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FF68DA3-890F-7FAA-FCEA-D32F881FC9E0}"/>
                  </a:ext>
                </a:extLst>
              </p:cNvPr>
              <p:cNvSpPr txBox="1"/>
              <p:nvPr/>
            </p:nvSpPr>
            <p:spPr>
              <a:xfrm>
                <a:off x="4351468" y="3871184"/>
                <a:ext cx="1342034" cy="486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𝐴</m:t>
                          </m:r>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𝐷𝐸</m:t>
                              </m:r>
                            </m:e>
                          </m:acc>
                        </m:e>
                      </m:acc>
                      <m:r>
                        <a:rPr lang="en-US" sz="2800" b="0" i="1" smtClean="0">
                          <a:latin typeface="Cambria Math" panose="02040503050406030204" pitchFamily="18" charset="0"/>
                        </a:rPr>
                        <m:t> </m:t>
                      </m:r>
                    </m:oMath>
                  </m:oMathPara>
                </a14:m>
                <a:endParaRPr lang="en-US" sz="2800" dirty="0"/>
              </a:p>
            </p:txBody>
          </p:sp>
        </mc:Choice>
        <mc:Fallback xmlns="">
          <p:sp>
            <p:nvSpPr>
              <p:cNvPr id="5" name="TextBox 4">
                <a:extLst>
                  <a:ext uri="{FF2B5EF4-FFF2-40B4-BE49-F238E27FC236}">
                    <a16:creationId xmlns:a16="http://schemas.microsoft.com/office/drawing/2014/main" id="{3FF68DA3-890F-7FAA-FCEA-D32F881FC9E0}"/>
                  </a:ext>
                </a:extLst>
              </p:cNvPr>
              <p:cNvSpPr txBox="1">
                <a:spLocks noRot="1" noChangeAspect="1" noMove="1" noResize="1" noEditPoints="1" noAdjustHandles="1" noChangeArrowheads="1" noChangeShapeType="1" noTextEdit="1"/>
              </p:cNvSpPr>
              <p:nvPr/>
            </p:nvSpPr>
            <p:spPr>
              <a:xfrm>
                <a:off x="4351468" y="3871184"/>
                <a:ext cx="1342034" cy="486287"/>
              </a:xfrm>
              <a:prstGeom prst="rect">
                <a:avLst/>
              </a:prstGeom>
              <a:blipFill>
                <a:blip r:embed="rId22"/>
                <a:stretch>
                  <a:fillRect l="-1869" r="-841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B1DCA72-2453-80AF-94B5-BE02B4D75807}"/>
                  </a:ext>
                </a:extLst>
              </p:cNvPr>
              <p:cNvSpPr txBox="1"/>
              <p:nvPr/>
            </p:nvSpPr>
            <p:spPr>
              <a:xfrm>
                <a:off x="4889960" y="4310875"/>
                <a:ext cx="1847172"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𝑀𝑁</m:t>
                      </m:r>
                      <m:r>
                        <a:rPr lang="en-US" sz="2800" i="1">
                          <a:latin typeface="Cambria Math" panose="02040503050406030204" pitchFamily="18" charset="0"/>
                        </a:rPr>
                        <m:t> </m:t>
                      </m:r>
                      <m:acc>
                        <m:accPr>
                          <m:chr m:val="̅"/>
                          <m:ctrlPr>
                            <a:rPr lang="en-US" sz="2800" i="1">
                              <a:latin typeface="Cambria Math" panose="02040503050406030204" pitchFamily="18" charset="0"/>
                            </a:rPr>
                          </m:ctrlPr>
                        </m:accPr>
                        <m:e>
                          <m:r>
                            <a:rPr lang="en-US" sz="2800" i="1">
                              <a:latin typeface="Cambria Math" panose="02040503050406030204" pitchFamily="18" charset="0"/>
                            </a:rPr>
                            <m:t>𝑃</m:t>
                          </m:r>
                          <m:acc>
                            <m:accPr>
                              <m:chr m:val="̅"/>
                              <m:ctrlPr>
                                <a:rPr lang="en-US" sz="2800" i="1">
                                  <a:latin typeface="Cambria Math" panose="02040503050406030204" pitchFamily="18" charset="0"/>
                                </a:rPr>
                              </m:ctrlPr>
                            </m:accPr>
                            <m:e>
                              <m:r>
                                <a:rPr lang="en-US" sz="2800" i="1">
                                  <a:latin typeface="Cambria Math" panose="02040503050406030204" pitchFamily="18" charset="0"/>
                                </a:rPr>
                                <m:t>𝑄</m:t>
                              </m:r>
                            </m:e>
                          </m:acc>
                          <m:r>
                            <a:rPr lang="en-US" sz="2800" i="1">
                              <a:latin typeface="Cambria Math" panose="02040503050406030204" pitchFamily="18" charset="0"/>
                            </a:rPr>
                            <m:t>𝑅</m:t>
                          </m:r>
                        </m:e>
                      </m:acc>
                    </m:oMath>
                  </m:oMathPara>
                </a14:m>
                <a:endParaRPr lang="en-US" sz="2800" dirty="0"/>
              </a:p>
            </p:txBody>
          </p:sp>
        </mc:Choice>
        <mc:Fallback xmlns="">
          <p:sp>
            <p:nvSpPr>
              <p:cNvPr id="23" name="TextBox 22">
                <a:extLst>
                  <a:ext uri="{FF2B5EF4-FFF2-40B4-BE49-F238E27FC236}">
                    <a16:creationId xmlns:a16="http://schemas.microsoft.com/office/drawing/2014/main" id="{0B1DCA72-2453-80AF-94B5-BE02B4D75807}"/>
                  </a:ext>
                </a:extLst>
              </p:cNvPr>
              <p:cNvSpPr txBox="1">
                <a:spLocks noRot="1" noChangeAspect="1" noMove="1" noResize="1" noEditPoints="1" noAdjustHandles="1" noChangeArrowheads="1" noChangeShapeType="1" noTextEdit="1"/>
              </p:cNvSpPr>
              <p:nvPr/>
            </p:nvSpPr>
            <p:spPr>
              <a:xfrm>
                <a:off x="4889960" y="4310875"/>
                <a:ext cx="1847172" cy="489108"/>
              </a:xfrm>
              <a:prstGeom prst="rect">
                <a:avLst/>
              </a:prstGeom>
              <a:blipFill>
                <a:blip r:embed="rId23"/>
                <a:stretch>
                  <a:fillRect l="-680" r="-2721" b="-35897"/>
                </a:stretch>
              </a:blipFill>
            </p:spPr>
            <p:txBody>
              <a:bodyPr/>
              <a:lstStyle/>
              <a:p>
                <a:r>
                  <a:rPr lang="en-US">
                    <a:noFill/>
                  </a:rPr>
                  <a:t> </a:t>
                </a:r>
              </a:p>
            </p:txBody>
          </p:sp>
        </mc:Fallback>
      </mc:AlternateContent>
    </p:spTree>
    <p:extLst>
      <p:ext uri="{BB962C8B-B14F-4D97-AF65-F5344CB8AC3E}">
        <p14:creationId xmlns:p14="http://schemas.microsoft.com/office/powerpoint/2010/main" val="2171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7" grpId="0"/>
      <p:bldP spid="38" grpId="0"/>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D7290C-C905-3D40-AB37-F4A2B421364F}"/>
              </a:ext>
            </a:extLst>
          </p:cNvPr>
          <p:cNvSpPr>
            <a:spLocks noGrp="1"/>
          </p:cNvSpPr>
          <p:nvPr>
            <p:ph type="title"/>
          </p:nvPr>
        </p:nvSpPr>
        <p:spPr>
          <a:xfrm>
            <a:off x="2366817" y="16408"/>
            <a:ext cx="4944300" cy="645300"/>
          </a:xfrm>
        </p:spPr>
        <p:txBody>
          <a:bodyPr/>
          <a:lstStyle/>
          <a:p>
            <a:r>
              <a:rPr lang="en-US" dirty="0"/>
              <a:t>Practice #3</a:t>
            </a:r>
          </a:p>
        </p:txBody>
      </p:sp>
      <p:sp>
        <p:nvSpPr>
          <p:cNvPr id="6" name="Slide Number Placeholder 5">
            <a:extLst>
              <a:ext uri="{FF2B5EF4-FFF2-40B4-BE49-F238E27FC236}">
                <a16:creationId xmlns:a16="http://schemas.microsoft.com/office/drawing/2014/main" id="{27C95674-CD37-6D44-8E50-66DCFEB77857}"/>
              </a:ext>
            </a:extLst>
          </p:cNvPr>
          <p:cNvSpPr>
            <a:spLocks noGrp="1"/>
          </p:cNvSpPr>
          <p:nvPr>
            <p:ph type="sldNum" idx="10"/>
          </p:nvPr>
        </p:nvSpPr>
        <p:spPr/>
        <p:txBody>
          <a:bodyPr/>
          <a:lstStyle/>
          <a:p>
            <a:pPr>
              <a:defRPr/>
            </a:pPr>
            <a:fld id="{59ECC485-D225-CF4E-AFE3-F3649729CEF3}" type="slidenum">
              <a:rPr lang="en-US" altLang="en-US" smtClean="0"/>
              <a:pPr>
                <a:defRPr/>
              </a:pPr>
              <a:t>13</a:t>
            </a:fld>
            <a:endParaRPr lang="en-US" altLang="en-US"/>
          </a:p>
        </p:txBody>
      </p:sp>
      <p:grpSp>
        <p:nvGrpSpPr>
          <p:cNvPr id="13" name="Group 12">
            <a:extLst>
              <a:ext uri="{FF2B5EF4-FFF2-40B4-BE49-F238E27FC236}">
                <a16:creationId xmlns:a16="http://schemas.microsoft.com/office/drawing/2014/main" id="{0546D6D2-18FD-5146-B08E-0A370166DC6E}"/>
              </a:ext>
            </a:extLst>
          </p:cNvPr>
          <p:cNvGrpSpPr/>
          <p:nvPr/>
        </p:nvGrpSpPr>
        <p:grpSpPr>
          <a:xfrm>
            <a:off x="1853096" y="715311"/>
            <a:ext cx="6326808" cy="1077218"/>
            <a:chOff x="2022062" y="1530310"/>
            <a:chExt cx="6326808" cy="1077218"/>
          </a:xfrm>
        </p:grpSpPr>
        <p:sp>
          <p:nvSpPr>
            <p:cNvPr id="10" name="TextBox 9">
              <a:extLst>
                <a:ext uri="{FF2B5EF4-FFF2-40B4-BE49-F238E27FC236}">
                  <a16:creationId xmlns:a16="http://schemas.microsoft.com/office/drawing/2014/main" id="{9BA74982-56F3-F54A-858D-319EB88767D1}"/>
                </a:ext>
              </a:extLst>
            </p:cNvPr>
            <p:cNvSpPr txBox="1"/>
            <p:nvPr/>
          </p:nvSpPr>
          <p:spPr>
            <a:xfrm>
              <a:off x="2760101" y="1530310"/>
              <a:ext cx="5588769" cy="1077218"/>
            </a:xfrm>
            <a:prstGeom prst="rect">
              <a:avLst/>
            </a:prstGeom>
            <a:noFill/>
          </p:spPr>
          <p:txBody>
            <a:bodyPr wrap="square" rtlCol="0">
              <a:spAutoFit/>
            </a:bodyPr>
            <a:lstStyle/>
            <a:p>
              <a:r>
                <a:rPr lang="en-US" sz="1600" dirty="0">
                  <a:latin typeface="Segoe Print" panose="02000800000000000000" pitchFamily="2" charset="0"/>
                </a:rPr>
                <a:t>Use the Boolean identities to show that the circuit on the left can be simplified to the better equivalent on the right. Indicate the Boolean identity and its form used at each step of the simplification.</a:t>
              </a:r>
            </a:p>
          </p:txBody>
        </p:sp>
        <p:pic>
          <p:nvPicPr>
            <p:cNvPr id="12" name="Picture 11">
              <a:extLst>
                <a:ext uri="{FF2B5EF4-FFF2-40B4-BE49-F238E27FC236}">
                  <a16:creationId xmlns:a16="http://schemas.microsoft.com/office/drawing/2014/main" id="{EC311408-5290-9646-A4D6-E6F6999E3B0F}"/>
                </a:ext>
              </a:extLst>
            </p:cNvPr>
            <p:cNvPicPr>
              <a:picLocks noChangeAspect="1"/>
            </p:cNvPicPr>
            <p:nvPr/>
          </p:nvPicPr>
          <p:blipFill>
            <a:blip r:embed="rId3"/>
            <a:stretch>
              <a:fillRect/>
            </a:stretch>
          </p:blipFill>
          <p:spPr>
            <a:xfrm>
              <a:off x="2022062" y="1727562"/>
              <a:ext cx="649191" cy="682714"/>
            </a:xfrm>
            <a:prstGeom prst="rect">
              <a:avLst/>
            </a:prstGeom>
          </p:spPr>
        </p:pic>
      </p:grpSp>
      <p:pic>
        <p:nvPicPr>
          <p:cNvPr id="15" name="Picture 14">
            <a:extLst>
              <a:ext uri="{FF2B5EF4-FFF2-40B4-BE49-F238E27FC236}">
                <a16:creationId xmlns:a16="http://schemas.microsoft.com/office/drawing/2014/main" id="{EA3FDF09-4F99-0F40-8AC0-6F741203C5F4}"/>
              </a:ext>
            </a:extLst>
          </p:cNvPr>
          <p:cNvPicPr>
            <a:picLocks noChangeAspect="1"/>
          </p:cNvPicPr>
          <p:nvPr/>
        </p:nvPicPr>
        <p:blipFill>
          <a:blip r:embed="rId4"/>
          <a:stretch>
            <a:fillRect/>
          </a:stretch>
        </p:blipFill>
        <p:spPr>
          <a:xfrm>
            <a:off x="14288" y="2757495"/>
            <a:ext cx="2453779" cy="136115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4E1BBF-A6B7-504D-9CDF-187E69B61890}"/>
                  </a:ext>
                </a:extLst>
              </p:cNvPr>
              <p:cNvSpPr txBox="1"/>
              <p:nvPr/>
            </p:nvSpPr>
            <p:spPr>
              <a:xfrm>
                <a:off x="39820" y="4118647"/>
                <a:ext cx="2129301" cy="419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C44E1BBF-A6B7-504D-9CDF-187E69B61890}"/>
                  </a:ext>
                </a:extLst>
              </p:cNvPr>
              <p:cNvSpPr txBox="1">
                <a:spLocks noRot="1" noChangeAspect="1" noMove="1" noResize="1" noEditPoints="1" noAdjustHandles="1" noChangeArrowheads="1" noChangeShapeType="1" noTextEdit="1"/>
              </p:cNvSpPr>
              <p:nvPr/>
            </p:nvSpPr>
            <p:spPr>
              <a:xfrm>
                <a:off x="39820" y="4118647"/>
                <a:ext cx="2129301" cy="419217"/>
              </a:xfrm>
              <a:prstGeom prst="rect">
                <a:avLst/>
              </a:prstGeom>
              <a:blipFill>
                <a:blip r:embed="rId5"/>
                <a:stretch>
                  <a:fillRect l="-2381" r="-476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637097D-B599-1F43-BB7C-F910AB7B111A}"/>
                  </a:ext>
                </a:extLst>
              </p:cNvPr>
              <p:cNvSpPr txBox="1"/>
              <p:nvPr/>
            </p:nvSpPr>
            <p:spPr>
              <a:xfrm>
                <a:off x="7471218" y="3676205"/>
                <a:ext cx="14571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oMath>
                  </m:oMathPara>
                </a14:m>
                <a:endParaRPr lang="en-US" sz="2400" dirty="0"/>
              </a:p>
            </p:txBody>
          </p:sp>
        </mc:Choice>
        <mc:Fallback xmlns="">
          <p:sp>
            <p:nvSpPr>
              <p:cNvPr id="17" name="TextBox 16">
                <a:extLst>
                  <a:ext uri="{FF2B5EF4-FFF2-40B4-BE49-F238E27FC236}">
                    <a16:creationId xmlns:a16="http://schemas.microsoft.com/office/drawing/2014/main" id="{D637097D-B599-1F43-BB7C-F910AB7B111A}"/>
                  </a:ext>
                </a:extLst>
              </p:cNvPr>
              <p:cNvSpPr txBox="1">
                <a:spLocks noRot="1" noChangeAspect="1" noMove="1" noResize="1" noEditPoints="1" noAdjustHandles="1" noChangeArrowheads="1" noChangeShapeType="1" noTextEdit="1"/>
              </p:cNvSpPr>
              <p:nvPr/>
            </p:nvSpPr>
            <p:spPr>
              <a:xfrm>
                <a:off x="7471218" y="3676205"/>
                <a:ext cx="1457129" cy="369332"/>
              </a:xfrm>
              <a:prstGeom prst="rect">
                <a:avLst/>
              </a:prstGeom>
              <a:blipFill>
                <a:blip r:embed="rId6"/>
                <a:stretch>
                  <a:fillRect l="-4310" r="-4310" b="-2666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F00E4D54-C5D5-7642-8141-59C7013088A7}"/>
              </a:ext>
            </a:extLst>
          </p:cNvPr>
          <p:cNvPicPr>
            <a:picLocks noChangeAspect="1"/>
          </p:cNvPicPr>
          <p:nvPr/>
        </p:nvPicPr>
        <p:blipFill>
          <a:blip r:embed="rId7"/>
          <a:stretch>
            <a:fillRect/>
          </a:stretch>
        </p:blipFill>
        <p:spPr>
          <a:xfrm>
            <a:off x="7139379" y="3128071"/>
            <a:ext cx="1974862" cy="477790"/>
          </a:xfrm>
          <a:prstGeom prst="rect">
            <a:avLst/>
          </a:prstGeom>
        </p:spPr>
      </p:pic>
      <p:grpSp>
        <p:nvGrpSpPr>
          <p:cNvPr id="44" name="Group 43">
            <a:extLst>
              <a:ext uri="{FF2B5EF4-FFF2-40B4-BE49-F238E27FC236}">
                <a16:creationId xmlns:a16="http://schemas.microsoft.com/office/drawing/2014/main" id="{86E9AAEF-90E1-4A4A-92DA-960FC76D900A}"/>
              </a:ext>
            </a:extLst>
          </p:cNvPr>
          <p:cNvGrpSpPr/>
          <p:nvPr/>
        </p:nvGrpSpPr>
        <p:grpSpPr>
          <a:xfrm>
            <a:off x="2821437" y="1834458"/>
            <a:ext cx="4128284" cy="905786"/>
            <a:chOff x="2821437" y="1834458"/>
            <a:chExt cx="4128284" cy="905786"/>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64D3D5E-F6D5-0B45-9F64-28C2ED15D7FB}"/>
                    </a:ext>
                  </a:extLst>
                </p:cNvPr>
                <p:cNvSpPr txBox="1"/>
                <p:nvPr/>
              </p:nvSpPr>
              <p:spPr>
                <a:xfrm>
                  <a:off x="2821437" y="1834458"/>
                  <a:ext cx="1240275"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B64D3D5E-F6D5-0B45-9F64-28C2ED15D7FB}"/>
                    </a:ext>
                  </a:extLst>
                </p:cNvPr>
                <p:cNvSpPr txBox="1">
                  <a:spLocks noRot="1" noChangeAspect="1" noMove="1" noResize="1" noEditPoints="1" noAdjustHandles="1" noChangeArrowheads="1" noChangeShapeType="1" noTextEdit="1"/>
                </p:cNvSpPr>
                <p:nvPr/>
              </p:nvSpPr>
              <p:spPr>
                <a:xfrm>
                  <a:off x="2821437" y="1834458"/>
                  <a:ext cx="1240275" cy="244554"/>
                </a:xfrm>
                <a:prstGeom prst="rect">
                  <a:avLst/>
                </a:prstGeom>
                <a:blipFill>
                  <a:blip r:embed="rId8"/>
                  <a:stretch>
                    <a:fillRect l="-3061" r="-4082" b="-35000"/>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0AFBDBC-4334-DD4C-A164-58ACABB0E8C3}"/>
                </a:ext>
              </a:extLst>
            </p:cNvPr>
            <p:cNvSpPr txBox="1"/>
            <p:nvPr/>
          </p:nvSpPr>
          <p:spPr>
            <a:xfrm>
              <a:off x="4932822" y="2132629"/>
              <a:ext cx="1619354" cy="276999"/>
            </a:xfrm>
            <a:prstGeom prst="rect">
              <a:avLst/>
            </a:prstGeom>
            <a:noFill/>
          </p:spPr>
          <p:txBody>
            <a:bodyPr wrap="none" rtlCol="0">
              <a:spAutoFit/>
            </a:bodyPr>
            <a:lstStyle/>
            <a:p>
              <a:r>
                <a:rPr lang="en-US" sz="1200" dirty="0"/>
                <a:t>Distributive OR Form</a:t>
              </a:r>
            </a:p>
          </p:txBody>
        </p:sp>
        <p:sp>
          <p:nvSpPr>
            <p:cNvPr id="43" name="TextBox 42">
              <a:extLst>
                <a:ext uri="{FF2B5EF4-FFF2-40B4-BE49-F238E27FC236}">
                  <a16:creationId xmlns:a16="http://schemas.microsoft.com/office/drawing/2014/main" id="{772CA9C7-92C8-C044-8E77-36E2016FC730}"/>
                </a:ext>
              </a:extLst>
            </p:cNvPr>
            <p:cNvSpPr txBox="1"/>
            <p:nvPr/>
          </p:nvSpPr>
          <p:spPr>
            <a:xfrm>
              <a:off x="4932822" y="2463245"/>
              <a:ext cx="2016899" cy="276999"/>
            </a:xfrm>
            <a:prstGeom prst="rect">
              <a:avLst/>
            </a:prstGeom>
            <a:noFill/>
          </p:spPr>
          <p:txBody>
            <a:bodyPr wrap="none" rtlCol="0">
              <a:spAutoFit/>
            </a:bodyPr>
            <a:lstStyle/>
            <a:p>
              <a:r>
                <a:rPr lang="en-US" sz="1200" dirty="0" err="1"/>
                <a:t>DeMorgan’s</a:t>
              </a:r>
              <a:r>
                <a:rPr lang="en-US" sz="1200" dirty="0"/>
                <a:t> AND Form x 2</a:t>
              </a:r>
            </a:p>
          </p:txBody>
        </p:sp>
      </p:grpSp>
    </p:spTree>
    <p:extLst>
      <p:ext uri="{BB962C8B-B14F-4D97-AF65-F5344CB8AC3E}">
        <p14:creationId xmlns:p14="http://schemas.microsoft.com/office/powerpoint/2010/main" val="31875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D7290C-C905-3D40-AB37-F4A2B421364F}"/>
              </a:ext>
            </a:extLst>
          </p:cNvPr>
          <p:cNvSpPr>
            <a:spLocks noGrp="1"/>
          </p:cNvSpPr>
          <p:nvPr>
            <p:ph type="title"/>
          </p:nvPr>
        </p:nvSpPr>
        <p:spPr>
          <a:xfrm>
            <a:off x="2366817" y="16408"/>
            <a:ext cx="4944300" cy="645300"/>
          </a:xfrm>
        </p:spPr>
        <p:txBody>
          <a:bodyPr/>
          <a:lstStyle/>
          <a:p>
            <a:r>
              <a:rPr lang="en-US" dirty="0"/>
              <a:t>Practice #3</a:t>
            </a:r>
          </a:p>
        </p:txBody>
      </p:sp>
      <p:sp>
        <p:nvSpPr>
          <p:cNvPr id="6" name="Slide Number Placeholder 5">
            <a:extLst>
              <a:ext uri="{FF2B5EF4-FFF2-40B4-BE49-F238E27FC236}">
                <a16:creationId xmlns:a16="http://schemas.microsoft.com/office/drawing/2014/main" id="{27C95674-CD37-6D44-8E50-66DCFEB77857}"/>
              </a:ext>
            </a:extLst>
          </p:cNvPr>
          <p:cNvSpPr>
            <a:spLocks noGrp="1"/>
          </p:cNvSpPr>
          <p:nvPr>
            <p:ph type="sldNum" idx="10"/>
          </p:nvPr>
        </p:nvSpPr>
        <p:spPr/>
        <p:txBody>
          <a:bodyPr/>
          <a:lstStyle/>
          <a:p>
            <a:pPr>
              <a:defRPr/>
            </a:pPr>
            <a:fld id="{59ECC485-D225-CF4E-AFE3-F3649729CEF3}" type="slidenum">
              <a:rPr lang="en-US" altLang="en-US" smtClean="0"/>
              <a:pPr>
                <a:defRPr/>
              </a:pPr>
              <a:t>14</a:t>
            </a:fld>
            <a:endParaRPr lang="en-US" altLang="en-US"/>
          </a:p>
        </p:txBody>
      </p:sp>
      <p:grpSp>
        <p:nvGrpSpPr>
          <p:cNvPr id="13" name="Group 12">
            <a:extLst>
              <a:ext uri="{FF2B5EF4-FFF2-40B4-BE49-F238E27FC236}">
                <a16:creationId xmlns:a16="http://schemas.microsoft.com/office/drawing/2014/main" id="{0546D6D2-18FD-5146-B08E-0A370166DC6E}"/>
              </a:ext>
            </a:extLst>
          </p:cNvPr>
          <p:cNvGrpSpPr/>
          <p:nvPr/>
        </p:nvGrpSpPr>
        <p:grpSpPr>
          <a:xfrm>
            <a:off x="1853096" y="715311"/>
            <a:ext cx="6326808" cy="1077218"/>
            <a:chOff x="2022062" y="1530310"/>
            <a:chExt cx="6326808" cy="1077218"/>
          </a:xfrm>
        </p:grpSpPr>
        <p:sp>
          <p:nvSpPr>
            <p:cNvPr id="10" name="TextBox 9">
              <a:extLst>
                <a:ext uri="{FF2B5EF4-FFF2-40B4-BE49-F238E27FC236}">
                  <a16:creationId xmlns:a16="http://schemas.microsoft.com/office/drawing/2014/main" id="{9BA74982-56F3-F54A-858D-319EB88767D1}"/>
                </a:ext>
              </a:extLst>
            </p:cNvPr>
            <p:cNvSpPr txBox="1"/>
            <p:nvPr/>
          </p:nvSpPr>
          <p:spPr>
            <a:xfrm>
              <a:off x="2760101" y="1530310"/>
              <a:ext cx="5588769" cy="1077218"/>
            </a:xfrm>
            <a:prstGeom prst="rect">
              <a:avLst/>
            </a:prstGeom>
            <a:noFill/>
          </p:spPr>
          <p:txBody>
            <a:bodyPr wrap="square" rtlCol="0">
              <a:spAutoFit/>
            </a:bodyPr>
            <a:lstStyle/>
            <a:p>
              <a:r>
                <a:rPr lang="en-US" sz="1600" dirty="0">
                  <a:latin typeface="Segoe Print" panose="02000800000000000000" pitchFamily="2" charset="0"/>
                </a:rPr>
                <a:t>Use the Boolean identities to show that the circuit on the left can be simplified to the better equivalent on the right. Indicate the Boolean identity and its form used at each step of the simplification.</a:t>
              </a:r>
            </a:p>
          </p:txBody>
        </p:sp>
        <p:pic>
          <p:nvPicPr>
            <p:cNvPr id="12" name="Picture 11">
              <a:extLst>
                <a:ext uri="{FF2B5EF4-FFF2-40B4-BE49-F238E27FC236}">
                  <a16:creationId xmlns:a16="http://schemas.microsoft.com/office/drawing/2014/main" id="{EC311408-5290-9646-A4D6-E6F6999E3B0F}"/>
                </a:ext>
              </a:extLst>
            </p:cNvPr>
            <p:cNvPicPr>
              <a:picLocks noChangeAspect="1"/>
            </p:cNvPicPr>
            <p:nvPr/>
          </p:nvPicPr>
          <p:blipFill>
            <a:blip r:embed="rId3"/>
            <a:stretch>
              <a:fillRect/>
            </a:stretch>
          </p:blipFill>
          <p:spPr>
            <a:xfrm>
              <a:off x="2022062" y="1727562"/>
              <a:ext cx="649191" cy="682714"/>
            </a:xfrm>
            <a:prstGeom prst="rect">
              <a:avLst/>
            </a:prstGeom>
          </p:spPr>
        </p:pic>
      </p:grpSp>
      <p:pic>
        <p:nvPicPr>
          <p:cNvPr id="15" name="Picture 14">
            <a:extLst>
              <a:ext uri="{FF2B5EF4-FFF2-40B4-BE49-F238E27FC236}">
                <a16:creationId xmlns:a16="http://schemas.microsoft.com/office/drawing/2014/main" id="{EA3FDF09-4F99-0F40-8AC0-6F741203C5F4}"/>
              </a:ext>
            </a:extLst>
          </p:cNvPr>
          <p:cNvPicPr>
            <a:picLocks noChangeAspect="1"/>
          </p:cNvPicPr>
          <p:nvPr/>
        </p:nvPicPr>
        <p:blipFill>
          <a:blip r:embed="rId4"/>
          <a:stretch>
            <a:fillRect/>
          </a:stretch>
        </p:blipFill>
        <p:spPr>
          <a:xfrm>
            <a:off x="14288" y="2757495"/>
            <a:ext cx="2453779" cy="136115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4E1BBF-A6B7-504D-9CDF-187E69B61890}"/>
                  </a:ext>
                </a:extLst>
              </p:cNvPr>
              <p:cNvSpPr txBox="1"/>
              <p:nvPr/>
            </p:nvSpPr>
            <p:spPr>
              <a:xfrm>
                <a:off x="39820" y="4118647"/>
                <a:ext cx="2129301" cy="419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C44E1BBF-A6B7-504D-9CDF-187E69B61890}"/>
                  </a:ext>
                </a:extLst>
              </p:cNvPr>
              <p:cNvSpPr txBox="1">
                <a:spLocks noRot="1" noChangeAspect="1" noMove="1" noResize="1" noEditPoints="1" noAdjustHandles="1" noChangeArrowheads="1" noChangeShapeType="1" noTextEdit="1"/>
              </p:cNvSpPr>
              <p:nvPr/>
            </p:nvSpPr>
            <p:spPr>
              <a:xfrm>
                <a:off x="39820" y="4118647"/>
                <a:ext cx="2129301" cy="419217"/>
              </a:xfrm>
              <a:prstGeom prst="rect">
                <a:avLst/>
              </a:prstGeom>
              <a:blipFill>
                <a:blip r:embed="rId5"/>
                <a:stretch>
                  <a:fillRect l="-2381" r="-476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637097D-B599-1F43-BB7C-F910AB7B111A}"/>
                  </a:ext>
                </a:extLst>
              </p:cNvPr>
              <p:cNvSpPr txBox="1"/>
              <p:nvPr/>
            </p:nvSpPr>
            <p:spPr>
              <a:xfrm>
                <a:off x="7471218" y="3676205"/>
                <a:ext cx="14571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oMath>
                  </m:oMathPara>
                </a14:m>
                <a:endParaRPr lang="en-US" sz="2400" dirty="0"/>
              </a:p>
            </p:txBody>
          </p:sp>
        </mc:Choice>
        <mc:Fallback xmlns="">
          <p:sp>
            <p:nvSpPr>
              <p:cNvPr id="17" name="TextBox 16">
                <a:extLst>
                  <a:ext uri="{FF2B5EF4-FFF2-40B4-BE49-F238E27FC236}">
                    <a16:creationId xmlns:a16="http://schemas.microsoft.com/office/drawing/2014/main" id="{D637097D-B599-1F43-BB7C-F910AB7B111A}"/>
                  </a:ext>
                </a:extLst>
              </p:cNvPr>
              <p:cNvSpPr txBox="1">
                <a:spLocks noRot="1" noChangeAspect="1" noMove="1" noResize="1" noEditPoints="1" noAdjustHandles="1" noChangeArrowheads="1" noChangeShapeType="1" noTextEdit="1"/>
              </p:cNvSpPr>
              <p:nvPr/>
            </p:nvSpPr>
            <p:spPr>
              <a:xfrm>
                <a:off x="7471218" y="3676205"/>
                <a:ext cx="1457129" cy="369332"/>
              </a:xfrm>
              <a:prstGeom prst="rect">
                <a:avLst/>
              </a:prstGeom>
              <a:blipFill>
                <a:blip r:embed="rId6"/>
                <a:stretch>
                  <a:fillRect l="-4310" r="-4310" b="-2666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F00E4D54-C5D5-7642-8141-59C7013088A7}"/>
              </a:ext>
            </a:extLst>
          </p:cNvPr>
          <p:cNvPicPr>
            <a:picLocks noChangeAspect="1"/>
          </p:cNvPicPr>
          <p:nvPr/>
        </p:nvPicPr>
        <p:blipFill>
          <a:blip r:embed="rId7"/>
          <a:stretch>
            <a:fillRect/>
          </a:stretch>
        </p:blipFill>
        <p:spPr>
          <a:xfrm>
            <a:off x="7139379" y="3128071"/>
            <a:ext cx="1974862" cy="47779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64D3D5E-F6D5-0B45-9F64-28C2ED15D7FB}"/>
                  </a:ext>
                </a:extLst>
              </p:cNvPr>
              <p:cNvSpPr txBox="1"/>
              <p:nvPr/>
            </p:nvSpPr>
            <p:spPr>
              <a:xfrm>
                <a:off x="2821437" y="1834458"/>
                <a:ext cx="1240275"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B64D3D5E-F6D5-0B45-9F64-28C2ED15D7FB}"/>
                  </a:ext>
                </a:extLst>
              </p:cNvPr>
              <p:cNvSpPr txBox="1">
                <a:spLocks noRot="1" noChangeAspect="1" noMove="1" noResize="1" noEditPoints="1" noAdjustHandles="1" noChangeArrowheads="1" noChangeShapeType="1" noTextEdit="1"/>
              </p:cNvSpPr>
              <p:nvPr/>
            </p:nvSpPr>
            <p:spPr>
              <a:xfrm>
                <a:off x="2821437" y="1834458"/>
                <a:ext cx="1240275" cy="244554"/>
              </a:xfrm>
              <a:prstGeom prst="rect">
                <a:avLst/>
              </a:prstGeom>
              <a:blipFill>
                <a:blip r:embed="rId8"/>
                <a:stretch>
                  <a:fillRect l="-3061" r="-4082" b="-35000"/>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0E998DB-6610-4444-8E28-06558C010907}"/>
              </a:ext>
            </a:extLst>
          </p:cNvPr>
          <p:cNvSpPr txBox="1"/>
          <p:nvPr/>
        </p:nvSpPr>
        <p:spPr>
          <a:xfrm>
            <a:off x="4932822" y="4545896"/>
            <a:ext cx="1765227" cy="276999"/>
          </a:xfrm>
          <a:prstGeom prst="rect">
            <a:avLst/>
          </a:prstGeom>
          <a:noFill/>
        </p:spPr>
        <p:txBody>
          <a:bodyPr wrap="none" rtlCol="0">
            <a:spAutoFit/>
          </a:bodyPr>
          <a:lstStyle/>
          <a:p>
            <a:r>
              <a:rPr lang="en-US" sz="1200" dirty="0"/>
              <a:t>Commutative OR Form</a:t>
            </a:r>
          </a:p>
        </p:txBody>
      </p:sp>
      <p:sp>
        <p:nvSpPr>
          <p:cNvPr id="44" name="TextBox 43">
            <a:extLst>
              <a:ext uri="{FF2B5EF4-FFF2-40B4-BE49-F238E27FC236}">
                <a16:creationId xmlns:a16="http://schemas.microsoft.com/office/drawing/2014/main" id="{373A8CC5-48BB-D84C-8620-D88E6867B208}"/>
              </a:ext>
            </a:extLst>
          </p:cNvPr>
          <p:cNvSpPr txBox="1"/>
          <p:nvPr/>
        </p:nvSpPr>
        <p:spPr>
          <a:xfrm>
            <a:off x="4932822" y="4262469"/>
            <a:ext cx="1593706" cy="276999"/>
          </a:xfrm>
          <a:prstGeom prst="rect">
            <a:avLst/>
          </a:prstGeom>
          <a:noFill/>
        </p:spPr>
        <p:txBody>
          <a:bodyPr wrap="none" rtlCol="0">
            <a:spAutoFit/>
          </a:bodyPr>
          <a:lstStyle/>
          <a:p>
            <a:r>
              <a:rPr lang="en-US" sz="1200" dirty="0"/>
              <a:t>Absorption OR Form</a:t>
            </a:r>
          </a:p>
        </p:txBody>
      </p:sp>
      <p:sp>
        <p:nvSpPr>
          <p:cNvPr id="45" name="TextBox 44">
            <a:extLst>
              <a:ext uri="{FF2B5EF4-FFF2-40B4-BE49-F238E27FC236}">
                <a16:creationId xmlns:a16="http://schemas.microsoft.com/office/drawing/2014/main" id="{72F20796-A843-A04A-A4FE-E57D0E2EBC0C}"/>
              </a:ext>
            </a:extLst>
          </p:cNvPr>
          <p:cNvSpPr txBox="1"/>
          <p:nvPr/>
        </p:nvSpPr>
        <p:spPr>
          <a:xfrm>
            <a:off x="4932822" y="3985267"/>
            <a:ext cx="1713482" cy="276999"/>
          </a:xfrm>
          <a:prstGeom prst="rect">
            <a:avLst/>
          </a:prstGeom>
          <a:noFill/>
        </p:spPr>
        <p:txBody>
          <a:bodyPr wrap="none" rtlCol="0">
            <a:spAutoFit/>
          </a:bodyPr>
          <a:lstStyle/>
          <a:p>
            <a:r>
              <a:rPr lang="en-US" sz="1200" dirty="0"/>
              <a:t>Idempotent AND Form</a:t>
            </a:r>
          </a:p>
        </p:txBody>
      </p:sp>
      <p:sp>
        <p:nvSpPr>
          <p:cNvPr id="46" name="TextBox 45">
            <a:extLst>
              <a:ext uri="{FF2B5EF4-FFF2-40B4-BE49-F238E27FC236}">
                <a16:creationId xmlns:a16="http://schemas.microsoft.com/office/drawing/2014/main" id="{5A08B31B-800B-0442-AEBF-0760C23B5A4D}"/>
              </a:ext>
            </a:extLst>
          </p:cNvPr>
          <p:cNvSpPr txBox="1"/>
          <p:nvPr/>
        </p:nvSpPr>
        <p:spPr>
          <a:xfrm>
            <a:off x="4932822" y="3688377"/>
            <a:ext cx="1572866" cy="276999"/>
          </a:xfrm>
          <a:prstGeom prst="rect">
            <a:avLst/>
          </a:prstGeom>
          <a:noFill/>
        </p:spPr>
        <p:txBody>
          <a:bodyPr wrap="none" rtlCol="0">
            <a:spAutoFit/>
          </a:bodyPr>
          <a:lstStyle/>
          <a:p>
            <a:r>
              <a:rPr lang="en-US" sz="1200" dirty="0"/>
              <a:t>Double Negation x 2</a:t>
            </a:r>
          </a:p>
        </p:txBody>
      </p:sp>
      <p:sp>
        <p:nvSpPr>
          <p:cNvPr id="47" name="TextBox 46">
            <a:extLst>
              <a:ext uri="{FF2B5EF4-FFF2-40B4-BE49-F238E27FC236}">
                <a16:creationId xmlns:a16="http://schemas.microsoft.com/office/drawing/2014/main" id="{2CE714CB-0413-9C43-BA36-1DC05108AD35}"/>
              </a:ext>
            </a:extLst>
          </p:cNvPr>
          <p:cNvSpPr txBox="1"/>
          <p:nvPr/>
        </p:nvSpPr>
        <p:spPr>
          <a:xfrm>
            <a:off x="4932822" y="3098651"/>
            <a:ext cx="1867819" cy="276999"/>
          </a:xfrm>
          <a:prstGeom prst="rect">
            <a:avLst/>
          </a:prstGeom>
          <a:noFill/>
        </p:spPr>
        <p:txBody>
          <a:bodyPr wrap="none" rtlCol="0">
            <a:spAutoFit/>
          </a:bodyPr>
          <a:lstStyle/>
          <a:p>
            <a:r>
              <a:rPr lang="en-US" sz="1200" dirty="0"/>
              <a:t>Distributive OR Form x 2</a:t>
            </a:r>
          </a:p>
        </p:txBody>
      </p:sp>
      <p:sp>
        <p:nvSpPr>
          <p:cNvPr id="48" name="TextBox 47">
            <a:extLst>
              <a:ext uri="{FF2B5EF4-FFF2-40B4-BE49-F238E27FC236}">
                <a16:creationId xmlns:a16="http://schemas.microsoft.com/office/drawing/2014/main" id="{84470D13-0061-6E46-A136-BB471B853D20}"/>
              </a:ext>
            </a:extLst>
          </p:cNvPr>
          <p:cNvSpPr txBox="1"/>
          <p:nvPr/>
        </p:nvSpPr>
        <p:spPr>
          <a:xfrm>
            <a:off x="4932822" y="2132629"/>
            <a:ext cx="1619354" cy="276999"/>
          </a:xfrm>
          <a:prstGeom prst="rect">
            <a:avLst/>
          </a:prstGeom>
          <a:noFill/>
        </p:spPr>
        <p:txBody>
          <a:bodyPr wrap="none" rtlCol="0">
            <a:spAutoFit/>
          </a:bodyPr>
          <a:lstStyle/>
          <a:p>
            <a:r>
              <a:rPr lang="en-US" sz="1200" dirty="0"/>
              <a:t>Distributive OR Form</a:t>
            </a:r>
          </a:p>
        </p:txBody>
      </p:sp>
      <p:sp>
        <p:nvSpPr>
          <p:cNvPr id="49" name="TextBox 48">
            <a:extLst>
              <a:ext uri="{FF2B5EF4-FFF2-40B4-BE49-F238E27FC236}">
                <a16:creationId xmlns:a16="http://schemas.microsoft.com/office/drawing/2014/main" id="{E9619A21-3554-DC4A-AB72-7A809F0DF577}"/>
              </a:ext>
            </a:extLst>
          </p:cNvPr>
          <p:cNvSpPr txBox="1"/>
          <p:nvPr/>
        </p:nvSpPr>
        <p:spPr>
          <a:xfrm>
            <a:off x="4932822" y="2463245"/>
            <a:ext cx="2016899" cy="276999"/>
          </a:xfrm>
          <a:prstGeom prst="rect">
            <a:avLst/>
          </a:prstGeom>
          <a:noFill/>
        </p:spPr>
        <p:txBody>
          <a:bodyPr wrap="none" rtlCol="0">
            <a:spAutoFit/>
          </a:bodyPr>
          <a:lstStyle/>
          <a:p>
            <a:r>
              <a:rPr lang="en-US" sz="1200" dirty="0" err="1"/>
              <a:t>DeMorgan’s</a:t>
            </a:r>
            <a:r>
              <a:rPr lang="en-US" sz="1200" dirty="0"/>
              <a:t> AND Form x 2</a:t>
            </a:r>
          </a:p>
        </p:txBody>
      </p:sp>
      <p:sp>
        <p:nvSpPr>
          <p:cNvPr id="50" name="TextBox 49">
            <a:extLst>
              <a:ext uri="{FF2B5EF4-FFF2-40B4-BE49-F238E27FC236}">
                <a16:creationId xmlns:a16="http://schemas.microsoft.com/office/drawing/2014/main" id="{62C0FE23-BEA9-EF41-9439-7BE90932B809}"/>
              </a:ext>
            </a:extLst>
          </p:cNvPr>
          <p:cNvSpPr txBox="1"/>
          <p:nvPr/>
        </p:nvSpPr>
        <p:spPr>
          <a:xfrm>
            <a:off x="4932822" y="2779864"/>
            <a:ext cx="2098203" cy="276999"/>
          </a:xfrm>
          <a:prstGeom prst="rect">
            <a:avLst/>
          </a:prstGeom>
          <a:noFill/>
        </p:spPr>
        <p:txBody>
          <a:bodyPr wrap="none" rtlCol="0">
            <a:spAutoFit/>
          </a:bodyPr>
          <a:lstStyle/>
          <a:p>
            <a:r>
              <a:rPr lang="en-US" sz="1200" dirty="0"/>
              <a:t>Commutative AND Form x 2</a:t>
            </a:r>
          </a:p>
        </p:txBody>
      </p:sp>
      <p:sp>
        <p:nvSpPr>
          <p:cNvPr id="51" name="TextBox 50">
            <a:extLst>
              <a:ext uri="{FF2B5EF4-FFF2-40B4-BE49-F238E27FC236}">
                <a16:creationId xmlns:a16="http://schemas.microsoft.com/office/drawing/2014/main" id="{6FEE4FC5-B98B-7741-BCBE-7C8AFDDE1408}"/>
              </a:ext>
            </a:extLst>
          </p:cNvPr>
          <p:cNvSpPr txBox="1"/>
          <p:nvPr/>
        </p:nvSpPr>
        <p:spPr>
          <a:xfrm>
            <a:off x="4932822" y="3413045"/>
            <a:ext cx="1961947" cy="276999"/>
          </a:xfrm>
          <a:prstGeom prst="rect">
            <a:avLst/>
          </a:prstGeom>
          <a:noFill/>
        </p:spPr>
        <p:txBody>
          <a:bodyPr wrap="none" rtlCol="0">
            <a:spAutoFit/>
          </a:bodyPr>
          <a:lstStyle/>
          <a:p>
            <a:r>
              <a:rPr lang="en-US" sz="1200" dirty="0"/>
              <a:t>Idempotent AND Form x 2</a:t>
            </a:r>
          </a:p>
        </p:txBody>
      </p:sp>
      <p:sp>
        <p:nvSpPr>
          <p:cNvPr id="52" name="TextBox 51">
            <a:extLst>
              <a:ext uri="{FF2B5EF4-FFF2-40B4-BE49-F238E27FC236}">
                <a16:creationId xmlns:a16="http://schemas.microsoft.com/office/drawing/2014/main" id="{102F169C-83AC-0E41-A549-944CE688F9EF}"/>
              </a:ext>
            </a:extLst>
          </p:cNvPr>
          <p:cNvSpPr txBox="1"/>
          <p:nvPr/>
        </p:nvSpPr>
        <p:spPr>
          <a:xfrm>
            <a:off x="4932822" y="4821228"/>
            <a:ext cx="1593706" cy="276999"/>
          </a:xfrm>
          <a:prstGeom prst="rect">
            <a:avLst/>
          </a:prstGeom>
          <a:noFill/>
        </p:spPr>
        <p:txBody>
          <a:bodyPr wrap="none" rtlCol="0">
            <a:spAutoFit/>
          </a:bodyPr>
          <a:lstStyle/>
          <a:p>
            <a:r>
              <a:rPr lang="en-US" sz="1200" dirty="0"/>
              <a:t>Absorption OR Form</a:t>
            </a:r>
          </a:p>
        </p:txBody>
      </p:sp>
    </p:spTree>
    <p:extLst>
      <p:ext uri="{BB962C8B-B14F-4D97-AF65-F5344CB8AC3E}">
        <p14:creationId xmlns:p14="http://schemas.microsoft.com/office/powerpoint/2010/main" val="369405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D7290C-C905-3D40-AB37-F4A2B421364F}"/>
              </a:ext>
            </a:extLst>
          </p:cNvPr>
          <p:cNvSpPr>
            <a:spLocks noGrp="1"/>
          </p:cNvSpPr>
          <p:nvPr>
            <p:ph type="title"/>
          </p:nvPr>
        </p:nvSpPr>
        <p:spPr>
          <a:xfrm>
            <a:off x="2366817" y="16408"/>
            <a:ext cx="4944300" cy="645300"/>
          </a:xfrm>
        </p:spPr>
        <p:txBody>
          <a:bodyPr/>
          <a:lstStyle/>
          <a:p>
            <a:r>
              <a:rPr lang="en-US" dirty="0"/>
              <a:t>Practice #3</a:t>
            </a:r>
          </a:p>
        </p:txBody>
      </p:sp>
      <p:sp>
        <p:nvSpPr>
          <p:cNvPr id="6" name="Slide Number Placeholder 5">
            <a:extLst>
              <a:ext uri="{FF2B5EF4-FFF2-40B4-BE49-F238E27FC236}">
                <a16:creationId xmlns:a16="http://schemas.microsoft.com/office/drawing/2014/main" id="{27C95674-CD37-6D44-8E50-66DCFEB77857}"/>
              </a:ext>
            </a:extLst>
          </p:cNvPr>
          <p:cNvSpPr>
            <a:spLocks noGrp="1"/>
          </p:cNvSpPr>
          <p:nvPr>
            <p:ph type="sldNum" idx="10"/>
          </p:nvPr>
        </p:nvSpPr>
        <p:spPr/>
        <p:txBody>
          <a:bodyPr/>
          <a:lstStyle/>
          <a:p>
            <a:pPr>
              <a:defRPr/>
            </a:pPr>
            <a:fld id="{59ECC485-D225-CF4E-AFE3-F3649729CEF3}" type="slidenum">
              <a:rPr lang="en-US" altLang="en-US" smtClean="0"/>
              <a:pPr>
                <a:defRPr/>
              </a:pPr>
              <a:t>15</a:t>
            </a:fld>
            <a:endParaRPr lang="en-US" altLang="en-US"/>
          </a:p>
        </p:txBody>
      </p:sp>
      <p:grpSp>
        <p:nvGrpSpPr>
          <p:cNvPr id="13" name="Group 12">
            <a:extLst>
              <a:ext uri="{FF2B5EF4-FFF2-40B4-BE49-F238E27FC236}">
                <a16:creationId xmlns:a16="http://schemas.microsoft.com/office/drawing/2014/main" id="{0546D6D2-18FD-5146-B08E-0A370166DC6E}"/>
              </a:ext>
            </a:extLst>
          </p:cNvPr>
          <p:cNvGrpSpPr/>
          <p:nvPr/>
        </p:nvGrpSpPr>
        <p:grpSpPr>
          <a:xfrm>
            <a:off x="1853096" y="715311"/>
            <a:ext cx="6326808" cy="1077218"/>
            <a:chOff x="2022062" y="1530310"/>
            <a:chExt cx="6326808" cy="1077218"/>
          </a:xfrm>
        </p:grpSpPr>
        <p:sp>
          <p:nvSpPr>
            <p:cNvPr id="10" name="TextBox 9">
              <a:extLst>
                <a:ext uri="{FF2B5EF4-FFF2-40B4-BE49-F238E27FC236}">
                  <a16:creationId xmlns:a16="http://schemas.microsoft.com/office/drawing/2014/main" id="{9BA74982-56F3-F54A-858D-319EB88767D1}"/>
                </a:ext>
              </a:extLst>
            </p:cNvPr>
            <p:cNvSpPr txBox="1"/>
            <p:nvPr/>
          </p:nvSpPr>
          <p:spPr>
            <a:xfrm>
              <a:off x="2760101" y="1530310"/>
              <a:ext cx="5588769" cy="1077218"/>
            </a:xfrm>
            <a:prstGeom prst="rect">
              <a:avLst/>
            </a:prstGeom>
            <a:noFill/>
          </p:spPr>
          <p:txBody>
            <a:bodyPr wrap="square" rtlCol="0">
              <a:spAutoFit/>
            </a:bodyPr>
            <a:lstStyle/>
            <a:p>
              <a:r>
                <a:rPr lang="en-US" sz="1600" dirty="0">
                  <a:latin typeface="Segoe Print" panose="02000800000000000000" pitchFamily="2" charset="0"/>
                </a:rPr>
                <a:t>Use the Boolean identities to show that the circuit on the left can be simplified to the better equivalent on the right. Indicate the Boolean identity and its form used at each step of the simplification.</a:t>
              </a:r>
            </a:p>
          </p:txBody>
        </p:sp>
        <p:pic>
          <p:nvPicPr>
            <p:cNvPr id="12" name="Picture 11">
              <a:extLst>
                <a:ext uri="{FF2B5EF4-FFF2-40B4-BE49-F238E27FC236}">
                  <a16:creationId xmlns:a16="http://schemas.microsoft.com/office/drawing/2014/main" id="{EC311408-5290-9646-A4D6-E6F6999E3B0F}"/>
                </a:ext>
              </a:extLst>
            </p:cNvPr>
            <p:cNvPicPr>
              <a:picLocks noChangeAspect="1"/>
            </p:cNvPicPr>
            <p:nvPr/>
          </p:nvPicPr>
          <p:blipFill>
            <a:blip r:embed="rId3"/>
            <a:stretch>
              <a:fillRect/>
            </a:stretch>
          </p:blipFill>
          <p:spPr>
            <a:xfrm>
              <a:off x="2022062" y="1727562"/>
              <a:ext cx="649191" cy="682714"/>
            </a:xfrm>
            <a:prstGeom prst="rect">
              <a:avLst/>
            </a:prstGeom>
          </p:spPr>
        </p:pic>
      </p:grpSp>
      <p:pic>
        <p:nvPicPr>
          <p:cNvPr id="15" name="Picture 14">
            <a:extLst>
              <a:ext uri="{FF2B5EF4-FFF2-40B4-BE49-F238E27FC236}">
                <a16:creationId xmlns:a16="http://schemas.microsoft.com/office/drawing/2014/main" id="{EA3FDF09-4F99-0F40-8AC0-6F741203C5F4}"/>
              </a:ext>
            </a:extLst>
          </p:cNvPr>
          <p:cNvPicPr>
            <a:picLocks noChangeAspect="1"/>
          </p:cNvPicPr>
          <p:nvPr/>
        </p:nvPicPr>
        <p:blipFill>
          <a:blip r:embed="rId4"/>
          <a:stretch>
            <a:fillRect/>
          </a:stretch>
        </p:blipFill>
        <p:spPr>
          <a:xfrm>
            <a:off x="14288" y="2757495"/>
            <a:ext cx="2453779" cy="136115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44E1BBF-A6B7-504D-9CDF-187E69B61890}"/>
                  </a:ext>
                </a:extLst>
              </p:cNvPr>
              <p:cNvSpPr txBox="1"/>
              <p:nvPr/>
            </p:nvSpPr>
            <p:spPr>
              <a:xfrm>
                <a:off x="39820" y="4118647"/>
                <a:ext cx="2129301" cy="419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𝑄</m:t>
                              </m:r>
                            </m:e>
                          </m:acc>
                        </m:e>
                      </m:acc>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r>
                        <a:rPr lang="en-US" sz="2400" b="0" i="1" smtClean="0">
                          <a:latin typeface="Cambria Math" panose="02040503050406030204" pitchFamily="18" charset="0"/>
                        </a:rPr>
                        <m:t>)</m:t>
                      </m:r>
                    </m:oMath>
                  </m:oMathPara>
                </a14:m>
                <a:endParaRPr lang="en-US" sz="2400" dirty="0"/>
              </a:p>
            </p:txBody>
          </p:sp>
        </mc:Choice>
        <mc:Fallback xmlns="">
          <p:sp>
            <p:nvSpPr>
              <p:cNvPr id="16" name="TextBox 15">
                <a:extLst>
                  <a:ext uri="{FF2B5EF4-FFF2-40B4-BE49-F238E27FC236}">
                    <a16:creationId xmlns:a16="http://schemas.microsoft.com/office/drawing/2014/main" id="{C44E1BBF-A6B7-504D-9CDF-187E69B61890}"/>
                  </a:ext>
                </a:extLst>
              </p:cNvPr>
              <p:cNvSpPr txBox="1">
                <a:spLocks noRot="1" noChangeAspect="1" noMove="1" noResize="1" noEditPoints="1" noAdjustHandles="1" noChangeArrowheads="1" noChangeShapeType="1" noTextEdit="1"/>
              </p:cNvSpPr>
              <p:nvPr/>
            </p:nvSpPr>
            <p:spPr>
              <a:xfrm>
                <a:off x="39820" y="4118647"/>
                <a:ext cx="2129301" cy="419217"/>
              </a:xfrm>
              <a:prstGeom prst="rect">
                <a:avLst/>
              </a:prstGeom>
              <a:blipFill>
                <a:blip r:embed="rId5"/>
                <a:stretch>
                  <a:fillRect l="-2381" r="-4762"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637097D-B599-1F43-BB7C-F910AB7B111A}"/>
                  </a:ext>
                </a:extLst>
              </p:cNvPr>
              <p:cNvSpPr txBox="1"/>
              <p:nvPr/>
            </p:nvSpPr>
            <p:spPr>
              <a:xfrm>
                <a:off x="7471218" y="3676205"/>
                <a:ext cx="145712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𝑍</m:t>
                      </m:r>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r>
                        <a:rPr lang="en-US" sz="2400" b="0" i="1" smtClean="0">
                          <a:latin typeface="Cambria Math" panose="02040503050406030204" pitchFamily="18" charset="0"/>
                        </a:rPr>
                        <m:t>+</m:t>
                      </m:r>
                      <m:r>
                        <a:rPr lang="en-US" sz="2400" b="0" i="1" smtClean="0">
                          <a:latin typeface="Cambria Math" panose="02040503050406030204" pitchFamily="18" charset="0"/>
                        </a:rPr>
                        <m:t>𝑄</m:t>
                      </m:r>
                    </m:oMath>
                  </m:oMathPara>
                </a14:m>
                <a:endParaRPr lang="en-US" sz="2400" dirty="0"/>
              </a:p>
            </p:txBody>
          </p:sp>
        </mc:Choice>
        <mc:Fallback xmlns="">
          <p:sp>
            <p:nvSpPr>
              <p:cNvPr id="17" name="TextBox 16">
                <a:extLst>
                  <a:ext uri="{FF2B5EF4-FFF2-40B4-BE49-F238E27FC236}">
                    <a16:creationId xmlns:a16="http://schemas.microsoft.com/office/drawing/2014/main" id="{D637097D-B599-1F43-BB7C-F910AB7B111A}"/>
                  </a:ext>
                </a:extLst>
              </p:cNvPr>
              <p:cNvSpPr txBox="1">
                <a:spLocks noRot="1" noChangeAspect="1" noMove="1" noResize="1" noEditPoints="1" noAdjustHandles="1" noChangeArrowheads="1" noChangeShapeType="1" noTextEdit="1"/>
              </p:cNvSpPr>
              <p:nvPr/>
            </p:nvSpPr>
            <p:spPr>
              <a:xfrm>
                <a:off x="7471218" y="3676205"/>
                <a:ext cx="1457129" cy="369332"/>
              </a:xfrm>
              <a:prstGeom prst="rect">
                <a:avLst/>
              </a:prstGeom>
              <a:blipFill>
                <a:blip r:embed="rId6"/>
                <a:stretch>
                  <a:fillRect l="-4310" r="-4310" b="-26667"/>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F00E4D54-C5D5-7642-8141-59C7013088A7}"/>
              </a:ext>
            </a:extLst>
          </p:cNvPr>
          <p:cNvPicPr>
            <a:picLocks noChangeAspect="1"/>
          </p:cNvPicPr>
          <p:nvPr/>
        </p:nvPicPr>
        <p:blipFill>
          <a:blip r:embed="rId7"/>
          <a:stretch>
            <a:fillRect/>
          </a:stretch>
        </p:blipFill>
        <p:spPr>
          <a:xfrm>
            <a:off x="7139379" y="3128071"/>
            <a:ext cx="1974862" cy="47779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3045D8-E00D-FB4F-9E2D-E6422BEA1B3D}"/>
                  </a:ext>
                </a:extLst>
              </p:cNvPr>
              <p:cNvSpPr txBox="1"/>
              <p:nvPr/>
            </p:nvSpPr>
            <p:spPr>
              <a:xfrm>
                <a:off x="2821437" y="4576674"/>
                <a:ext cx="13072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oMath>
                  </m:oMathPara>
                </a14:m>
                <a:endParaRPr lang="en-US" dirty="0"/>
              </a:p>
            </p:txBody>
          </p:sp>
        </mc:Choice>
        <mc:Fallback xmlns="">
          <p:sp>
            <p:nvSpPr>
              <p:cNvPr id="22" name="TextBox 21">
                <a:extLst>
                  <a:ext uri="{FF2B5EF4-FFF2-40B4-BE49-F238E27FC236}">
                    <a16:creationId xmlns:a16="http://schemas.microsoft.com/office/drawing/2014/main" id="{EC3045D8-E00D-FB4F-9E2D-E6422BEA1B3D}"/>
                  </a:ext>
                </a:extLst>
              </p:cNvPr>
              <p:cNvSpPr txBox="1">
                <a:spLocks noRot="1" noChangeAspect="1" noMove="1" noResize="1" noEditPoints="1" noAdjustHandles="1" noChangeArrowheads="1" noChangeShapeType="1" noTextEdit="1"/>
              </p:cNvSpPr>
              <p:nvPr/>
            </p:nvSpPr>
            <p:spPr>
              <a:xfrm>
                <a:off x="2821437" y="4576674"/>
                <a:ext cx="1307216" cy="215444"/>
              </a:xfrm>
              <a:prstGeom prst="rect">
                <a:avLst/>
              </a:prstGeom>
              <a:blipFill>
                <a:blip r:embed="rId8"/>
                <a:stretch>
                  <a:fillRect l="-2913" r="-19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2C9E5D-C09A-1A4C-A794-0EA6ABA0B130}"/>
                  </a:ext>
                </a:extLst>
              </p:cNvPr>
              <p:cNvSpPr txBox="1"/>
              <p:nvPr/>
            </p:nvSpPr>
            <p:spPr>
              <a:xfrm>
                <a:off x="2821437" y="4291390"/>
                <a:ext cx="13072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23" name="TextBox 22">
                <a:extLst>
                  <a:ext uri="{FF2B5EF4-FFF2-40B4-BE49-F238E27FC236}">
                    <a16:creationId xmlns:a16="http://schemas.microsoft.com/office/drawing/2014/main" id="{2A2C9E5D-C09A-1A4C-A794-0EA6ABA0B130}"/>
                  </a:ext>
                </a:extLst>
              </p:cNvPr>
              <p:cNvSpPr txBox="1">
                <a:spLocks noRot="1" noChangeAspect="1" noMove="1" noResize="1" noEditPoints="1" noAdjustHandles="1" noChangeArrowheads="1" noChangeShapeType="1" noTextEdit="1"/>
              </p:cNvSpPr>
              <p:nvPr/>
            </p:nvSpPr>
            <p:spPr>
              <a:xfrm>
                <a:off x="2821437" y="4291390"/>
                <a:ext cx="1307216" cy="215444"/>
              </a:xfrm>
              <a:prstGeom prst="rect">
                <a:avLst/>
              </a:prstGeom>
              <a:blipFill>
                <a:blip r:embed="rId9"/>
                <a:stretch>
                  <a:fillRect l="-2913" r="-388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04B156B-68D0-5C4B-8DFC-3A690572D55C}"/>
                  </a:ext>
                </a:extLst>
              </p:cNvPr>
              <p:cNvSpPr txBox="1"/>
              <p:nvPr/>
            </p:nvSpPr>
            <p:spPr>
              <a:xfrm>
                <a:off x="2821437" y="4006106"/>
                <a:ext cx="17636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24" name="TextBox 23">
                <a:extLst>
                  <a:ext uri="{FF2B5EF4-FFF2-40B4-BE49-F238E27FC236}">
                    <a16:creationId xmlns:a16="http://schemas.microsoft.com/office/drawing/2014/main" id="{D04B156B-68D0-5C4B-8DFC-3A690572D55C}"/>
                  </a:ext>
                </a:extLst>
              </p:cNvPr>
              <p:cNvSpPr txBox="1">
                <a:spLocks noRot="1" noChangeAspect="1" noMove="1" noResize="1" noEditPoints="1" noAdjustHandles="1" noChangeArrowheads="1" noChangeShapeType="1" noTextEdit="1"/>
              </p:cNvSpPr>
              <p:nvPr/>
            </p:nvSpPr>
            <p:spPr>
              <a:xfrm>
                <a:off x="2821437" y="4006106"/>
                <a:ext cx="1763688" cy="215444"/>
              </a:xfrm>
              <a:prstGeom prst="rect">
                <a:avLst/>
              </a:prstGeom>
              <a:blipFill>
                <a:blip r:embed="rId10"/>
                <a:stretch>
                  <a:fillRect l="-2158" r="-287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1D9A544-68D8-FB45-B581-B39D4F83428A}"/>
                  </a:ext>
                </a:extLst>
              </p:cNvPr>
              <p:cNvSpPr txBox="1"/>
              <p:nvPr/>
            </p:nvSpPr>
            <p:spPr>
              <a:xfrm>
                <a:off x="2821437" y="3720822"/>
                <a:ext cx="18855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𝑄𝑄</m:t>
                      </m:r>
                    </m:oMath>
                  </m:oMathPara>
                </a14:m>
                <a:endParaRPr lang="en-US" dirty="0"/>
              </a:p>
            </p:txBody>
          </p:sp>
        </mc:Choice>
        <mc:Fallback xmlns="">
          <p:sp>
            <p:nvSpPr>
              <p:cNvPr id="25" name="TextBox 24">
                <a:extLst>
                  <a:ext uri="{FF2B5EF4-FFF2-40B4-BE49-F238E27FC236}">
                    <a16:creationId xmlns:a16="http://schemas.microsoft.com/office/drawing/2014/main" id="{C1D9A544-68D8-FB45-B581-B39D4F83428A}"/>
                  </a:ext>
                </a:extLst>
              </p:cNvPr>
              <p:cNvSpPr txBox="1">
                <a:spLocks noRot="1" noChangeAspect="1" noMove="1" noResize="1" noEditPoints="1" noAdjustHandles="1" noChangeArrowheads="1" noChangeShapeType="1" noTextEdit="1"/>
              </p:cNvSpPr>
              <p:nvPr/>
            </p:nvSpPr>
            <p:spPr>
              <a:xfrm>
                <a:off x="2821437" y="3720822"/>
                <a:ext cx="1885516" cy="215444"/>
              </a:xfrm>
              <a:prstGeom prst="rect">
                <a:avLst/>
              </a:prstGeom>
              <a:blipFill>
                <a:blip r:embed="rId11"/>
                <a:stretch>
                  <a:fillRect l="-2013" r="-2013"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A39235C-B391-B948-AC30-53CF9ADA46BC}"/>
                  </a:ext>
                </a:extLst>
              </p:cNvPr>
              <p:cNvSpPr txBox="1"/>
              <p:nvPr/>
            </p:nvSpPr>
            <p:spPr>
              <a:xfrm>
                <a:off x="2821437" y="3092034"/>
                <a:ext cx="2005742"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oMath>
                  </m:oMathPara>
                </a14:m>
                <a:endParaRPr lang="en-US" dirty="0"/>
              </a:p>
            </p:txBody>
          </p:sp>
        </mc:Choice>
        <mc:Fallback xmlns="">
          <p:sp>
            <p:nvSpPr>
              <p:cNvPr id="26" name="TextBox 25">
                <a:extLst>
                  <a:ext uri="{FF2B5EF4-FFF2-40B4-BE49-F238E27FC236}">
                    <a16:creationId xmlns:a16="http://schemas.microsoft.com/office/drawing/2014/main" id="{2A39235C-B391-B948-AC30-53CF9ADA46BC}"/>
                  </a:ext>
                </a:extLst>
              </p:cNvPr>
              <p:cNvSpPr txBox="1">
                <a:spLocks noRot="1" noChangeAspect="1" noMove="1" noResize="1" noEditPoints="1" noAdjustHandles="1" noChangeArrowheads="1" noChangeShapeType="1" noTextEdit="1"/>
              </p:cNvSpPr>
              <p:nvPr/>
            </p:nvSpPr>
            <p:spPr>
              <a:xfrm>
                <a:off x="2821437" y="3092034"/>
                <a:ext cx="2005742" cy="244554"/>
              </a:xfrm>
              <a:prstGeom prst="rect">
                <a:avLst/>
              </a:prstGeom>
              <a:blipFill>
                <a:blip r:embed="rId12"/>
                <a:stretch>
                  <a:fillRect l="-1258" r="-188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9AD33A1-BEEE-7241-93FB-3D108044F518}"/>
                  </a:ext>
                </a:extLst>
              </p:cNvPr>
              <p:cNvSpPr txBox="1"/>
              <p:nvPr/>
            </p:nvSpPr>
            <p:spPr>
              <a:xfrm>
                <a:off x="2821437" y="2777640"/>
                <a:ext cx="2058640"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i="1">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B9AD33A1-BEEE-7241-93FB-3D108044F518}"/>
                  </a:ext>
                </a:extLst>
              </p:cNvPr>
              <p:cNvSpPr txBox="1">
                <a:spLocks noRot="1" noChangeAspect="1" noMove="1" noResize="1" noEditPoints="1" noAdjustHandles="1" noChangeArrowheads="1" noChangeShapeType="1" noTextEdit="1"/>
              </p:cNvSpPr>
              <p:nvPr/>
            </p:nvSpPr>
            <p:spPr>
              <a:xfrm>
                <a:off x="2821437" y="2777640"/>
                <a:ext cx="2058640" cy="244554"/>
              </a:xfrm>
              <a:prstGeom prst="rect">
                <a:avLst/>
              </a:prstGeom>
              <a:blipFill>
                <a:blip r:embed="rId13"/>
                <a:stretch>
                  <a:fillRect l="-1227" r="-2454"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64D3D5E-F6D5-0B45-9F64-28C2ED15D7FB}"/>
                  </a:ext>
                </a:extLst>
              </p:cNvPr>
              <p:cNvSpPr txBox="1"/>
              <p:nvPr/>
            </p:nvSpPr>
            <p:spPr>
              <a:xfrm>
                <a:off x="2821437" y="1834458"/>
                <a:ext cx="1240275"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B64D3D5E-F6D5-0B45-9F64-28C2ED15D7FB}"/>
                  </a:ext>
                </a:extLst>
              </p:cNvPr>
              <p:cNvSpPr txBox="1">
                <a:spLocks noRot="1" noChangeAspect="1" noMove="1" noResize="1" noEditPoints="1" noAdjustHandles="1" noChangeArrowheads="1" noChangeShapeType="1" noTextEdit="1"/>
              </p:cNvSpPr>
              <p:nvPr/>
            </p:nvSpPr>
            <p:spPr>
              <a:xfrm>
                <a:off x="2821437" y="1834458"/>
                <a:ext cx="1240275" cy="244554"/>
              </a:xfrm>
              <a:prstGeom prst="rect">
                <a:avLst/>
              </a:prstGeom>
              <a:blipFill>
                <a:blip r:embed="rId14"/>
                <a:stretch>
                  <a:fillRect l="-3061" r="-4082"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2DCFF86-44EA-1A45-9B37-238065287BD6}"/>
                  </a:ext>
                </a:extLst>
              </p:cNvPr>
              <p:cNvSpPr txBox="1"/>
              <p:nvPr/>
            </p:nvSpPr>
            <p:spPr>
              <a:xfrm>
                <a:off x="2821437" y="2463246"/>
                <a:ext cx="2058640"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29" name="TextBox 28">
                <a:extLst>
                  <a:ext uri="{FF2B5EF4-FFF2-40B4-BE49-F238E27FC236}">
                    <a16:creationId xmlns:a16="http://schemas.microsoft.com/office/drawing/2014/main" id="{E2DCFF86-44EA-1A45-9B37-238065287BD6}"/>
                  </a:ext>
                </a:extLst>
              </p:cNvPr>
              <p:cNvSpPr txBox="1">
                <a:spLocks noRot="1" noChangeAspect="1" noMove="1" noResize="1" noEditPoints="1" noAdjustHandles="1" noChangeArrowheads="1" noChangeShapeType="1" noTextEdit="1"/>
              </p:cNvSpPr>
              <p:nvPr/>
            </p:nvSpPr>
            <p:spPr>
              <a:xfrm>
                <a:off x="2821437" y="2463246"/>
                <a:ext cx="2058640" cy="244554"/>
              </a:xfrm>
              <a:prstGeom prst="rect">
                <a:avLst/>
              </a:prstGeom>
              <a:blipFill>
                <a:blip r:embed="rId15"/>
                <a:stretch>
                  <a:fillRect l="-1227" r="-184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44C4312-3538-A149-8673-B357F14AC4B4}"/>
                  </a:ext>
                </a:extLst>
              </p:cNvPr>
              <p:cNvSpPr txBox="1"/>
              <p:nvPr/>
            </p:nvSpPr>
            <p:spPr>
              <a:xfrm>
                <a:off x="2821437" y="2148852"/>
                <a:ext cx="1334853"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b="0" i="1" smtClean="0">
                          <a:latin typeface="Cambria Math" panose="02040503050406030204" pitchFamily="18" charset="0"/>
                        </a:rPr>
                        <m:t>𝑄</m:t>
                      </m:r>
                    </m:oMath>
                  </m:oMathPara>
                </a14:m>
                <a:endParaRPr lang="en-US" dirty="0"/>
              </a:p>
            </p:txBody>
          </p:sp>
        </mc:Choice>
        <mc:Fallback xmlns="">
          <p:sp>
            <p:nvSpPr>
              <p:cNvPr id="30" name="TextBox 29">
                <a:extLst>
                  <a:ext uri="{FF2B5EF4-FFF2-40B4-BE49-F238E27FC236}">
                    <a16:creationId xmlns:a16="http://schemas.microsoft.com/office/drawing/2014/main" id="{F44C4312-3538-A149-8673-B357F14AC4B4}"/>
                  </a:ext>
                </a:extLst>
              </p:cNvPr>
              <p:cNvSpPr txBox="1">
                <a:spLocks noRot="1" noChangeAspect="1" noMove="1" noResize="1" noEditPoints="1" noAdjustHandles="1" noChangeArrowheads="1" noChangeShapeType="1" noTextEdit="1"/>
              </p:cNvSpPr>
              <p:nvPr/>
            </p:nvSpPr>
            <p:spPr>
              <a:xfrm>
                <a:off x="2821437" y="2148852"/>
                <a:ext cx="1334853" cy="244554"/>
              </a:xfrm>
              <a:prstGeom prst="rect">
                <a:avLst/>
              </a:prstGeom>
              <a:blipFill>
                <a:blip r:embed="rId16"/>
                <a:stretch>
                  <a:fillRect l="-2830" r="-283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16B6DF6-8CAC-954E-A066-180DF6BF9E0E}"/>
                  </a:ext>
                </a:extLst>
              </p:cNvPr>
              <p:cNvSpPr txBox="1"/>
              <p:nvPr/>
            </p:nvSpPr>
            <p:spPr>
              <a:xfrm>
                <a:off x="2821437" y="3406428"/>
                <a:ext cx="1890774"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oMath>
                  </m:oMathPara>
                </a14:m>
                <a:endParaRPr lang="en-US" dirty="0"/>
              </a:p>
            </p:txBody>
          </p:sp>
        </mc:Choice>
        <mc:Fallback xmlns="">
          <p:sp>
            <p:nvSpPr>
              <p:cNvPr id="31" name="TextBox 30">
                <a:extLst>
                  <a:ext uri="{FF2B5EF4-FFF2-40B4-BE49-F238E27FC236}">
                    <a16:creationId xmlns:a16="http://schemas.microsoft.com/office/drawing/2014/main" id="{016B6DF6-8CAC-954E-A066-180DF6BF9E0E}"/>
                  </a:ext>
                </a:extLst>
              </p:cNvPr>
              <p:cNvSpPr txBox="1">
                <a:spLocks noRot="1" noChangeAspect="1" noMove="1" noResize="1" noEditPoints="1" noAdjustHandles="1" noChangeArrowheads="1" noChangeShapeType="1" noTextEdit="1"/>
              </p:cNvSpPr>
              <p:nvPr/>
            </p:nvSpPr>
            <p:spPr>
              <a:xfrm>
                <a:off x="2821437" y="3406428"/>
                <a:ext cx="1890774" cy="244554"/>
              </a:xfrm>
              <a:prstGeom prst="rect">
                <a:avLst/>
              </a:prstGeom>
              <a:blipFill>
                <a:blip r:embed="rId17"/>
                <a:stretch>
                  <a:fillRect l="-2000" t="-5000" r="-2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97E4DB5-1B43-3C46-8D25-FAC0B4D12448}"/>
                  </a:ext>
                </a:extLst>
              </p:cNvPr>
              <p:cNvSpPr txBox="1"/>
              <p:nvPr/>
            </p:nvSpPr>
            <p:spPr>
              <a:xfrm>
                <a:off x="2821437" y="4861953"/>
                <a:ext cx="8507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32" name="TextBox 31">
                <a:extLst>
                  <a:ext uri="{FF2B5EF4-FFF2-40B4-BE49-F238E27FC236}">
                    <a16:creationId xmlns:a16="http://schemas.microsoft.com/office/drawing/2014/main" id="{C97E4DB5-1B43-3C46-8D25-FAC0B4D12448}"/>
                  </a:ext>
                </a:extLst>
              </p:cNvPr>
              <p:cNvSpPr txBox="1">
                <a:spLocks noRot="1" noChangeAspect="1" noMove="1" noResize="1" noEditPoints="1" noAdjustHandles="1" noChangeArrowheads="1" noChangeShapeType="1" noTextEdit="1"/>
              </p:cNvSpPr>
              <p:nvPr/>
            </p:nvSpPr>
            <p:spPr>
              <a:xfrm>
                <a:off x="2821437" y="4861953"/>
                <a:ext cx="850746" cy="215444"/>
              </a:xfrm>
              <a:prstGeom prst="rect">
                <a:avLst/>
              </a:prstGeom>
              <a:blipFill>
                <a:blip r:embed="rId18"/>
                <a:stretch>
                  <a:fillRect l="-4478" r="-5970" b="-41176"/>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4B53BE5E-B5C0-5F40-8AC7-4BA211CDA379}"/>
              </a:ext>
            </a:extLst>
          </p:cNvPr>
          <p:cNvSpPr txBox="1"/>
          <p:nvPr/>
        </p:nvSpPr>
        <p:spPr>
          <a:xfrm>
            <a:off x="4932822" y="4545896"/>
            <a:ext cx="1765227" cy="276999"/>
          </a:xfrm>
          <a:prstGeom prst="rect">
            <a:avLst/>
          </a:prstGeom>
          <a:noFill/>
        </p:spPr>
        <p:txBody>
          <a:bodyPr wrap="none" rtlCol="0">
            <a:spAutoFit/>
          </a:bodyPr>
          <a:lstStyle/>
          <a:p>
            <a:r>
              <a:rPr lang="en-US" sz="1200" dirty="0"/>
              <a:t>Commutative OR Form</a:t>
            </a:r>
          </a:p>
        </p:txBody>
      </p:sp>
      <p:sp>
        <p:nvSpPr>
          <p:cNvPr id="34" name="TextBox 33">
            <a:extLst>
              <a:ext uri="{FF2B5EF4-FFF2-40B4-BE49-F238E27FC236}">
                <a16:creationId xmlns:a16="http://schemas.microsoft.com/office/drawing/2014/main" id="{C3BE9938-BBD8-514D-BA9A-0B3A0D6B0B26}"/>
              </a:ext>
            </a:extLst>
          </p:cNvPr>
          <p:cNvSpPr txBox="1"/>
          <p:nvPr/>
        </p:nvSpPr>
        <p:spPr>
          <a:xfrm>
            <a:off x="4932822" y="4262469"/>
            <a:ext cx="1593706" cy="276999"/>
          </a:xfrm>
          <a:prstGeom prst="rect">
            <a:avLst/>
          </a:prstGeom>
          <a:noFill/>
        </p:spPr>
        <p:txBody>
          <a:bodyPr wrap="none" rtlCol="0">
            <a:spAutoFit/>
          </a:bodyPr>
          <a:lstStyle/>
          <a:p>
            <a:r>
              <a:rPr lang="en-US" sz="1200" dirty="0"/>
              <a:t>Absorption OR Form</a:t>
            </a:r>
          </a:p>
        </p:txBody>
      </p:sp>
      <p:sp>
        <p:nvSpPr>
          <p:cNvPr id="35" name="TextBox 34">
            <a:extLst>
              <a:ext uri="{FF2B5EF4-FFF2-40B4-BE49-F238E27FC236}">
                <a16:creationId xmlns:a16="http://schemas.microsoft.com/office/drawing/2014/main" id="{69945FDA-995A-6A42-AEE4-FCE34F6E3A00}"/>
              </a:ext>
            </a:extLst>
          </p:cNvPr>
          <p:cNvSpPr txBox="1"/>
          <p:nvPr/>
        </p:nvSpPr>
        <p:spPr>
          <a:xfrm>
            <a:off x="4932822" y="3985267"/>
            <a:ext cx="1713482" cy="276999"/>
          </a:xfrm>
          <a:prstGeom prst="rect">
            <a:avLst/>
          </a:prstGeom>
          <a:noFill/>
        </p:spPr>
        <p:txBody>
          <a:bodyPr wrap="none" rtlCol="0">
            <a:spAutoFit/>
          </a:bodyPr>
          <a:lstStyle/>
          <a:p>
            <a:r>
              <a:rPr lang="en-US" sz="1200" dirty="0"/>
              <a:t>Idempotent AND Form</a:t>
            </a:r>
          </a:p>
        </p:txBody>
      </p:sp>
      <p:sp>
        <p:nvSpPr>
          <p:cNvPr id="36" name="TextBox 35">
            <a:extLst>
              <a:ext uri="{FF2B5EF4-FFF2-40B4-BE49-F238E27FC236}">
                <a16:creationId xmlns:a16="http://schemas.microsoft.com/office/drawing/2014/main" id="{71CDB744-E720-764B-B368-F2FC25F0EBD9}"/>
              </a:ext>
            </a:extLst>
          </p:cNvPr>
          <p:cNvSpPr txBox="1"/>
          <p:nvPr/>
        </p:nvSpPr>
        <p:spPr>
          <a:xfrm>
            <a:off x="4932822" y="3688377"/>
            <a:ext cx="1572866" cy="276999"/>
          </a:xfrm>
          <a:prstGeom prst="rect">
            <a:avLst/>
          </a:prstGeom>
          <a:noFill/>
        </p:spPr>
        <p:txBody>
          <a:bodyPr wrap="none" rtlCol="0">
            <a:spAutoFit/>
          </a:bodyPr>
          <a:lstStyle/>
          <a:p>
            <a:r>
              <a:rPr lang="en-US" sz="1200" dirty="0"/>
              <a:t>Double Negation x 2</a:t>
            </a:r>
          </a:p>
        </p:txBody>
      </p:sp>
      <p:sp>
        <p:nvSpPr>
          <p:cNvPr id="37" name="TextBox 36">
            <a:extLst>
              <a:ext uri="{FF2B5EF4-FFF2-40B4-BE49-F238E27FC236}">
                <a16:creationId xmlns:a16="http://schemas.microsoft.com/office/drawing/2014/main" id="{E4D5D998-1047-6E41-913E-FD0511F63139}"/>
              </a:ext>
            </a:extLst>
          </p:cNvPr>
          <p:cNvSpPr txBox="1"/>
          <p:nvPr/>
        </p:nvSpPr>
        <p:spPr>
          <a:xfrm>
            <a:off x="4932822" y="3098651"/>
            <a:ext cx="1867819" cy="276999"/>
          </a:xfrm>
          <a:prstGeom prst="rect">
            <a:avLst/>
          </a:prstGeom>
          <a:noFill/>
        </p:spPr>
        <p:txBody>
          <a:bodyPr wrap="none" rtlCol="0">
            <a:spAutoFit/>
          </a:bodyPr>
          <a:lstStyle/>
          <a:p>
            <a:r>
              <a:rPr lang="en-US" sz="1200" dirty="0"/>
              <a:t>Distributive OR Form x 2</a:t>
            </a:r>
          </a:p>
        </p:txBody>
      </p:sp>
      <p:sp>
        <p:nvSpPr>
          <p:cNvPr id="38" name="TextBox 37">
            <a:extLst>
              <a:ext uri="{FF2B5EF4-FFF2-40B4-BE49-F238E27FC236}">
                <a16:creationId xmlns:a16="http://schemas.microsoft.com/office/drawing/2014/main" id="{E0AFBDBC-4334-DD4C-A164-58ACABB0E8C3}"/>
              </a:ext>
            </a:extLst>
          </p:cNvPr>
          <p:cNvSpPr txBox="1"/>
          <p:nvPr/>
        </p:nvSpPr>
        <p:spPr>
          <a:xfrm>
            <a:off x="4932822" y="2132629"/>
            <a:ext cx="1619354" cy="276999"/>
          </a:xfrm>
          <a:prstGeom prst="rect">
            <a:avLst/>
          </a:prstGeom>
          <a:noFill/>
        </p:spPr>
        <p:txBody>
          <a:bodyPr wrap="none" rtlCol="0">
            <a:spAutoFit/>
          </a:bodyPr>
          <a:lstStyle/>
          <a:p>
            <a:r>
              <a:rPr lang="en-US" sz="1200" dirty="0"/>
              <a:t>Distributive OR Form</a:t>
            </a:r>
          </a:p>
        </p:txBody>
      </p:sp>
      <p:sp>
        <p:nvSpPr>
          <p:cNvPr id="39" name="TextBox 38">
            <a:extLst>
              <a:ext uri="{FF2B5EF4-FFF2-40B4-BE49-F238E27FC236}">
                <a16:creationId xmlns:a16="http://schemas.microsoft.com/office/drawing/2014/main" id="{2ED90838-4024-E64C-96C8-84A6B866F332}"/>
              </a:ext>
            </a:extLst>
          </p:cNvPr>
          <p:cNvSpPr txBox="1"/>
          <p:nvPr/>
        </p:nvSpPr>
        <p:spPr>
          <a:xfrm>
            <a:off x="4932822" y="2463245"/>
            <a:ext cx="2016899" cy="276999"/>
          </a:xfrm>
          <a:prstGeom prst="rect">
            <a:avLst/>
          </a:prstGeom>
          <a:noFill/>
        </p:spPr>
        <p:txBody>
          <a:bodyPr wrap="none" rtlCol="0">
            <a:spAutoFit/>
          </a:bodyPr>
          <a:lstStyle/>
          <a:p>
            <a:r>
              <a:rPr lang="en-US" sz="1200" dirty="0" err="1"/>
              <a:t>DeMorgan’s</a:t>
            </a:r>
            <a:r>
              <a:rPr lang="en-US" sz="1200" dirty="0"/>
              <a:t> AND Form x 2</a:t>
            </a:r>
          </a:p>
        </p:txBody>
      </p:sp>
      <p:sp>
        <p:nvSpPr>
          <p:cNvPr id="40" name="TextBox 39">
            <a:extLst>
              <a:ext uri="{FF2B5EF4-FFF2-40B4-BE49-F238E27FC236}">
                <a16:creationId xmlns:a16="http://schemas.microsoft.com/office/drawing/2014/main" id="{FBDC91B4-D7BD-164D-8A58-D214B04994FC}"/>
              </a:ext>
            </a:extLst>
          </p:cNvPr>
          <p:cNvSpPr txBox="1"/>
          <p:nvPr/>
        </p:nvSpPr>
        <p:spPr>
          <a:xfrm>
            <a:off x="4932822" y="2779864"/>
            <a:ext cx="2098203" cy="276999"/>
          </a:xfrm>
          <a:prstGeom prst="rect">
            <a:avLst/>
          </a:prstGeom>
          <a:noFill/>
        </p:spPr>
        <p:txBody>
          <a:bodyPr wrap="none" rtlCol="0">
            <a:spAutoFit/>
          </a:bodyPr>
          <a:lstStyle/>
          <a:p>
            <a:r>
              <a:rPr lang="en-US" sz="1200" dirty="0"/>
              <a:t>Commutative AND Form x 2</a:t>
            </a:r>
          </a:p>
        </p:txBody>
      </p:sp>
      <p:sp>
        <p:nvSpPr>
          <p:cNvPr id="41" name="TextBox 40">
            <a:extLst>
              <a:ext uri="{FF2B5EF4-FFF2-40B4-BE49-F238E27FC236}">
                <a16:creationId xmlns:a16="http://schemas.microsoft.com/office/drawing/2014/main" id="{B697AB85-D30C-4C4E-8C42-4A14455176E8}"/>
              </a:ext>
            </a:extLst>
          </p:cNvPr>
          <p:cNvSpPr txBox="1"/>
          <p:nvPr/>
        </p:nvSpPr>
        <p:spPr>
          <a:xfrm>
            <a:off x="4932822" y="3413045"/>
            <a:ext cx="1961947" cy="276999"/>
          </a:xfrm>
          <a:prstGeom prst="rect">
            <a:avLst/>
          </a:prstGeom>
          <a:noFill/>
        </p:spPr>
        <p:txBody>
          <a:bodyPr wrap="none" rtlCol="0">
            <a:spAutoFit/>
          </a:bodyPr>
          <a:lstStyle/>
          <a:p>
            <a:r>
              <a:rPr lang="en-US" sz="1200" dirty="0"/>
              <a:t>Idempotent AND Form x 2</a:t>
            </a:r>
          </a:p>
        </p:txBody>
      </p:sp>
      <p:sp>
        <p:nvSpPr>
          <p:cNvPr id="42" name="TextBox 41">
            <a:extLst>
              <a:ext uri="{FF2B5EF4-FFF2-40B4-BE49-F238E27FC236}">
                <a16:creationId xmlns:a16="http://schemas.microsoft.com/office/drawing/2014/main" id="{C42B76F8-2404-494E-B5F5-DA5BBC7B12CC}"/>
              </a:ext>
            </a:extLst>
          </p:cNvPr>
          <p:cNvSpPr txBox="1"/>
          <p:nvPr/>
        </p:nvSpPr>
        <p:spPr>
          <a:xfrm>
            <a:off x="4932822" y="4821228"/>
            <a:ext cx="1593706" cy="276999"/>
          </a:xfrm>
          <a:prstGeom prst="rect">
            <a:avLst/>
          </a:prstGeom>
          <a:noFill/>
        </p:spPr>
        <p:txBody>
          <a:bodyPr wrap="none" rtlCol="0">
            <a:spAutoFit/>
          </a:bodyPr>
          <a:lstStyle/>
          <a:p>
            <a:r>
              <a:rPr lang="en-US" sz="1200" dirty="0"/>
              <a:t>Absorption OR Form</a:t>
            </a:r>
          </a:p>
        </p:txBody>
      </p:sp>
    </p:spTree>
    <p:extLst>
      <p:ext uri="{BB962C8B-B14F-4D97-AF65-F5344CB8AC3E}">
        <p14:creationId xmlns:p14="http://schemas.microsoft.com/office/powerpoint/2010/main" val="120685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dissolv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C242-854A-384B-80B6-F97D21AF8D15}"/>
              </a:ext>
            </a:extLst>
          </p:cNvPr>
          <p:cNvSpPr>
            <a:spLocks noGrp="1"/>
          </p:cNvSpPr>
          <p:nvPr>
            <p:ph type="title"/>
          </p:nvPr>
        </p:nvSpPr>
        <p:spPr/>
        <p:txBody>
          <a:bodyPr/>
          <a:lstStyle/>
          <a:p>
            <a:r>
              <a:rPr lang="en-US" dirty="0"/>
              <a:t>Integration Scale</a:t>
            </a:r>
          </a:p>
        </p:txBody>
      </p:sp>
      <p:sp>
        <p:nvSpPr>
          <p:cNvPr id="3" name="Content Placeholder 2">
            <a:extLst>
              <a:ext uri="{FF2B5EF4-FFF2-40B4-BE49-F238E27FC236}">
                <a16:creationId xmlns:a16="http://schemas.microsoft.com/office/drawing/2014/main" id="{7FA17C09-BE73-2149-B63E-50422D7C154A}"/>
              </a:ext>
            </a:extLst>
          </p:cNvPr>
          <p:cNvSpPr>
            <a:spLocks noGrp="1"/>
          </p:cNvSpPr>
          <p:nvPr>
            <p:ph type="body" idx="1"/>
          </p:nvPr>
        </p:nvSpPr>
        <p:spPr>
          <a:xfrm>
            <a:off x="1068733" y="1358437"/>
            <a:ext cx="5993705" cy="1659900"/>
          </a:xfrm>
        </p:spPr>
        <p:txBody>
          <a:bodyPr>
            <a:noAutofit/>
          </a:bodyPr>
          <a:lstStyle/>
          <a:p>
            <a:r>
              <a:rPr lang="en-US" sz="1600" dirty="0"/>
              <a:t>Integrated circuits can be classified by the scale </a:t>
            </a:r>
            <a:br>
              <a:rPr lang="en-US" sz="1600" dirty="0"/>
            </a:br>
            <a:r>
              <a:rPr lang="en-US" sz="1600" dirty="0"/>
              <a:t>(i.e. magnitude) of Integration:</a:t>
            </a:r>
          </a:p>
          <a:p>
            <a:pPr lvl="1"/>
            <a:r>
              <a:rPr lang="en-US" sz="1600" dirty="0"/>
              <a:t>Small Scale Integration (1-10 transistors/chip)</a:t>
            </a:r>
          </a:p>
          <a:p>
            <a:pPr lvl="1"/>
            <a:r>
              <a:rPr lang="en-US" sz="1600" dirty="0"/>
              <a:t>Medium Scale Integration (10-100 transistors/chip)</a:t>
            </a:r>
          </a:p>
          <a:p>
            <a:pPr lvl="1"/>
            <a:r>
              <a:rPr lang="en-US" sz="1600" dirty="0"/>
              <a:t>Large Scale Integration (100-1000 transistors/chip)</a:t>
            </a:r>
          </a:p>
          <a:p>
            <a:pPr lvl="1"/>
            <a:r>
              <a:rPr lang="en-US" sz="1600" dirty="0"/>
              <a:t>Very Large Scale Integration (</a:t>
            </a:r>
            <a:r>
              <a:rPr lang="en-US" sz="1600" i="1" dirty="0"/>
              <a:t>VLSI</a:t>
            </a:r>
            <a:r>
              <a:rPr lang="en-US" sz="1600" dirty="0"/>
              <a:t>) (1000+ transistors/chip)</a:t>
            </a:r>
          </a:p>
          <a:p>
            <a:pPr lvl="1"/>
            <a:endParaRPr lang="en-US" sz="1600" dirty="0"/>
          </a:p>
          <a:p>
            <a:r>
              <a:rPr lang="en-US" sz="1600" dirty="0"/>
              <a:t>“Currently, the largest transistor count on a commercial processor is 114 billion (~10</a:t>
            </a:r>
            <a:r>
              <a:rPr lang="en-US" sz="1600" baseline="30000" dirty="0"/>
              <a:t>11</a:t>
            </a:r>
            <a:r>
              <a:rPr lang="en-US" sz="1600" dirty="0"/>
              <a:t>). That distinct honor goes to Apple's M1 Ultra chip inside its Mac Studio desktop computer.”</a:t>
            </a:r>
          </a:p>
          <a:p>
            <a:pPr lvl="1"/>
            <a:r>
              <a:rPr lang="en-US" sz="1600" dirty="0"/>
              <a:t>Dec 6, 2022</a:t>
            </a:r>
          </a:p>
          <a:p>
            <a:pPr lvl="1"/>
            <a:r>
              <a:rPr lang="en-US" sz="1600" dirty="0"/>
              <a:t>https://</a:t>
            </a:r>
            <a:r>
              <a:rPr lang="en-US" sz="1600" dirty="0" err="1"/>
              <a:t>www.pcgamer.com</a:t>
            </a:r>
            <a:r>
              <a:rPr lang="en-US" sz="1600" dirty="0"/>
              <a:t>/intel-says-there-will-be-one-trillion-transistors-on-chips-by-2030/</a:t>
            </a:r>
          </a:p>
          <a:p>
            <a:pPr lvl="1"/>
            <a:endParaRPr lang="en-US" sz="1600" dirty="0"/>
          </a:p>
          <a:p>
            <a:pPr lvl="1"/>
            <a:endParaRPr lang="en-US" sz="1600" dirty="0"/>
          </a:p>
        </p:txBody>
      </p:sp>
      <p:pic>
        <p:nvPicPr>
          <p:cNvPr id="4" name="Picture 3">
            <a:extLst>
              <a:ext uri="{FF2B5EF4-FFF2-40B4-BE49-F238E27FC236}">
                <a16:creationId xmlns:a16="http://schemas.microsoft.com/office/drawing/2014/main" id="{2DCDEA4F-D01E-2E40-B578-6F1444550D85}"/>
              </a:ext>
            </a:extLst>
          </p:cNvPr>
          <p:cNvPicPr>
            <a:picLocks noChangeAspect="1"/>
          </p:cNvPicPr>
          <p:nvPr/>
        </p:nvPicPr>
        <p:blipFill>
          <a:blip r:embed="rId3"/>
          <a:stretch>
            <a:fillRect/>
          </a:stretch>
        </p:blipFill>
        <p:spPr>
          <a:xfrm>
            <a:off x="6397288" y="242158"/>
            <a:ext cx="2457450" cy="2162175"/>
          </a:xfrm>
          <a:prstGeom prst="rect">
            <a:avLst/>
          </a:prstGeom>
          <a:effectLst>
            <a:softEdge rad="317500"/>
          </a:effectLst>
        </p:spPr>
      </p:pic>
      <p:sp>
        <p:nvSpPr>
          <p:cNvPr id="5" name="TextBox 4">
            <a:extLst>
              <a:ext uri="{FF2B5EF4-FFF2-40B4-BE49-F238E27FC236}">
                <a16:creationId xmlns:a16="http://schemas.microsoft.com/office/drawing/2014/main" id="{1F3A4D1E-46DF-9049-B994-CD8B6174157D}"/>
              </a:ext>
            </a:extLst>
          </p:cNvPr>
          <p:cNvSpPr txBox="1"/>
          <p:nvPr/>
        </p:nvSpPr>
        <p:spPr>
          <a:xfrm>
            <a:off x="6810815" y="2236915"/>
            <a:ext cx="1835759" cy="334835"/>
          </a:xfrm>
          <a:prstGeom prst="rect">
            <a:avLst/>
          </a:prstGeom>
          <a:noFill/>
        </p:spPr>
        <p:txBody>
          <a:bodyPr wrap="none" rtlCol="0">
            <a:spAutoFit/>
          </a:bodyPr>
          <a:lstStyle/>
          <a:p>
            <a:r>
              <a:rPr lang="en-US" sz="788" dirty="0"/>
              <a:t>Image from: https://www.nteinc.com/</a:t>
            </a:r>
          </a:p>
          <a:p>
            <a:r>
              <a:rPr lang="en-US" sz="788" dirty="0" err="1"/>
              <a:t>integrated_circuits.php</a:t>
            </a:r>
            <a:endParaRPr lang="en-US" sz="788" dirty="0"/>
          </a:p>
        </p:txBody>
      </p:sp>
    </p:spTree>
    <p:extLst>
      <p:ext uri="{BB962C8B-B14F-4D97-AF65-F5344CB8AC3E}">
        <p14:creationId xmlns:p14="http://schemas.microsoft.com/office/powerpoint/2010/main" val="2392458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0E7623-9EE0-8643-9E88-E03D573680FA}"/>
              </a:ext>
            </a:extLst>
          </p:cNvPr>
          <p:cNvPicPr>
            <a:picLocks noChangeAspect="1"/>
          </p:cNvPicPr>
          <p:nvPr/>
        </p:nvPicPr>
        <p:blipFill>
          <a:blip r:embed="rId3"/>
          <a:stretch>
            <a:fillRect/>
          </a:stretch>
        </p:blipFill>
        <p:spPr>
          <a:xfrm>
            <a:off x="4755918" y="1498737"/>
            <a:ext cx="3810000" cy="3467100"/>
          </a:xfrm>
          <a:prstGeom prst="rect">
            <a:avLst/>
          </a:prstGeom>
        </p:spPr>
      </p:pic>
      <p:sp>
        <p:nvSpPr>
          <p:cNvPr id="2" name="Title 1">
            <a:extLst>
              <a:ext uri="{FF2B5EF4-FFF2-40B4-BE49-F238E27FC236}">
                <a16:creationId xmlns:a16="http://schemas.microsoft.com/office/drawing/2014/main" id="{8998399E-B4D7-2F4E-B9F0-3BA8B3C52AF9}"/>
              </a:ext>
            </a:extLst>
          </p:cNvPr>
          <p:cNvSpPr>
            <a:spLocks noGrp="1"/>
          </p:cNvSpPr>
          <p:nvPr>
            <p:ph type="title"/>
          </p:nvPr>
        </p:nvSpPr>
        <p:spPr>
          <a:xfrm>
            <a:off x="2503705" y="21716"/>
            <a:ext cx="4944300" cy="645300"/>
          </a:xfrm>
        </p:spPr>
        <p:txBody>
          <a:bodyPr/>
          <a:lstStyle/>
          <a:p>
            <a:r>
              <a:rPr lang="en-US" dirty="0"/>
              <a:t>Moore’s Law</a:t>
            </a:r>
          </a:p>
        </p:txBody>
      </p:sp>
      <p:sp>
        <p:nvSpPr>
          <p:cNvPr id="3" name="Content Placeholder 2">
            <a:extLst>
              <a:ext uri="{FF2B5EF4-FFF2-40B4-BE49-F238E27FC236}">
                <a16:creationId xmlns:a16="http://schemas.microsoft.com/office/drawing/2014/main" id="{A916E1A4-2DC8-834E-B9DF-96C852D14D0F}"/>
              </a:ext>
            </a:extLst>
          </p:cNvPr>
          <p:cNvSpPr>
            <a:spLocks noGrp="1"/>
          </p:cNvSpPr>
          <p:nvPr>
            <p:ph type="body" idx="1"/>
          </p:nvPr>
        </p:nvSpPr>
        <p:spPr>
          <a:xfrm>
            <a:off x="1433320" y="777754"/>
            <a:ext cx="3058991" cy="2544900"/>
          </a:xfrm>
        </p:spPr>
        <p:txBody>
          <a:bodyPr/>
          <a:lstStyle/>
          <a:p>
            <a:r>
              <a:rPr lang="en-US" dirty="0"/>
              <a:t>Gordon Moore, co-founder of Intel, observed in 1965 that the number of transistors on a silicon chip had approximately doubled every year and suggested that would continue for a decade.</a:t>
            </a:r>
          </a:p>
          <a:p>
            <a:pPr lvl="1"/>
            <a:r>
              <a:rPr lang="en-US" dirty="0"/>
              <a:t>Later revised to every 24 months.</a:t>
            </a:r>
          </a:p>
        </p:txBody>
      </p:sp>
      <p:sp>
        <p:nvSpPr>
          <p:cNvPr id="5" name="TextBox 4">
            <a:extLst>
              <a:ext uri="{FF2B5EF4-FFF2-40B4-BE49-F238E27FC236}">
                <a16:creationId xmlns:a16="http://schemas.microsoft.com/office/drawing/2014/main" id="{25320129-A3AE-2147-890A-18719036B717}"/>
              </a:ext>
            </a:extLst>
          </p:cNvPr>
          <p:cNvSpPr txBox="1"/>
          <p:nvPr/>
        </p:nvSpPr>
        <p:spPr>
          <a:xfrm>
            <a:off x="4975855" y="4940583"/>
            <a:ext cx="3907950" cy="213585"/>
          </a:xfrm>
          <a:prstGeom prst="rect">
            <a:avLst/>
          </a:prstGeom>
          <a:noFill/>
        </p:spPr>
        <p:txBody>
          <a:bodyPr wrap="square" rtlCol="0">
            <a:spAutoFit/>
          </a:bodyPr>
          <a:lstStyle/>
          <a:p>
            <a:r>
              <a:rPr lang="en-US" sz="788" dirty="0">
                <a:solidFill>
                  <a:schemeClr val="accent3">
                    <a:lumMod val="75000"/>
                  </a:schemeClr>
                </a:solidFill>
              </a:rPr>
              <a:t>Graph from: https://</a:t>
            </a:r>
            <a:r>
              <a:rPr lang="en-US" sz="788" dirty="0" err="1">
                <a:solidFill>
                  <a:schemeClr val="accent3">
                    <a:lumMod val="75000"/>
                  </a:schemeClr>
                </a:solidFill>
              </a:rPr>
              <a:t>www.ncbi.nlm.nih.gov</a:t>
            </a:r>
            <a:r>
              <a:rPr lang="en-US" sz="788" dirty="0">
                <a:solidFill>
                  <a:schemeClr val="accent3">
                    <a:lumMod val="75000"/>
                  </a:schemeClr>
                </a:solidFill>
              </a:rPr>
              <a:t>/books/NBK321721/figure/oin_tutorial.F3/</a:t>
            </a:r>
          </a:p>
        </p:txBody>
      </p:sp>
      <p:pic>
        <p:nvPicPr>
          <p:cNvPr id="6" name="Picture 5">
            <a:extLst>
              <a:ext uri="{FF2B5EF4-FFF2-40B4-BE49-F238E27FC236}">
                <a16:creationId xmlns:a16="http://schemas.microsoft.com/office/drawing/2014/main" id="{159B62E5-F089-1C4C-B3F3-30CC15B560F3}"/>
              </a:ext>
            </a:extLst>
          </p:cNvPr>
          <p:cNvPicPr>
            <a:picLocks noChangeAspect="1"/>
          </p:cNvPicPr>
          <p:nvPr/>
        </p:nvPicPr>
        <p:blipFill>
          <a:blip r:embed="rId4"/>
          <a:stretch>
            <a:fillRect/>
          </a:stretch>
        </p:blipFill>
        <p:spPr>
          <a:xfrm>
            <a:off x="142641" y="2691527"/>
            <a:ext cx="2177692" cy="1458107"/>
          </a:xfrm>
          <a:prstGeom prst="rect">
            <a:avLst/>
          </a:prstGeom>
          <a:effectLst>
            <a:softEdge rad="127000"/>
          </a:effectLst>
        </p:spPr>
      </p:pic>
      <p:sp>
        <p:nvSpPr>
          <p:cNvPr id="7" name="TextBox 6">
            <a:extLst>
              <a:ext uri="{FF2B5EF4-FFF2-40B4-BE49-F238E27FC236}">
                <a16:creationId xmlns:a16="http://schemas.microsoft.com/office/drawing/2014/main" id="{CE17FE52-C69F-E840-98D2-2A9B6C953AA6}"/>
              </a:ext>
            </a:extLst>
          </p:cNvPr>
          <p:cNvSpPr txBox="1"/>
          <p:nvPr/>
        </p:nvSpPr>
        <p:spPr>
          <a:xfrm>
            <a:off x="105873" y="4075817"/>
            <a:ext cx="2654894" cy="334835"/>
          </a:xfrm>
          <a:prstGeom prst="rect">
            <a:avLst/>
          </a:prstGeom>
          <a:noFill/>
        </p:spPr>
        <p:txBody>
          <a:bodyPr wrap="none" rtlCol="0">
            <a:spAutoFit/>
          </a:bodyPr>
          <a:lstStyle/>
          <a:p>
            <a:r>
              <a:rPr lang="en-US" sz="788" dirty="0">
                <a:solidFill>
                  <a:schemeClr val="accent3">
                    <a:lumMod val="75000"/>
                  </a:schemeClr>
                </a:solidFill>
              </a:rPr>
              <a:t>Image from: https://</a:t>
            </a:r>
            <a:r>
              <a:rPr lang="en-US" sz="788" dirty="0" err="1">
                <a:solidFill>
                  <a:schemeClr val="accent3">
                    <a:lumMod val="75000"/>
                  </a:schemeClr>
                </a:solidFill>
              </a:rPr>
              <a:t>www.sfgate.com</a:t>
            </a:r>
            <a:r>
              <a:rPr lang="en-US" sz="788" dirty="0">
                <a:solidFill>
                  <a:schemeClr val="accent3">
                    <a:lumMod val="75000"/>
                  </a:schemeClr>
                </a:solidFill>
              </a:rPr>
              <a:t>/business/article/</a:t>
            </a:r>
          </a:p>
          <a:p>
            <a:r>
              <a:rPr lang="en-US" sz="788" dirty="0">
                <a:solidFill>
                  <a:schemeClr val="accent3">
                    <a:lumMod val="75000"/>
                  </a:schemeClr>
                </a:solidFill>
              </a:rPr>
              <a:t>Co-founder-of-Intel-honored-by-president-2798595.php</a:t>
            </a:r>
          </a:p>
        </p:txBody>
      </p:sp>
      <p:pic>
        <p:nvPicPr>
          <p:cNvPr id="8" name="Picture 7">
            <a:extLst>
              <a:ext uri="{FF2B5EF4-FFF2-40B4-BE49-F238E27FC236}">
                <a16:creationId xmlns:a16="http://schemas.microsoft.com/office/drawing/2014/main" id="{8E050ED6-214F-9749-880B-FEC2B75E1943}"/>
              </a:ext>
            </a:extLst>
          </p:cNvPr>
          <p:cNvPicPr>
            <a:picLocks noChangeAspect="1"/>
          </p:cNvPicPr>
          <p:nvPr/>
        </p:nvPicPr>
        <p:blipFill>
          <a:blip r:embed="rId5"/>
          <a:stretch>
            <a:fillRect/>
          </a:stretch>
        </p:blipFill>
        <p:spPr>
          <a:xfrm>
            <a:off x="2708010" y="3523785"/>
            <a:ext cx="1920031" cy="1275349"/>
          </a:xfrm>
          <a:prstGeom prst="rect">
            <a:avLst/>
          </a:prstGeom>
        </p:spPr>
      </p:pic>
      <p:pic>
        <p:nvPicPr>
          <p:cNvPr id="10" name="Picture 9">
            <a:extLst>
              <a:ext uri="{FF2B5EF4-FFF2-40B4-BE49-F238E27FC236}">
                <a16:creationId xmlns:a16="http://schemas.microsoft.com/office/drawing/2014/main" id="{EF818D20-B6F9-0C4C-ADC7-DDB32A65F3E3}"/>
              </a:ext>
            </a:extLst>
          </p:cNvPr>
          <p:cNvPicPr>
            <a:picLocks noChangeAspect="1"/>
          </p:cNvPicPr>
          <p:nvPr/>
        </p:nvPicPr>
        <p:blipFill>
          <a:blip r:embed="rId6"/>
          <a:stretch>
            <a:fillRect/>
          </a:stretch>
        </p:blipFill>
        <p:spPr>
          <a:xfrm>
            <a:off x="7887629" y="409098"/>
            <a:ext cx="1143609" cy="1271019"/>
          </a:xfrm>
          <a:prstGeom prst="rect">
            <a:avLst/>
          </a:prstGeom>
        </p:spPr>
      </p:pic>
      <p:sp>
        <p:nvSpPr>
          <p:cNvPr id="11" name="TextBox 10">
            <a:extLst>
              <a:ext uri="{FF2B5EF4-FFF2-40B4-BE49-F238E27FC236}">
                <a16:creationId xmlns:a16="http://schemas.microsoft.com/office/drawing/2014/main" id="{4370F9E4-9BBA-7748-AED4-91165596FB9A}"/>
              </a:ext>
            </a:extLst>
          </p:cNvPr>
          <p:cNvSpPr txBox="1"/>
          <p:nvPr/>
        </p:nvSpPr>
        <p:spPr>
          <a:xfrm>
            <a:off x="7612460" y="5163"/>
            <a:ext cx="1598515" cy="698589"/>
          </a:xfrm>
          <a:prstGeom prst="rect">
            <a:avLst/>
          </a:prstGeom>
          <a:noFill/>
        </p:spPr>
        <p:txBody>
          <a:bodyPr wrap="none" rtlCol="0">
            <a:spAutoFit/>
          </a:bodyPr>
          <a:lstStyle/>
          <a:p>
            <a:r>
              <a:rPr lang="en-US" sz="788" dirty="0">
                <a:solidFill>
                  <a:schemeClr val="accent3">
                    <a:lumMod val="75000"/>
                  </a:schemeClr>
                </a:solidFill>
              </a:rPr>
              <a:t>https://</a:t>
            </a:r>
            <a:r>
              <a:rPr lang="en-US" sz="788" dirty="0" err="1">
                <a:solidFill>
                  <a:schemeClr val="accent3">
                    <a:lumMod val="75000"/>
                  </a:schemeClr>
                </a:solidFill>
              </a:rPr>
              <a:t>wccftech.com</a:t>
            </a:r>
            <a:r>
              <a:rPr lang="en-US" sz="788" dirty="0">
                <a:solidFill>
                  <a:schemeClr val="accent3">
                    <a:lumMod val="75000"/>
                  </a:schemeClr>
                </a:solidFill>
              </a:rPr>
              <a:t>/</a:t>
            </a:r>
          </a:p>
          <a:p>
            <a:r>
              <a:rPr lang="en-US" sz="788" dirty="0">
                <a:solidFill>
                  <a:schemeClr val="accent3">
                    <a:lumMod val="75000"/>
                  </a:schemeClr>
                </a:solidFill>
              </a:rPr>
              <a:t>intels-3rd-generation-ivy-</a:t>
            </a:r>
          </a:p>
          <a:p>
            <a:r>
              <a:rPr lang="en-US" sz="788" dirty="0">
                <a:solidFill>
                  <a:schemeClr val="accent3">
                    <a:lumMod val="75000"/>
                  </a:schemeClr>
                </a:solidFill>
              </a:rPr>
              <a:t>bridge-core-i5-processor-pitted/</a:t>
            </a:r>
          </a:p>
          <a:p>
            <a:endParaRPr lang="en-US" sz="788" dirty="0">
              <a:solidFill>
                <a:schemeClr val="accent3">
                  <a:lumMod val="75000"/>
                </a:schemeClr>
              </a:solidFill>
            </a:endParaRPr>
          </a:p>
          <a:p>
            <a:endParaRPr lang="en-US" sz="788" dirty="0">
              <a:solidFill>
                <a:schemeClr val="accent3">
                  <a:lumMod val="75000"/>
                </a:schemeClr>
              </a:solidFill>
            </a:endParaRPr>
          </a:p>
        </p:txBody>
      </p:sp>
      <p:cxnSp>
        <p:nvCxnSpPr>
          <p:cNvPr id="13" name="Curved Connector 12">
            <a:extLst>
              <a:ext uri="{FF2B5EF4-FFF2-40B4-BE49-F238E27FC236}">
                <a16:creationId xmlns:a16="http://schemas.microsoft.com/office/drawing/2014/main" id="{F16AA989-F376-944C-9ED5-9B3474FF4C26}"/>
              </a:ext>
            </a:extLst>
          </p:cNvPr>
          <p:cNvCxnSpPr>
            <a:cxnSpLocks/>
          </p:cNvCxnSpPr>
          <p:nvPr/>
        </p:nvCxnSpPr>
        <p:spPr>
          <a:xfrm>
            <a:off x="4448290" y="4354412"/>
            <a:ext cx="857141" cy="12700"/>
          </a:xfrm>
          <a:prstGeom prst="curvedConnector3">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17716214-404B-5F4E-9598-31754CED253A}"/>
              </a:ext>
            </a:extLst>
          </p:cNvPr>
          <p:cNvCxnSpPr>
            <a:cxnSpLocks/>
          </p:cNvCxnSpPr>
          <p:nvPr/>
        </p:nvCxnSpPr>
        <p:spPr>
          <a:xfrm rot="10800000" flipV="1">
            <a:off x="8043746" y="1678109"/>
            <a:ext cx="415690" cy="180428"/>
          </a:xfrm>
          <a:prstGeom prst="curvedConnector3">
            <a:avLst>
              <a:gd name="adj1" fmla="val 3502"/>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73AEFF-E47D-8E48-B1A7-391AFCE9AC37}"/>
              </a:ext>
            </a:extLst>
          </p:cNvPr>
          <p:cNvSpPr txBox="1"/>
          <p:nvPr/>
        </p:nvSpPr>
        <p:spPr>
          <a:xfrm>
            <a:off x="2640164" y="4787527"/>
            <a:ext cx="1527982" cy="323165"/>
          </a:xfrm>
          <a:prstGeom prst="rect">
            <a:avLst/>
          </a:prstGeom>
          <a:noFill/>
        </p:spPr>
        <p:txBody>
          <a:bodyPr wrap="none" rtlCol="0">
            <a:spAutoFit/>
          </a:bodyPr>
          <a:lstStyle/>
          <a:p>
            <a:r>
              <a:rPr lang="en-US" sz="750" dirty="0">
                <a:solidFill>
                  <a:schemeClr val="accent3">
                    <a:lumMod val="75000"/>
                  </a:schemeClr>
                </a:solidFill>
              </a:rPr>
              <a:t>https://</a:t>
            </a:r>
            <a:r>
              <a:rPr lang="en-US" sz="750" dirty="0" err="1">
                <a:solidFill>
                  <a:schemeClr val="accent3">
                    <a:lumMod val="75000"/>
                  </a:schemeClr>
                </a:solidFill>
              </a:rPr>
              <a:t>commons.wikimedia.org</a:t>
            </a:r>
            <a:r>
              <a:rPr lang="en-US" sz="750" dirty="0">
                <a:solidFill>
                  <a:schemeClr val="accent3">
                    <a:lumMod val="75000"/>
                  </a:schemeClr>
                </a:solidFill>
              </a:rPr>
              <a:t>/</a:t>
            </a:r>
          </a:p>
          <a:p>
            <a:r>
              <a:rPr lang="en-US" sz="750" dirty="0">
                <a:solidFill>
                  <a:schemeClr val="accent3">
                    <a:lumMod val="75000"/>
                  </a:schemeClr>
                </a:solidFill>
              </a:rPr>
              <a:t>wiki/File:Intel_C4004.jpg</a:t>
            </a:r>
          </a:p>
        </p:txBody>
      </p:sp>
      <p:sp>
        <p:nvSpPr>
          <p:cNvPr id="32" name="TextBox 31">
            <a:extLst>
              <a:ext uri="{FF2B5EF4-FFF2-40B4-BE49-F238E27FC236}">
                <a16:creationId xmlns:a16="http://schemas.microsoft.com/office/drawing/2014/main" id="{2047428B-3869-BC49-A91C-8FA8B0E5ECFF}"/>
              </a:ext>
            </a:extLst>
          </p:cNvPr>
          <p:cNvSpPr txBox="1"/>
          <p:nvPr/>
        </p:nvSpPr>
        <p:spPr>
          <a:xfrm>
            <a:off x="2646514" y="3488302"/>
            <a:ext cx="1135247" cy="246221"/>
          </a:xfrm>
          <a:prstGeom prst="rect">
            <a:avLst/>
          </a:prstGeom>
          <a:noFill/>
        </p:spPr>
        <p:txBody>
          <a:bodyPr wrap="none" rtlCol="0">
            <a:spAutoFit/>
          </a:bodyPr>
          <a:lstStyle/>
          <a:p>
            <a:r>
              <a:rPr lang="en-US" sz="1000" dirty="0"/>
              <a:t>2300 Transistors</a:t>
            </a:r>
          </a:p>
        </p:txBody>
      </p:sp>
      <p:sp>
        <p:nvSpPr>
          <p:cNvPr id="33" name="TextBox 32">
            <a:extLst>
              <a:ext uri="{FF2B5EF4-FFF2-40B4-BE49-F238E27FC236}">
                <a16:creationId xmlns:a16="http://schemas.microsoft.com/office/drawing/2014/main" id="{66E56B51-3AA5-BF48-A845-1966720533A5}"/>
              </a:ext>
            </a:extLst>
          </p:cNvPr>
          <p:cNvSpPr txBox="1"/>
          <p:nvPr/>
        </p:nvSpPr>
        <p:spPr>
          <a:xfrm>
            <a:off x="7887629" y="457531"/>
            <a:ext cx="1154483" cy="246221"/>
          </a:xfrm>
          <a:prstGeom prst="rect">
            <a:avLst/>
          </a:prstGeom>
          <a:noFill/>
        </p:spPr>
        <p:txBody>
          <a:bodyPr wrap="none" rtlCol="0">
            <a:spAutoFit/>
          </a:bodyPr>
          <a:lstStyle/>
          <a:p>
            <a:r>
              <a:rPr lang="en-US" sz="1000" dirty="0">
                <a:solidFill>
                  <a:schemeClr val="bg1"/>
                </a:solidFill>
              </a:rPr>
              <a:t>~40B Transistors</a:t>
            </a:r>
          </a:p>
        </p:txBody>
      </p:sp>
    </p:spTree>
    <p:extLst>
      <p:ext uri="{BB962C8B-B14F-4D97-AF65-F5344CB8AC3E}">
        <p14:creationId xmlns:p14="http://schemas.microsoft.com/office/powerpoint/2010/main" val="340962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2445-4803-2449-AB22-F99DD9F005F1}"/>
              </a:ext>
            </a:extLst>
          </p:cNvPr>
          <p:cNvSpPr>
            <a:spLocks noGrp="1"/>
          </p:cNvSpPr>
          <p:nvPr>
            <p:ph type="title"/>
          </p:nvPr>
        </p:nvSpPr>
        <p:spPr/>
        <p:txBody>
          <a:bodyPr/>
          <a:lstStyle/>
          <a:p>
            <a:r>
              <a:rPr lang="en-US" dirty="0"/>
              <a:t>Acknowledgments</a:t>
            </a:r>
          </a:p>
        </p:txBody>
      </p:sp>
      <p:sp>
        <p:nvSpPr>
          <p:cNvPr id="3" name="Slide Number Placeholder 2">
            <a:extLst>
              <a:ext uri="{FF2B5EF4-FFF2-40B4-BE49-F238E27FC236}">
                <a16:creationId xmlns:a16="http://schemas.microsoft.com/office/drawing/2014/main" id="{43B86142-A436-6249-AF78-E19BB38E530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pic>
        <p:nvPicPr>
          <p:cNvPr id="7" name="Google Shape;4809;p42">
            <a:hlinkClick r:id="rId3"/>
            <a:extLst>
              <a:ext uri="{FF2B5EF4-FFF2-40B4-BE49-F238E27FC236}">
                <a16:creationId xmlns:a16="http://schemas.microsoft.com/office/drawing/2014/main" id="{9BD3E451-76F3-5044-952A-6BD77E6A8B9B}"/>
              </a:ext>
            </a:extLst>
          </p:cNvPr>
          <p:cNvPicPr preferRelativeResize="0"/>
          <p:nvPr/>
        </p:nvPicPr>
        <p:blipFill rotWithShape="1">
          <a:blip r:embed="rId4">
            <a:alphaModFix/>
          </a:blip>
          <a:srcRect/>
          <a:stretch/>
        </p:blipFill>
        <p:spPr>
          <a:xfrm>
            <a:off x="1626654" y="2488995"/>
            <a:ext cx="2291150" cy="550600"/>
          </a:xfrm>
          <a:prstGeom prst="rect">
            <a:avLst/>
          </a:prstGeom>
          <a:noFill/>
          <a:ln>
            <a:noFill/>
          </a:ln>
        </p:spPr>
      </p:pic>
      <p:sp>
        <p:nvSpPr>
          <p:cNvPr id="8" name="Rectangle 7">
            <a:extLst>
              <a:ext uri="{FF2B5EF4-FFF2-40B4-BE49-F238E27FC236}">
                <a16:creationId xmlns:a16="http://schemas.microsoft.com/office/drawing/2014/main" id="{1698EB84-751F-904E-BEDA-2203147D6714}"/>
              </a:ext>
            </a:extLst>
          </p:cNvPr>
          <p:cNvSpPr/>
          <p:nvPr/>
        </p:nvSpPr>
        <p:spPr>
          <a:xfrm>
            <a:off x="2298866" y="3058457"/>
            <a:ext cx="3716082" cy="307777"/>
          </a:xfrm>
          <a:prstGeom prst="rect">
            <a:avLst/>
          </a:prstGeom>
        </p:spPr>
        <p:txBody>
          <a:bodyPr wrap="none">
            <a:spAutoFit/>
          </a:bodyPr>
          <a:lstStyle/>
          <a:p>
            <a:r>
              <a:rPr lang="en-US" dirty="0">
                <a:hlinkClick r:id="rId5"/>
              </a:rPr>
              <a:t>https://creativecommons.org/licenses/by/4.0/</a:t>
            </a:r>
            <a:endParaRPr lang="en-US" dirty="0"/>
          </a:p>
        </p:txBody>
      </p:sp>
      <p:pic>
        <p:nvPicPr>
          <p:cNvPr id="9" name="Picture 8">
            <a:extLst>
              <a:ext uri="{FF2B5EF4-FFF2-40B4-BE49-F238E27FC236}">
                <a16:creationId xmlns:a16="http://schemas.microsoft.com/office/drawing/2014/main" id="{85FC943D-BB97-024A-B058-927FB508BC51}"/>
              </a:ext>
            </a:extLst>
          </p:cNvPr>
          <p:cNvPicPr>
            <a:picLocks noChangeAspect="1"/>
          </p:cNvPicPr>
          <p:nvPr/>
        </p:nvPicPr>
        <p:blipFill>
          <a:blip r:embed="rId6"/>
          <a:stretch>
            <a:fillRect/>
          </a:stretch>
        </p:blipFill>
        <p:spPr>
          <a:xfrm>
            <a:off x="4287536" y="2456683"/>
            <a:ext cx="2818493" cy="576920"/>
          </a:xfrm>
          <a:prstGeom prst="rect">
            <a:avLst/>
          </a:prstGeom>
        </p:spPr>
      </p:pic>
      <p:sp>
        <p:nvSpPr>
          <p:cNvPr id="10" name="TextBox 9">
            <a:extLst>
              <a:ext uri="{FF2B5EF4-FFF2-40B4-BE49-F238E27FC236}">
                <a16:creationId xmlns:a16="http://schemas.microsoft.com/office/drawing/2014/main" id="{E35F671B-76F6-4D40-9E10-C257B3D20C32}"/>
              </a:ext>
            </a:extLst>
          </p:cNvPr>
          <p:cNvSpPr txBox="1"/>
          <p:nvPr/>
        </p:nvSpPr>
        <p:spPr>
          <a:xfrm>
            <a:off x="1037772" y="2087351"/>
            <a:ext cx="2390398" cy="369332"/>
          </a:xfrm>
          <a:prstGeom prst="rect">
            <a:avLst/>
          </a:prstGeom>
          <a:noFill/>
        </p:spPr>
        <p:txBody>
          <a:bodyPr wrap="none" rtlCol="0">
            <a:spAutoFit/>
          </a:bodyPr>
          <a:lstStyle/>
          <a:p>
            <a:r>
              <a:rPr lang="en-US" sz="1800" dirty="0">
                <a:solidFill>
                  <a:srgbClr val="11C4E0"/>
                </a:solidFill>
              </a:rPr>
              <a:t>Slide Template From:</a:t>
            </a:r>
          </a:p>
        </p:txBody>
      </p:sp>
      <p:sp>
        <p:nvSpPr>
          <p:cNvPr id="11" name="TextBox 10">
            <a:extLst>
              <a:ext uri="{FF2B5EF4-FFF2-40B4-BE49-F238E27FC236}">
                <a16:creationId xmlns:a16="http://schemas.microsoft.com/office/drawing/2014/main" id="{9CE72607-B80F-9C48-AC13-F8259C073802}"/>
              </a:ext>
            </a:extLst>
          </p:cNvPr>
          <p:cNvSpPr txBox="1"/>
          <p:nvPr/>
        </p:nvSpPr>
        <p:spPr>
          <a:xfrm>
            <a:off x="1037772" y="3584536"/>
            <a:ext cx="2929007" cy="369332"/>
          </a:xfrm>
          <a:prstGeom prst="rect">
            <a:avLst/>
          </a:prstGeom>
          <a:noFill/>
        </p:spPr>
        <p:txBody>
          <a:bodyPr wrap="none" rtlCol="0">
            <a:spAutoFit/>
          </a:bodyPr>
          <a:lstStyle/>
          <a:p>
            <a:r>
              <a:rPr lang="en-US" sz="1800" dirty="0">
                <a:solidFill>
                  <a:srgbClr val="11C4E0"/>
                </a:solidFill>
              </a:rPr>
              <a:t>Slide Content Licensed as:</a:t>
            </a:r>
          </a:p>
        </p:txBody>
      </p:sp>
      <p:sp>
        <p:nvSpPr>
          <p:cNvPr id="12" name="Rectangle 11">
            <a:extLst>
              <a:ext uri="{FF2B5EF4-FFF2-40B4-BE49-F238E27FC236}">
                <a16:creationId xmlns:a16="http://schemas.microsoft.com/office/drawing/2014/main" id="{062155EE-63D1-F448-AACD-AF8B1987B500}"/>
              </a:ext>
            </a:extLst>
          </p:cNvPr>
          <p:cNvSpPr/>
          <p:nvPr/>
        </p:nvSpPr>
        <p:spPr>
          <a:xfrm>
            <a:off x="821811" y="4161456"/>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4" name="Picture 3">
            <a:extLst>
              <a:ext uri="{FF2B5EF4-FFF2-40B4-BE49-F238E27FC236}">
                <a16:creationId xmlns:a16="http://schemas.microsoft.com/office/drawing/2014/main" id="{A623E22A-7197-9C48-A6F2-EA23F732009D}"/>
              </a:ext>
            </a:extLst>
          </p:cNvPr>
          <p:cNvPicPr>
            <a:picLocks noChangeAspect="1"/>
          </p:cNvPicPr>
          <p:nvPr/>
        </p:nvPicPr>
        <p:blipFill>
          <a:blip r:embed="rId8"/>
          <a:stretch>
            <a:fillRect/>
          </a:stretch>
        </p:blipFill>
        <p:spPr>
          <a:xfrm>
            <a:off x="4287535" y="3436063"/>
            <a:ext cx="2818492" cy="692977"/>
          </a:xfrm>
          <a:prstGeom prst="rect">
            <a:avLst/>
          </a:prstGeom>
        </p:spPr>
      </p:pic>
    </p:spTree>
    <p:extLst>
      <p:ext uri="{BB962C8B-B14F-4D97-AF65-F5344CB8AC3E}">
        <p14:creationId xmlns:p14="http://schemas.microsoft.com/office/powerpoint/2010/main" val="64469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0CD512-231E-0442-99E5-586E0CEBCA5B}"/>
              </a:ext>
            </a:extLst>
          </p:cNvPr>
          <p:cNvGrpSpPr/>
          <p:nvPr/>
        </p:nvGrpSpPr>
        <p:grpSpPr>
          <a:xfrm>
            <a:off x="2331785" y="528156"/>
            <a:ext cx="1378677" cy="1608744"/>
            <a:chOff x="2331785" y="539559"/>
            <a:chExt cx="1378677" cy="1608744"/>
          </a:xfrm>
        </p:grpSpPr>
        <p:grpSp>
          <p:nvGrpSpPr>
            <p:cNvPr id="18" name="Group 17">
              <a:extLst>
                <a:ext uri="{FF2B5EF4-FFF2-40B4-BE49-F238E27FC236}">
                  <a16:creationId xmlns:a16="http://schemas.microsoft.com/office/drawing/2014/main" id="{7778F087-55CD-C743-B4BE-9EA116C9A210}"/>
                </a:ext>
              </a:extLst>
            </p:cNvPr>
            <p:cNvGrpSpPr>
              <a:grpSpLocks noChangeAspect="1"/>
            </p:cNvGrpSpPr>
            <p:nvPr/>
          </p:nvGrpSpPr>
          <p:grpSpPr>
            <a:xfrm>
              <a:off x="2585090" y="539559"/>
              <a:ext cx="914400" cy="476503"/>
              <a:chOff x="379248" y="5807937"/>
              <a:chExt cx="1448058" cy="752875"/>
            </a:xfrm>
          </p:grpSpPr>
          <p:cxnSp>
            <p:nvCxnSpPr>
              <p:cNvPr id="19" name="Straight Connector 18">
                <a:extLst>
                  <a:ext uri="{FF2B5EF4-FFF2-40B4-BE49-F238E27FC236}">
                    <a16:creationId xmlns:a16="http://schemas.microsoft.com/office/drawing/2014/main" id="{9B9289E5-A866-254D-B6BF-2BF312756A68}"/>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B2286D-5176-344E-A616-B9458F010805}"/>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D320B4A-ABEF-034B-A84A-320CC46719AF}"/>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riangle 21">
                <a:extLst>
                  <a:ext uri="{FF2B5EF4-FFF2-40B4-BE49-F238E27FC236}">
                    <a16:creationId xmlns:a16="http://schemas.microsoft.com/office/drawing/2014/main" id="{D0E84BF7-F2C6-DC40-90A4-EFED209333E1}"/>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82FDA3AA-8FC5-CF4D-8118-D07D0882302C}"/>
                </a:ext>
              </a:extLst>
            </p:cNvPr>
            <p:cNvGrpSpPr/>
            <p:nvPr/>
          </p:nvGrpSpPr>
          <p:grpSpPr>
            <a:xfrm>
              <a:off x="2731454" y="1409639"/>
              <a:ext cx="506870" cy="738664"/>
              <a:chOff x="2085589" y="3037490"/>
              <a:chExt cx="506870" cy="738664"/>
            </a:xfrm>
          </p:grpSpPr>
          <p:sp>
            <p:nvSpPr>
              <p:cNvPr id="68" name="TextBox 67">
                <a:extLst>
                  <a:ext uri="{FF2B5EF4-FFF2-40B4-BE49-F238E27FC236}">
                    <a16:creationId xmlns:a16="http://schemas.microsoft.com/office/drawing/2014/main" id="{46968546-8012-5D47-81A1-BC2F68DDC39A}"/>
                  </a:ext>
                </a:extLst>
              </p:cNvPr>
              <p:cNvSpPr txBox="1"/>
              <p:nvPr/>
            </p:nvSpPr>
            <p:spPr>
              <a:xfrm>
                <a:off x="2085589" y="3037490"/>
                <a:ext cx="506870" cy="738664"/>
              </a:xfrm>
              <a:prstGeom prst="rect">
                <a:avLst/>
              </a:prstGeom>
              <a:noFill/>
            </p:spPr>
            <p:txBody>
              <a:bodyPr wrap="none" rtlCol="0">
                <a:spAutoFit/>
              </a:bodyPr>
              <a:lstStyle/>
              <a:p>
                <a:r>
                  <a:rPr lang="en-US" dirty="0">
                    <a:latin typeface="Courier" pitchFamily="2" charset="0"/>
                  </a:rPr>
                  <a:t>A Z</a:t>
                </a:r>
              </a:p>
              <a:p>
                <a:r>
                  <a:rPr lang="en-US" dirty="0">
                    <a:latin typeface="Courier" pitchFamily="2" charset="0"/>
                  </a:rPr>
                  <a:t>0 1</a:t>
                </a:r>
              </a:p>
              <a:p>
                <a:r>
                  <a:rPr lang="en-US" dirty="0">
                    <a:latin typeface="Courier" pitchFamily="2" charset="0"/>
                  </a:rPr>
                  <a:t>1 0</a:t>
                </a:r>
              </a:p>
            </p:txBody>
          </p:sp>
          <p:cxnSp>
            <p:nvCxnSpPr>
              <p:cNvPr id="69" name="Straight Connector 68">
                <a:extLst>
                  <a:ext uri="{FF2B5EF4-FFF2-40B4-BE49-F238E27FC236}">
                    <a16:creationId xmlns:a16="http://schemas.microsoft.com/office/drawing/2014/main" id="{21095B63-A988-0E47-9E9B-67000FAFCB0E}"/>
                  </a:ext>
                </a:extLst>
              </p:cNvPr>
              <p:cNvCxnSpPr>
                <a:cxnSpLocks/>
              </p:cNvCxnSpPr>
              <p:nvPr/>
            </p:nvCxnSpPr>
            <p:spPr>
              <a:xfrm flipV="1">
                <a:off x="2135259" y="3268717"/>
                <a:ext cx="360171" cy="5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044F5F-92A7-4646-BBD6-05D286C32DB0}"/>
                  </a:ext>
                </a:extLst>
              </p:cNvPr>
              <p:cNvCxnSpPr>
                <a:cxnSpLocks/>
                <a:stCxn id="68" idx="2"/>
              </p:cNvCxnSpPr>
              <p:nvPr/>
            </p:nvCxnSpPr>
            <p:spPr>
              <a:xfrm flipH="1" flipV="1">
                <a:off x="2328045" y="3111064"/>
                <a:ext cx="10979" cy="665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91B0A33D-C6F6-FF43-98B1-C9B327618CFF}"/>
                </a:ext>
              </a:extLst>
            </p:cNvPr>
            <p:cNvSpPr txBox="1"/>
            <p:nvPr/>
          </p:nvSpPr>
          <p:spPr>
            <a:xfrm>
              <a:off x="2331785" y="637745"/>
              <a:ext cx="287258" cy="276999"/>
            </a:xfrm>
            <a:prstGeom prst="rect">
              <a:avLst/>
            </a:prstGeom>
            <a:noFill/>
          </p:spPr>
          <p:txBody>
            <a:bodyPr wrap="none" rtlCol="0">
              <a:spAutoFit/>
            </a:bodyPr>
            <a:lstStyle/>
            <a:p>
              <a:r>
                <a:rPr lang="en-US" sz="1200" dirty="0"/>
                <a:t>A</a:t>
              </a:r>
              <a:endParaRPr lang="en-US" dirty="0"/>
            </a:p>
          </p:txBody>
        </p:sp>
        <p:sp>
          <p:nvSpPr>
            <p:cNvPr id="103" name="TextBox 102">
              <a:extLst>
                <a:ext uri="{FF2B5EF4-FFF2-40B4-BE49-F238E27FC236}">
                  <a16:creationId xmlns:a16="http://schemas.microsoft.com/office/drawing/2014/main" id="{5274D5FC-891F-0047-9EF0-B66C877E3470}"/>
                </a:ext>
              </a:extLst>
            </p:cNvPr>
            <p:cNvSpPr txBox="1"/>
            <p:nvPr/>
          </p:nvSpPr>
          <p:spPr>
            <a:xfrm>
              <a:off x="3431218" y="637916"/>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6AB8CE3B-62ED-5D4D-9074-295AAD35ECBC}"/>
                    </a:ext>
                  </a:extLst>
                </p:cNvPr>
                <p:cNvSpPr txBox="1"/>
                <p:nvPr/>
              </p:nvSpPr>
              <p:spPr>
                <a:xfrm>
                  <a:off x="2706299" y="1134398"/>
                  <a:ext cx="509820"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oMath>
                    </m:oMathPara>
                  </a14:m>
                  <a:endParaRPr lang="en-US" dirty="0"/>
                </a:p>
              </p:txBody>
            </p:sp>
          </mc:Choice>
          <mc:Fallback xmlns="">
            <p:sp>
              <p:nvSpPr>
                <p:cNvPr id="123" name="TextBox 122">
                  <a:extLst>
                    <a:ext uri="{FF2B5EF4-FFF2-40B4-BE49-F238E27FC236}">
                      <a16:creationId xmlns:a16="http://schemas.microsoft.com/office/drawing/2014/main" id="{6AB8CE3B-62ED-5D4D-9074-295AAD35ECBC}"/>
                    </a:ext>
                  </a:extLst>
                </p:cNvPr>
                <p:cNvSpPr txBox="1">
                  <a:spLocks noRot="1" noChangeAspect="1" noMove="1" noResize="1" noEditPoints="1" noAdjustHandles="1" noChangeArrowheads="1" noChangeShapeType="1" noTextEdit="1"/>
                </p:cNvSpPr>
                <p:nvPr/>
              </p:nvSpPr>
              <p:spPr>
                <a:xfrm>
                  <a:off x="2706299" y="1134398"/>
                  <a:ext cx="509820" cy="215893"/>
                </a:xfrm>
                <a:prstGeom prst="rect">
                  <a:avLst/>
                </a:prstGeom>
                <a:blipFill>
                  <a:blip r:embed="rId3"/>
                  <a:stretch>
                    <a:fillRect l="-7500" r="-5000" b="-11765"/>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04D229FF-E8D3-B244-B39F-55F94DFE8E46}"/>
              </a:ext>
            </a:extLst>
          </p:cNvPr>
          <p:cNvGrpSpPr/>
          <p:nvPr/>
        </p:nvGrpSpPr>
        <p:grpSpPr>
          <a:xfrm>
            <a:off x="3840043" y="528156"/>
            <a:ext cx="1350321" cy="2037605"/>
            <a:chOff x="3762536" y="536069"/>
            <a:chExt cx="1350321" cy="2037605"/>
          </a:xfrm>
        </p:grpSpPr>
        <p:grpSp>
          <p:nvGrpSpPr>
            <p:cNvPr id="13" name="Group 12">
              <a:extLst>
                <a:ext uri="{FF2B5EF4-FFF2-40B4-BE49-F238E27FC236}">
                  <a16:creationId xmlns:a16="http://schemas.microsoft.com/office/drawing/2014/main" id="{EEBA40C3-9079-E348-B09F-0C8BB8714A9D}"/>
                </a:ext>
              </a:extLst>
            </p:cNvPr>
            <p:cNvGrpSpPr>
              <a:grpSpLocks noChangeAspect="1"/>
            </p:cNvGrpSpPr>
            <p:nvPr/>
          </p:nvGrpSpPr>
          <p:grpSpPr>
            <a:xfrm>
              <a:off x="3973632" y="560553"/>
              <a:ext cx="914400" cy="432558"/>
              <a:chOff x="4042896" y="1715660"/>
              <a:chExt cx="1566675" cy="741118"/>
            </a:xfrm>
          </p:grpSpPr>
          <p:cxnSp>
            <p:nvCxnSpPr>
              <p:cNvPr id="14" name="Straight Connector 13">
                <a:extLst>
                  <a:ext uri="{FF2B5EF4-FFF2-40B4-BE49-F238E27FC236}">
                    <a16:creationId xmlns:a16="http://schemas.microsoft.com/office/drawing/2014/main" id="{056271B0-291B-C140-9E43-BA8C21010F8E}"/>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234255-F405-C644-BF29-213531388F5D}"/>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49E797-068C-7046-A4CD-8034136F4039}"/>
                  </a:ext>
                </a:extLst>
              </p:cNvPr>
              <p:cNvCxnSpPr/>
              <p:nvPr/>
            </p:nvCxnSpPr>
            <p:spPr>
              <a:xfrm flipV="1">
                <a:off x="5346318" y="2086964"/>
                <a:ext cx="26325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elay 16">
                <a:extLst>
                  <a:ext uri="{FF2B5EF4-FFF2-40B4-BE49-F238E27FC236}">
                    <a16:creationId xmlns:a16="http://schemas.microsoft.com/office/drawing/2014/main" id="{CA7638BF-7C66-A040-8082-3A68FD6D53AD}"/>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id="{136A9A52-5192-ED48-87FE-1C24174917B2}"/>
                </a:ext>
              </a:extLst>
            </p:cNvPr>
            <p:cNvGrpSpPr/>
            <p:nvPr/>
          </p:nvGrpSpPr>
          <p:grpSpPr>
            <a:xfrm>
              <a:off x="4049794" y="1404123"/>
              <a:ext cx="829073" cy="1169551"/>
              <a:chOff x="851338" y="3037490"/>
              <a:chExt cx="829073" cy="1169551"/>
            </a:xfrm>
          </p:grpSpPr>
          <p:sp>
            <p:nvSpPr>
              <p:cNvPr id="78" name="TextBox 77">
                <a:extLst>
                  <a:ext uri="{FF2B5EF4-FFF2-40B4-BE49-F238E27FC236}">
                    <a16:creationId xmlns:a16="http://schemas.microsoft.com/office/drawing/2014/main" id="{8C7FFE7B-906E-824F-939B-34D87244B712}"/>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0 0 0</a:t>
                </a:r>
              </a:p>
              <a:p>
                <a:r>
                  <a:rPr lang="en-US" dirty="0">
                    <a:latin typeface="Courier" pitchFamily="2" charset="0"/>
                  </a:rPr>
                  <a:t>0 1 0</a:t>
                </a:r>
              </a:p>
              <a:p>
                <a:r>
                  <a:rPr lang="en-US" dirty="0">
                    <a:latin typeface="Courier" pitchFamily="2" charset="0"/>
                  </a:rPr>
                  <a:t>1 0 0 </a:t>
                </a:r>
              </a:p>
              <a:p>
                <a:r>
                  <a:rPr lang="en-US" dirty="0">
                    <a:latin typeface="Courier" pitchFamily="2" charset="0"/>
                  </a:rPr>
                  <a:t>1 1 1</a:t>
                </a:r>
              </a:p>
            </p:txBody>
          </p:sp>
          <p:cxnSp>
            <p:nvCxnSpPr>
              <p:cNvPr id="79" name="Straight Connector 78">
                <a:extLst>
                  <a:ext uri="{FF2B5EF4-FFF2-40B4-BE49-F238E27FC236}">
                    <a16:creationId xmlns:a16="http://schemas.microsoft.com/office/drawing/2014/main" id="{257FAB25-1EF9-9947-9330-223F98F793D0}"/>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3772F26-D951-0549-B2E0-842E45E856DF}"/>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48828FF8-F621-164E-8A15-BD8169AC03BF}"/>
                </a:ext>
              </a:extLst>
            </p:cNvPr>
            <p:cNvSpPr txBox="1"/>
            <p:nvPr/>
          </p:nvSpPr>
          <p:spPr>
            <a:xfrm>
              <a:off x="3762536" y="536069"/>
              <a:ext cx="287258" cy="276999"/>
            </a:xfrm>
            <a:prstGeom prst="rect">
              <a:avLst/>
            </a:prstGeom>
            <a:noFill/>
          </p:spPr>
          <p:txBody>
            <a:bodyPr wrap="none" rtlCol="0">
              <a:spAutoFit/>
            </a:bodyPr>
            <a:lstStyle/>
            <a:p>
              <a:r>
                <a:rPr lang="en-US" sz="1200" dirty="0"/>
                <a:t>A</a:t>
              </a:r>
              <a:endParaRPr lang="en-US" dirty="0"/>
            </a:p>
          </p:txBody>
        </p:sp>
        <p:sp>
          <p:nvSpPr>
            <p:cNvPr id="105" name="TextBox 104">
              <a:extLst>
                <a:ext uri="{FF2B5EF4-FFF2-40B4-BE49-F238E27FC236}">
                  <a16:creationId xmlns:a16="http://schemas.microsoft.com/office/drawing/2014/main" id="{101241A5-3ECC-8C41-975E-5B803CE9F60B}"/>
                </a:ext>
              </a:extLst>
            </p:cNvPr>
            <p:cNvSpPr txBox="1"/>
            <p:nvPr/>
          </p:nvSpPr>
          <p:spPr>
            <a:xfrm>
              <a:off x="3766948" y="738379"/>
              <a:ext cx="287258" cy="276999"/>
            </a:xfrm>
            <a:prstGeom prst="rect">
              <a:avLst/>
            </a:prstGeom>
            <a:noFill/>
          </p:spPr>
          <p:txBody>
            <a:bodyPr wrap="none" rtlCol="0">
              <a:spAutoFit/>
            </a:bodyPr>
            <a:lstStyle/>
            <a:p>
              <a:r>
                <a:rPr lang="en-US" sz="1200" dirty="0"/>
                <a:t>B</a:t>
              </a:r>
              <a:endParaRPr lang="en-US" dirty="0"/>
            </a:p>
          </p:txBody>
        </p:sp>
        <p:sp>
          <p:nvSpPr>
            <p:cNvPr id="106" name="TextBox 105">
              <a:extLst>
                <a:ext uri="{FF2B5EF4-FFF2-40B4-BE49-F238E27FC236}">
                  <a16:creationId xmlns:a16="http://schemas.microsoft.com/office/drawing/2014/main" id="{49E7B6A6-5E86-0E4A-BF17-E1B619585641}"/>
                </a:ext>
              </a:extLst>
            </p:cNvPr>
            <p:cNvSpPr txBox="1"/>
            <p:nvPr/>
          </p:nvSpPr>
          <p:spPr>
            <a:xfrm>
              <a:off x="4833613" y="645379"/>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A1F3A370-72AD-2E4D-A1A2-65F427E74D8A}"/>
                    </a:ext>
                  </a:extLst>
                </p:cNvPr>
                <p:cNvSpPr txBox="1"/>
                <p:nvPr/>
              </p:nvSpPr>
              <p:spPr>
                <a:xfrm>
                  <a:off x="4063848" y="1124388"/>
                  <a:ext cx="6315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𝐴𝐵</m:t>
                        </m:r>
                      </m:oMath>
                    </m:oMathPara>
                  </a14:m>
                  <a:endParaRPr lang="en-US" dirty="0"/>
                </a:p>
              </p:txBody>
            </p:sp>
          </mc:Choice>
          <mc:Fallback xmlns="">
            <p:sp>
              <p:nvSpPr>
                <p:cNvPr id="125" name="TextBox 124">
                  <a:extLst>
                    <a:ext uri="{FF2B5EF4-FFF2-40B4-BE49-F238E27FC236}">
                      <a16:creationId xmlns:a16="http://schemas.microsoft.com/office/drawing/2014/main" id="{A1F3A370-72AD-2E4D-A1A2-65F427E74D8A}"/>
                    </a:ext>
                  </a:extLst>
                </p:cNvPr>
                <p:cNvSpPr txBox="1">
                  <a:spLocks noRot="1" noChangeAspect="1" noMove="1" noResize="1" noEditPoints="1" noAdjustHandles="1" noChangeArrowheads="1" noChangeShapeType="1" noTextEdit="1"/>
                </p:cNvSpPr>
                <p:nvPr/>
              </p:nvSpPr>
              <p:spPr>
                <a:xfrm>
                  <a:off x="4063848" y="1124388"/>
                  <a:ext cx="631519" cy="215444"/>
                </a:xfrm>
                <a:prstGeom prst="rect">
                  <a:avLst/>
                </a:prstGeom>
                <a:blipFill>
                  <a:blip r:embed="rId4"/>
                  <a:stretch>
                    <a:fillRect l="-4000" r="-4000" b="-11765"/>
                  </a:stretch>
                </a:blipFill>
              </p:spPr>
              <p:txBody>
                <a:bodyPr/>
                <a:lstStyle/>
                <a:p>
                  <a:r>
                    <a:rPr lang="en-US">
                      <a:noFill/>
                    </a:rPr>
                    <a:t> </a:t>
                  </a:r>
                </a:p>
              </p:txBody>
            </p:sp>
          </mc:Fallback>
        </mc:AlternateContent>
      </p:grpSp>
      <p:grpSp>
        <p:nvGrpSpPr>
          <p:cNvPr id="4" name="Group 3">
            <a:extLst>
              <a:ext uri="{FF2B5EF4-FFF2-40B4-BE49-F238E27FC236}">
                <a16:creationId xmlns:a16="http://schemas.microsoft.com/office/drawing/2014/main" id="{20722B91-4C3B-5140-A1F9-285AB77C5B00}"/>
              </a:ext>
            </a:extLst>
          </p:cNvPr>
          <p:cNvGrpSpPr/>
          <p:nvPr/>
        </p:nvGrpSpPr>
        <p:grpSpPr>
          <a:xfrm>
            <a:off x="5314778" y="528156"/>
            <a:ext cx="1350321" cy="2045518"/>
            <a:chOff x="5209713" y="528156"/>
            <a:chExt cx="1350321" cy="2045518"/>
          </a:xfrm>
        </p:grpSpPr>
        <p:grpSp>
          <p:nvGrpSpPr>
            <p:cNvPr id="23" name="Group 22">
              <a:extLst>
                <a:ext uri="{FF2B5EF4-FFF2-40B4-BE49-F238E27FC236}">
                  <a16:creationId xmlns:a16="http://schemas.microsoft.com/office/drawing/2014/main" id="{B75614B3-7183-0C4C-A5C4-5C5B8B38E870}"/>
                </a:ext>
              </a:extLst>
            </p:cNvPr>
            <p:cNvGrpSpPr>
              <a:grpSpLocks noChangeAspect="1"/>
            </p:cNvGrpSpPr>
            <p:nvPr/>
          </p:nvGrpSpPr>
          <p:grpSpPr>
            <a:xfrm>
              <a:off x="5405553" y="556930"/>
              <a:ext cx="914400" cy="413735"/>
              <a:chOff x="3675121" y="3048834"/>
              <a:chExt cx="1599238" cy="723601"/>
            </a:xfrm>
          </p:grpSpPr>
          <p:cxnSp>
            <p:nvCxnSpPr>
              <p:cNvPr id="24" name="Straight Connector 23">
                <a:extLst>
                  <a:ext uri="{FF2B5EF4-FFF2-40B4-BE49-F238E27FC236}">
                    <a16:creationId xmlns:a16="http://schemas.microsoft.com/office/drawing/2014/main" id="{AD0CD801-DAD4-A64C-92D0-4B8F8EC5407E}"/>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7BB1FD-C633-2743-BCE2-72D46EB3C126}"/>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AC2629-ED08-F145-A36B-E001C1750909}"/>
                  </a:ext>
                </a:extLst>
              </p:cNvPr>
              <p:cNvCxnSpPr/>
              <p:nvPr/>
            </p:nvCxnSpPr>
            <p:spPr>
              <a:xfrm flipV="1">
                <a:off x="5010436" y="3412939"/>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E711EDF-129B-1A4F-9B0F-BA06B520CDB3}"/>
                  </a:ext>
                </a:extLst>
              </p:cNvPr>
              <p:cNvGrpSpPr/>
              <p:nvPr/>
            </p:nvGrpSpPr>
            <p:grpSpPr>
              <a:xfrm>
                <a:off x="3990333" y="3048834"/>
                <a:ext cx="1016928" cy="723601"/>
                <a:chOff x="3990333" y="3048834"/>
                <a:chExt cx="1016928" cy="723601"/>
              </a:xfrm>
            </p:grpSpPr>
            <p:sp>
              <p:nvSpPr>
                <p:cNvPr id="28" name="Stored Data 71">
                  <a:extLst>
                    <a:ext uri="{FF2B5EF4-FFF2-40B4-BE49-F238E27FC236}">
                      <a16:creationId xmlns:a16="http://schemas.microsoft.com/office/drawing/2014/main" id="{6C904436-522C-194E-B913-9E3C5F4D76C7}"/>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ored Data 71">
                  <a:extLst>
                    <a:ext uri="{FF2B5EF4-FFF2-40B4-BE49-F238E27FC236}">
                      <a16:creationId xmlns:a16="http://schemas.microsoft.com/office/drawing/2014/main" id="{22840B70-61DC-F640-8997-39B7CBA0056F}"/>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1" name="Group 80">
              <a:extLst>
                <a:ext uri="{FF2B5EF4-FFF2-40B4-BE49-F238E27FC236}">
                  <a16:creationId xmlns:a16="http://schemas.microsoft.com/office/drawing/2014/main" id="{2AB98AAB-A10F-BC47-97E2-C7778D395529}"/>
                </a:ext>
              </a:extLst>
            </p:cNvPr>
            <p:cNvGrpSpPr/>
            <p:nvPr/>
          </p:nvGrpSpPr>
          <p:grpSpPr>
            <a:xfrm>
              <a:off x="5474459" y="1404123"/>
              <a:ext cx="829073" cy="1169551"/>
              <a:chOff x="851338" y="3037490"/>
              <a:chExt cx="829073" cy="1169551"/>
            </a:xfrm>
          </p:grpSpPr>
          <p:sp>
            <p:nvSpPr>
              <p:cNvPr id="82" name="TextBox 81">
                <a:extLst>
                  <a:ext uri="{FF2B5EF4-FFF2-40B4-BE49-F238E27FC236}">
                    <a16:creationId xmlns:a16="http://schemas.microsoft.com/office/drawing/2014/main" id="{6587C7E9-9BED-F344-AEA7-1B731BA33D83}"/>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0 0 0</a:t>
                </a:r>
              </a:p>
              <a:p>
                <a:r>
                  <a:rPr lang="en-US" dirty="0">
                    <a:latin typeface="Courier" pitchFamily="2" charset="0"/>
                  </a:rPr>
                  <a:t>0 1 1</a:t>
                </a:r>
              </a:p>
              <a:p>
                <a:r>
                  <a:rPr lang="en-US" dirty="0">
                    <a:latin typeface="Courier" pitchFamily="2" charset="0"/>
                  </a:rPr>
                  <a:t>1 0 1 </a:t>
                </a:r>
              </a:p>
              <a:p>
                <a:r>
                  <a:rPr lang="en-US" dirty="0">
                    <a:latin typeface="Courier" pitchFamily="2" charset="0"/>
                  </a:rPr>
                  <a:t>1 1 1</a:t>
                </a:r>
              </a:p>
            </p:txBody>
          </p:sp>
          <p:cxnSp>
            <p:nvCxnSpPr>
              <p:cNvPr id="83" name="Straight Connector 82">
                <a:extLst>
                  <a:ext uri="{FF2B5EF4-FFF2-40B4-BE49-F238E27FC236}">
                    <a16:creationId xmlns:a16="http://schemas.microsoft.com/office/drawing/2014/main" id="{B7C947C9-DA39-BC45-829C-07FCF4C732A4}"/>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1FD902-C263-D64B-AD9A-D97B19958AC7}"/>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0F77CDD6-F951-D146-930B-8CA028063AD7}"/>
                </a:ext>
              </a:extLst>
            </p:cNvPr>
            <p:cNvSpPr txBox="1"/>
            <p:nvPr/>
          </p:nvSpPr>
          <p:spPr>
            <a:xfrm>
              <a:off x="5209713" y="528156"/>
              <a:ext cx="287258" cy="276999"/>
            </a:xfrm>
            <a:prstGeom prst="rect">
              <a:avLst/>
            </a:prstGeom>
            <a:noFill/>
          </p:spPr>
          <p:txBody>
            <a:bodyPr wrap="none" rtlCol="0">
              <a:spAutoFit/>
            </a:bodyPr>
            <a:lstStyle/>
            <a:p>
              <a:r>
                <a:rPr lang="en-US" sz="1200" dirty="0"/>
                <a:t>A</a:t>
              </a:r>
              <a:endParaRPr lang="en-US" dirty="0"/>
            </a:p>
          </p:txBody>
        </p:sp>
        <p:sp>
          <p:nvSpPr>
            <p:cNvPr id="108" name="TextBox 107">
              <a:extLst>
                <a:ext uri="{FF2B5EF4-FFF2-40B4-BE49-F238E27FC236}">
                  <a16:creationId xmlns:a16="http://schemas.microsoft.com/office/drawing/2014/main" id="{52A111F7-5FDC-A54F-98BB-4ACF6600AA99}"/>
                </a:ext>
              </a:extLst>
            </p:cNvPr>
            <p:cNvSpPr txBox="1"/>
            <p:nvPr/>
          </p:nvSpPr>
          <p:spPr>
            <a:xfrm>
              <a:off x="5214125" y="730466"/>
              <a:ext cx="287258" cy="276999"/>
            </a:xfrm>
            <a:prstGeom prst="rect">
              <a:avLst/>
            </a:prstGeom>
            <a:noFill/>
          </p:spPr>
          <p:txBody>
            <a:bodyPr wrap="none" rtlCol="0">
              <a:spAutoFit/>
            </a:bodyPr>
            <a:lstStyle/>
            <a:p>
              <a:r>
                <a:rPr lang="en-US" sz="1200" dirty="0"/>
                <a:t>B</a:t>
              </a:r>
              <a:endParaRPr lang="en-US" dirty="0"/>
            </a:p>
          </p:txBody>
        </p:sp>
        <p:sp>
          <p:nvSpPr>
            <p:cNvPr id="109" name="TextBox 108">
              <a:extLst>
                <a:ext uri="{FF2B5EF4-FFF2-40B4-BE49-F238E27FC236}">
                  <a16:creationId xmlns:a16="http://schemas.microsoft.com/office/drawing/2014/main" id="{654BAD63-4F41-9C4B-A2A3-CA660C7F5965}"/>
                </a:ext>
              </a:extLst>
            </p:cNvPr>
            <p:cNvSpPr txBox="1"/>
            <p:nvPr/>
          </p:nvSpPr>
          <p:spPr>
            <a:xfrm>
              <a:off x="6280790" y="637466"/>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E8B93A72-BC16-BC41-B7D5-ACF3B6ECB9C8}"/>
                    </a:ext>
                  </a:extLst>
                </p:cNvPr>
                <p:cNvSpPr txBox="1"/>
                <p:nvPr/>
              </p:nvSpPr>
              <p:spPr>
                <a:xfrm>
                  <a:off x="5396833" y="1132200"/>
                  <a:ext cx="8476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m:oMathPara>
                  </a14:m>
                  <a:endParaRPr lang="en-US" dirty="0"/>
                </a:p>
              </p:txBody>
            </p:sp>
          </mc:Choice>
          <mc:Fallback xmlns="">
            <p:sp>
              <p:nvSpPr>
                <p:cNvPr id="126" name="TextBox 125">
                  <a:extLst>
                    <a:ext uri="{FF2B5EF4-FFF2-40B4-BE49-F238E27FC236}">
                      <a16:creationId xmlns:a16="http://schemas.microsoft.com/office/drawing/2014/main" id="{E8B93A72-BC16-BC41-B7D5-ACF3B6ECB9C8}"/>
                    </a:ext>
                  </a:extLst>
                </p:cNvPr>
                <p:cNvSpPr txBox="1">
                  <a:spLocks noRot="1" noChangeAspect="1" noMove="1" noResize="1" noEditPoints="1" noAdjustHandles="1" noChangeArrowheads="1" noChangeShapeType="1" noTextEdit="1"/>
                </p:cNvSpPr>
                <p:nvPr/>
              </p:nvSpPr>
              <p:spPr>
                <a:xfrm>
                  <a:off x="5396833" y="1132200"/>
                  <a:ext cx="847668" cy="215444"/>
                </a:xfrm>
                <a:prstGeom prst="rect">
                  <a:avLst/>
                </a:prstGeom>
                <a:blipFill>
                  <a:blip r:embed="rId5"/>
                  <a:stretch>
                    <a:fillRect l="-4478" r="-2985" b="-11765"/>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41F53EDB-DC59-2641-9A5B-EFC4E4386A68}"/>
              </a:ext>
            </a:extLst>
          </p:cNvPr>
          <p:cNvGrpSpPr/>
          <p:nvPr/>
        </p:nvGrpSpPr>
        <p:grpSpPr>
          <a:xfrm>
            <a:off x="6781945" y="528156"/>
            <a:ext cx="1350321" cy="2037605"/>
            <a:chOff x="6749960" y="536069"/>
            <a:chExt cx="1350321" cy="2037605"/>
          </a:xfrm>
        </p:grpSpPr>
        <p:grpSp>
          <p:nvGrpSpPr>
            <p:cNvPr id="30" name="Group 29">
              <a:extLst>
                <a:ext uri="{FF2B5EF4-FFF2-40B4-BE49-F238E27FC236}">
                  <a16:creationId xmlns:a16="http://schemas.microsoft.com/office/drawing/2014/main" id="{653E5D0D-7350-EA44-80BF-EB51961439E1}"/>
                </a:ext>
              </a:extLst>
            </p:cNvPr>
            <p:cNvGrpSpPr>
              <a:grpSpLocks noChangeAspect="1"/>
            </p:cNvGrpSpPr>
            <p:nvPr/>
          </p:nvGrpSpPr>
          <p:grpSpPr>
            <a:xfrm>
              <a:off x="6982089" y="573030"/>
              <a:ext cx="914400" cy="414146"/>
              <a:chOff x="3675121" y="5435203"/>
              <a:chExt cx="1599238" cy="724319"/>
            </a:xfrm>
          </p:grpSpPr>
          <p:cxnSp>
            <p:nvCxnSpPr>
              <p:cNvPr id="31" name="Straight Connector 30">
                <a:extLst>
                  <a:ext uri="{FF2B5EF4-FFF2-40B4-BE49-F238E27FC236}">
                    <a16:creationId xmlns:a16="http://schemas.microsoft.com/office/drawing/2014/main" id="{3E375E7F-B7DD-A54F-BF1B-AEF12BBD8976}"/>
                  </a:ext>
                </a:extLst>
              </p:cNvPr>
              <p:cNvCxnSpPr/>
              <p:nvPr/>
            </p:nvCxnSpPr>
            <p:spPr>
              <a:xfrm flipV="1">
                <a:off x="3675121" y="5984024"/>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B94FC1-1C3B-C648-B4D6-E5FE8881DA98}"/>
                  </a:ext>
                </a:extLst>
              </p:cNvPr>
              <p:cNvCxnSpPr/>
              <p:nvPr/>
            </p:nvCxnSpPr>
            <p:spPr>
              <a:xfrm flipV="1">
                <a:off x="3675121" y="562067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CD23BB-A6D2-8542-A839-DE1E27A147DA}"/>
                  </a:ext>
                </a:extLst>
              </p:cNvPr>
              <p:cNvCxnSpPr/>
              <p:nvPr/>
            </p:nvCxnSpPr>
            <p:spPr>
              <a:xfrm flipV="1">
                <a:off x="5010436" y="5800026"/>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Stored Data 71">
                <a:extLst>
                  <a:ext uri="{FF2B5EF4-FFF2-40B4-BE49-F238E27FC236}">
                    <a16:creationId xmlns:a16="http://schemas.microsoft.com/office/drawing/2014/main" id="{D4C161DE-282A-EF43-B0D8-F5B38F718B77}"/>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ored Data 71">
                <a:extLst>
                  <a:ext uri="{FF2B5EF4-FFF2-40B4-BE49-F238E27FC236}">
                    <a16:creationId xmlns:a16="http://schemas.microsoft.com/office/drawing/2014/main" id="{8618A995-0C42-5E43-8C2B-CFF535A44136}"/>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ored Data 71">
                <a:extLst>
                  <a:ext uri="{FF2B5EF4-FFF2-40B4-BE49-F238E27FC236}">
                    <a16:creationId xmlns:a16="http://schemas.microsoft.com/office/drawing/2014/main" id="{7563648C-8901-CF49-A4D7-B02DE7B2199A}"/>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FA68D01E-0E28-F94C-9D5A-BA5A13522EDE}"/>
                </a:ext>
              </a:extLst>
            </p:cNvPr>
            <p:cNvGrpSpPr/>
            <p:nvPr/>
          </p:nvGrpSpPr>
          <p:grpSpPr>
            <a:xfrm>
              <a:off x="7037218" y="1404123"/>
              <a:ext cx="829073" cy="1169551"/>
              <a:chOff x="851338" y="3037490"/>
              <a:chExt cx="829073" cy="1169551"/>
            </a:xfrm>
          </p:grpSpPr>
          <p:sp>
            <p:nvSpPr>
              <p:cNvPr id="86" name="TextBox 85">
                <a:extLst>
                  <a:ext uri="{FF2B5EF4-FFF2-40B4-BE49-F238E27FC236}">
                    <a16:creationId xmlns:a16="http://schemas.microsoft.com/office/drawing/2014/main" id="{D8737B22-C1D6-CB4C-A4F1-BF602B1D1F1C}"/>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0 0 0</a:t>
                </a:r>
              </a:p>
              <a:p>
                <a:r>
                  <a:rPr lang="en-US" dirty="0">
                    <a:latin typeface="Courier" pitchFamily="2" charset="0"/>
                  </a:rPr>
                  <a:t>0 1 1</a:t>
                </a:r>
              </a:p>
              <a:p>
                <a:r>
                  <a:rPr lang="en-US" dirty="0">
                    <a:latin typeface="Courier" pitchFamily="2" charset="0"/>
                  </a:rPr>
                  <a:t>1 0 1 </a:t>
                </a:r>
              </a:p>
              <a:p>
                <a:r>
                  <a:rPr lang="en-US" dirty="0">
                    <a:latin typeface="Courier" pitchFamily="2" charset="0"/>
                  </a:rPr>
                  <a:t>1 1 0</a:t>
                </a:r>
              </a:p>
            </p:txBody>
          </p:sp>
          <p:cxnSp>
            <p:nvCxnSpPr>
              <p:cNvPr id="87" name="Straight Connector 86">
                <a:extLst>
                  <a:ext uri="{FF2B5EF4-FFF2-40B4-BE49-F238E27FC236}">
                    <a16:creationId xmlns:a16="http://schemas.microsoft.com/office/drawing/2014/main" id="{391CFE44-EFD9-EF41-B061-44069CA5FF87}"/>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C4A8C4-5CC6-5F43-8112-B1B054E22F57}"/>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EBC55E8B-933F-9242-8E1E-04FB208E674F}"/>
                </a:ext>
              </a:extLst>
            </p:cNvPr>
            <p:cNvSpPr txBox="1"/>
            <p:nvPr/>
          </p:nvSpPr>
          <p:spPr>
            <a:xfrm>
              <a:off x="6749960" y="536069"/>
              <a:ext cx="287258" cy="276999"/>
            </a:xfrm>
            <a:prstGeom prst="rect">
              <a:avLst/>
            </a:prstGeom>
            <a:noFill/>
          </p:spPr>
          <p:txBody>
            <a:bodyPr wrap="none" rtlCol="0">
              <a:spAutoFit/>
            </a:bodyPr>
            <a:lstStyle/>
            <a:p>
              <a:r>
                <a:rPr lang="en-US" sz="1200" dirty="0"/>
                <a:t>A</a:t>
              </a:r>
              <a:endParaRPr lang="en-US" dirty="0"/>
            </a:p>
          </p:txBody>
        </p:sp>
        <p:sp>
          <p:nvSpPr>
            <p:cNvPr id="111" name="TextBox 110">
              <a:extLst>
                <a:ext uri="{FF2B5EF4-FFF2-40B4-BE49-F238E27FC236}">
                  <a16:creationId xmlns:a16="http://schemas.microsoft.com/office/drawing/2014/main" id="{CFF5C8A3-0CBE-7747-AF30-FB57EB8310DA}"/>
                </a:ext>
              </a:extLst>
            </p:cNvPr>
            <p:cNvSpPr txBox="1"/>
            <p:nvPr/>
          </p:nvSpPr>
          <p:spPr>
            <a:xfrm>
              <a:off x="6754372" y="738379"/>
              <a:ext cx="287258" cy="276999"/>
            </a:xfrm>
            <a:prstGeom prst="rect">
              <a:avLst/>
            </a:prstGeom>
            <a:noFill/>
          </p:spPr>
          <p:txBody>
            <a:bodyPr wrap="none" rtlCol="0">
              <a:spAutoFit/>
            </a:bodyPr>
            <a:lstStyle/>
            <a:p>
              <a:r>
                <a:rPr lang="en-US" sz="1200" dirty="0"/>
                <a:t>B</a:t>
              </a:r>
              <a:endParaRPr lang="en-US" dirty="0"/>
            </a:p>
          </p:txBody>
        </p:sp>
        <p:sp>
          <p:nvSpPr>
            <p:cNvPr id="112" name="TextBox 111">
              <a:extLst>
                <a:ext uri="{FF2B5EF4-FFF2-40B4-BE49-F238E27FC236}">
                  <a16:creationId xmlns:a16="http://schemas.microsoft.com/office/drawing/2014/main" id="{C476CBD9-F2F0-D147-9C12-058833B87FD9}"/>
                </a:ext>
              </a:extLst>
            </p:cNvPr>
            <p:cNvSpPr txBox="1"/>
            <p:nvPr/>
          </p:nvSpPr>
          <p:spPr>
            <a:xfrm>
              <a:off x="7821037" y="645379"/>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8F83CC0B-6829-6D44-BF38-B92081C7F7F7}"/>
                    </a:ext>
                  </a:extLst>
                </p:cNvPr>
                <p:cNvSpPr txBox="1"/>
                <p:nvPr/>
              </p:nvSpPr>
              <p:spPr>
                <a:xfrm>
                  <a:off x="6956262" y="1133226"/>
                  <a:ext cx="8909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oMath>
                    </m:oMathPara>
                  </a14:m>
                  <a:endParaRPr lang="en-US" dirty="0"/>
                </a:p>
              </p:txBody>
            </p:sp>
          </mc:Choice>
          <mc:Fallback xmlns="">
            <p:sp>
              <p:nvSpPr>
                <p:cNvPr id="127" name="TextBox 126">
                  <a:extLst>
                    <a:ext uri="{FF2B5EF4-FFF2-40B4-BE49-F238E27FC236}">
                      <a16:creationId xmlns:a16="http://schemas.microsoft.com/office/drawing/2014/main" id="{8F83CC0B-6829-6D44-BF38-B92081C7F7F7}"/>
                    </a:ext>
                  </a:extLst>
                </p:cNvPr>
                <p:cNvSpPr txBox="1">
                  <a:spLocks noRot="1" noChangeAspect="1" noMove="1" noResize="1" noEditPoints="1" noAdjustHandles="1" noChangeArrowheads="1" noChangeShapeType="1" noTextEdit="1"/>
                </p:cNvSpPr>
                <p:nvPr/>
              </p:nvSpPr>
              <p:spPr>
                <a:xfrm>
                  <a:off x="6956262" y="1133226"/>
                  <a:ext cx="890950" cy="215444"/>
                </a:xfrm>
                <a:prstGeom prst="rect">
                  <a:avLst/>
                </a:prstGeom>
                <a:blipFill>
                  <a:blip r:embed="rId6"/>
                  <a:stretch>
                    <a:fillRect l="-4286" r="-2857" b="-29412"/>
                  </a:stretch>
                </a:blipFill>
              </p:spPr>
              <p:txBody>
                <a:bodyPr/>
                <a:lstStyle/>
                <a:p>
                  <a:r>
                    <a:rPr lang="en-US">
                      <a:noFill/>
                    </a:rPr>
                    <a:t> </a:t>
                  </a:r>
                </a:p>
              </p:txBody>
            </p:sp>
          </mc:Fallback>
        </mc:AlternateContent>
      </p:grpSp>
      <p:grpSp>
        <p:nvGrpSpPr>
          <p:cNvPr id="57" name="Group 56">
            <a:extLst>
              <a:ext uri="{FF2B5EF4-FFF2-40B4-BE49-F238E27FC236}">
                <a16:creationId xmlns:a16="http://schemas.microsoft.com/office/drawing/2014/main" id="{16FA3375-4217-404A-9535-F44912A5BE7E}"/>
              </a:ext>
            </a:extLst>
          </p:cNvPr>
          <p:cNvGrpSpPr/>
          <p:nvPr/>
        </p:nvGrpSpPr>
        <p:grpSpPr>
          <a:xfrm>
            <a:off x="3840043" y="2952045"/>
            <a:ext cx="1350321" cy="2066180"/>
            <a:chOff x="2268787" y="2927940"/>
            <a:chExt cx="1350321" cy="2066180"/>
          </a:xfrm>
        </p:grpSpPr>
        <p:grpSp>
          <p:nvGrpSpPr>
            <p:cNvPr id="6" name="Group 5">
              <a:extLst>
                <a:ext uri="{FF2B5EF4-FFF2-40B4-BE49-F238E27FC236}">
                  <a16:creationId xmlns:a16="http://schemas.microsoft.com/office/drawing/2014/main" id="{07FB8DB2-7249-9C4F-BFF4-2690224582EC}"/>
                </a:ext>
              </a:extLst>
            </p:cNvPr>
            <p:cNvGrpSpPr>
              <a:grpSpLocks noChangeAspect="1"/>
            </p:cNvGrpSpPr>
            <p:nvPr/>
          </p:nvGrpSpPr>
          <p:grpSpPr>
            <a:xfrm>
              <a:off x="2496805" y="2971571"/>
              <a:ext cx="914400" cy="402959"/>
              <a:chOff x="3279279" y="4177246"/>
              <a:chExt cx="1681757" cy="741118"/>
            </a:xfrm>
          </p:grpSpPr>
          <p:cxnSp>
            <p:nvCxnSpPr>
              <p:cNvPr id="7" name="Straight Connector 6">
                <a:extLst>
                  <a:ext uri="{FF2B5EF4-FFF2-40B4-BE49-F238E27FC236}">
                    <a16:creationId xmlns:a16="http://schemas.microsoft.com/office/drawing/2014/main" id="{225FF000-DDD9-504C-9A94-1B9A2FEC472B}"/>
                  </a:ext>
                </a:extLst>
              </p:cNvPr>
              <p:cNvCxnSpPr/>
              <p:nvPr/>
            </p:nvCxnSpPr>
            <p:spPr>
              <a:xfrm flipV="1">
                <a:off x="3279279" y="4734370"/>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6389D6-409F-5247-A04A-DDD7C36CD231}"/>
                  </a:ext>
                </a:extLst>
              </p:cNvPr>
              <p:cNvCxnSpPr/>
              <p:nvPr/>
            </p:nvCxnSpPr>
            <p:spPr>
              <a:xfrm flipV="1">
                <a:off x="3279279" y="4371022"/>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368210F-6057-3C4E-A8EC-9AA680C84D08}"/>
                  </a:ext>
                </a:extLst>
              </p:cNvPr>
              <p:cNvGrpSpPr/>
              <p:nvPr/>
            </p:nvGrpSpPr>
            <p:grpSpPr>
              <a:xfrm>
                <a:off x="4584720" y="4496209"/>
                <a:ext cx="376316" cy="117436"/>
                <a:chOff x="1490775" y="1289057"/>
                <a:chExt cx="376316" cy="117436"/>
              </a:xfrm>
            </p:grpSpPr>
            <p:cxnSp>
              <p:nvCxnSpPr>
                <p:cNvPr id="11" name="Straight Connector 10">
                  <a:extLst>
                    <a:ext uri="{FF2B5EF4-FFF2-40B4-BE49-F238E27FC236}">
                      <a16:creationId xmlns:a16="http://schemas.microsoft.com/office/drawing/2014/main" id="{BBB8F292-4200-924E-828A-502DDEF49785}"/>
                    </a:ext>
                  </a:extLst>
                </p:cNvPr>
                <p:cNvCxnSpPr/>
                <p:nvPr/>
              </p:nvCxnSpPr>
              <p:spPr>
                <a:xfrm flipV="1">
                  <a:off x="1603168" y="1347775"/>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92BB5A6-1018-254A-BF27-E54FDB0820AC}"/>
                    </a:ext>
                  </a:extLst>
                </p:cNvPr>
                <p:cNvSpPr/>
                <p:nvPr/>
              </p:nvSpPr>
              <p:spPr>
                <a:xfrm>
                  <a:off x="149077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Delay 9">
                <a:extLst>
                  <a:ext uri="{FF2B5EF4-FFF2-40B4-BE49-F238E27FC236}">
                    <a16:creationId xmlns:a16="http://schemas.microsoft.com/office/drawing/2014/main" id="{90071CCC-F163-B64C-BA2A-F2459C8D542F}"/>
                  </a:ext>
                </a:extLst>
              </p:cNvPr>
              <p:cNvSpPr/>
              <p:nvPr/>
            </p:nvSpPr>
            <p:spPr>
              <a:xfrm>
                <a:off x="3694386" y="4177246"/>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48B3393C-4689-4F45-A94A-865D619993DE}"/>
                </a:ext>
              </a:extLst>
            </p:cNvPr>
            <p:cNvGrpSpPr/>
            <p:nvPr/>
          </p:nvGrpSpPr>
          <p:grpSpPr>
            <a:xfrm>
              <a:off x="2510382" y="3824569"/>
              <a:ext cx="829073" cy="1169551"/>
              <a:chOff x="851338" y="3037490"/>
              <a:chExt cx="829073" cy="1169551"/>
            </a:xfrm>
          </p:grpSpPr>
          <p:sp>
            <p:nvSpPr>
              <p:cNvPr id="90" name="TextBox 89">
                <a:extLst>
                  <a:ext uri="{FF2B5EF4-FFF2-40B4-BE49-F238E27FC236}">
                    <a16:creationId xmlns:a16="http://schemas.microsoft.com/office/drawing/2014/main" id="{98A7932F-3ACE-1D4A-A235-4802EB39112A}"/>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0 0 1</a:t>
                </a:r>
              </a:p>
              <a:p>
                <a:r>
                  <a:rPr lang="en-US" dirty="0">
                    <a:latin typeface="Courier" pitchFamily="2" charset="0"/>
                  </a:rPr>
                  <a:t>0 1 1</a:t>
                </a:r>
              </a:p>
              <a:p>
                <a:r>
                  <a:rPr lang="en-US" dirty="0">
                    <a:latin typeface="Courier" pitchFamily="2" charset="0"/>
                  </a:rPr>
                  <a:t>1 0 1 </a:t>
                </a:r>
              </a:p>
              <a:p>
                <a:r>
                  <a:rPr lang="en-US" dirty="0">
                    <a:latin typeface="Courier" pitchFamily="2" charset="0"/>
                  </a:rPr>
                  <a:t>1 1 0</a:t>
                </a:r>
              </a:p>
            </p:txBody>
          </p:sp>
          <p:cxnSp>
            <p:nvCxnSpPr>
              <p:cNvPr id="91" name="Straight Connector 90">
                <a:extLst>
                  <a:ext uri="{FF2B5EF4-FFF2-40B4-BE49-F238E27FC236}">
                    <a16:creationId xmlns:a16="http://schemas.microsoft.com/office/drawing/2014/main" id="{9456473E-5130-D749-8AED-FCF47C519F43}"/>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BA5F1F3-3A1A-1F47-83A5-DD71B1E89F32}"/>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0E2C0B5C-5979-8F45-9643-E391F028749C}"/>
                </a:ext>
              </a:extLst>
            </p:cNvPr>
            <p:cNvSpPr txBox="1"/>
            <p:nvPr/>
          </p:nvSpPr>
          <p:spPr>
            <a:xfrm>
              <a:off x="2268787" y="2927940"/>
              <a:ext cx="287258" cy="276999"/>
            </a:xfrm>
            <a:prstGeom prst="rect">
              <a:avLst/>
            </a:prstGeom>
            <a:noFill/>
          </p:spPr>
          <p:txBody>
            <a:bodyPr wrap="none" rtlCol="0">
              <a:spAutoFit/>
            </a:bodyPr>
            <a:lstStyle/>
            <a:p>
              <a:r>
                <a:rPr lang="en-US" sz="1200" dirty="0"/>
                <a:t>A</a:t>
              </a:r>
              <a:endParaRPr lang="en-US" dirty="0"/>
            </a:p>
          </p:txBody>
        </p:sp>
        <p:sp>
          <p:nvSpPr>
            <p:cNvPr id="114" name="TextBox 113">
              <a:extLst>
                <a:ext uri="{FF2B5EF4-FFF2-40B4-BE49-F238E27FC236}">
                  <a16:creationId xmlns:a16="http://schemas.microsoft.com/office/drawing/2014/main" id="{05503A15-60B4-9A4B-9A86-627FADF0E7AD}"/>
                </a:ext>
              </a:extLst>
            </p:cNvPr>
            <p:cNvSpPr txBox="1"/>
            <p:nvPr/>
          </p:nvSpPr>
          <p:spPr>
            <a:xfrm>
              <a:off x="2273199" y="3130250"/>
              <a:ext cx="287258" cy="276999"/>
            </a:xfrm>
            <a:prstGeom prst="rect">
              <a:avLst/>
            </a:prstGeom>
            <a:noFill/>
          </p:spPr>
          <p:txBody>
            <a:bodyPr wrap="none" rtlCol="0">
              <a:spAutoFit/>
            </a:bodyPr>
            <a:lstStyle/>
            <a:p>
              <a:r>
                <a:rPr lang="en-US" sz="1200" dirty="0"/>
                <a:t>B</a:t>
              </a:r>
              <a:endParaRPr lang="en-US" dirty="0"/>
            </a:p>
          </p:txBody>
        </p:sp>
        <p:sp>
          <p:nvSpPr>
            <p:cNvPr id="115" name="TextBox 114">
              <a:extLst>
                <a:ext uri="{FF2B5EF4-FFF2-40B4-BE49-F238E27FC236}">
                  <a16:creationId xmlns:a16="http://schemas.microsoft.com/office/drawing/2014/main" id="{606B6603-2E4E-8F46-9005-B7ECC5186F34}"/>
                </a:ext>
              </a:extLst>
            </p:cNvPr>
            <p:cNvSpPr txBox="1"/>
            <p:nvPr/>
          </p:nvSpPr>
          <p:spPr>
            <a:xfrm>
              <a:off x="3339864" y="3037250"/>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4F3622-CFDB-3049-A071-BA3B416B11A8}"/>
                    </a:ext>
                  </a:extLst>
                </p:cNvPr>
                <p:cNvSpPr txBox="1"/>
                <p:nvPr/>
              </p:nvSpPr>
              <p:spPr>
                <a:xfrm>
                  <a:off x="2530503" y="3552646"/>
                  <a:ext cx="631520"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128" name="TextBox 127">
                  <a:extLst>
                    <a:ext uri="{FF2B5EF4-FFF2-40B4-BE49-F238E27FC236}">
                      <a16:creationId xmlns:a16="http://schemas.microsoft.com/office/drawing/2014/main" id="{014F3622-CFDB-3049-A071-BA3B416B11A8}"/>
                    </a:ext>
                  </a:extLst>
                </p:cNvPr>
                <p:cNvSpPr txBox="1">
                  <a:spLocks noRot="1" noChangeAspect="1" noMove="1" noResize="1" noEditPoints="1" noAdjustHandles="1" noChangeArrowheads="1" noChangeShapeType="1" noTextEdit="1"/>
                </p:cNvSpPr>
                <p:nvPr/>
              </p:nvSpPr>
              <p:spPr>
                <a:xfrm>
                  <a:off x="2530503" y="3552646"/>
                  <a:ext cx="631520" cy="215893"/>
                </a:xfrm>
                <a:prstGeom prst="rect">
                  <a:avLst/>
                </a:prstGeom>
                <a:blipFill>
                  <a:blip r:embed="rId7"/>
                  <a:stretch>
                    <a:fillRect l="-6122" r="-4082" b="-11765"/>
                  </a:stretch>
                </a:blipFill>
              </p:spPr>
              <p:txBody>
                <a:bodyPr/>
                <a:lstStyle/>
                <a:p>
                  <a:r>
                    <a:rPr lang="en-US">
                      <a:noFill/>
                    </a:rPr>
                    <a:t> </a:t>
                  </a:r>
                </a:p>
              </p:txBody>
            </p:sp>
          </mc:Fallback>
        </mc:AlternateContent>
      </p:grpSp>
      <p:grpSp>
        <p:nvGrpSpPr>
          <p:cNvPr id="60" name="Group 59">
            <a:extLst>
              <a:ext uri="{FF2B5EF4-FFF2-40B4-BE49-F238E27FC236}">
                <a16:creationId xmlns:a16="http://schemas.microsoft.com/office/drawing/2014/main" id="{EBD7F22A-156C-5648-B007-DEC08244945B}"/>
              </a:ext>
            </a:extLst>
          </p:cNvPr>
          <p:cNvGrpSpPr/>
          <p:nvPr/>
        </p:nvGrpSpPr>
        <p:grpSpPr>
          <a:xfrm>
            <a:off x="5314778" y="2955716"/>
            <a:ext cx="1350321" cy="2011688"/>
            <a:chOff x="3850208" y="2978701"/>
            <a:chExt cx="1350321" cy="2011688"/>
          </a:xfrm>
        </p:grpSpPr>
        <p:grpSp>
          <p:nvGrpSpPr>
            <p:cNvPr id="47" name="Group 46">
              <a:extLst>
                <a:ext uri="{FF2B5EF4-FFF2-40B4-BE49-F238E27FC236}">
                  <a16:creationId xmlns:a16="http://schemas.microsoft.com/office/drawing/2014/main" id="{C152F7A7-0B2C-5E43-9C34-3AC96CF1E648}"/>
                </a:ext>
              </a:extLst>
            </p:cNvPr>
            <p:cNvGrpSpPr>
              <a:grpSpLocks noChangeAspect="1"/>
            </p:cNvGrpSpPr>
            <p:nvPr/>
          </p:nvGrpSpPr>
          <p:grpSpPr>
            <a:xfrm>
              <a:off x="4065727" y="3027935"/>
              <a:ext cx="914400" cy="384810"/>
              <a:chOff x="7186131" y="5434727"/>
              <a:chExt cx="1719449" cy="723601"/>
            </a:xfrm>
          </p:grpSpPr>
          <p:grpSp>
            <p:nvGrpSpPr>
              <p:cNvPr id="48" name="Group 47">
                <a:extLst>
                  <a:ext uri="{FF2B5EF4-FFF2-40B4-BE49-F238E27FC236}">
                    <a16:creationId xmlns:a16="http://schemas.microsoft.com/office/drawing/2014/main" id="{882484E8-8A0B-4E4C-8BB4-DBE9CE718C2A}"/>
                  </a:ext>
                </a:extLst>
              </p:cNvPr>
              <p:cNvGrpSpPr/>
              <p:nvPr/>
            </p:nvGrpSpPr>
            <p:grpSpPr>
              <a:xfrm>
                <a:off x="7186131" y="5434727"/>
                <a:ext cx="1332140" cy="723601"/>
                <a:chOff x="3675121" y="5435921"/>
                <a:chExt cx="1332140" cy="723601"/>
              </a:xfrm>
            </p:grpSpPr>
            <p:cxnSp>
              <p:nvCxnSpPr>
                <p:cNvPr id="52" name="Straight Connector 51">
                  <a:extLst>
                    <a:ext uri="{FF2B5EF4-FFF2-40B4-BE49-F238E27FC236}">
                      <a16:creationId xmlns:a16="http://schemas.microsoft.com/office/drawing/2014/main" id="{EC2F7542-CF7B-A54A-A3D0-03A106A434FA}"/>
                    </a:ext>
                  </a:extLst>
                </p:cNvPr>
                <p:cNvCxnSpPr/>
                <p:nvPr/>
              </p:nvCxnSpPr>
              <p:spPr>
                <a:xfrm flipV="1">
                  <a:off x="3675121" y="5984024"/>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9076045-0F3E-7C41-968F-A51A66405BB7}"/>
                    </a:ext>
                  </a:extLst>
                </p:cNvPr>
                <p:cNvCxnSpPr/>
                <p:nvPr/>
              </p:nvCxnSpPr>
              <p:spPr>
                <a:xfrm flipV="1">
                  <a:off x="3675121" y="562067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tored Data 71">
                  <a:extLst>
                    <a:ext uri="{FF2B5EF4-FFF2-40B4-BE49-F238E27FC236}">
                      <a16:creationId xmlns:a16="http://schemas.microsoft.com/office/drawing/2014/main" id="{D1916E70-42C2-834E-9232-4844F5270A89}"/>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tored Data 71">
                  <a:extLst>
                    <a:ext uri="{FF2B5EF4-FFF2-40B4-BE49-F238E27FC236}">
                      <a16:creationId xmlns:a16="http://schemas.microsoft.com/office/drawing/2014/main" id="{EB20582F-46DA-654A-9421-D1AFB6DEC356}"/>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B9193DB9-25BA-334D-92BD-6B7BD4D7FAA5}"/>
                  </a:ext>
                </a:extLst>
              </p:cNvPr>
              <p:cNvGrpSpPr/>
              <p:nvPr/>
            </p:nvGrpSpPr>
            <p:grpSpPr>
              <a:xfrm>
                <a:off x="8524804" y="5740592"/>
                <a:ext cx="380776" cy="117436"/>
                <a:chOff x="1486315" y="1289057"/>
                <a:chExt cx="380776" cy="117436"/>
              </a:xfrm>
            </p:grpSpPr>
            <p:cxnSp>
              <p:nvCxnSpPr>
                <p:cNvPr id="50" name="Straight Connector 49">
                  <a:extLst>
                    <a:ext uri="{FF2B5EF4-FFF2-40B4-BE49-F238E27FC236}">
                      <a16:creationId xmlns:a16="http://schemas.microsoft.com/office/drawing/2014/main" id="{AAE698B7-71D1-B742-A1F9-5F1D98D0EC00}"/>
                    </a:ext>
                  </a:extLst>
                </p:cNvPr>
                <p:cNvCxnSpPr/>
                <p:nvPr/>
              </p:nvCxnSpPr>
              <p:spPr>
                <a:xfrm flipV="1">
                  <a:off x="1603168" y="1347775"/>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B39073B-2145-CF4B-90AE-1A896D2DD536}"/>
                    </a:ext>
                  </a:extLst>
                </p:cNvPr>
                <p:cNvSpPr/>
                <p:nvPr/>
              </p:nvSpPr>
              <p:spPr>
                <a:xfrm>
                  <a:off x="148631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3" name="Group 92">
              <a:extLst>
                <a:ext uri="{FF2B5EF4-FFF2-40B4-BE49-F238E27FC236}">
                  <a16:creationId xmlns:a16="http://schemas.microsoft.com/office/drawing/2014/main" id="{6629E66A-B57C-2343-91CB-1C787C91F598}"/>
                </a:ext>
              </a:extLst>
            </p:cNvPr>
            <p:cNvGrpSpPr/>
            <p:nvPr/>
          </p:nvGrpSpPr>
          <p:grpSpPr>
            <a:xfrm>
              <a:off x="4097714" y="3820838"/>
              <a:ext cx="829073" cy="1169551"/>
              <a:chOff x="851338" y="3037490"/>
              <a:chExt cx="829073" cy="1169551"/>
            </a:xfrm>
          </p:grpSpPr>
          <p:sp>
            <p:nvSpPr>
              <p:cNvPr id="94" name="TextBox 93">
                <a:extLst>
                  <a:ext uri="{FF2B5EF4-FFF2-40B4-BE49-F238E27FC236}">
                    <a16:creationId xmlns:a16="http://schemas.microsoft.com/office/drawing/2014/main" id="{FA4DB8D0-544D-FA4B-9E55-291EBD5CE3F1}"/>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0 0 1</a:t>
                </a:r>
              </a:p>
              <a:p>
                <a:r>
                  <a:rPr lang="en-US" dirty="0">
                    <a:latin typeface="Courier" pitchFamily="2" charset="0"/>
                  </a:rPr>
                  <a:t>0 1 0</a:t>
                </a:r>
              </a:p>
              <a:p>
                <a:r>
                  <a:rPr lang="en-US" dirty="0">
                    <a:latin typeface="Courier" pitchFamily="2" charset="0"/>
                  </a:rPr>
                  <a:t>1 0 0 </a:t>
                </a:r>
              </a:p>
              <a:p>
                <a:r>
                  <a:rPr lang="en-US" dirty="0">
                    <a:latin typeface="Courier" pitchFamily="2" charset="0"/>
                  </a:rPr>
                  <a:t>1 1 0</a:t>
                </a:r>
              </a:p>
            </p:txBody>
          </p:sp>
          <p:cxnSp>
            <p:nvCxnSpPr>
              <p:cNvPr id="95" name="Straight Connector 94">
                <a:extLst>
                  <a:ext uri="{FF2B5EF4-FFF2-40B4-BE49-F238E27FC236}">
                    <a16:creationId xmlns:a16="http://schemas.microsoft.com/office/drawing/2014/main" id="{6C2F94D5-B05B-7749-83E9-DCDD18B8DA46}"/>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6E7CBF9-5A85-974A-BB96-00B56B574F0C}"/>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B38445F2-429C-9642-BB2A-5F1EDEE82CCD}"/>
                </a:ext>
              </a:extLst>
            </p:cNvPr>
            <p:cNvSpPr txBox="1"/>
            <p:nvPr/>
          </p:nvSpPr>
          <p:spPr>
            <a:xfrm>
              <a:off x="3850208" y="2978701"/>
              <a:ext cx="287258" cy="276999"/>
            </a:xfrm>
            <a:prstGeom prst="rect">
              <a:avLst/>
            </a:prstGeom>
            <a:noFill/>
          </p:spPr>
          <p:txBody>
            <a:bodyPr wrap="none" rtlCol="0">
              <a:spAutoFit/>
            </a:bodyPr>
            <a:lstStyle/>
            <a:p>
              <a:r>
                <a:rPr lang="en-US" sz="1200" dirty="0"/>
                <a:t>A</a:t>
              </a:r>
              <a:endParaRPr lang="en-US" dirty="0"/>
            </a:p>
          </p:txBody>
        </p:sp>
        <p:sp>
          <p:nvSpPr>
            <p:cNvPr id="117" name="TextBox 116">
              <a:extLst>
                <a:ext uri="{FF2B5EF4-FFF2-40B4-BE49-F238E27FC236}">
                  <a16:creationId xmlns:a16="http://schemas.microsoft.com/office/drawing/2014/main" id="{BA7040E0-19AD-A04A-ADAD-48C8BA2A81A5}"/>
                </a:ext>
              </a:extLst>
            </p:cNvPr>
            <p:cNvSpPr txBox="1"/>
            <p:nvPr/>
          </p:nvSpPr>
          <p:spPr>
            <a:xfrm>
              <a:off x="3854620" y="3181011"/>
              <a:ext cx="287258" cy="276999"/>
            </a:xfrm>
            <a:prstGeom prst="rect">
              <a:avLst/>
            </a:prstGeom>
            <a:noFill/>
          </p:spPr>
          <p:txBody>
            <a:bodyPr wrap="none" rtlCol="0">
              <a:spAutoFit/>
            </a:bodyPr>
            <a:lstStyle/>
            <a:p>
              <a:r>
                <a:rPr lang="en-US" sz="1200" dirty="0"/>
                <a:t>B</a:t>
              </a:r>
              <a:endParaRPr lang="en-US" dirty="0"/>
            </a:p>
          </p:txBody>
        </p:sp>
        <p:sp>
          <p:nvSpPr>
            <p:cNvPr id="118" name="TextBox 117">
              <a:extLst>
                <a:ext uri="{FF2B5EF4-FFF2-40B4-BE49-F238E27FC236}">
                  <a16:creationId xmlns:a16="http://schemas.microsoft.com/office/drawing/2014/main" id="{A0FC4E8A-D1FB-874A-B0C8-E3F787F12E95}"/>
                </a:ext>
              </a:extLst>
            </p:cNvPr>
            <p:cNvSpPr txBox="1"/>
            <p:nvPr/>
          </p:nvSpPr>
          <p:spPr>
            <a:xfrm>
              <a:off x="4921285" y="3088011"/>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BE45DE54-09B0-DB48-9B37-552493A72B04}"/>
                    </a:ext>
                  </a:extLst>
                </p:cNvPr>
                <p:cNvSpPr txBox="1"/>
                <p:nvPr/>
              </p:nvSpPr>
              <p:spPr>
                <a:xfrm>
                  <a:off x="4031199" y="3554262"/>
                  <a:ext cx="847668"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acc>
                      </m:oMath>
                    </m:oMathPara>
                  </a14:m>
                  <a:endParaRPr lang="en-US" dirty="0"/>
                </a:p>
              </p:txBody>
            </p:sp>
          </mc:Choice>
          <mc:Fallback xmlns="">
            <p:sp>
              <p:nvSpPr>
                <p:cNvPr id="129" name="TextBox 128">
                  <a:extLst>
                    <a:ext uri="{FF2B5EF4-FFF2-40B4-BE49-F238E27FC236}">
                      <a16:creationId xmlns:a16="http://schemas.microsoft.com/office/drawing/2014/main" id="{BE45DE54-09B0-DB48-9B37-552493A72B04}"/>
                    </a:ext>
                  </a:extLst>
                </p:cNvPr>
                <p:cNvSpPr txBox="1">
                  <a:spLocks noRot="1" noChangeAspect="1" noMove="1" noResize="1" noEditPoints="1" noAdjustHandles="1" noChangeArrowheads="1" noChangeShapeType="1" noTextEdit="1"/>
                </p:cNvSpPr>
                <p:nvPr/>
              </p:nvSpPr>
              <p:spPr>
                <a:xfrm>
                  <a:off x="4031199" y="3554262"/>
                  <a:ext cx="847668" cy="215893"/>
                </a:xfrm>
                <a:prstGeom prst="rect">
                  <a:avLst/>
                </a:prstGeom>
                <a:blipFill>
                  <a:blip r:embed="rId8"/>
                  <a:stretch>
                    <a:fillRect l="-2985" r="-2985" b="-5556"/>
                  </a:stretch>
                </a:blipFill>
              </p:spPr>
              <p:txBody>
                <a:bodyPr/>
                <a:lstStyle/>
                <a:p>
                  <a:r>
                    <a:rPr lang="en-US">
                      <a:noFill/>
                    </a:rPr>
                    <a:t> </a:t>
                  </a:r>
                </a:p>
              </p:txBody>
            </p:sp>
          </mc:Fallback>
        </mc:AlternateContent>
      </p:grpSp>
      <p:grpSp>
        <p:nvGrpSpPr>
          <p:cNvPr id="61" name="Group 60">
            <a:extLst>
              <a:ext uri="{FF2B5EF4-FFF2-40B4-BE49-F238E27FC236}">
                <a16:creationId xmlns:a16="http://schemas.microsoft.com/office/drawing/2014/main" id="{7E70F7A2-E03C-D441-BBCD-DF863947E014}"/>
              </a:ext>
            </a:extLst>
          </p:cNvPr>
          <p:cNvGrpSpPr/>
          <p:nvPr/>
        </p:nvGrpSpPr>
        <p:grpSpPr>
          <a:xfrm>
            <a:off x="6781945" y="2952045"/>
            <a:ext cx="1350321" cy="2015359"/>
            <a:chOff x="5394205" y="2984957"/>
            <a:chExt cx="1350321" cy="2015359"/>
          </a:xfrm>
        </p:grpSpPr>
        <p:grpSp>
          <p:nvGrpSpPr>
            <p:cNvPr id="37" name="Group 36">
              <a:extLst>
                <a:ext uri="{FF2B5EF4-FFF2-40B4-BE49-F238E27FC236}">
                  <a16:creationId xmlns:a16="http://schemas.microsoft.com/office/drawing/2014/main" id="{098D3878-9A95-BE4B-91F7-E3BD66DD813A}"/>
                </a:ext>
              </a:extLst>
            </p:cNvPr>
            <p:cNvGrpSpPr>
              <a:grpSpLocks noChangeAspect="1"/>
            </p:cNvGrpSpPr>
            <p:nvPr/>
          </p:nvGrpSpPr>
          <p:grpSpPr>
            <a:xfrm>
              <a:off x="5615052" y="3037250"/>
              <a:ext cx="914400" cy="384243"/>
              <a:chOff x="7186131" y="5434009"/>
              <a:chExt cx="1719449" cy="724319"/>
            </a:xfrm>
          </p:grpSpPr>
          <p:grpSp>
            <p:nvGrpSpPr>
              <p:cNvPr id="38" name="Group 37">
                <a:extLst>
                  <a:ext uri="{FF2B5EF4-FFF2-40B4-BE49-F238E27FC236}">
                    <a16:creationId xmlns:a16="http://schemas.microsoft.com/office/drawing/2014/main" id="{08A3DB57-107A-F649-8895-A78FE65EAAE5}"/>
                  </a:ext>
                </a:extLst>
              </p:cNvPr>
              <p:cNvGrpSpPr/>
              <p:nvPr/>
            </p:nvGrpSpPr>
            <p:grpSpPr>
              <a:xfrm>
                <a:off x="7186131" y="5434009"/>
                <a:ext cx="1332140" cy="724319"/>
                <a:chOff x="3675121" y="5435203"/>
                <a:chExt cx="1332140" cy="724319"/>
              </a:xfrm>
            </p:grpSpPr>
            <p:cxnSp>
              <p:nvCxnSpPr>
                <p:cNvPr id="42" name="Straight Connector 41">
                  <a:extLst>
                    <a:ext uri="{FF2B5EF4-FFF2-40B4-BE49-F238E27FC236}">
                      <a16:creationId xmlns:a16="http://schemas.microsoft.com/office/drawing/2014/main" id="{0559E313-0676-E748-8627-75E936E7B07E}"/>
                    </a:ext>
                  </a:extLst>
                </p:cNvPr>
                <p:cNvCxnSpPr/>
                <p:nvPr/>
              </p:nvCxnSpPr>
              <p:spPr>
                <a:xfrm flipV="1">
                  <a:off x="3675121" y="5984024"/>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FBFD854-B349-424C-9BE7-71FB7C76CC9D}"/>
                    </a:ext>
                  </a:extLst>
                </p:cNvPr>
                <p:cNvCxnSpPr/>
                <p:nvPr/>
              </p:nvCxnSpPr>
              <p:spPr>
                <a:xfrm flipV="1">
                  <a:off x="3675121" y="562067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tored Data 71">
                  <a:extLst>
                    <a:ext uri="{FF2B5EF4-FFF2-40B4-BE49-F238E27FC236}">
                      <a16:creationId xmlns:a16="http://schemas.microsoft.com/office/drawing/2014/main" id="{A09CA5AE-6B23-EB47-A0E5-A15CC2E16E7B}"/>
                    </a:ext>
                  </a:extLst>
                </p:cNvPr>
                <p:cNvSpPr/>
                <p:nvPr/>
              </p:nvSpPr>
              <p:spPr>
                <a:xfrm rot="10800000">
                  <a:off x="3997592" y="5435941"/>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ored Data 71">
                  <a:extLst>
                    <a:ext uri="{FF2B5EF4-FFF2-40B4-BE49-F238E27FC236}">
                      <a16:creationId xmlns:a16="http://schemas.microsoft.com/office/drawing/2014/main" id="{BC831A37-E438-8943-894F-27D89395DC1C}"/>
                    </a:ext>
                  </a:extLst>
                </p:cNvPr>
                <p:cNvSpPr/>
                <p:nvPr/>
              </p:nvSpPr>
              <p:spPr>
                <a:xfrm rot="10800000">
                  <a:off x="3990333" y="5435921"/>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tored Data 71">
                  <a:extLst>
                    <a:ext uri="{FF2B5EF4-FFF2-40B4-BE49-F238E27FC236}">
                      <a16:creationId xmlns:a16="http://schemas.microsoft.com/office/drawing/2014/main" id="{E5BB0ED8-F4E2-AA44-9B08-B77CA78EDA40}"/>
                    </a:ext>
                  </a:extLst>
                </p:cNvPr>
                <p:cNvSpPr/>
                <p:nvPr/>
              </p:nvSpPr>
              <p:spPr>
                <a:xfrm rot="10800000">
                  <a:off x="3911116" y="5435203"/>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6AAE5868-F005-3A49-8F61-8FDBA3F24081}"/>
                  </a:ext>
                </a:extLst>
              </p:cNvPr>
              <p:cNvGrpSpPr/>
              <p:nvPr/>
            </p:nvGrpSpPr>
            <p:grpSpPr>
              <a:xfrm>
                <a:off x="8524804" y="5740592"/>
                <a:ext cx="380776" cy="117436"/>
                <a:chOff x="1486315" y="1289057"/>
                <a:chExt cx="380776" cy="117436"/>
              </a:xfrm>
            </p:grpSpPr>
            <p:cxnSp>
              <p:nvCxnSpPr>
                <p:cNvPr id="40" name="Straight Connector 39">
                  <a:extLst>
                    <a:ext uri="{FF2B5EF4-FFF2-40B4-BE49-F238E27FC236}">
                      <a16:creationId xmlns:a16="http://schemas.microsoft.com/office/drawing/2014/main" id="{791E82A1-39A7-CD43-B391-1A1E9531EDB9}"/>
                    </a:ext>
                  </a:extLst>
                </p:cNvPr>
                <p:cNvCxnSpPr/>
                <p:nvPr/>
              </p:nvCxnSpPr>
              <p:spPr>
                <a:xfrm flipV="1">
                  <a:off x="1603168" y="1347775"/>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0DBB374-8F8B-3444-B884-D717D4DF4641}"/>
                    </a:ext>
                  </a:extLst>
                </p:cNvPr>
                <p:cNvSpPr/>
                <p:nvPr/>
              </p:nvSpPr>
              <p:spPr>
                <a:xfrm>
                  <a:off x="148631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96">
              <a:extLst>
                <a:ext uri="{FF2B5EF4-FFF2-40B4-BE49-F238E27FC236}">
                  <a16:creationId xmlns:a16="http://schemas.microsoft.com/office/drawing/2014/main" id="{2D65D6A8-7A97-BB4B-8504-7274FE63F3EF}"/>
                </a:ext>
              </a:extLst>
            </p:cNvPr>
            <p:cNvGrpSpPr/>
            <p:nvPr/>
          </p:nvGrpSpPr>
          <p:grpSpPr>
            <a:xfrm>
              <a:off x="5643012" y="3830765"/>
              <a:ext cx="829073" cy="1169551"/>
              <a:chOff x="851338" y="3037490"/>
              <a:chExt cx="829073" cy="1169551"/>
            </a:xfrm>
          </p:grpSpPr>
          <p:sp>
            <p:nvSpPr>
              <p:cNvPr id="98" name="TextBox 97">
                <a:extLst>
                  <a:ext uri="{FF2B5EF4-FFF2-40B4-BE49-F238E27FC236}">
                    <a16:creationId xmlns:a16="http://schemas.microsoft.com/office/drawing/2014/main" id="{530C1E1E-A077-0742-B73C-AF449F8E722F}"/>
                  </a:ext>
                </a:extLst>
              </p:cNvPr>
              <p:cNvSpPr txBox="1"/>
              <p:nvPr/>
            </p:nvSpPr>
            <p:spPr>
              <a:xfrm>
                <a:off x="851338" y="3037490"/>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0 0 1</a:t>
                </a:r>
              </a:p>
              <a:p>
                <a:r>
                  <a:rPr lang="en-US" dirty="0">
                    <a:latin typeface="Courier" pitchFamily="2" charset="0"/>
                  </a:rPr>
                  <a:t>0 1 0</a:t>
                </a:r>
              </a:p>
              <a:p>
                <a:r>
                  <a:rPr lang="en-US" dirty="0">
                    <a:latin typeface="Courier" pitchFamily="2" charset="0"/>
                  </a:rPr>
                  <a:t>1 0 0 </a:t>
                </a:r>
              </a:p>
              <a:p>
                <a:r>
                  <a:rPr lang="en-US" dirty="0">
                    <a:latin typeface="Courier" pitchFamily="2" charset="0"/>
                  </a:rPr>
                  <a:t>1 1 1</a:t>
                </a:r>
              </a:p>
            </p:txBody>
          </p:sp>
          <p:cxnSp>
            <p:nvCxnSpPr>
              <p:cNvPr id="99" name="Straight Connector 98">
                <a:extLst>
                  <a:ext uri="{FF2B5EF4-FFF2-40B4-BE49-F238E27FC236}">
                    <a16:creationId xmlns:a16="http://schemas.microsoft.com/office/drawing/2014/main" id="{E2A16479-AB5B-B446-8A8C-B09DDE84657E}"/>
                  </a:ext>
                </a:extLst>
              </p:cNvPr>
              <p:cNvCxnSpPr/>
              <p:nvPr/>
            </p:nvCxnSpPr>
            <p:spPr>
              <a:xfrm>
                <a:off x="882869" y="3268717"/>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391EEC2-E842-AF42-A6C4-1F8BA4E5B926}"/>
                  </a:ext>
                </a:extLst>
              </p:cNvPr>
              <p:cNvCxnSpPr>
                <a:cxnSpLocks/>
              </p:cNvCxnSpPr>
              <p:nvPr/>
            </p:nvCxnSpPr>
            <p:spPr>
              <a:xfrm flipV="1">
                <a:off x="1313795" y="3111063"/>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79BAC243-8A5A-144B-86B1-475987188292}"/>
                </a:ext>
              </a:extLst>
            </p:cNvPr>
            <p:cNvSpPr txBox="1"/>
            <p:nvPr/>
          </p:nvSpPr>
          <p:spPr>
            <a:xfrm>
              <a:off x="5394205" y="2984957"/>
              <a:ext cx="287258" cy="276999"/>
            </a:xfrm>
            <a:prstGeom prst="rect">
              <a:avLst/>
            </a:prstGeom>
            <a:noFill/>
          </p:spPr>
          <p:txBody>
            <a:bodyPr wrap="none" rtlCol="0">
              <a:spAutoFit/>
            </a:bodyPr>
            <a:lstStyle/>
            <a:p>
              <a:r>
                <a:rPr lang="en-US" sz="1200" dirty="0"/>
                <a:t>A</a:t>
              </a:r>
              <a:endParaRPr lang="en-US" dirty="0"/>
            </a:p>
          </p:txBody>
        </p:sp>
        <p:sp>
          <p:nvSpPr>
            <p:cNvPr id="120" name="TextBox 119">
              <a:extLst>
                <a:ext uri="{FF2B5EF4-FFF2-40B4-BE49-F238E27FC236}">
                  <a16:creationId xmlns:a16="http://schemas.microsoft.com/office/drawing/2014/main" id="{96AAE706-C565-534F-8EEB-449F4D2AFA3F}"/>
                </a:ext>
              </a:extLst>
            </p:cNvPr>
            <p:cNvSpPr txBox="1"/>
            <p:nvPr/>
          </p:nvSpPr>
          <p:spPr>
            <a:xfrm>
              <a:off x="5398617" y="3187267"/>
              <a:ext cx="287258" cy="276999"/>
            </a:xfrm>
            <a:prstGeom prst="rect">
              <a:avLst/>
            </a:prstGeom>
            <a:noFill/>
          </p:spPr>
          <p:txBody>
            <a:bodyPr wrap="none" rtlCol="0">
              <a:spAutoFit/>
            </a:bodyPr>
            <a:lstStyle/>
            <a:p>
              <a:r>
                <a:rPr lang="en-US" sz="1200" dirty="0"/>
                <a:t>B</a:t>
              </a:r>
              <a:endParaRPr lang="en-US" dirty="0"/>
            </a:p>
          </p:txBody>
        </p:sp>
        <p:sp>
          <p:nvSpPr>
            <p:cNvPr id="121" name="TextBox 120">
              <a:extLst>
                <a:ext uri="{FF2B5EF4-FFF2-40B4-BE49-F238E27FC236}">
                  <a16:creationId xmlns:a16="http://schemas.microsoft.com/office/drawing/2014/main" id="{996D2334-189B-0441-A933-DAE71AA94072}"/>
                </a:ext>
              </a:extLst>
            </p:cNvPr>
            <p:cNvSpPr txBox="1"/>
            <p:nvPr/>
          </p:nvSpPr>
          <p:spPr>
            <a:xfrm>
              <a:off x="6465282" y="3094267"/>
              <a:ext cx="279244" cy="276999"/>
            </a:xfrm>
            <a:prstGeom prst="rect">
              <a:avLst/>
            </a:prstGeom>
            <a:noFill/>
          </p:spPr>
          <p:txBody>
            <a:bodyPr wrap="none" rtlCol="0">
              <a:spAutoFit/>
            </a:bodyPr>
            <a:lstStyle/>
            <a:p>
              <a:r>
                <a:rPr lang="en-US" sz="1200" dirty="0"/>
                <a:t>Z</a:t>
              </a:r>
              <a:endParaRPr lang="en-US" dirty="0"/>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151DCAF1-F097-304E-B532-814B37EF51E4}"/>
                    </a:ext>
                  </a:extLst>
                </p:cNvPr>
                <p:cNvSpPr txBox="1"/>
                <p:nvPr/>
              </p:nvSpPr>
              <p:spPr>
                <a:xfrm>
                  <a:off x="5558145" y="3570214"/>
                  <a:ext cx="890950" cy="22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𝐵</m:t>
                            </m:r>
                          </m:e>
                        </m:acc>
                      </m:oMath>
                    </m:oMathPara>
                  </a14:m>
                  <a:endParaRPr lang="en-US" dirty="0"/>
                </a:p>
              </p:txBody>
            </p:sp>
          </mc:Choice>
          <mc:Fallback xmlns="">
            <p:sp>
              <p:nvSpPr>
                <p:cNvPr id="130" name="TextBox 129">
                  <a:extLst>
                    <a:ext uri="{FF2B5EF4-FFF2-40B4-BE49-F238E27FC236}">
                      <a16:creationId xmlns:a16="http://schemas.microsoft.com/office/drawing/2014/main" id="{151DCAF1-F097-304E-B532-814B37EF51E4}"/>
                    </a:ext>
                  </a:extLst>
                </p:cNvPr>
                <p:cNvSpPr txBox="1">
                  <a:spLocks noRot="1" noChangeAspect="1" noMove="1" noResize="1" noEditPoints="1" noAdjustHandles="1" noChangeArrowheads="1" noChangeShapeType="1" noTextEdit="1"/>
                </p:cNvSpPr>
                <p:nvPr/>
              </p:nvSpPr>
              <p:spPr>
                <a:xfrm>
                  <a:off x="5558145" y="3570214"/>
                  <a:ext cx="890950" cy="221536"/>
                </a:xfrm>
                <a:prstGeom prst="rect">
                  <a:avLst/>
                </a:prstGeom>
                <a:blipFill>
                  <a:blip r:embed="rId9"/>
                  <a:stretch>
                    <a:fillRect l="-2817" r="-2817" b="-22222"/>
                  </a:stretch>
                </a:blipFill>
              </p:spPr>
              <p:txBody>
                <a:bodyPr/>
                <a:lstStyle/>
                <a:p>
                  <a:r>
                    <a:rPr lang="en-US">
                      <a:noFill/>
                    </a:rPr>
                    <a:t> </a:t>
                  </a:r>
                </a:p>
              </p:txBody>
            </p:sp>
          </mc:Fallback>
        </mc:AlternateContent>
      </p:grpSp>
      <p:sp>
        <p:nvSpPr>
          <p:cNvPr id="62" name="TextBox 61">
            <a:extLst>
              <a:ext uri="{FF2B5EF4-FFF2-40B4-BE49-F238E27FC236}">
                <a16:creationId xmlns:a16="http://schemas.microsoft.com/office/drawing/2014/main" id="{9C6221AB-7E26-D448-8B27-85F92A3C8814}"/>
              </a:ext>
            </a:extLst>
          </p:cNvPr>
          <p:cNvSpPr txBox="1"/>
          <p:nvPr/>
        </p:nvSpPr>
        <p:spPr>
          <a:xfrm>
            <a:off x="2733965" y="215473"/>
            <a:ext cx="562975" cy="307777"/>
          </a:xfrm>
          <a:prstGeom prst="rect">
            <a:avLst/>
          </a:prstGeom>
          <a:noFill/>
        </p:spPr>
        <p:txBody>
          <a:bodyPr wrap="none" rtlCol="0">
            <a:spAutoFit/>
          </a:bodyPr>
          <a:lstStyle/>
          <a:p>
            <a:r>
              <a:rPr lang="en-US" dirty="0"/>
              <a:t>NOT</a:t>
            </a:r>
          </a:p>
        </p:txBody>
      </p:sp>
      <p:sp>
        <p:nvSpPr>
          <p:cNvPr id="122" name="TextBox 121">
            <a:extLst>
              <a:ext uri="{FF2B5EF4-FFF2-40B4-BE49-F238E27FC236}">
                <a16:creationId xmlns:a16="http://schemas.microsoft.com/office/drawing/2014/main" id="{99BE869F-A44E-794D-872F-E60ABDD85095}"/>
              </a:ext>
            </a:extLst>
          </p:cNvPr>
          <p:cNvSpPr txBox="1"/>
          <p:nvPr/>
        </p:nvSpPr>
        <p:spPr>
          <a:xfrm>
            <a:off x="4213885" y="215473"/>
            <a:ext cx="564578" cy="307777"/>
          </a:xfrm>
          <a:prstGeom prst="rect">
            <a:avLst/>
          </a:prstGeom>
          <a:noFill/>
        </p:spPr>
        <p:txBody>
          <a:bodyPr wrap="none" rtlCol="0">
            <a:spAutoFit/>
          </a:bodyPr>
          <a:lstStyle/>
          <a:p>
            <a:r>
              <a:rPr lang="en-US" dirty="0"/>
              <a:t>AND</a:t>
            </a:r>
          </a:p>
        </p:txBody>
      </p:sp>
      <p:sp>
        <p:nvSpPr>
          <p:cNvPr id="124" name="TextBox 123">
            <a:extLst>
              <a:ext uri="{FF2B5EF4-FFF2-40B4-BE49-F238E27FC236}">
                <a16:creationId xmlns:a16="http://schemas.microsoft.com/office/drawing/2014/main" id="{33E9A228-E98F-6045-9F50-0C7AB1C60B94}"/>
              </a:ext>
            </a:extLst>
          </p:cNvPr>
          <p:cNvSpPr txBox="1"/>
          <p:nvPr/>
        </p:nvSpPr>
        <p:spPr>
          <a:xfrm>
            <a:off x="5621581" y="215473"/>
            <a:ext cx="453970" cy="307777"/>
          </a:xfrm>
          <a:prstGeom prst="rect">
            <a:avLst/>
          </a:prstGeom>
          <a:noFill/>
        </p:spPr>
        <p:txBody>
          <a:bodyPr wrap="none" rtlCol="0">
            <a:spAutoFit/>
          </a:bodyPr>
          <a:lstStyle/>
          <a:p>
            <a:r>
              <a:rPr lang="en-US" dirty="0"/>
              <a:t>OR</a:t>
            </a:r>
          </a:p>
        </p:txBody>
      </p:sp>
      <p:sp>
        <p:nvSpPr>
          <p:cNvPr id="131" name="TextBox 130">
            <a:extLst>
              <a:ext uri="{FF2B5EF4-FFF2-40B4-BE49-F238E27FC236}">
                <a16:creationId xmlns:a16="http://schemas.microsoft.com/office/drawing/2014/main" id="{C02D6F8C-107E-1D44-9588-F72542199560}"/>
              </a:ext>
            </a:extLst>
          </p:cNvPr>
          <p:cNvSpPr txBox="1"/>
          <p:nvPr/>
        </p:nvSpPr>
        <p:spPr>
          <a:xfrm>
            <a:off x="7100734" y="215473"/>
            <a:ext cx="574196" cy="307777"/>
          </a:xfrm>
          <a:prstGeom prst="rect">
            <a:avLst/>
          </a:prstGeom>
          <a:noFill/>
        </p:spPr>
        <p:txBody>
          <a:bodyPr wrap="none" rtlCol="0">
            <a:spAutoFit/>
          </a:bodyPr>
          <a:lstStyle/>
          <a:p>
            <a:r>
              <a:rPr lang="en-US" dirty="0"/>
              <a:t>XOR</a:t>
            </a:r>
          </a:p>
        </p:txBody>
      </p:sp>
      <p:sp>
        <p:nvSpPr>
          <p:cNvPr id="132" name="TextBox 131">
            <a:extLst>
              <a:ext uri="{FF2B5EF4-FFF2-40B4-BE49-F238E27FC236}">
                <a16:creationId xmlns:a16="http://schemas.microsoft.com/office/drawing/2014/main" id="{87C63366-505C-BC43-B63A-ED0E099F9119}"/>
              </a:ext>
            </a:extLst>
          </p:cNvPr>
          <p:cNvSpPr txBox="1"/>
          <p:nvPr/>
        </p:nvSpPr>
        <p:spPr>
          <a:xfrm>
            <a:off x="4213885" y="2711372"/>
            <a:ext cx="694421" cy="307777"/>
          </a:xfrm>
          <a:prstGeom prst="rect">
            <a:avLst/>
          </a:prstGeom>
          <a:noFill/>
        </p:spPr>
        <p:txBody>
          <a:bodyPr wrap="none" rtlCol="0">
            <a:spAutoFit/>
          </a:bodyPr>
          <a:lstStyle/>
          <a:p>
            <a:r>
              <a:rPr lang="en-US" dirty="0"/>
              <a:t>NAND</a:t>
            </a:r>
          </a:p>
        </p:txBody>
      </p:sp>
      <p:sp>
        <p:nvSpPr>
          <p:cNvPr id="133" name="TextBox 132">
            <a:extLst>
              <a:ext uri="{FF2B5EF4-FFF2-40B4-BE49-F238E27FC236}">
                <a16:creationId xmlns:a16="http://schemas.microsoft.com/office/drawing/2014/main" id="{6AD44827-064C-054C-8E19-45336CF3B674}"/>
              </a:ext>
            </a:extLst>
          </p:cNvPr>
          <p:cNvSpPr txBox="1"/>
          <p:nvPr/>
        </p:nvSpPr>
        <p:spPr>
          <a:xfrm>
            <a:off x="5621581" y="2711372"/>
            <a:ext cx="583814" cy="307777"/>
          </a:xfrm>
          <a:prstGeom prst="rect">
            <a:avLst/>
          </a:prstGeom>
          <a:noFill/>
        </p:spPr>
        <p:txBody>
          <a:bodyPr wrap="none" rtlCol="0">
            <a:spAutoFit/>
          </a:bodyPr>
          <a:lstStyle/>
          <a:p>
            <a:r>
              <a:rPr lang="en-US" dirty="0"/>
              <a:t>NOR</a:t>
            </a:r>
          </a:p>
        </p:txBody>
      </p:sp>
      <p:sp>
        <p:nvSpPr>
          <p:cNvPr id="134" name="TextBox 133">
            <a:extLst>
              <a:ext uri="{FF2B5EF4-FFF2-40B4-BE49-F238E27FC236}">
                <a16:creationId xmlns:a16="http://schemas.microsoft.com/office/drawing/2014/main" id="{028AA9E9-FEA1-2446-AED5-F4459BE7F632}"/>
              </a:ext>
            </a:extLst>
          </p:cNvPr>
          <p:cNvSpPr txBox="1"/>
          <p:nvPr/>
        </p:nvSpPr>
        <p:spPr>
          <a:xfrm>
            <a:off x="7100734" y="2711372"/>
            <a:ext cx="704039" cy="307777"/>
          </a:xfrm>
          <a:prstGeom prst="rect">
            <a:avLst/>
          </a:prstGeom>
          <a:noFill/>
        </p:spPr>
        <p:txBody>
          <a:bodyPr wrap="none" rtlCol="0">
            <a:spAutoFit/>
          </a:bodyPr>
          <a:lstStyle/>
          <a:p>
            <a:r>
              <a:rPr lang="en-US" dirty="0"/>
              <a:t>XNOR</a:t>
            </a:r>
          </a:p>
        </p:txBody>
      </p:sp>
      <p:grpSp>
        <p:nvGrpSpPr>
          <p:cNvPr id="63" name="Group 62">
            <a:extLst>
              <a:ext uri="{FF2B5EF4-FFF2-40B4-BE49-F238E27FC236}">
                <a16:creationId xmlns:a16="http://schemas.microsoft.com/office/drawing/2014/main" id="{13144CFD-9B7E-E845-A0CC-49CF9AE8BC09}"/>
              </a:ext>
            </a:extLst>
          </p:cNvPr>
          <p:cNvGrpSpPr/>
          <p:nvPr/>
        </p:nvGrpSpPr>
        <p:grpSpPr>
          <a:xfrm>
            <a:off x="1047070" y="3336204"/>
            <a:ext cx="829073" cy="1169551"/>
            <a:chOff x="1047070" y="3336204"/>
            <a:chExt cx="829073" cy="1169551"/>
          </a:xfrm>
        </p:grpSpPr>
        <p:sp>
          <p:nvSpPr>
            <p:cNvPr id="135" name="TextBox 134">
              <a:extLst>
                <a:ext uri="{FF2B5EF4-FFF2-40B4-BE49-F238E27FC236}">
                  <a16:creationId xmlns:a16="http://schemas.microsoft.com/office/drawing/2014/main" id="{8CC30383-D08A-D847-B1EF-0AC428AA715C}"/>
                </a:ext>
              </a:extLst>
            </p:cNvPr>
            <p:cNvSpPr txBox="1"/>
            <p:nvPr/>
          </p:nvSpPr>
          <p:spPr>
            <a:xfrm>
              <a:off x="1047070" y="3336204"/>
              <a:ext cx="829073" cy="1169551"/>
            </a:xfrm>
            <a:prstGeom prst="rect">
              <a:avLst/>
            </a:prstGeom>
            <a:noFill/>
          </p:spPr>
          <p:txBody>
            <a:bodyPr wrap="none" rtlCol="0">
              <a:spAutoFit/>
            </a:bodyPr>
            <a:lstStyle/>
            <a:p>
              <a:r>
                <a:rPr lang="en-US" dirty="0">
                  <a:latin typeface="Courier" pitchFamily="2" charset="0"/>
                </a:rPr>
                <a:t>A B Z</a:t>
              </a:r>
            </a:p>
            <a:p>
              <a:r>
                <a:rPr lang="en-US" dirty="0">
                  <a:latin typeface="Courier" pitchFamily="2" charset="0"/>
                </a:rPr>
                <a:t>0 0 1</a:t>
              </a:r>
            </a:p>
            <a:p>
              <a:r>
                <a:rPr lang="en-US" dirty="0">
                  <a:latin typeface="Courier" pitchFamily="2" charset="0"/>
                </a:rPr>
                <a:t>0 1 0</a:t>
              </a:r>
            </a:p>
            <a:p>
              <a:r>
                <a:rPr lang="en-US" dirty="0">
                  <a:latin typeface="Courier" pitchFamily="2" charset="0"/>
                </a:rPr>
                <a:t>1 0 0 </a:t>
              </a:r>
            </a:p>
            <a:p>
              <a:r>
                <a:rPr lang="en-US" dirty="0">
                  <a:latin typeface="Courier" pitchFamily="2" charset="0"/>
                </a:rPr>
                <a:t>1 1 0</a:t>
              </a:r>
            </a:p>
          </p:txBody>
        </p:sp>
        <p:cxnSp>
          <p:nvCxnSpPr>
            <p:cNvPr id="136" name="Straight Connector 135">
              <a:extLst>
                <a:ext uri="{FF2B5EF4-FFF2-40B4-BE49-F238E27FC236}">
                  <a16:creationId xmlns:a16="http://schemas.microsoft.com/office/drawing/2014/main" id="{EE7C59EE-87A0-0B49-8029-0CAEE5D820C0}"/>
                </a:ext>
              </a:extLst>
            </p:cNvPr>
            <p:cNvCxnSpPr/>
            <p:nvPr/>
          </p:nvCxnSpPr>
          <p:spPr>
            <a:xfrm>
              <a:off x="1078601" y="3567431"/>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EA69F59-35C5-714D-83D3-6986CDF505D1}"/>
                </a:ext>
              </a:extLst>
            </p:cNvPr>
            <p:cNvCxnSpPr>
              <a:cxnSpLocks/>
            </p:cNvCxnSpPr>
            <p:nvPr/>
          </p:nvCxnSpPr>
          <p:spPr>
            <a:xfrm flipV="1">
              <a:off x="1509527" y="3409777"/>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866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E3CCE-766E-9447-BFD4-B755C4AD2444}"/>
              </a:ext>
            </a:extLst>
          </p:cNvPr>
          <p:cNvSpPr>
            <a:spLocks noGrp="1"/>
          </p:cNvSpPr>
          <p:nvPr>
            <p:ph type="title"/>
          </p:nvPr>
        </p:nvSpPr>
        <p:spPr/>
        <p:txBody>
          <a:bodyPr/>
          <a:lstStyle/>
          <a:p>
            <a:r>
              <a:rPr lang="en-US" dirty="0"/>
              <a:t>Equivalent Circuits</a:t>
            </a:r>
          </a:p>
        </p:txBody>
      </p:sp>
      <p:sp>
        <p:nvSpPr>
          <p:cNvPr id="5" name="Text Placeholder 4">
            <a:extLst>
              <a:ext uri="{FF2B5EF4-FFF2-40B4-BE49-F238E27FC236}">
                <a16:creationId xmlns:a16="http://schemas.microsoft.com/office/drawing/2014/main" id="{00078993-035C-2D42-8A84-3C8A6D84B991}"/>
              </a:ext>
            </a:extLst>
          </p:cNvPr>
          <p:cNvSpPr>
            <a:spLocks noGrp="1"/>
          </p:cNvSpPr>
          <p:nvPr>
            <p:ph type="body" idx="1"/>
          </p:nvPr>
        </p:nvSpPr>
        <p:spPr>
          <a:xfrm>
            <a:off x="1732700" y="1250512"/>
            <a:ext cx="5897060" cy="1659900"/>
          </a:xfrm>
        </p:spPr>
        <p:txBody>
          <a:bodyPr/>
          <a:lstStyle/>
          <a:p>
            <a:r>
              <a:rPr lang="en-US" sz="1800" dirty="0"/>
              <a:t>Two circuits (or logic expressions) are </a:t>
            </a:r>
            <a:r>
              <a:rPr lang="en-US" sz="1800" b="1" i="1" dirty="0"/>
              <a:t>equivalent</a:t>
            </a:r>
            <a:r>
              <a:rPr lang="en-US" sz="1800" dirty="0"/>
              <a:t> if they compute the same Boolean function (i.e. have the same truth table).</a:t>
            </a:r>
          </a:p>
        </p:txBody>
      </p:sp>
      <p:pic>
        <p:nvPicPr>
          <p:cNvPr id="100" name="Picture 99">
            <a:extLst>
              <a:ext uri="{FF2B5EF4-FFF2-40B4-BE49-F238E27FC236}">
                <a16:creationId xmlns:a16="http://schemas.microsoft.com/office/drawing/2014/main" id="{D15DA9C0-B414-C348-9FD5-C493A8198267}"/>
              </a:ext>
            </a:extLst>
          </p:cNvPr>
          <p:cNvPicPr>
            <a:picLocks noChangeAspect="1"/>
          </p:cNvPicPr>
          <p:nvPr/>
        </p:nvPicPr>
        <p:blipFill>
          <a:blip r:embed="rId3"/>
          <a:stretch>
            <a:fillRect/>
          </a:stretch>
        </p:blipFill>
        <p:spPr>
          <a:xfrm>
            <a:off x="588138" y="2343263"/>
            <a:ext cx="2460393" cy="847288"/>
          </a:xfrm>
          <a:prstGeom prst="rect">
            <a:avLst/>
          </a:prstGeom>
        </p:spPr>
      </p:pic>
      <p:grpSp>
        <p:nvGrpSpPr>
          <p:cNvPr id="109" name="Group 108">
            <a:extLst>
              <a:ext uri="{FF2B5EF4-FFF2-40B4-BE49-F238E27FC236}">
                <a16:creationId xmlns:a16="http://schemas.microsoft.com/office/drawing/2014/main" id="{4455F549-C84D-4D4E-BEB9-2D856B6D5461}"/>
              </a:ext>
            </a:extLst>
          </p:cNvPr>
          <p:cNvGrpSpPr/>
          <p:nvPr/>
        </p:nvGrpSpPr>
        <p:grpSpPr>
          <a:xfrm>
            <a:off x="1518204" y="3139144"/>
            <a:ext cx="2112894" cy="2004356"/>
            <a:chOff x="1844776" y="3047056"/>
            <a:chExt cx="2112894" cy="2004356"/>
          </a:xfrm>
        </p:grpSpPr>
        <p:pic>
          <p:nvPicPr>
            <p:cNvPr id="107" name="Picture 106">
              <a:extLst>
                <a:ext uri="{FF2B5EF4-FFF2-40B4-BE49-F238E27FC236}">
                  <a16:creationId xmlns:a16="http://schemas.microsoft.com/office/drawing/2014/main" id="{36D01328-A750-DE42-B5CE-F7D7537A905A}"/>
                </a:ext>
              </a:extLst>
            </p:cNvPr>
            <p:cNvPicPr>
              <a:picLocks noChangeAspect="1"/>
            </p:cNvPicPr>
            <p:nvPr/>
          </p:nvPicPr>
          <p:blipFill>
            <a:blip r:embed="rId4"/>
            <a:stretch>
              <a:fillRect/>
            </a:stretch>
          </p:blipFill>
          <p:spPr>
            <a:xfrm>
              <a:off x="2655627" y="3174938"/>
              <a:ext cx="1302043" cy="1876474"/>
            </a:xfrm>
            <a:prstGeom prst="rect">
              <a:avLst/>
            </a:prstGeom>
          </p:spPr>
        </p:pic>
        <p:sp>
          <p:nvSpPr>
            <p:cNvPr id="105" name="Freeform 104">
              <a:extLst>
                <a:ext uri="{FF2B5EF4-FFF2-40B4-BE49-F238E27FC236}">
                  <a16:creationId xmlns:a16="http://schemas.microsoft.com/office/drawing/2014/main" id="{76626BA8-5321-8142-AE59-61CF780C13EC}"/>
                </a:ext>
              </a:extLst>
            </p:cNvPr>
            <p:cNvSpPr/>
            <p:nvPr/>
          </p:nvSpPr>
          <p:spPr>
            <a:xfrm rot="15510252">
              <a:off x="1665860" y="3225972"/>
              <a:ext cx="1069268" cy="711436"/>
            </a:xfrm>
            <a:custGeom>
              <a:avLst/>
              <a:gdLst>
                <a:gd name="connsiteX0" fmla="*/ 13500 w 1069268"/>
                <a:gd name="connsiteY0" fmla="*/ 711436 h 711436"/>
                <a:gd name="connsiteX1" fmla="*/ 13500 w 1069268"/>
                <a:gd name="connsiteY1" fmla="*/ 489841 h 711436"/>
                <a:gd name="connsiteX2" fmla="*/ 25364 w 1069268"/>
                <a:gd name="connsiteY2" fmla="*/ 431527 h 711436"/>
                <a:gd name="connsiteX3" fmla="*/ 49088 w 1069268"/>
                <a:gd name="connsiteY3" fmla="*/ 396538 h 711436"/>
                <a:gd name="connsiteX4" fmla="*/ 60951 w 1069268"/>
                <a:gd name="connsiteY4" fmla="*/ 361549 h 711436"/>
                <a:gd name="connsiteX5" fmla="*/ 108401 w 1069268"/>
                <a:gd name="connsiteY5" fmla="*/ 291572 h 711436"/>
                <a:gd name="connsiteX6" fmla="*/ 120263 w 1069268"/>
                <a:gd name="connsiteY6" fmla="*/ 256583 h 711436"/>
                <a:gd name="connsiteX7" fmla="*/ 167714 w 1069268"/>
                <a:gd name="connsiteY7" fmla="*/ 186606 h 711436"/>
                <a:gd name="connsiteX8" fmla="*/ 191438 w 1069268"/>
                <a:gd name="connsiteY8" fmla="*/ 151618 h 711436"/>
                <a:gd name="connsiteX9" fmla="*/ 215164 w 1069268"/>
                <a:gd name="connsiteY9" fmla="*/ 116629 h 711436"/>
                <a:gd name="connsiteX10" fmla="*/ 250752 w 1069268"/>
                <a:gd name="connsiteY10" fmla="*/ 104965 h 711436"/>
                <a:gd name="connsiteX11" fmla="*/ 321927 w 1069268"/>
                <a:gd name="connsiteY11" fmla="*/ 58314 h 711436"/>
                <a:gd name="connsiteX12" fmla="*/ 404965 w 1069268"/>
                <a:gd name="connsiteY12" fmla="*/ 34988 h 711436"/>
                <a:gd name="connsiteX13" fmla="*/ 440553 w 1069268"/>
                <a:gd name="connsiteY13" fmla="*/ 23326 h 711436"/>
                <a:gd name="connsiteX14" fmla="*/ 784567 w 1069268"/>
                <a:gd name="connsiteY14" fmla="*/ 0 h 711436"/>
                <a:gd name="connsiteX15" fmla="*/ 1069268 w 1069268"/>
                <a:gd name="connsiteY15" fmla="*/ 11663 h 7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268" h="711436" extrusionOk="0">
                  <a:moveTo>
                    <a:pt x="13500" y="711436"/>
                  </a:moveTo>
                  <a:cubicBezTo>
                    <a:pt x="-10496" y="598212"/>
                    <a:pt x="-9010" y="645403"/>
                    <a:pt x="13500" y="489841"/>
                  </a:cubicBezTo>
                  <a:cubicBezTo>
                    <a:pt x="16804" y="470366"/>
                    <a:pt x="15819" y="450166"/>
                    <a:pt x="25364" y="431527"/>
                  </a:cubicBezTo>
                  <a:cubicBezTo>
                    <a:pt x="28999" y="419741"/>
                    <a:pt x="42506" y="410213"/>
                    <a:pt x="49088" y="396538"/>
                  </a:cubicBezTo>
                  <a:cubicBezTo>
                    <a:pt x="53149" y="384704"/>
                    <a:pt x="55636" y="372658"/>
                    <a:pt x="60951" y="361549"/>
                  </a:cubicBezTo>
                  <a:cubicBezTo>
                    <a:pt x="74800" y="337044"/>
                    <a:pt x="108401" y="291572"/>
                    <a:pt x="108401" y="291572"/>
                  </a:cubicBezTo>
                  <a:cubicBezTo>
                    <a:pt x="111732" y="279815"/>
                    <a:pt x="113486" y="267993"/>
                    <a:pt x="120263" y="256583"/>
                  </a:cubicBezTo>
                  <a:cubicBezTo>
                    <a:pt x="133731" y="228450"/>
                    <a:pt x="148723" y="214343"/>
                    <a:pt x="167714" y="186606"/>
                  </a:cubicBezTo>
                  <a:cubicBezTo>
                    <a:pt x="177746" y="169574"/>
                    <a:pt x="185230" y="155447"/>
                    <a:pt x="191438" y="151618"/>
                  </a:cubicBezTo>
                  <a:cubicBezTo>
                    <a:pt x="197384" y="139638"/>
                    <a:pt x="202985" y="122164"/>
                    <a:pt x="215164" y="116629"/>
                  </a:cubicBezTo>
                  <a:cubicBezTo>
                    <a:pt x="227439" y="113356"/>
                    <a:pt x="240044" y="113241"/>
                    <a:pt x="250752" y="104965"/>
                  </a:cubicBezTo>
                  <a:cubicBezTo>
                    <a:pt x="275998" y="91845"/>
                    <a:pt x="296937" y="69704"/>
                    <a:pt x="321927" y="58314"/>
                  </a:cubicBezTo>
                  <a:cubicBezTo>
                    <a:pt x="418212" y="20757"/>
                    <a:pt x="303301" y="52035"/>
                    <a:pt x="404965" y="34988"/>
                  </a:cubicBezTo>
                  <a:cubicBezTo>
                    <a:pt x="414831" y="31964"/>
                    <a:pt x="427053" y="24542"/>
                    <a:pt x="440553" y="23326"/>
                  </a:cubicBezTo>
                  <a:cubicBezTo>
                    <a:pt x="535416" y="7247"/>
                    <a:pt x="702404" y="-5263"/>
                    <a:pt x="784567" y="0"/>
                  </a:cubicBezTo>
                  <a:cubicBezTo>
                    <a:pt x="990486" y="8977"/>
                    <a:pt x="887180" y="16313"/>
                    <a:pt x="1069268" y="11663"/>
                  </a:cubicBezTo>
                </a:path>
              </a:pathLst>
            </a:custGeom>
            <a:noFill/>
            <a:ln w="1270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Rounded Rectangle 105">
            <a:extLst>
              <a:ext uri="{FF2B5EF4-FFF2-40B4-BE49-F238E27FC236}">
                <a16:creationId xmlns:a16="http://schemas.microsoft.com/office/drawing/2014/main" id="{FDBCB266-6675-D848-BB02-2653B60B66D2}"/>
              </a:ext>
            </a:extLst>
          </p:cNvPr>
          <p:cNvSpPr/>
          <p:nvPr/>
        </p:nvSpPr>
        <p:spPr>
          <a:xfrm>
            <a:off x="2407277" y="3985076"/>
            <a:ext cx="980637" cy="334354"/>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C26333B-D2B7-9C44-BDA0-57C0931D4FDC}"/>
              </a:ext>
            </a:extLst>
          </p:cNvPr>
          <p:cNvGrpSpPr/>
          <p:nvPr/>
        </p:nvGrpSpPr>
        <p:grpSpPr>
          <a:xfrm>
            <a:off x="3489157" y="2772739"/>
            <a:ext cx="1764727" cy="1403484"/>
            <a:chOff x="3815729" y="2680651"/>
            <a:chExt cx="1764727" cy="1403484"/>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421B4C4C-6A39-0247-BD3F-17E9FE53F1FA}"/>
                    </a:ext>
                  </a:extLst>
                </p:cNvPr>
                <p:cNvSpPr txBox="1"/>
                <p:nvPr/>
              </p:nvSpPr>
              <p:spPr>
                <a:xfrm>
                  <a:off x="4134739" y="2680651"/>
                  <a:ext cx="1445717" cy="4935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𝐴</m:t>
                            </m:r>
                          </m:e>
                        </m:acc>
                        <m:r>
                          <a:rPr lang="en-US" sz="3200" b="0" i="1" smtClean="0">
                            <a:latin typeface="Cambria Math" panose="02040503050406030204" pitchFamily="18" charset="0"/>
                          </a:rPr>
                          <m:t>𝐵</m:t>
                        </m:r>
                      </m:oMath>
                    </m:oMathPara>
                  </a14:m>
                  <a:endParaRPr lang="en-US" sz="3200" dirty="0"/>
                </a:p>
              </p:txBody>
            </p:sp>
          </mc:Choice>
          <mc:Fallback xmlns="">
            <p:sp>
              <p:nvSpPr>
                <p:cNvPr id="110" name="TextBox 109">
                  <a:extLst>
                    <a:ext uri="{FF2B5EF4-FFF2-40B4-BE49-F238E27FC236}">
                      <a16:creationId xmlns:a16="http://schemas.microsoft.com/office/drawing/2014/main" id="{421B4C4C-6A39-0247-BD3F-17E9FE53F1FA}"/>
                    </a:ext>
                  </a:extLst>
                </p:cNvPr>
                <p:cNvSpPr txBox="1">
                  <a:spLocks noRot="1" noChangeAspect="1" noMove="1" noResize="1" noEditPoints="1" noAdjustHandles="1" noChangeArrowheads="1" noChangeShapeType="1" noTextEdit="1"/>
                </p:cNvSpPr>
                <p:nvPr/>
              </p:nvSpPr>
              <p:spPr>
                <a:xfrm>
                  <a:off x="4134739" y="2680651"/>
                  <a:ext cx="1445717" cy="493597"/>
                </a:xfrm>
                <a:prstGeom prst="rect">
                  <a:avLst/>
                </a:prstGeom>
                <a:blipFill>
                  <a:blip r:embed="rId5"/>
                  <a:stretch>
                    <a:fillRect l="-5310" t="-2564" r="-4425" b="-7692"/>
                  </a:stretch>
                </a:blipFill>
              </p:spPr>
              <p:txBody>
                <a:bodyPr/>
                <a:lstStyle/>
                <a:p>
                  <a:r>
                    <a:rPr lang="en-US">
                      <a:noFill/>
                    </a:rPr>
                    <a:t> </a:t>
                  </a:r>
                </a:p>
              </p:txBody>
            </p:sp>
          </mc:Fallback>
        </mc:AlternateContent>
        <p:sp>
          <p:nvSpPr>
            <p:cNvPr id="111" name="Freeform 110">
              <a:extLst>
                <a:ext uri="{FF2B5EF4-FFF2-40B4-BE49-F238E27FC236}">
                  <a16:creationId xmlns:a16="http://schemas.microsoft.com/office/drawing/2014/main" id="{3D6A5980-4B1D-FE4C-98E8-46E03C29FFEC}"/>
                </a:ext>
              </a:extLst>
            </p:cNvPr>
            <p:cNvSpPr/>
            <p:nvPr/>
          </p:nvSpPr>
          <p:spPr>
            <a:xfrm rot="10503013">
              <a:off x="3815729" y="3172583"/>
              <a:ext cx="946646" cy="848323"/>
            </a:xfrm>
            <a:custGeom>
              <a:avLst/>
              <a:gdLst>
                <a:gd name="connsiteX0" fmla="*/ 11952 w 946646"/>
                <a:gd name="connsiteY0" fmla="*/ 848323 h 848323"/>
                <a:gd name="connsiteX1" fmla="*/ 11952 w 946646"/>
                <a:gd name="connsiteY1" fmla="*/ 584091 h 848323"/>
                <a:gd name="connsiteX2" fmla="*/ 22455 w 946646"/>
                <a:gd name="connsiteY2" fmla="*/ 514556 h 848323"/>
                <a:gd name="connsiteX3" fmla="*/ 43459 w 946646"/>
                <a:gd name="connsiteY3" fmla="*/ 472836 h 848323"/>
                <a:gd name="connsiteX4" fmla="*/ 53961 w 946646"/>
                <a:gd name="connsiteY4" fmla="*/ 431115 h 848323"/>
                <a:gd name="connsiteX5" fmla="*/ 95970 w 946646"/>
                <a:gd name="connsiteY5" fmla="*/ 347673 h 848323"/>
                <a:gd name="connsiteX6" fmla="*/ 106472 w 946646"/>
                <a:gd name="connsiteY6" fmla="*/ 305953 h 848323"/>
                <a:gd name="connsiteX7" fmla="*/ 148481 w 946646"/>
                <a:gd name="connsiteY7" fmla="*/ 222511 h 848323"/>
                <a:gd name="connsiteX8" fmla="*/ 169485 w 946646"/>
                <a:gd name="connsiteY8" fmla="*/ 180790 h 848323"/>
                <a:gd name="connsiteX9" fmla="*/ 190489 w 946646"/>
                <a:gd name="connsiteY9" fmla="*/ 139070 h 848323"/>
                <a:gd name="connsiteX10" fmla="*/ 221996 w 946646"/>
                <a:gd name="connsiteY10" fmla="*/ 125162 h 848323"/>
                <a:gd name="connsiteX11" fmla="*/ 285009 w 946646"/>
                <a:gd name="connsiteY11" fmla="*/ 69535 h 848323"/>
                <a:gd name="connsiteX12" fmla="*/ 358524 w 946646"/>
                <a:gd name="connsiteY12" fmla="*/ 41720 h 848323"/>
                <a:gd name="connsiteX13" fmla="*/ 390031 w 946646"/>
                <a:gd name="connsiteY13" fmla="*/ 27814 h 848323"/>
                <a:gd name="connsiteX14" fmla="*/ 694594 w 946646"/>
                <a:gd name="connsiteY14" fmla="*/ 0 h 848323"/>
                <a:gd name="connsiteX15" fmla="*/ 946646 w 946646"/>
                <a:gd name="connsiteY15" fmla="*/ 13907 h 84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6646" h="848323" extrusionOk="0">
                  <a:moveTo>
                    <a:pt x="11952" y="848323"/>
                  </a:moveTo>
                  <a:cubicBezTo>
                    <a:pt x="-6762" y="715891"/>
                    <a:pt x="-12099" y="770539"/>
                    <a:pt x="11952" y="584091"/>
                  </a:cubicBezTo>
                  <a:cubicBezTo>
                    <a:pt x="18192" y="561498"/>
                    <a:pt x="15098" y="536724"/>
                    <a:pt x="22455" y="514556"/>
                  </a:cubicBezTo>
                  <a:cubicBezTo>
                    <a:pt x="25565" y="500198"/>
                    <a:pt x="37697" y="488430"/>
                    <a:pt x="43459" y="472836"/>
                  </a:cubicBezTo>
                  <a:cubicBezTo>
                    <a:pt x="47793" y="459386"/>
                    <a:pt x="50092" y="444650"/>
                    <a:pt x="53961" y="431115"/>
                  </a:cubicBezTo>
                  <a:cubicBezTo>
                    <a:pt x="66222" y="401894"/>
                    <a:pt x="95970" y="347673"/>
                    <a:pt x="95970" y="347673"/>
                  </a:cubicBezTo>
                  <a:cubicBezTo>
                    <a:pt x="97622" y="333484"/>
                    <a:pt x="99704" y="320078"/>
                    <a:pt x="106472" y="305953"/>
                  </a:cubicBezTo>
                  <a:cubicBezTo>
                    <a:pt x="118147" y="271160"/>
                    <a:pt x="131874" y="253943"/>
                    <a:pt x="148481" y="222511"/>
                  </a:cubicBezTo>
                  <a:cubicBezTo>
                    <a:pt x="155159" y="216450"/>
                    <a:pt x="165069" y="194648"/>
                    <a:pt x="169485" y="180790"/>
                  </a:cubicBezTo>
                  <a:cubicBezTo>
                    <a:pt x="174641" y="166586"/>
                    <a:pt x="179007" y="144758"/>
                    <a:pt x="190489" y="139070"/>
                  </a:cubicBezTo>
                  <a:cubicBezTo>
                    <a:pt x="201227" y="134784"/>
                    <a:pt x="212418" y="133316"/>
                    <a:pt x="221996" y="125162"/>
                  </a:cubicBezTo>
                  <a:cubicBezTo>
                    <a:pt x="246714" y="113013"/>
                    <a:pt x="261486" y="80626"/>
                    <a:pt x="285009" y="69535"/>
                  </a:cubicBezTo>
                  <a:cubicBezTo>
                    <a:pt x="362227" y="34724"/>
                    <a:pt x="268577" y="65530"/>
                    <a:pt x="358524" y="41720"/>
                  </a:cubicBezTo>
                  <a:cubicBezTo>
                    <a:pt x="368034" y="37879"/>
                    <a:pt x="377385" y="29032"/>
                    <a:pt x="390031" y="27814"/>
                  </a:cubicBezTo>
                  <a:cubicBezTo>
                    <a:pt x="468112" y="8272"/>
                    <a:pt x="622584" y="-1997"/>
                    <a:pt x="694594" y="0"/>
                  </a:cubicBezTo>
                  <a:cubicBezTo>
                    <a:pt x="877345" y="6350"/>
                    <a:pt x="781161" y="20522"/>
                    <a:pt x="946646" y="13907"/>
                  </a:cubicBezTo>
                </a:path>
              </a:pathLst>
            </a:custGeom>
            <a:noFill/>
            <a:ln w="1270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E66201AE-7A18-7E47-AEB4-A999BA6C032B}"/>
                </a:ext>
              </a:extLst>
            </p:cNvPr>
            <p:cNvSpPr txBox="1"/>
            <p:nvPr/>
          </p:nvSpPr>
          <p:spPr>
            <a:xfrm>
              <a:off x="4216307" y="3684025"/>
              <a:ext cx="726481" cy="400110"/>
            </a:xfrm>
            <a:prstGeom prst="rect">
              <a:avLst/>
            </a:prstGeom>
            <a:noFill/>
          </p:spPr>
          <p:txBody>
            <a:bodyPr wrap="none" rtlCol="0">
              <a:spAutoFit/>
            </a:bodyPr>
            <a:lstStyle/>
            <a:p>
              <a:r>
                <a:rPr lang="en-US" sz="2000" dirty="0"/>
                <a:t>SOP</a:t>
              </a:r>
            </a:p>
          </p:txBody>
        </p:sp>
      </p:grpSp>
      <p:sp>
        <p:nvSpPr>
          <p:cNvPr id="125" name="Slide Number Placeholder 3">
            <a:extLst>
              <a:ext uri="{FF2B5EF4-FFF2-40B4-BE49-F238E27FC236}">
                <a16:creationId xmlns:a16="http://schemas.microsoft.com/office/drawing/2014/main" id="{C56DB8C3-E6A2-6A48-92CD-879B500360D4}"/>
              </a:ext>
            </a:extLst>
          </p:cNvPr>
          <p:cNvSpPr>
            <a:spLocks noGrp="1"/>
          </p:cNvSpPr>
          <p:nvPr>
            <p:ph type="sldNum" idx="10"/>
          </p:nvPr>
        </p:nvSpPr>
        <p:spPr>
          <a:xfrm>
            <a:off x="14288" y="4786313"/>
            <a:ext cx="547687" cy="357187"/>
          </a:xfrm>
        </p:spPr>
        <p:txBody>
          <a:bodyPr/>
          <a:lstStyle/>
          <a:p>
            <a:pPr>
              <a:defRPr/>
            </a:pPr>
            <a:fld id="{E254D74D-04A3-DC41-85BE-66EE1B054D78}" type="slidenum">
              <a:rPr lang="en-US" altLang="en-US" smtClean="0"/>
              <a:pPr>
                <a:defRPr/>
              </a:pPr>
              <a:t>2</a:t>
            </a:fld>
            <a:endParaRPr lang="en-US" altLang="en-US" dirty="0"/>
          </a:p>
        </p:txBody>
      </p:sp>
      <p:grpSp>
        <p:nvGrpSpPr>
          <p:cNvPr id="128" name="Group 127">
            <a:extLst>
              <a:ext uri="{FF2B5EF4-FFF2-40B4-BE49-F238E27FC236}">
                <a16:creationId xmlns:a16="http://schemas.microsoft.com/office/drawing/2014/main" id="{B1078CF1-2069-1B4B-8539-715560556B00}"/>
              </a:ext>
            </a:extLst>
          </p:cNvPr>
          <p:cNvGrpSpPr/>
          <p:nvPr/>
        </p:nvGrpSpPr>
        <p:grpSpPr>
          <a:xfrm>
            <a:off x="5415114" y="3019537"/>
            <a:ext cx="1929208" cy="1383681"/>
            <a:chOff x="5415114" y="3019537"/>
            <a:chExt cx="1929208" cy="1383681"/>
          </a:xfrm>
        </p:grpSpPr>
        <p:sp>
          <p:nvSpPr>
            <p:cNvPr id="114" name="Freeform 113">
              <a:extLst>
                <a:ext uri="{FF2B5EF4-FFF2-40B4-BE49-F238E27FC236}">
                  <a16:creationId xmlns:a16="http://schemas.microsoft.com/office/drawing/2014/main" id="{BD89D346-BEF9-C843-954A-7E1601E1BD87}"/>
                </a:ext>
              </a:extLst>
            </p:cNvPr>
            <p:cNvSpPr/>
            <p:nvPr/>
          </p:nvSpPr>
          <p:spPr>
            <a:xfrm rot="10800000" flipV="1">
              <a:off x="5415114" y="3019537"/>
              <a:ext cx="1069268" cy="803172"/>
            </a:xfrm>
            <a:custGeom>
              <a:avLst/>
              <a:gdLst>
                <a:gd name="connsiteX0" fmla="*/ 13500 w 1069268"/>
                <a:gd name="connsiteY0" fmla="*/ 803172 h 803172"/>
                <a:gd name="connsiteX1" fmla="*/ 13500 w 1069268"/>
                <a:gd name="connsiteY1" fmla="*/ 553004 h 803172"/>
                <a:gd name="connsiteX2" fmla="*/ 25364 w 1069268"/>
                <a:gd name="connsiteY2" fmla="*/ 487170 h 803172"/>
                <a:gd name="connsiteX3" fmla="*/ 49088 w 1069268"/>
                <a:gd name="connsiteY3" fmla="*/ 447670 h 803172"/>
                <a:gd name="connsiteX4" fmla="*/ 60951 w 1069268"/>
                <a:gd name="connsiteY4" fmla="*/ 408169 h 803172"/>
                <a:gd name="connsiteX5" fmla="*/ 108401 w 1069268"/>
                <a:gd name="connsiteY5" fmla="*/ 329169 h 803172"/>
                <a:gd name="connsiteX6" fmla="*/ 120263 w 1069268"/>
                <a:gd name="connsiteY6" fmla="*/ 289669 h 803172"/>
                <a:gd name="connsiteX7" fmla="*/ 167714 w 1069268"/>
                <a:gd name="connsiteY7" fmla="*/ 210668 h 803172"/>
                <a:gd name="connsiteX8" fmla="*/ 191438 w 1069268"/>
                <a:gd name="connsiteY8" fmla="*/ 171168 h 803172"/>
                <a:gd name="connsiteX9" fmla="*/ 215164 w 1069268"/>
                <a:gd name="connsiteY9" fmla="*/ 131668 h 803172"/>
                <a:gd name="connsiteX10" fmla="*/ 250752 w 1069268"/>
                <a:gd name="connsiteY10" fmla="*/ 118500 h 803172"/>
                <a:gd name="connsiteX11" fmla="*/ 321927 w 1069268"/>
                <a:gd name="connsiteY11" fmla="*/ 65834 h 803172"/>
                <a:gd name="connsiteX12" fmla="*/ 404965 w 1069268"/>
                <a:gd name="connsiteY12" fmla="*/ 39500 h 803172"/>
                <a:gd name="connsiteX13" fmla="*/ 440553 w 1069268"/>
                <a:gd name="connsiteY13" fmla="*/ 26333 h 803172"/>
                <a:gd name="connsiteX14" fmla="*/ 784567 w 1069268"/>
                <a:gd name="connsiteY14" fmla="*/ 0 h 803172"/>
                <a:gd name="connsiteX15" fmla="*/ 1069268 w 1069268"/>
                <a:gd name="connsiteY15" fmla="*/ 13167 h 8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268" h="803172" extrusionOk="0">
                  <a:moveTo>
                    <a:pt x="13500" y="803172"/>
                  </a:moveTo>
                  <a:cubicBezTo>
                    <a:pt x="-6550" y="678209"/>
                    <a:pt x="-6770" y="727536"/>
                    <a:pt x="13500" y="553004"/>
                  </a:cubicBezTo>
                  <a:cubicBezTo>
                    <a:pt x="18228" y="531288"/>
                    <a:pt x="14650" y="508240"/>
                    <a:pt x="25364" y="487170"/>
                  </a:cubicBezTo>
                  <a:cubicBezTo>
                    <a:pt x="30005" y="472709"/>
                    <a:pt x="42458" y="463228"/>
                    <a:pt x="49088" y="447670"/>
                  </a:cubicBezTo>
                  <a:cubicBezTo>
                    <a:pt x="53398" y="434554"/>
                    <a:pt x="56748" y="421195"/>
                    <a:pt x="60951" y="408169"/>
                  </a:cubicBezTo>
                  <a:cubicBezTo>
                    <a:pt x="74800" y="380504"/>
                    <a:pt x="108401" y="329169"/>
                    <a:pt x="108401" y="329169"/>
                  </a:cubicBezTo>
                  <a:cubicBezTo>
                    <a:pt x="110047" y="315650"/>
                    <a:pt x="112276" y="303604"/>
                    <a:pt x="120263" y="289669"/>
                  </a:cubicBezTo>
                  <a:cubicBezTo>
                    <a:pt x="133810" y="259127"/>
                    <a:pt x="151350" y="237763"/>
                    <a:pt x="167714" y="210668"/>
                  </a:cubicBezTo>
                  <a:cubicBezTo>
                    <a:pt x="176540" y="200271"/>
                    <a:pt x="180078" y="184532"/>
                    <a:pt x="191438" y="171168"/>
                  </a:cubicBezTo>
                  <a:cubicBezTo>
                    <a:pt x="198166" y="157811"/>
                    <a:pt x="203219" y="137965"/>
                    <a:pt x="215164" y="131668"/>
                  </a:cubicBezTo>
                  <a:cubicBezTo>
                    <a:pt x="227882" y="128553"/>
                    <a:pt x="240055" y="127660"/>
                    <a:pt x="250752" y="118500"/>
                  </a:cubicBezTo>
                  <a:cubicBezTo>
                    <a:pt x="276293" y="104078"/>
                    <a:pt x="298155" y="79858"/>
                    <a:pt x="321927" y="65834"/>
                  </a:cubicBezTo>
                  <a:cubicBezTo>
                    <a:pt x="423198" y="20306"/>
                    <a:pt x="303677" y="58552"/>
                    <a:pt x="404965" y="39500"/>
                  </a:cubicBezTo>
                  <a:cubicBezTo>
                    <a:pt x="416540" y="35760"/>
                    <a:pt x="427263" y="27955"/>
                    <a:pt x="440553" y="26333"/>
                  </a:cubicBezTo>
                  <a:cubicBezTo>
                    <a:pt x="533143" y="8041"/>
                    <a:pt x="700409" y="-8838"/>
                    <a:pt x="784567" y="0"/>
                  </a:cubicBezTo>
                  <a:cubicBezTo>
                    <a:pt x="990605" y="9231"/>
                    <a:pt x="890227" y="16038"/>
                    <a:pt x="1069268" y="13167"/>
                  </a:cubicBezTo>
                </a:path>
              </a:pathLst>
            </a:custGeom>
            <a:noFill/>
            <a:ln w="1270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126">
              <a:extLst>
                <a:ext uri="{FF2B5EF4-FFF2-40B4-BE49-F238E27FC236}">
                  <a16:creationId xmlns:a16="http://schemas.microsoft.com/office/drawing/2014/main" id="{9BC9AF7D-6135-1746-90C7-ADA6CB69C56A}"/>
                </a:ext>
              </a:extLst>
            </p:cNvPr>
            <p:cNvPicPr>
              <a:picLocks noChangeAspect="1"/>
            </p:cNvPicPr>
            <p:nvPr/>
          </p:nvPicPr>
          <p:blipFill>
            <a:blip r:embed="rId6"/>
            <a:stretch>
              <a:fillRect/>
            </a:stretch>
          </p:blipFill>
          <p:spPr>
            <a:xfrm>
              <a:off x="5624442" y="3844475"/>
              <a:ext cx="1719880" cy="558743"/>
            </a:xfrm>
            <a:prstGeom prst="rect">
              <a:avLst/>
            </a:prstGeom>
          </p:spPr>
        </p:pic>
      </p:grpSp>
      <p:sp>
        <p:nvSpPr>
          <p:cNvPr id="129" name="Freeform 128">
            <a:extLst>
              <a:ext uri="{FF2B5EF4-FFF2-40B4-BE49-F238E27FC236}">
                <a16:creationId xmlns:a16="http://schemas.microsoft.com/office/drawing/2014/main" id="{ACE79807-249A-014B-83A1-827BED1E3D24}"/>
              </a:ext>
            </a:extLst>
          </p:cNvPr>
          <p:cNvSpPr/>
          <p:nvPr/>
        </p:nvSpPr>
        <p:spPr>
          <a:xfrm rot="5881735" flipH="1">
            <a:off x="4594765" y="3115421"/>
            <a:ext cx="687879" cy="2877263"/>
          </a:xfrm>
          <a:custGeom>
            <a:avLst/>
            <a:gdLst>
              <a:gd name="connsiteX0" fmla="*/ 8685 w 687879"/>
              <a:gd name="connsiteY0" fmla="*/ 2877263 h 2877263"/>
              <a:gd name="connsiteX1" fmla="*/ 8685 w 687879"/>
              <a:gd name="connsiteY1" fmla="*/ 1981068 h 2877263"/>
              <a:gd name="connsiteX2" fmla="*/ 16317 w 687879"/>
              <a:gd name="connsiteY2" fmla="*/ 1745226 h 2877263"/>
              <a:gd name="connsiteX3" fmla="*/ 31579 w 687879"/>
              <a:gd name="connsiteY3" fmla="*/ 1603721 h 2877263"/>
              <a:gd name="connsiteX4" fmla="*/ 39211 w 687879"/>
              <a:gd name="connsiteY4" fmla="*/ 1462217 h 2877263"/>
              <a:gd name="connsiteX5" fmla="*/ 69736 w 687879"/>
              <a:gd name="connsiteY5" fmla="*/ 1179207 h 2877263"/>
              <a:gd name="connsiteX6" fmla="*/ 77367 w 687879"/>
              <a:gd name="connsiteY6" fmla="*/ 1037703 h 2877263"/>
              <a:gd name="connsiteX7" fmla="*/ 107893 w 687879"/>
              <a:gd name="connsiteY7" fmla="*/ 754694 h 2877263"/>
              <a:gd name="connsiteX8" fmla="*/ 123156 w 687879"/>
              <a:gd name="connsiteY8" fmla="*/ 613189 h 2877263"/>
              <a:gd name="connsiteX9" fmla="*/ 138419 w 687879"/>
              <a:gd name="connsiteY9" fmla="*/ 471684 h 2877263"/>
              <a:gd name="connsiteX10" fmla="*/ 161313 w 687879"/>
              <a:gd name="connsiteY10" fmla="*/ 424513 h 2877263"/>
              <a:gd name="connsiteX11" fmla="*/ 207101 w 687879"/>
              <a:gd name="connsiteY11" fmla="*/ 235842 h 2877263"/>
              <a:gd name="connsiteX12" fmla="*/ 260521 w 687879"/>
              <a:gd name="connsiteY12" fmla="*/ 141504 h 2877263"/>
              <a:gd name="connsiteX13" fmla="*/ 283415 w 687879"/>
              <a:gd name="connsiteY13" fmla="*/ 94337 h 2877263"/>
              <a:gd name="connsiteX14" fmla="*/ 504725 w 687879"/>
              <a:gd name="connsiteY14" fmla="*/ 0 h 2877263"/>
              <a:gd name="connsiteX15" fmla="*/ 687879 w 687879"/>
              <a:gd name="connsiteY15" fmla="*/ 47171 h 28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879" h="2877263" extrusionOk="0">
                <a:moveTo>
                  <a:pt x="8685" y="2877263"/>
                </a:moveTo>
                <a:cubicBezTo>
                  <a:pt x="-22822" y="2420692"/>
                  <a:pt x="-6063" y="2603737"/>
                  <a:pt x="8685" y="1981068"/>
                </a:cubicBezTo>
                <a:cubicBezTo>
                  <a:pt x="20367" y="1903545"/>
                  <a:pt x="3353" y="1820560"/>
                  <a:pt x="16317" y="1745226"/>
                </a:cubicBezTo>
                <a:cubicBezTo>
                  <a:pt x="15366" y="1696222"/>
                  <a:pt x="27066" y="1656694"/>
                  <a:pt x="31579" y="1603721"/>
                </a:cubicBezTo>
                <a:cubicBezTo>
                  <a:pt x="31623" y="1557307"/>
                  <a:pt x="37391" y="1506678"/>
                  <a:pt x="39211" y="1462217"/>
                </a:cubicBezTo>
                <a:cubicBezTo>
                  <a:pt x="48120" y="1363108"/>
                  <a:pt x="69736" y="1179207"/>
                  <a:pt x="69736" y="1179207"/>
                </a:cubicBezTo>
                <a:cubicBezTo>
                  <a:pt x="63737" y="1130733"/>
                  <a:pt x="69722" y="1084687"/>
                  <a:pt x="77367" y="1037703"/>
                </a:cubicBezTo>
                <a:cubicBezTo>
                  <a:pt x="85333" y="929601"/>
                  <a:pt x="90700" y="858785"/>
                  <a:pt x="107893" y="754694"/>
                </a:cubicBezTo>
                <a:cubicBezTo>
                  <a:pt x="108507" y="705664"/>
                  <a:pt x="118596" y="644264"/>
                  <a:pt x="123156" y="613189"/>
                </a:cubicBezTo>
                <a:cubicBezTo>
                  <a:pt x="126131" y="565680"/>
                  <a:pt x="130985" y="490650"/>
                  <a:pt x="138419" y="471684"/>
                </a:cubicBezTo>
                <a:cubicBezTo>
                  <a:pt x="146465" y="456577"/>
                  <a:pt x="154481" y="450727"/>
                  <a:pt x="161313" y="424513"/>
                </a:cubicBezTo>
                <a:cubicBezTo>
                  <a:pt x="181556" y="375935"/>
                  <a:pt x="193276" y="276076"/>
                  <a:pt x="207101" y="235842"/>
                </a:cubicBezTo>
                <a:cubicBezTo>
                  <a:pt x="273339" y="112820"/>
                  <a:pt x="198945" y="234084"/>
                  <a:pt x="260521" y="141504"/>
                </a:cubicBezTo>
                <a:cubicBezTo>
                  <a:pt x="266950" y="128057"/>
                  <a:pt x="275114" y="102257"/>
                  <a:pt x="283415" y="94337"/>
                </a:cubicBezTo>
                <a:cubicBezTo>
                  <a:pt x="342756" y="29740"/>
                  <a:pt x="454217" y="14395"/>
                  <a:pt x="504725" y="0"/>
                </a:cubicBezTo>
                <a:cubicBezTo>
                  <a:pt x="637101" y="56162"/>
                  <a:pt x="573009" y="48836"/>
                  <a:pt x="687879" y="47171"/>
                </a:cubicBezTo>
              </a:path>
            </a:pathLst>
          </a:custGeom>
          <a:noFill/>
          <a:ln w="1270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25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dissolv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dissolve">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dissolv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dissolve">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dissolve">
                                      <p:cBhvr>
                                        <p:cTn id="2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animBg="1"/>
      <p:bldP spid="12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8F4012-3FF1-AE45-8192-1FC36E2F74E1}"/>
              </a:ext>
            </a:extLst>
          </p:cNvPr>
          <p:cNvSpPr>
            <a:spLocks noGrp="1"/>
          </p:cNvSpPr>
          <p:nvPr>
            <p:ph type="sldNum" idx="10"/>
          </p:nvPr>
        </p:nvSpPr>
        <p:spPr/>
        <p:txBody>
          <a:bodyPr/>
          <a:lstStyle/>
          <a:p>
            <a:pPr>
              <a:defRPr/>
            </a:pPr>
            <a:fld id="{E254D74D-04A3-DC41-85BE-66EE1B054D78}" type="slidenum">
              <a:rPr lang="en-US" altLang="en-US" smtClean="0"/>
              <a:pPr>
                <a:defRPr/>
              </a:pPr>
              <a:t>20</a:t>
            </a:fld>
            <a:endParaRPr lang="en-US" altLang="en-US"/>
          </a:p>
        </p:txBody>
      </p:sp>
      <p:grpSp>
        <p:nvGrpSpPr>
          <p:cNvPr id="36" name="Group 35">
            <a:extLst>
              <a:ext uri="{FF2B5EF4-FFF2-40B4-BE49-F238E27FC236}">
                <a16:creationId xmlns:a16="http://schemas.microsoft.com/office/drawing/2014/main" id="{B563BACA-8499-D249-8433-49A713C6BA56}"/>
              </a:ext>
            </a:extLst>
          </p:cNvPr>
          <p:cNvGrpSpPr/>
          <p:nvPr/>
        </p:nvGrpSpPr>
        <p:grpSpPr>
          <a:xfrm>
            <a:off x="2756247" y="679195"/>
            <a:ext cx="2734802" cy="728888"/>
            <a:chOff x="2756247" y="679195"/>
            <a:chExt cx="2734802" cy="728888"/>
          </a:xfrm>
        </p:grpSpPr>
        <p:grpSp>
          <p:nvGrpSpPr>
            <p:cNvPr id="31" name="Group 30">
              <a:extLst>
                <a:ext uri="{FF2B5EF4-FFF2-40B4-BE49-F238E27FC236}">
                  <a16:creationId xmlns:a16="http://schemas.microsoft.com/office/drawing/2014/main" id="{1F704B32-E0F2-B345-BC92-5BD5CB6F458F}"/>
                </a:ext>
              </a:extLst>
            </p:cNvPr>
            <p:cNvGrpSpPr/>
            <p:nvPr/>
          </p:nvGrpSpPr>
          <p:grpSpPr>
            <a:xfrm>
              <a:off x="2756247" y="679195"/>
              <a:ext cx="2734802" cy="728888"/>
              <a:chOff x="2859764" y="1731618"/>
              <a:chExt cx="2734802" cy="728888"/>
            </a:xfrm>
          </p:grpSpPr>
          <p:grpSp>
            <p:nvGrpSpPr>
              <p:cNvPr id="5" name="Group 4">
                <a:extLst>
                  <a:ext uri="{FF2B5EF4-FFF2-40B4-BE49-F238E27FC236}">
                    <a16:creationId xmlns:a16="http://schemas.microsoft.com/office/drawing/2014/main" id="{65360F7A-2B66-8D46-959D-82AA8A3A8AED}"/>
                  </a:ext>
                </a:extLst>
              </p:cNvPr>
              <p:cNvGrpSpPr>
                <a:grpSpLocks noChangeAspect="1"/>
              </p:cNvGrpSpPr>
              <p:nvPr/>
            </p:nvGrpSpPr>
            <p:grpSpPr>
              <a:xfrm>
                <a:off x="3301262" y="2008617"/>
                <a:ext cx="1007735" cy="413735"/>
                <a:chOff x="3675121" y="3048834"/>
                <a:chExt cx="1762475" cy="723601"/>
              </a:xfrm>
            </p:grpSpPr>
            <p:cxnSp>
              <p:nvCxnSpPr>
                <p:cNvPr id="6" name="Straight Connector 5">
                  <a:extLst>
                    <a:ext uri="{FF2B5EF4-FFF2-40B4-BE49-F238E27FC236}">
                      <a16:creationId xmlns:a16="http://schemas.microsoft.com/office/drawing/2014/main" id="{9184D12A-3A9E-6C42-848E-790C3ADA1068}"/>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28126D-4CAE-5740-9972-904774474B35}"/>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4C4C0F-1DF6-7243-BA59-490CEB7850D9}"/>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736F9D0-64E1-484E-925E-39B6A5E94D10}"/>
                    </a:ext>
                  </a:extLst>
                </p:cNvPr>
                <p:cNvGrpSpPr/>
                <p:nvPr/>
              </p:nvGrpSpPr>
              <p:grpSpPr>
                <a:xfrm>
                  <a:off x="3990333" y="3048834"/>
                  <a:ext cx="1016928" cy="723601"/>
                  <a:chOff x="3990333" y="3048834"/>
                  <a:chExt cx="1016928" cy="723601"/>
                </a:xfrm>
              </p:grpSpPr>
              <p:sp>
                <p:nvSpPr>
                  <p:cNvPr id="10" name="Stored Data 71">
                    <a:extLst>
                      <a:ext uri="{FF2B5EF4-FFF2-40B4-BE49-F238E27FC236}">
                        <a16:creationId xmlns:a16="http://schemas.microsoft.com/office/drawing/2014/main" id="{2DDA39BC-3AE7-254C-8834-EA94D704F0B0}"/>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ored Data 71">
                    <a:extLst>
                      <a:ext uri="{FF2B5EF4-FFF2-40B4-BE49-F238E27FC236}">
                        <a16:creationId xmlns:a16="http://schemas.microsoft.com/office/drawing/2014/main" id="{4024EA8B-7612-B34D-9D8D-2D7F567B9C5A}"/>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 name="Group 11">
                <a:extLst>
                  <a:ext uri="{FF2B5EF4-FFF2-40B4-BE49-F238E27FC236}">
                    <a16:creationId xmlns:a16="http://schemas.microsoft.com/office/drawing/2014/main" id="{7546A0EC-064A-2C44-B55F-87F3E693A78E}"/>
                  </a:ext>
                </a:extLst>
              </p:cNvPr>
              <p:cNvGrpSpPr>
                <a:grpSpLocks noChangeAspect="1"/>
              </p:cNvGrpSpPr>
              <p:nvPr/>
            </p:nvGrpSpPr>
            <p:grpSpPr>
              <a:xfrm>
                <a:off x="4290811" y="1902128"/>
                <a:ext cx="1005605" cy="432558"/>
                <a:chOff x="4042896" y="1715660"/>
                <a:chExt cx="1722940" cy="741118"/>
              </a:xfrm>
            </p:grpSpPr>
            <p:cxnSp>
              <p:nvCxnSpPr>
                <p:cNvPr id="13" name="Straight Connector 12">
                  <a:extLst>
                    <a:ext uri="{FF2B5EF4-FFF2-40B4-BE49-F238E27FC236}">
                      <a16:creationId xmlns:a16="http://schemas.microsoft.com/office/drawing/2014/main" id="{F4D3B226-CAFE-904D-AE7D-F46E10A67878}"/>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777D52-9168-564E-ABFB-6D74D759A9EB}"/>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322982-151E-8648-9381-33F9C8921756}"/>
                    </a:ext>
                  </a:extLst>
                </p:cNvPr>
                <p:cNvCxnSpPr>
                  <a:cxnSpLocks/>
                </p:cNvCxnSpPr>
                <p:nvPr/>
              </p:nvCxnSpPr>
              <p:spPr>
                <a:xfrm flipV="1">
                  <a:off x="5346319" y="2086217"/>
                  <a:ext cx="419517"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elay 15">
                  <a:extLst>
                    <a:ext uri="{FF2B5EF4-FFF2-40B4-BE49-F238E27FC236}">
                      <a16:creationId xmlns:a16="http://schemas.microsoft.com/office/drawing/2014/main" id="{0243ECAE-6C63-DF4B-A316-7D682CB35897}"/>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9C7FAAD7-77A0-1843-A72F-8AC6D2BCC04A}"/>
                  </a:ext>
                </a:extLst>
              </p:cNvPr>
              <p:cNvSpPr txBox="1"/>
              <p:nvPr/>
            </p:nvSpPr>
            <p:spPr>
              <a:xfrm>
                <a:off x="2859764" y="1731618"/>
                <a:ext cx="287258" cy="276999"/>
              </a:xfrm>
              <a:prstGeom prst="rect">
                <a:avLst/>
              </a:prstGeom>
              <a:noFill/>
            </p:spPr>
            <p:txBody>
              <a:bodyPr wrap="none" rtlCol="0">
                <a:spAutoFit/>
              </a:bodyPr>
              <a:lstStyle/>
              <a:p>
                <a:r>
                  <a:rPr lang="en-US" sz="1200" dirty="0"/>
                  <a:t>A</a:t>
                </a:r>
                <a:endParaRPr lang="en-US" dirty="0"/>
              </a:p>
            </p:txBody>
          </p:sp>
          <p:sp>
            <p:nvSpPr>
              <p:cNvPr id="18" name="TextBox 17">
                <a:extLst>
                  <a:ext uri="{FF2B5EF4-FFF2-40B4-BE49-F238E27FC236}">
                    <a16:creationId xmlns:a16="http://schemas.microsoft.com/office/drawing/2014/main" id="{086C3298-B18F-FF49-BD35-C408054FFF22}"/>
                  </a:ext>
                </a:extLst>
              </p:cNvPr>
              <p:cNvSpPr txBox="1"/>
              <p:nvPr/>
            </p:nvSpPr>
            <p:spPr>
              <a:xfrm>
                <a:off x="2859764" y="2183507"/>
                <a:ext cx="287258" cy="276999"/>
              </a:xfrm>
              <a:prstGeom prst="rect">
                <a:avLst/>
              </a:prstGeom>
              <a:noFill/>
            </p:spPr>
            <p:txBody>
              <a:bodyPr wrap="none" rtlCol="0">
                <a:spAutoFit/>
              </a:bodyPr>
              <a:lstStyle/>
              <a:p>
                <a:r>
                  <a:rPr lang="en-US" sz="1200" dirty="0"/>
                  <a:t>B</a:t>
                </a:r>
                <a:endParaRPr lang="en-US" dirty="0"/>
              </a:p>
            </p:txBody>
          </p:sp>
          <p:cxnSp>
            <p:nvCxnSpPr>
              <p:cNvPr id="19" name="Straight Connector 18">
                <a:extLst>
                  <a:ext uri="{FF2B5EF4-FFF2-40B4-BE49-F238E27FC236}">
                    <a16:creationId xmlns:a16="http://schemas.microsoft.com/office/drawing/2014/main" id="{80FB1211-89F3-7C43-AB0C-9DA325976871}"/>
                  </a:ext>
                </a:extLst>
              </p:cNvPr>
              <p:cNvCxnSpPr>
                <a:cxnSpLocks/>
              </p:cNvCxnSpPr>
              <p:nvPr/>
            </p:nvCxnSpPr>
            <p:spPr>
              <a:xfrm flipV="1">
                <a:off x="3129660" y="1870117"/>
                <a:ext cx="11793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E3050F-FA92-7141-9EED-C38173FFDA03}"/>
                  </a:ext>
                </a:extLst>
              </p:cNvPr>
              <p:cNvCxnSpPr>
                <a:cxnSpLocks/>
              </p:cNvCxnSpPr>
              <p:nvPr/>
            </p:nvCxnSpPr>
            <p:spPr>
              <a:xfrm flipV="1">
                <a:off x="3308083" y="187011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E7308E-7B22-1B4C-BB9B-DEBFE43E55C3}"/>
                  </a:ext>
                </a:extLst>
              </p:cNvPr>
              <p:cNvCxnSpPr>
                <a:cxnSpLocks/>
              </p:cNvCxnSpPr>
              <p:nvPr/>
            </p:nvCxnSpPr>
            <p:spPr>
              <a:xfrm flipV="1">
                <a:off x="4297253" y="1866170"/>
                <a:ext cx="0" cy="153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F96ACF-458D-3A47-B1B6-D3419A634E72}"/>
                  </a:ext>
                </a:extLst>
              </p:cNvPr>
              <p:cNvCxnSpPr/>
              <p:nvPr/>
            </p:nvCxnSpPr>
            <p:spPr>
              <a:xfrm flipV="1">
                <a:off x="3127255" y="2322005"/>
                <a:ext cx="24228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953FC9B-59F9-B44E-BDC7-DC54D08D1D76}"/>
                  </a:ext>
                </a:extLst>
              </p:cNvPr>
              <p:cNvSpPr txBox="1"/>
              <p:nvPr/>
            </p:nvSpPr>
            <p:spPr>
              <a:xfrm>
                <a:off x="5307308" y="1983651"/>
                <a:ext cx="287258" cy="276999"/>
              </a:xfrm>
              <a:prstGeom prst="rect">
                <a:avLst/>
              </a:prstGeom>
              <a:noFill/>
            </p:spPr>
            <p:txBody>
              <a:bodyPr wrap="none" rtlCol="0">
                <a:spAutoFit/>
              </a:bodyPr>
              <a:lstStyle/>
              <a:p>
                <a:r>
                  <a:rPr lang="en-US" sz="1200" dirty="0"/>
                  <a:t>X</a:t>
                </a:r>
                <a:endParaRPr lang="en-US" dirty="0"/>
              </a:p>
            </p:txBody>
          </p:sp>
        </p:grpSp>
        <p:sp>
          <p:nvSpPr>
            <p:cNvPr id="35" name="Oval 34">
              <a:extLst>
                <a:ext uri="{FF2B5EF4-FFF2-40B4-BE49-F238E27FC236}">
                  <a16:creationId xmlns:a16="http://schemas.microsoft.com/office/drawing/2014/main" id="{31446873-3916-744C-8D15-B7549AC6652D}"/>
                </a:ext>
              </a:extLst>
            </p:cNvPr>
            <p:cNvSpPr/>
            <p:nvPr/>
          </p:nvSpPr>
          <p:spPr>
            <a:xfrm>
              <a:off x="3165429" y="770397"/>
              <a:ext cx="94594" cy="94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455C749-7606-484D-A954-132314DA928A}"/>
              </a:ext>
            </a:extLst>
          </p:cNvPr>
          <p:cNvGrpSpPr/>
          <p:nvPr/>
        </p:nvGrpSpPr>
        <p:grpSpPr>
          <a:xfrm>
            <a:off x="2908647" y="1702859"/>
            <a:ext cx="1719129" cy="277000"/>
            <a:chOff x="2908647" y="1702859"/>
            <a:chExt cx="1719129" cy="277000"/>
          </a:xfrm>
        </p:grpSpPr>
        <p:grpSp>
          <p:nvGrpSpPr>
            <p:cNvPr id="34" name="Group 33">
              <a:extLst>
                <a:ext uri="{FF2B5EF4-FFF2-40B4-BE49-F238E27FC236}">
                  <a16:creationId xmlns:a16="http://schemas.microsoft.com/office/drawing/2014/main" id="{77BB3134-1B6E-3444-B480-ADA508844E6D}"/>
                </a:ext>
              </a:extLst>
            </p:cNvPr>
            <p:cNvGrpSpPr/>
            <p:nvPr/>
          </p:nvGrpSpPr>
          <p:grpSpPr>
            <a:xfrm>
              <a:off x="2908647" y="1702860"/>
              <a:ext cx="1449233" cy="276999"/>
              <a:chOff x="2908647" y="1702860"/>
              <a:chExt cx="1449233" cy="276999"/>
            </a:xfrm>
          </p:grpSpPr>
          <p:sp>
            <p:nvSpPr>
              <p:cNvPr id="32" name="TextBox 31">
                <a:extLst>
                  <a:ext uri="{FF2B5EF4-FFF2-40B4-BE49-F238E27FC236}">
                    <a16:creationId xmlns:a16="http://schemas.microsoft.com/office/drawing/2014/main" id="{67572B8A-FB57-1B4E-88CF-E742A1704BEE}"/>
                  </a:ext>
                </a:extLst>
              </p:cNvPr>
              <p:cNvSpPr txBox="1"/>
              <p:nvPr/>
            </p:nvSpPr>
            <p:spPr>
              <a:xfrm>
                <a:off x="2908647" y="1702860"/>
                <a:ext cx="287258" cy="276999"/>
              </a:xfrm>
              <a:prstGeom prst="rect">
                <a:avLst/>
              </a:prstGeom>
              <a:noFill/>
            </p:spPr>
            <p:txBody>
              <a:bodyPr wrap="none" rtlCol="0">
                <a:spAutoFit/>
              </a:bodyPr>
              <a:lstStyle/>
              <a:p>
                <a:r>
                  <a:rPr lang="en-US" sz="1200" dirty="0"/>
                  <a:t>A</a:t>
                </a:r>
                <a:endParaRPr lang="en-US" dirty="0"/>
              </a:p>
            </p:txBody>
          </p:sp>
          <p:cxnSp>
            <p:nvCxnSpPr>
              <p:cNvPr id="33" name="Straight Connector 32">
                <a:extLst>
                  <a:ext uri="{FF2B5EF4-FFF2-40B4-BE49-F238E27FC236}">
                    <a16:creationId xmlns:a16="http://schemas.microsoft.com/office/drawing/2014/main" id="{0A3210B2-CA2A-9043-A9FF-E7C1FC4FB652}"/>
                  </a:ext>
                </a:extLst>
              </p:cNvPr>
              <p:cNvCxnSpPr>
                <a:cxnSpLocks/>
              </p:cNvCxnSpPr>
              <p:nvPr/>
            </p:nvCxnSpPr>
            <p:spPr>
              <a:xfrm flipV="1">
                <a:off x="3178543" y="1841359"/>
                <a:ext cx="11793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FD3C9B94-8664-D34B-9633-1B291F1233D2}"/>
                </a:ext>
              </a:extLst>
            </p:cNvPr>
            <p:cNvSpPr txBox="1"/>
            <p:nvPr/>
          </p:nvSpPr>
          <p:spPr>
            <a:xfrm>
              <a:off x="4340518" y="1702859"/>
              <a:ext cx="287258" cy="276999"/>
            </a:xfrm>
            <a:prstGeom prst="rect">
              <a:avLst/>
            </a:prstGeom>
            <a:noFill/>
          </p:spPr>
          <p:txBody>
            <a:bodyPr wrap="none" rtlCol="0">
              <a:spAutoFit/>
            </a:bodyPr>
            <a:lstStyle/>
            <a:p>
              <a:r>
                <a:rPr lang="en-US" sz="1200" dirty="0"/>
                <a:t>X</a:t>
              </a:r>
              <a:endParaRPr lang="en-US" dirty="0"/>
            </a:p>
          </p:txBody>
        </p:sp>
      </p:grpSp>
      <p:sp>
        <p:nvSpPr>
          <p:cNvPr id="50" name="TextBox 49">
            <a:extLst>
              <a:ext uri="{FF2B5EF4-FFF2-40B4-BE49-F238E27FC236}">
                <a16:creationId xmlns:a16="http://schemas.microsoft.com/office/drawing/2014/main" id="{2BC57B70-1634-8C4A-B2F3-FEDEA964D2B9}"/>
              </a:ext>
            </a:extLst>
          </p:cNvPr>
          <p:cNvSpPr txBox="1"/>
          <p:nvPr/>
        </p:nvSpPr>
        <p:spPr>
          <a:xfrm>
            <a:off x="4011585" y="1171152"/>
            <a:ext cx="287258" cy="276999"/>
          </a:xfrm>
          <a:prstGeom prst="rect">
            <a:avLst/>
          </a:prstGeom>
          <a:noFill/>
        </p:spPr>
        <p:txBody>
          <a:bodyPr wrap="square" rtlCol="0">
            <a:spAutoFit/>
          </a:bodyPr>
          <a:lstStyle/>
          <a:p>
            <a:r>
              <a:rPr lang="en-US" sz="1200" dirty="0">
                <a:solidFill>
                  <a:srgbClr val="FF0000"/>
                </a:solidFill>
              </a:rPr>
              <a:t>C</a:t>
            </a:r>
            <a:endParaRPr lang="en-US" dirty="0">
              <a:solidFill>
                <a:srgbClr val="FF0000"/>
              </a:solidFill>
            </a:endParaRPr>
          </a:p>
        </p:txBody>
      </p:sp>
      <p:grpSp>
        <p:nvGrpSpPr>
          <p:cNvPr id="73" name="Group 72">
            <a:extLst>
              <a:ext uri="{FF2B5EF4-FFF2-40B4-BE49-F238E27FC236}">
                <a16:creationId xmlns:a16="http://schemas.microsoft.com/office/drawing/2014/main" id="{305D4404-1340-5643-8D08-345DE462480A}"/>
              </a:ext>
            </a:extLst>
          </p:cNvPr>
          <p:cNvGrpSpPr/>
          <p:nvPr/>
        </p:nvGrpSpPr>
        <p:grpSpPr>
          <a:xfrm>
            <a:off x="2921078" y="2632693"/>
            <a:ext cx="2537150" cy="1154898"/>
            <a:chOff x="2921078" y="2632693"/>
            <a:chExt cx="2537150" cy="1154898"/>
          </a:xfrm>
        </p:grpSpPr>
        <p:grpSp>
          <p:nvGrpSpPr>
            <p:cNvPr id="51" name="Group 50">
              <a:extLst>
                <a:ext uri="{FF2B5EF4-FFF2-40B4-BE49-F238E27FC236}">
                  <a16:creationId xmlns:a16="http://schemas.microsoft.com/office/drawing/2014/main" id="{49B2F126-8D1F-5B4E-BCD5-ABEF8584E970}"/>
                </a:ext>
              </a:extLst>
            </p:cNvPr>
            <p:cNvGrpSpPr>
              <a:grpSpLocks noChangeAspect="1"/>
            </p:cNvGrpSpPr>
            <p:nvPr/>
          </p:nvGrpSpPr>
          <p:grpSpPr>
            <a:xfrm>
              <a:off x="4116271" y="3006682"/>
              <a:ext cx="1007735" cy="413735"/>
              <a:chOff x="3675121" y="3048834"/>
              <a:chExt cx="1762475" cy="723601"/>
            </a:xfrm>
          </p:grpSpPr>
          <p:cxnSp>
            <p:nvCxnSpPr>
              <p:cNvPr id="52" name="Straight Connector 51">
                <a:extLst>
                  <a:ext uri="{FF2B5EF4-FFF2-40B4-BE49-F238E27FC236}">
                    <a16:creationId xmlns:a16="http://schemas.microsoft.com/office/drawing/2014/main" id="{8CA37AD1-1ED7-6944-A833-F80B66EB33F3}"/>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AA861A-4AF7-2247-AC3E-4CDE87F65B9B}"/>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32F3492-DD14-0443-8B42-D0D21620DF64}"/>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7EEA697-E5D1-F84D-B475-403F349D2183}"/>
                  </a:ext>
                </a:extLst>
              </p:cNvPr>
              <p:cNvGrpSpPr/>
              <p:nvPr/>
            </p:nvGrpSpPr>
            <p:grpSpPr>
              <a:xfrm>
                <a:off x="3990333" y="3048834"/>
                <a:ext cx="1016928" cy="723601"/>
                <a:chOff x="3990333" y="3048834"/>
                <a:chExt cx="1016928" cy="723601"/>
              </a:xfrm>
            </p:grpSpPr>
            <p:sp>
              <p:nvSpPr>
                <p:cNvPr id="56" name="Stored Data 71">
                  <a:extLst>
                    <a:ext uri="{FF2B5EF4-FFF2-40B4-BE49-F238E27FC236}">
                      <a16:creationId xmlns:a16="http://schemas.microsoft.com/office/drawing/2014/main" id="{C3B12DCB-19F5-C348-B80C-43D6FB91566E}"/>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tored Data 71">
                  <a:extLst>
                    <a:ext uri="{FF2B5EF4-FFF2-40B4-BE49-F238E27FC236}">
                      <a16:creationId xmlns:a16="http://schemas.microsoft.com/office/drawing/2014/main" id="{BD68CCFF-DDB1-1646-8EC8-8F46B111A9D3}"/>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8" name="Group 57">
              <a:extLst>
                <a:ext uri="{FF2B5EF4-FFF2-40B4-BE49-F238E27FC236}">
                  <a16:creationId xmlns:a16="http://schemas.microsoft.com/office/drawing/2014/main" id="{AE64BA90-F080-D946-B66C-2804458BC3BE}"/>
                </a:ext>
              </a:extLst>
            </p:cNvPr>
            <p:cNvGrpSpPr>
              <a:grpSpLocks noChangeAspect="1"/>
            </p:cNvGrpSpPr>
            <p:nvPr/>
          </p:nvGrpSpPr>
          <p:grpSpPr>
            <a:xfrm>
              <a:off x="3214505" y="2632693"/>
              <a:ext cx="914400" cy="476503"/>
              <a:chOff x="379248" y="5807937"/>
              <a:chExt cx="1448058" cy="752875"/>
            </a:xfrm>
          </p:grpSpPr>
          <p:cxnSp>
            <p:nvCxnSpPr>
              <p:cNvPr id="59" name="Straight Connector 58">
                <a:extLst>
                  <a:ext uri="{FF2B5EF4-FFF2-40B4-BE49-F238E27FC236}">
                    <a16:creationId xmlns:a16="http://schemas.microsoft.com/office/drawing/2014/main" id="{9815001A-F83A-A046-BF37-2531432E1698}"/>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1F9F096-4CA4-8B4C-BF04-D7DFB27D251B}"/>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FB4B5630-9330-BB49-8668-2B7F5B656503}"/>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riangle 61">
                <a:extLst>
                  <a:ext uri="{FF2B5EF4-FFF2-40B4-BE49-F238E27FC236}">
                    <a16:creationId xmlns:a16="http://schemas.microsoft.com/office/drawing/2014/main" id="{F27D0D30-BDC9-034F-ABF8-93B69A9837D2}"/>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CB70FCC8-7A4E-C543-846B-2B12E244BF47}"/>
                </a:ext>
              </a:extLst>
            </p:cNvPr>
            <p:cNvGrpSpPr>
              <a:grpSpLocks noChangeAspect="1"/>
            </p:cNvGrpSpPr>
            <p:nvPr/>
          </p:nvGrpSpPr>
          <p:grpSpPr>
            <a:xfrm>
              <a:off x="3217925" y="3311088"/>
              <a:ext cx="914400" cy="476503"/>
              <a:chOff x="379248" y="5807937"/>
              <a:chExt cx="1448058" cy="752875"/>
            </a:xfrm>
          </p:grpSpPr>
          <p:cxnSp>
            <p:nvCxnSpPr>
              <p:cNvPr id="64" name="Straight Connector 63">
                <a:extLst>
                  <a:ext uri="{FF2B5EF4-FFF2-40B4-BE49-F238E27FC236}">
                    <a16:creationId xmlns:a16="http://schemas.microsoft.com/office/drawing/2014/main" id="{3CDB967A-5FF9-BD4E-B805-9CBFD461C281}"/>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A43B2B-35BC-634A-B291-A3E4D5B6776F}"/>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92A4EE69-B866-4249-8253-CD29F7C33848}"/>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riangle 66">
                <a:extLst>
                  <a:ext uri="{FF2B5EF4-FFF2-40B4-BE49-F238E27FC236}">
                    <a16:creationId xmlns:a16="http://schemas.microsoft.com/office/drawing/2014/main" id="{DE87338A-CA9F-6C4A-A88E-A45921EE53BB}"/>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8" name="Straight Connector 67">
              <a:extLst>
                <a:ext uri="{FF2B5EF4-FFF2-40B4-BE49-F238E27FC236}">
                  <a16:creationId xmlns:a16="http://schemas.microsoft.com/office/drawing/2014/main" id="{2BF0EBAF-42B6-924F-AD63-92A84B57364D}"/>
                </a:ext>
              </a:extLst>
            </p:cNvPr>
            <p:cNvCxnSpPr>
              <a:cxnSpLocks/>
            </p:cNvCxnSpPr>
            <p:nvPr/>
          </p:nvCxnSpPr>
          <p:spPr>
            <a:xfrm flipV="1">
              <a:off x="4121844" y="2866274"/>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8596F71-BA1F-4146-AD29-0E3886889794}"/>
                </a:ext>
              </a:extLst>
            </p:cNvPr>
            <p:cNvCxnSpPr>
              <a:cxnSpLocks/>
            </p:cNvCxnSpPr>
            <p:nvPr/>
          </p:nvCxnSpPr>
          <p:spPr>
            <a:xfrm flipV="1">
              <a:off x="4125158" y="330690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6D7B034-287D-AA45-962A-AA017A231DE9}"/>
                </a:ext>
              </a:extLst>
            </p:cNvPr>
            <p:cNvSpPr txBox="1"/>
            <p:nvPr/>
          </p:nvSpPr>
          <p:spPr>
            <a:xfrm>
              <a:off x="2921078" y="2716518"/>
              <a:ext cx="287258" cy="276999"/>
            </a:xfrm>
            <a:prstGeom prst="rect">
              <a:avLst/>
            </a:prstGeom>
            <a:noFill/>
          </p:spPr>
          <p:txBody>
            <a:bodyPr wrap="none" rtlCol="0">
              <a:spAutoFit/>
            </a:bodyPr>
            <a:lstStyle/>
            <a:p>
              <a:r>
                <a:rPr lang="en-US" sz="1200" dirty="0"/>
                <a:t>P</a:t>
              </a:r>
              <a:endParaRPr lang="en-US" dirty="0"/>
            </a:p>
          </p:txBody>
        </p:sp>
        <p:sp>
          <p:nvSpPr>
            <p:cNvPr id="71" name="TextBox 70">
              <a:extLst>
                <a:ext uri="{FF2B5EF4-FFF2-40B4-BE49-F238E27FC236}">
                  <a16:creationId xmlns:a16="http://schemas.microsoft.com/office/drawing/2014/main" id="{08AE5F52-0126-0945-82EA-FEDBF929A80D}"/>
                </a:ext>
              </a:extLst>
            </p:cNvPr>
            <p:cNvSpPr txBox="1"/>
            <p:nvPr/>
          </p:nvSpPr>
          <p:spPr>
            <a:xfrm>
              <a:off x="2921078" y="3416883"/>
              <a:ext cx="304892" cy="276999"/>
            </a:xfrm>
            <a:prstGeom prst="rect">
              <a:avLst/>
            </a:prstGeom>
            <a:noFill/>
          </p:spPr>
          <p:txBody>
            <a:bodyPr wrap="none" rtlCol="0">
              <a:spAutoFit/>
            </a:bodyPr>
            <a:lstStyle/>
            <a:p>
              <a:r>
                <a:rPr lang="en-US" sz="1200" dirty="0"/>
                <a:t>Q</a:t>
              </a:r>
              <a:endParaRPr lang="en-US" dirty="0"/>
            </a:p>
          </p:txBody>
        </p:sp>
        <p:sp>
          <p:nvSpPr>
            <p:cNvPr id="72" name="TextBox 71">
              <a:extLst>
                <a:ext uri="{FF2B5EF4-FFF2-40B4-BE49-F238E27FC236}">
                  <a16:creationId xmlns:a16="http://schemas.microsoft.com/office/drawing/2014/main" id="{70D04B82-654F-7A4E-AEB8-1306337E7538}"/>
                </a:ext>
              </a:extLst>
            </p:cNvPr>
            <p:cNvSpPr txBox="1"/>
            <p:nvPr/>
          </p:nvSpPr>
          <p:spPr>
            <a:xfrm>
              <a:off x="5127688" y="3084382"/>
              <a:ext cx="330540" cy="276999"/>
            </a:xfrm>
            <a:prstGeom prst="rect">
              <a:avLst/>
            </a:prstGeom>
            <a:noFill/>
          </p:spPr>
          <p:txBody>
            <a:bodyPr wrap="none" rtlCol="0">
              <a:spAutoFit/>
            </a:bodyPr>
            <a:lstStyle/>
            <a:p>
              <a:r>
                <a:rPr lang="en-US" sz="1200" dirty="0"/>
                <a:t>W</a:t>
              </a:r>
              <a:endParaRPr lang="en-US" dirty="0"/>
            </a:p>
          </p:txBody>
        </p:sp>
      </p:grpSp>
      <p:grpSp>
        <p:nvGrpSpPr>
          <p:cNvPr id="90" name="Group 89">
            <a:extLst>
              <a:ext uri="{FF2B5EF4-FFF2-40B4-BE49-F238E27FC236}">
                <a16:creationId xmlns:a16="http://schemas.microsoft.com/office/drawing/2014/main" id="{3A46C51E-1397-D048-9195-FE6E7A8619EC}"/>
              </a:ext>
            </a:extLst>
          </p:cNvPr>
          <p:cNvGrpSpPr/>
          <p:nvPr/>
        </p:nvGrpSpPr>
        <p:grpSpPr>
          <a:xfrm>
            <a:off x="687769" y="2703390"/>
            <a:ext cx="1401617" cy="479309"/>
            <a:chOff x="687769" y="2703390"/>
            <a:chExt cx="1401617" cy="479309"/>
          </a:xfrm>
        </p:grpSpPr>
        <p:grpSp>
          <p:nvGrpSpPr>
            <p:cNvPr id="75" name="Group 74">
              <a:extLst>
                <a:ext uri="{FF2B5EF4-FFF2-40B4-BE49-F238E27FC236}">
                  <a16:creationId xmlns:a16="http://schemas.microsoft.com/office/drawing/2014/main" id="{155F78B3-EBEF-AC43-BF54-D60BED409D82}"/>
                </a:ext>
              </a:extLst>
            </p:cNvPr>
            <p:cNvGrpSpPr>
              <a:grpSpLocks noChangeAspect="1"/>
            </p:cNvGrpSpPr>
            <p:nvPr/>
          </p:nvGrpSpPr>
          <p:grpSpPr>
            <a:xfrm>
              <a:off x="915787" y="2747021"/>
              <a:ext cx="914400" cy="402959"/>
              <a:chOff x="3279279" y="4177246"/>
              <a:chExt cx="1681757" cy="741118"/>
            </a:xfrm>
          </p:grpSpPr>
          <p:cxnSp>
            <p:nvCxnSpPr>
              <p:cNvPr id="84" name="Straight Connector 83">
                <a:extLst>
                  <a:ext uri="{FF2B5EF4-FFF2-40B4-BE49-F238E27FC236}">
                    <a16:creationId xmlns:a16="http://schemas.microsoft.com/office/drawing/2014/main" id="{AA549A27-58D4-A34B-9A39-4ED3EE25FD89}"/>
                  </a:ext>
                </a:extLst>
              </p:cNvPr>
              <p:cNvCxnSpPr/>
              <p:nvPr/>
            </p:nvCxnSpPr>
            <p:spPr>
              <a:xfrm flipV="1">
                <a:off x="3279279" y="4734370"/>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B04702B-6ACF-C548-A2A5-02AB8880D537}"/>
                  </a:ext>
                </a:extLst>
              </p:cNvPr>
              <p:cNvCxnSpPr/>
              <p:nvPr/>
            </p:nvCxnSpPr>
            <p:spPr>
              <a:xfrm flipV="1">
                <a:off x="3279279" y="4371022"/>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7B12866F-88CE-5A4D-B0C0-6E3B07218CD0}"/>
                  </a:ext>
                </a:extLst>
              </p:cNvPr>
              <p:cNvGrpSpPr/>
              <p:nvPr/>
            </p:nvGrpSpPr>
            <p:grpSpPr>
              <a:xfrm>
                <a:off x="4584720" y="4496209"/>
                <a:ext cx="376316" cy="117436"/>
                <a:chOff x="1490775" y="1289057"/>
                <a:chExt cx="376316" cy="117436"/>
              </a:xfrm>
            </p:grpSpPr>
            <p:cxnSp>
              <p:nvCxnSpPr>
                <p:cNvPr id="88" name="Straight Connector 87">
                  <a:extLst>
                    <a:ext uri="{FF2B5EF4-FFF2-40B4-BE49-F238E27FC236}">
                      <a16:creationId xmlns:a16="http://schemas.microsoft.com/office/drawing/2014/main" id="{0E9B456F-0320-A64D-B764-0A57C26808C9}"/>
                    </a:ext>
                  </a:extLst>
                </p:cNvPr>
                <p:cNvCxnSpPr/>
                <p:nvPr/>
              </p:nvCxnSpPr>
              <p:spPr>
                <a:xfrm flipV="1">
                  <a:off x="1603168" y="1347775"/>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D111A4A0-7755-7B4B-8182-7779762973BE}"/>
                    </a:ext>
                  </a:extLst>
                </p:cNvPr>
                <p:cNvSpPr/>
                <p:nvPr/>
              </p:nvSpPr>
              <p:spPr>
                <a:xfrm>
                  <a:off x="149077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Delay 86">
                <a:extLst>
                  <a:ext uri="{FF2B5EF4-FFF2-40B4-BE49-F238E27FC236}">
                    <a16:creationId xmlns:a16="http://schemas.microsoft.com/office/drawing/2014/main" id="{D22ACCB0-54E6-1647-B542-712EDE117E05}"/>
                  </a:ext>
                </a:extLst>
              </p:cNvPr>
              <p:cNvSpPr/>
              <p:nvPr/>
            </p:nvSpPr>
            <p:spPr>
              <a:xfrm>
                <a:off x="3694386" y="4177246"/>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TextBox 76">
              <a:extLst>
                <a:ext uri="{FF2B5EF4-FFF2-40B4-BE49-F238E27FC236}">
                  <a16:creationId xmlns:a16="http://schemas.microsoft.com/office/drawing/2014/main" id="{FDBC7A5D-174E-4346-94B1-84F5DDF42A2E}"/>
                </a:ext>
              </a:extLst>
            </p:cNvPr>
            <p:cNvSpPr txBox="1"/>
            <p:nvPr/>
          </p:nvSpPr>
          <p:spPr>
            <a:xfrm>
              <a:off x="687769" y="2703390"/>
              <a:ext cx="287258" cy="276999"/>
            </a:xfrm>
            <a:prstGeom prst="rect">
              <a:avLst/>
            </a:prstGeom>
            <a:noFill/>
          </p:spPr>
          <p:txBody>
            <a:bodyPr wrap="none" rtlCol="0">
              <a:spAutoFit/>
            </a:bodyPr>
            <a:lstStyle/>
            <a:p>
              <a:r>
                <a:rPr lang="en-US" sz="1200" dirty="0"/>
                <a:t>P</a:t>
              </a:r>
              <a:endParaRPr lang="en-US" dirty="0"/>
            </a:p>
          </p:txBody>
        </p:sp>
        <p:sp>
          <p:nvSpPr>
            <p:cNvPr id="78" name="TextBox 77">
              <a:extLst>
                <a:ext uri="{FF2B5EF4-FFF2-40B4-BE49-F238E27FC236}">
                  <a16:creationId xmlns:a16="http://schemas.microsoft.com/office/drawing/2014/main" id="{38B0DE0F-DD98-4F42-B1BB-64D20A0C9F40}"/>
                </a:ext>
              </a:extLst>
            </p:cNvPr>
            <p:cNvSpPr txBox="1"/>
            <p:nvPr/>
          </p:nvSpPr>
          <p:spPr>
            <a:xfrm>
              <a:off x="692181" y="2905700"/>
              <a:ext cx="304892" cy="276999"/>
            </a:xfrm>
            <a:prstGeom prst="rect">
              <a:avLst/>
            </a:prstGeom>
            <a:noFill/>
          </p:spPr>
          <p:txBody>
            <a:bodyPr wrap="none" rtlCol="0">
              <a:spAutoFit/>
            </a:bodyPr>
            <a:lstStyle/>
            <a:p>
              <a:r>
                <a:rPr lang="en-US" sz="1200" dirty="0"/>
                <a:t>Q</a:t>
              </a:r>
              <a:endParaRPr lang="en-US" dirty="0"/>
            </a:p>
          </p:txBody>
        </p:sp>
        <p:sp>
          <p:nvSpPr>
            <p:cNvPr id="79" name="TextBox 78">
              <a:extLst>
                <a:ext uri="{FF2B5EF4-FFF2-40B4-BE49-F238E27FC236}">
                  <a16:creationId xmlns:a16="http://schemas.microsoft.com/office/drawing/2014/main" id="{DCBAA47E-6647-0648-8985-E2280A1CEDFD}"/>
                </a:ext>
              </a:extLst>
            </p:cNvPr>
            <p:cNvSpPr txBox="1"/>
            <p:nvPr/>
          </p:nvSpPr>
          <p:spPr>
            <a:xfrm>
              <a:off x="1758846" y="2812700"/>
              <a:ext cx="330540" cy="276999"/>
            </a:xfrm>
            <a:prstGeom prst="rect">
              <a:avLst/>
            </a:prstGeom>
            <a:noFill/>
          </p:spPr>
          <p:txBody>
            <a:bodyPr wrap="none" rtlCol="0">
              <a:spAutoFit/>
            </a:bodyPr>
            <a:lstStyle/>
            <a:p>
              <a:r>
                <a:rPr lang="en-US" sz="1200" dirty="0"/>
                <a:t>W</a:t>
              </a:r>
              <a:endParaRPr lang="en-US" dirty="0"/>
            </a:p>
          </p:txBody>
        </p:sp>
      </p:grpSp>
      <p:grpSp>
        <p:nvGrpSpPr>
          <p:cNvPr id="102" name="Group 101">
            <a:extLst>
              <a:ext uri="{FF2B5EF4-FFF2-40B4-BE49-F238E27FC236}">
                <a16:creationId xmlns:a16="http://schemas.microsoft.com/office/drawing/2014/main" id="{982C5311-C2ED-0345-9FC7-3C83BD23D507}"/>
              </a:ext>
            </a:extLst>
          </p:cNvPr>
          <p:cNvGrpSpPr/>
          <p:nvPr/>
        </p:nvGrpSpPr>
        <p:grpSpPr>
          <a:xfrm>
            <a:off x="5833549" y="546308"/>
            <a:ext cx="2547492" cy="1384995"/>
            <a:chOff x="5833549" y="546308"/>
            <a:chExt cx="2547492" cy="1384995"/>
          </a:xfrm>
        </p:grpSpPr>
        <p:grpSp>
          <p:nvGrpSpPr>
            <p:cNvPr id="49" name="Group 48">
              <a:extLst>
                <a:ext uri="{FF2B5EF4-FFF2-40B4-BE49-F238E27FC236}">
                  <a16:creationId xmlns:a16="http://schemas.microsoft.com/office/drawing/2014/main" id="{45C1AFC3-4590-B84A-914A-0F04B932F710}"/>
                </a:ext>
              </a:extLst>
            </p:cNvPr>
            <p:cNvGrpSpPr/>
            <p:nvPr/>
          </p:nvGrpSpPr>
          <p:grpSpPr>
            <a:xfrm>
              <a:off x="5833549" y="546308"/>
              <a:ext cx="2547492" cy="1384995"/>
              <a:chOff x="5843488" y="546308"/>
              <a:chExt cx="2547492" cy="1384995"/>
            </a:xfrm>
          </p:grpSpPr>
          <p:grpSp>
            <p:nvGrpSpPr>
              <p:cNvPr id="39" name="Group 38">
                <a:extLst>
                  <a:ext uri="{FF2B5EF4-FFF2-40B4-BE49-F238E27FC236}">
                    <a16:creationId xmlns:a16="http://schemas.microsoft.com/office/drawing/2014/main" id="{4AC50157-046F-364C-A5C0-105330D2FF1E}"/>
                  </a:ext>
                </a:extLst>
              </p:cNvPr>
              <p:cNvGrpSpPr/>
              <p:nvPr/>
            </p:nvGrpSpPr>
            <p:grpSpPr>
              <a:xfrm>
                <a:off x="5843488" y="546308"/>
                <a:ext cx="2547492" cy="1384995"/>
                <a:chOff x="1047070" y="3336204"/>
                <a:chExt cx="2547492" cy="1384995"/>
              </a:xfrm>
            </p:grpSpPr>
            <p:sp>
              <p:nvSpPr>
                <p:cNvPr id="40" name="TextBox 39">
                  <a:extLst>
                    <a:ext uri="{FF2B5EF4-FFF2-40B4-BE49-F238E27FC236}">
                      <a16:creationId xmlns:a16="http://schemas.microsoft.com/office/drawing/2014/main" id="{03A7B2FA-BB57-0D48-B475-07998B010F70}"/>
                    </a:ext>
                  </a:extLst>
                </p:cNvPr>
                <p:cNvSpPr txBox="1"/>
                <p:nvPr/>
              </p:nvSpPr>
              <p:spPr>
                <a:xfrm>
                  <a:off x="1047070" y="3336204"/>
                  <a:ext cx="2547492" cy="1384995"/>
                </a:xfrm>
                <a:prstGeom prst="rect">
                  <a:avLst/>
                </a:prstGeom>
                <a:noFill/>
              </p:spPr>
              <p:txBody>
                <a:bodyPr wrap="none" rtlCol="0">
                  <a:spAutoFit/>
                </a:bodyPr>
                <a:lstStyle/>
                <a:p>
                  <a:r>
                    <a:rPr lang="en-US" dirty="0">
                      <a:latin typeface="Courier" pitchFamily="2" charset="0"/>
                    </a:rPr>
                    <a:t>      </a:t>
                  </a:r>
                  <a:r>
                    <a:rPr lang="en-US" dirty="0">
                      <a:solidFill>
                        <a:srgbClr val="FF0000"/>
                      </a:solidFill>
                      <a:latin typeface="Courier" pitchFamily="2" charset="0"/>
                    </a:rPr>
                    <a:t>C</a:t>
                  </a:r>
                  <a:r>
                    <a:rPr lang="en-US" dirty="0">
                      <a:latin typeface="Courier" pitchFamily="2" charset="0"/>
                    </a:rPr>
                    <a:t>   X=A</a:t>
                  </a:r>
                  <a:r>
                    <a:rPr lang="en-US" dirty="0">
                      <a:solidFill>
                        <a:srgbClr val="FF0000"/>
                      </a:solidFill>
                      <a:latin typeface="Courier" pitchFamily="2" charset="0"/>
                    </a:rPr>
                    <a:t>C</a:t>
                  </a:r>
                </a:p>
                <a:p>
                  <a:r>
                    <a:rPr lang="en-US" dirty="0">
                      <a:latin typeface="Courier" pitchFamily="2" charset="0"/>
                    </a:rPr>
                    <a:t>A B (A+B) X=A(A+B) X=A</a:t>
                  </a:r>
                </a:p>
                <a:p>
                  <a:r>
                    <a:rPr lang="en-US" dirty="0">
                      <a:latin typeface="Courier" pitchFamily="2" charset="0"/>
                    </a:rPr>
                    <a:t>0 0   0      0      0</a:t>
                  </a:r>
                </a:p>
                <a:p>
                  <a:r>
                    <a:rPr lang="en-US" dirty="0">
                      <a:latin typeface="Courier" pitchFamily="2" charset="0"/>
                    </a:rPr>
                    <a:t>0 1   1      0      0</a:t>
                  </a:r>
                </a:p>
                <a:p>
                  <a:r>
                    <a:rPr lang="en-US" dirty="0">
                      <a:latin typeface="Courier" pitchFamily="2" charset="0"/>
                    </a:rPr>
                    <a:t>1 0   1      1      1</a:t>
                  </a:r>
                </a:p>
                <a:p>
                  <a:r>
                    <a:rPr lang="en-US" dirty="0">
                      <a:latin typeface="Courier" pitchFamily="2" charset="0"/>
                    </a:rPr>
                    <a:t>1 1   1      1      1</a:t>
                  </a:r>
                </a:p>
              </p:txBody>
            </p:sp>
            <p:cxnSp>
              <p:nvCxnSpPr>
                <p:cNvPr id="41" name="Straight Connector 40">
                  <a:extLst>
                    <a:ext uri="{FF2B5EF4-FFF2-40B4-BE49-F238E27FC236}">
                      <a16:creationId xmlns:a16="http://schemas.microsoft.com/office/drawing/2014/main" id="{5C97C2C4-E400-374F-8171-4DC52BBF8884}"/>
                    </a:ext>
                  </a:extLst>
                </p:cNvPr>
                <p:cNvCxnSpPr>
                  <a:cxnSpLocks/>
                </p:cNvCxnSpPr>
                <p:nvPr/>
              </p:nvCxnSpPr>
              <p:spPr>
                <a:xfrm>
                  <a:off x="1078601" y="3805334"/>
                  <a:ext cx="2334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93C42F-D376-A84B-B048-D320453A1DB2}"/>
                    </a:ext>
                  </a:extLst>
                </p:cNvPr>
                <p:cNvCxnSpPr>
                  <a:cxnSpLocks/>
                </p:cNvCxnSpPr>
                <p:nvPr/>
              </p:nvCxnSpPr>
              <p:spPr>
                <a:xfrm flipV="1">
                  <a:off x="1529405" y="3409778"/>
                  <a:ext cx="0" cy="1221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AAB2E704-0707-EA4B-B429-18A06CE0DFB0}"/>
                  </a:ext>
                </a:extLst>
              </p:cNvPr>
              <p:cNvCxnSpPr>
                <a:cxnSpLocks/>
              </p:cNvCxnSpPr>
              <p:nvPr/>
            </p:nvCxnSpPr>
            <p:spPr>
              <a:xfrm flipV="1">
                <a:off x="6895653" y="617789"/>
                <a:ext cx="0" cy="122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5A426403-B49C-AE48-8A27-4A4E353B730D}"/>
                  </a:ext>
                </a:extLst>
              </p:cNvPr>
              <p:cNvSpPr/>
              <p:nvPr/>
            </p:nvSpPr>
            <p:spPr>
              <a:xfrm>
                <a:off x="7935024" y="568092"/>
                <a:ext cx="384027" cy="131351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3CAE6D56-51F2-F14D-9D0B-6F278770D600}"/>
                  </a:ext>
                </a:extLst>
              </p:cNvPr>
              <p:cNvSpPr/>
              <p:nvPr/>
            </p:nvSpPr>
            <p:spPr>
              <a:xfrm>
                <a:off x="6947740" y="568093"/>
                <a:ext cx="905377" cy="1313514"/>
              </a:xfrm>
              <a:prstGeom prst="roundRect">
                <a:avLst>
                  <a:gd name="adj" fmla="val 5136"/>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0" name="Straight Connector 99">
              <a:extLst>
                <a:ext uri="{FF2B5EF4-FFF2-40B4-BE49-F238E27FC236}">
                  <a16:creationId xmlns:a16="http://schemas.microsoft.com/office/drawing/2014/main" id="{78817461-656F-8847-86A0-B16AE06AB186}"/>
                </a:ext>
              </a:extLst>
            </p:cNvPr>
            <p:cNvCxnSpPr>
              <a:cxnSpLocks/>
            </p:cNvCxnSpPr>
            <p:nvPr/>
          </p:nvCxnSpPr>
          <p:spPr>
            <a:xfrm flipV="1">
              <a:off x="7882935" y="653311"/>
              <a:ext cx="0" cy="1188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F48D5AFB-368C-094C-B6B3-646C18472DE2}"/>
              </a:ext>
            </a:extLst>
          </p:cNvPr>
          <p:cNvGrpSpPr/>
          <p:nvPr/>
        </p:nvGrpSpPr>
        <p:grpSpPr>
          <a:xfrm>
            <a:off x="4869630" y="3784747"/>
            <a:ext cx="2869696" cy="1169551"/>
            <a:chOff x="4869630" y="3784747"/>
            <a:chExt cx="2869696" cy="1169551"/>
          </a:xfrm>
        </p:grpSpPr>
        <p:grpSp>
          <p:nvGrpSpPr>
            <p:cNvPr id="91" name="Group 90">
              <a:extLst>
                <a:ext uri="{FF2B5EF4-FFF2-40B4-BE49-F238E27FC236}">
                  <a16:creationId xmlns:a16="http://schemas.microsoft.com/office/drawing/2014/main" id="{FA960CDA-44CB-744A-BCBB-D5535E9C1F10}"/>
                </a:ext>
              </a:extLst>
            </p:cNvPr>
            <p:cNvGrpSpPr/>
            <p:nvPr/>
          </p:nvGrpSpPr>
          <p:grpSpPr>
            <a:xfrm>
              <a:off x="4869630" y="3784747"/>
              <a:ext cx="2869696" cy="1169551"/>
              <a:chOff x="5843488" y="546308"/>
              <a:chExt cx="2869696" cy="1169551"/>
            </a:xfrm>
          </p:grpSpPr>
          <p:grpSp>
            <p:nvGrpSpPr>
              <p:cNvPr id="92" name="Group 91">
                <a:extLst>
                  <a:ext uri="{FF2B5EF4-FFF2-40B4-BE49-F238E27FC236}">
                    <a16:creationId xmlns:a16="http://schemas.microsoft.com/office/drawing/2014/main" id="{84A1DF78-814C-A948-8963-48B203CA41A6}"/>
                  </a:ext>
                </a:extLst>
              </p:cNvPr>
              <p:cNvGrpSpPr/>
              <p:nvPr/>
            </p:nvGrpSpPr>
            <p:grpSpPr>
              <a:xfrm>
                <a:off x="5843488" y="546308"/>
                <a:ext cx="2869696" cy="1169551"/>
                <a:chOff x="1047070" y="3336204"/>
                <a:chExt cx="2869696" cy="1169551"/>
              </a:xfrm>
            </p:grpSpPr>
            <p:sp>
              <p:nvSpPr>
                <p:cNvPr id="96" name="TextBox 95">
                  <a:extLst>
                    <a:ext uri="{FF2B5EF4-FFF2-40B4-BE49-F238E27FC236}">
                      <a16:creationId xmlns:a16="http://schemas.microsoft.com/office/drawing/2014/main" id="{AB577C5D-D4BC-4348-A7EB-98DAA5B6AFCB}"/>
                    </a:ext>
                  </a:extLst>
                </p:cNvPr>
                <p:cNvSpPr txBox="1"/>
                <p:nvPr/>
              </p:nvSpPr>
              <p:spPr>
                <a:xfrm>
                  <a:off x="1047070" y="3336204"/>
                  <a:ext cx="2869696" cy="1169551"/>
                </a:xfrm>
                <a:prstGeom prst="rect">
                  <a:avLst/>
                </a:prstGeom>
                <a:noFill/>
              </p:spPr>
              <p:txBody>
                <a:bodyPr wrap="none" rtlCol="0">
                  <a:spAutoFit/>
                </a:bodyPr>
                <a:lstStyle/>
                <a:p>
                  <a:r>
                    <a:rPr lang="en-US" dirty="0">
                      <a:latin typeface="Courier" pitchFamily="2" charset="0"/>
                    </a:rPr>
                    <a:t>P Q P  Q  W=P+Q  PQ  W=PQ</a:t>
                  </a:r>
                </a:p>
                <a:p>
                  <a:r>
                    <a:rPr lang="en-US" dirty="0">
                      <a:latin typeface="Courier" pitchFamily="2" charset="0"/>
                    </a:rPr>
                    <a:t>0 0 1  1    1     0   1</a:t>
                  </a:r>
                </a:p>
                <a:p>
                  <a:r>
                    <a:rPr lang="en-US" dirty="0">
                      <a:latin typeface="Courier" pitchFamily="2" charset="0"/>
                    </a:rPr>
                    <a:t>0 1 1  0    1     0   1</a:t>
                  </a:r>
                </a:p>
                <a:p>
                  <a:r>
                    <a:rPr lang="en-US" dirty="0">
                      <a:latin typeface="Courier" pitchFamily="2" charset="0"/>
                    </a:rPr>
                    <a:t>1 0 0  1    1     0   1</a:t>
                  </a:r>
                </a:p>
                <a:p>
                  <a:r>
                    <a:rPr lang="en-US" dirty="0">
                      <a:latin typeface="Courier" pitchFamily="2" charset="0"/>
                    </a:rPr>
                    <a:t>1 1 0  0    0     1   0</a:t>
                  </a:r>
                </a:p>
              </p:txBody>
            </p:sp>
            <p:cxnSp>
              <p:nvCxnSpPr>
                <p:cNvPr id="97" name="Straight Connector 96">
                  <a:extLst>
                    <a:ext uri="{FF2B5EF4-FFF2-40B4-BE49-F238E27FC236}">
                      <a16:creationId xmlns:a16="http://schemas.microsoft.com/office/drawing/2014/main" id="{1C932AC1-FD88-D844-84EC-725C028C1036}"/>
                    </a:ext>
                  </a:extLst>
                </p:cNvPr>
                <p:cNvCxnSpPr>
                  <a:cxnSpLocks/>
                </p:cNvCxnSpPr>
                <p:nvPr/>
              </p:nvCxnSpPr>
              <p:spPr>
                <a:xfrm>
                  <a:off x="1078601" y="3596615"/>
                  <a:ext cx="27221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D4AE1F4-655B-2840-9BAD-CBD4C3D51906}"/>
                    </a:ext>
                  </a:extLst>
                </p:cNvPr>
                <p:cNvCxnSpPr>
                  <a:cxnSpLocks/>
                </p:cNvCxnSpPr>
                <p:nvPr/>
              </p:nvCxnSpPr>
              <p:spPr>
                <a:xfrm flipV="1">
                  <a:off x="1509527" y="3409777"/>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4BB945F2-F4CB-5247-9DD8-79239E1A99C4}"/>
                  </a:ext>
                </a:extLst>
              </p:cNvPr>
              <p:cNvCxnSpPr>
                <a:cxnSpLocks/>
              </p:cNvCxnSpPr>
              <p:nvPr/>
            </p:nvCxnSpPr>
            <p:spPr>
              <a:xfrm flipV="1">
                <a:off x="6567659" y="619881"/>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ounded Rectangle 93">
                <a:extLst>
                  <a:ext uri="{FF2B5EF4-FFF2-40B4-BE49-F238E27FC236}">
                    <a16:creationId xmlns:a16="http://schemas.microsoft.com/office/drawing/2014/main" id="{444A0CE3-2DD2-B34A-9757-269D8E5B8157}"/>
                  </a:ext>
                </a:extLst>
              </p:cNvPr>
              <p:cNvSpPr/>
              <p:nvPr/>
            </p:nvSpPr>
            <p:spPr>
              <a:xfrm>
                <a:off x="8131780" y="567414"/>
                <a:ext cx="496915" cy="1098071"/>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ounded Rectangle 94">
                <a:extLst>
                  <a:ext uri="{FF2B5EF4-FFF2-40B4-BE49-F238E27FC236}">
                    <a16:creationId xmlns:a16="http://schemas.microsoft.com/office/drawing/2014/main" id="{CDF1C9CB-B8F7-E14D-9292-D201B9CA4209}"/>
                  </a:ext>
                </a:extLst>
              </p:cNvPr>
              <p:cNvSpPr/>
              <p:nvPr/>
            </p:nvSpPr>
            <p:spPr>
              <a:xfrm>
                <a:off x="6966310" y="559359"/>
                <a:ext cx="648220" cy="1094762"/>
              </a:xfrm>
              <a:prstGeom prst="roundRect">
                <a:avLst>
                  <a:gd name="adj" fmla="val 5136"/>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9" name="Straight Connector 98">
              <a:extLst>
                <a:ext uri="{FF2B5EF4-FFF2-40B4-BE49-F238E27FC236}">
                  <a16:creationId xmlns:a16="http://schemas.microsoft.com/office/drawing/2014/main" id="{EA7E3202-96C5-114E-8B70-8CA784B7DA46}"/>
                </a:ext>
              </a:extLst>
            </p:cNvPr>
            <p:cNvCxnSpPr>
              <a:cxnSpLocks/>
            </p:cNvCxnSpPr>
            <p:nvPr/>
          </p:nvCxnSpPr>
          <p:spPr>
            <a:xfrm flipV="1">
              <a:off x="5928697" y="3876365"/>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6CAC412-39DA-3B47-AD1E-A621ACF01B23}"/>
                </a:ext>
              </a:extLst>
            </p:cNvPr>
            <p:cNvCxnSpPr/>
            <p:nvPr/>
          </p:nvCxnSpPr>
          <p:spPr>
            <a:xfrm>
              <a:off x="5391659" y="3842967"/>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3D9FC7-759F-7A49-93D5-07B9FF590B76}"/>
                </a:ext>
              </a:extLst>
            </p:cNvPr>
            <p:cNvCxnSpPr/>
            <p:nvPr/>
          </p:nvCxnSpPr>
          <p:spPr>
            <a:xfrm>
              <a:off x="5713022" y="3846282"/>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C5DA97A-E746-B14C-9681-6AAC43093C05}"/>
                </a:ext>
              </a:extLst>
            </p:cNvPr>
            <p:cNvCxnSpPr/>
            <p:nvPr/>
          </p:nvCxnSpPr>
          <p:spPr>
            <a:xfrm>
              <a:off x="6219920" y="3836343"/>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4F8FDE3-86A8-AF46-BBD2-5B57DF3744ED}"/>
                </a:ext>
              </a:extLst>
            </p:cNvPr>
            <p:cNvCxnSpPr/>
            <p:nvPr/>
          </p:nvCxnSpPr>
          <p:spPr>
            <a:xfrm>
              <a:off x="6461771" y="3839658"/>
              <a:ext cx="102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32D031A-D4FB-7B43-8435-767CF5820CC9}"/>
                </a:ext>
              </a:extLst>
            </p:cNvPr>
            <p:cNvCxnSpPr>
              <a:cxnSpLocks/>
            </p:cNvCxnSpPr>
            <p:nvPr/>
          </p:nvCxnSpPr>
          <p:spPr>
            <a:xfrm>
              <a:off x="7389421" y="3833034"/>
              <a:ext cx="233892" cy="33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42B0B9A-67F4-1443-AB43-055C2137EDBB}"/>
                </a:ext>
              </a:extLst>
            </p:cNvPr>
            <p:cNvCxnSpPr>
              <a:cxnSpLocks/>
            </p:cNvCxnSpPr>
            <p:nvPr/>
          </p:nvCxnSpPr>
          <p:spPr>
            <a:xfrm flipV="1">
              <a:off x="6699151" y="3858320"/>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722367C-BAAD-204C-BA84-1389114A1E8B}"/>
                </a:ext>
              </a:extLst>
            </p:cNvPr>
            <p:cNvCxnSpPr>
              <a:cxnSpLocks/>
            </p:cNvCxnSpPr>
            <p:nvPr/>
          </p:nvCxnSpPr>
          <p:spPr>
            <a:xfrm flipV="1">
              <a:off x="7109969" y="3876365"/>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993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EFBFC8B-A005-0A41-B237-868669325E78}"/>
              </a:ext>
            </a:extLst>
          </p:cNvPr>
          <p:cNvGrpSpPr>
            <a:grpSpLocks noChangeAspect="1"/>
          </p:cNvGrpSpPr>
          <p:nvPr/>
        </p:nvGrpSpPr>
        <p:grpSpPr>
          <a:xfrm>
            <a:off x="3663747" y="1232239"/>
            <a:ext cx="914400" cy="476503"/>
            <a:chOff x="379248" y="5807937"/>
            <a:chExt cx="1448058" cy="752875"/>
          </a:xfrm>
        </p:grpSpPr>
        <p:cxnSp>
          <p:nvCxnSpPr>
            <p:cNvPr id="9" name="Straight Connector 8">
              <a:extLst>
                <a:ext uri="{FF2B5EF4-FFF2-40B4-BE49-F238E27FC236}">
                  <a16:creationId xmlns:a16="http://schemas.microsoft.com/office/drawing/2014/main" id="{0A253A70-F80C-C348-8C9E-7580D8F76378}"/>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F46998-2112-2148-9777-05266C6FE87E}"/>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6C53755-C800-4B41-AFB8-A5D53E6FCD05}"/>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iangle 11">
              <a:extLst>
                <a:ext uri="{FF2B5EF4-FFF2-40B4-BE49-F238E27FC236}">
                  <a16:creationId xmlns:a16="http://schemas.microsoft.com/office/drawing/2014/main" id="{A03ABDDF-9EF9-BC47-9B9C-14022BFC75B7}"/>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410A8061-F1C5-A94C-AB80-33C3A6544B3A}"/>
              </a:ext>
            </a:extLst>
          </p:cNvPr>
          <p:cNvGrpSpPr>
            <a:grpSpLocks noChangeAspect="1"/>
          </p:cNvGrpSpPr>
          <p:nvPr/>
        </p:nvGrpSpPr>
        <p:grpSpPr>
          <a:xfrm>
            <a:off x="4572000" y="1358625"/>
            <a:ext cx="1026462" cy="432558"/>
            <a:chOff x="4042896" y="1715660"/>
            <a:chExt cx="1758675" cy="741118"/>
          </a:xfrm>
        </p:grpSpPr>
        <p:cxnSp>
          <p:nvCxnSpPr>
            <p:cNvPr id="14" name="Straight Connector 13">
              <a:extLst>
                <a:ext uri="{FF2B5EF4-FFF2-40B4-BE49-F238E27FC236}">
                  <a16:creationId xmlns:a16="http://schemas.microsoft.com/office/drawing/2014/main" id="{7FAE8736-B8A2-EE4A-BB29-3C9DD3CA661B}"/>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4C1224-32DD-AA43-9634-16B890177E4C}"/>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729CDD-6453-D24D-BDD8-00C262836419}"/>
                </a:ext>
              </a:extLst>
            </p:cNvPr>
            <p:cNvCxnSpPr>
              <a:cxnSpLocks/>
              <a:endCxn id="20" idx="1"/>
            </p:cNvCxnSpPr>
            <p:nvPr/>
          </p:nvCxnSpPr>
          <p:spPr>
            <a:xfrm flipV="1">
              <a:off x="5346319" y="2086217"/>
              <a:ext cx="455252"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elay 16">
              <a:extLst>
                <a:ext uri="{FF2B5EF4-FFF2-40B4-BE49-F238E27FC236}">
                  <a16:creationId xmlns:a16="http://schemas.microsoft.com/office/drawing/2014/main" id="{9AFD11BC-C4C9-024B-AC95-23E81E76BA1A}"/>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60FB92E9-1715-9E4A-B443-9E057E7C71AD}"/>
              </a:ext>
            </a:extLst>
          </p:cNvPr>
          <p:cNvSpPr txBox="1"/>
          <p:nvPr/>
        </p:nvSpPr>
        <p:spPr>
          <a:xfrm>
            <a:off x="3385862" y="1321205"/>
            <a:ext cx="287258" cy="276999"/>
          </a:xfrm>
          <a:prstGeom prst="rect">
            <a:avLst/>
          </a:prstGeom>
          <a:noFill/>
        </p:spPr>
        <p:txBody>
          <a:bodyPr wrap="none" rtlCol="0">
            <a:spAutoFit/>
          </a:bodyPr>
          <a:lstStyle/>
          <a:p>
            <a:r>
              <a:rPr lang="en-US" sz="1200" dirty="0"/>
              <a:t>A</a:t>
            </a:r>
            <a:endParaRPr lang="en-US" dirty="0"/>
          </a:p>
        </p:txBody>
      </p:sp>
      <p:sp>
        <p:nvSpPr>
          <p:cNvPr id="19" name="TextBox 18">
            <a:extLst>
              <a:ext uri="{FF2B5EF4-FFF2-40B4-BE49-F238E27FC236}">
                <a16:creationId xmlns:a16="http://schemas.microsoft.com/office/drawing/2014/main" id="{42979280-7969-BA4D-9741-7035F2AE3C6F}"/>
              </a:ext>
            </a:extLst>
          </p:cNvPr>
          <p:cNvSpPr txBox="1"/>
          <p:nvPr/>
        </p:nvSpPr>
        <p:spPr>
          <a:xfrm>
            <a:off x="3385862" y="1699411"/>
            <a:ext cx="287258" cy="276999"/>
          </a:xfrm>
          <a:prstGeom prst="rect">
            <a:avLst/>
          </a:prstGeom>
          <a:noFill/>
        </p:spPr>
        <p:txBody>
          <a:bodyPr wrap="none" rtlCol="0">
            <a:spAutoFit/>
          </a:bodyPr>
          <a:lstStyle/>
          <a:p>
            <a:r>
              <a:rPr lang="en-US" sz="1200" dirty="0"/>
              <a:t>B</a:t>
            </a:r>
            <a:endParaRPr lang="en-US" dirty="0"/>
          </a:p>
        </p:txBody>
      </p:sp>
      <p:sp>
        <p:nvSpPr>
          <p:cNvPr id="20" name="TextBox 19">
            <a:extLst>
              <a:ext uri="{FF2B5EF4-FFF2-40B4-BE49-F238E27FC236}">
                <a16:creationId xmlns:a16="http://schemas.microsoft.com/office/drawing/2014/main" id="{1CB0175C-0A61-724E-A77C-A5C6103F328E}"/>
              </a:ext>
            </a:extLst>
          </p:cNvPr>
          <p:cNvSpPr txBox="1"/>
          <p:nvPr/>
        </p:nvSpPr>
        <p:spPr>
          <a:xfrm>
            <a:off x="5598462" y="1436404"/>
            <a:ext cx="279244" cy="276999"/>
          </a:xfrm>
          <a:prstGeom prst="rect">
            <a:avLst/>
          </a:prstGeom>
          <a:noFill/>
        </p:spPr>
        <p:txBody>
          <a:bodyPr wrap="none" rtlCol="0">
            <a:spAutoFit/>
          </a:bodyPr>
          <a:lstStyle/>
          <a:p>
            <a:r>
              <a:rPr lang="en-US" sz="1200" dirty="0"/>
              <a:t>Z</a:t>
            </a:r>
            <a:endParaRPr lang="en-US" dirty="0"/>
          </a:p>
        </p:txBody>
      </p:sp>
      <p:cxnSp>
        <p:nvCxnSpPr>
          <p:cNvPr id="21" name="Straight Connector 20">
            <a:extLst>
              <a:ext uri="{FF2B5EF4-FFF2-40B4-BE49-F238E27FC236}">
                <a16:creationId xmlns:a16="http://schemas.microsoft.com/office/drawing/2014/main" id="{9360F4A1-ECEE-9C44-A291-7C79D18F9471}"/>
              </a:ext>
            </a:extLst>
          </p:cNvPr>
          <p:cNvCxnSpPr>
            <a:cxnSpLocks/>
          </p:cNvCxnSpPr>
          <p:nvPr/>
        </p:nvCxnSpPr>
        <p:spPr>
          <a:xfrm flipV="1">
            <a:off x="3677966" y="1838222"/>
            <a:ext cx="89403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6DAC33-2CFE-ED4E-AEA1-2FE71C49982E}"/>
              </a:ext>
            </a:extLst>
          </p:cNvPr>
          <p:cNvCxnSpPr>
            <a:cxnSpLocks/>
          </p:cNvCxnSpPr>
          <p:nvPr/>
        </p:nvCxnSpPr>
        <p:spPr>
          <a:xfrm flipV="1">
            <a:off x="4572000" y="1672735"/>
            <a:ext cx="1" cy="174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3A4C8FF-B72A-4C46-A3FC-DE80E3C1DB00}"/>
              </a:ext>
            </a:extLst>
          </p:cNvPr>
          <p:cNvGrpSpPr>
            <a:grpSpLocks noChangeAspect="1"/>
          </p:cNvGrpSpPr>
          <p:nvPr/>
        </p:nvGrpSpPr>
        <p:grpSpPr>
          <a:xfrm>
            <a:off x="2951442" y="2734533"/>
            <a:ext cx="1173538" cy="432558"/>
            <a:chOff x="3790903" y="1715660"/>
            <a:chExt cx="2010668" cy="741118"/>
          </a:xfrm>
        </p:grpSpPr>
        <p:cxnSp>
          <p:nvCxnSpPr>
            <p:cNvPr id="31" name="Straight Connector 30">
              <a:extLst>
                <a:ext uri="{FF2B5EF4-FFF2-40B4-BE49-F238E27FC236}">
                  <a16:creationId xmlns:a16="http://schemas.microsoft.com/office/drawing/2014/main" id="{25B63A72-B362-4448-9AC1-2C1BC384FCC4}"/>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10A577-CC1A-F54B-891B-6FB537C5B7B6}"/>
                </a:ext>
              </a:extLst>
            </p:cNvPr>
            <p:cNvCxnSpPr>
              <a:cxnSpLocks/>
              <a:stCxn id="42" idx="3"/>
            </p:cNvCxnSpPr>
            <p:nvPr/>
          </p:nvCxnSpPr>
          <p:spPr>
            <a:xfrm>
              <a:off x="3790903" y="1903060"/>
              <a:ext cx="66710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27F812-CD79-EA40-ABDA-886B13F0AA21}"/>
                </a:ext>
              </a:extLst>
            </p:cNvPr>
            <p:cNvCxnSpPr>
              <a:cxnSpLocks/>
            </p:cNvCxnSpPr>
            <p:nvPr/>
          </p:nvCxnSpPr>
          <p:spPr>
            <a:xfrm flipV="1">
              <a:off x="5346319" y="2086219"/>
              <a:ext cx="455252"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Delay 33">
              <a:extLst>
                <a:ext uri="{FF2B5EF4-FFF2-40B4-BE49-F238E27FC236}">
                  <a16:creationId xmlns:a16="http://schemas.microsoft.com/office/drawing/2014/main" id="{598DA14E-FED2-904F-8008-028015705277}"/>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3E193E25-DF85-0C4D-A3D9-7F7F22997935}"/>
              </a:ext>
            </a:extLst>
          </p:cNvPr>
          <p:cNvGrpSpPr>
            <a:grpSpLocks noChangeAspect="1"/>
          </p:cNvGrpSpPr>
          <p:nvPr/>
        </p:nvGrpSpPr>
        <p:grpSpPr>
          <a:xfrm>
            <a:off x="2955451" y="3298187"/>
            <a:ext cx="1169531" cy="432558"/>
            <a:chOff x="3797769" y="1715660"/>
            <a:chExt cx="2003802" cy="741118"/>
          </a:xfrm>
        </p:grpSpPr>
        <p:cxnSp>
          <p:nvCxnSpPr>
            <p:cNvPr id="36" name="Straight Connector 35">
              <a:extLst>
                <a:ext uri="{FF2B5EF4-FFF2-40B4-BE49-F238E27FC236}">
                  <a16:creationId xmlns:a16="http://schemas.microsoft.com/office/drawing/2014/main" id="{7F62A89B-564A-184D-81D2-067E614BC987}"/>
                </a:ext>
              </a:extLst>
            </p:cNvPr>
            <p:cNvCxnSpPr>
              <a:cxnSpLocks/>
              <a:stCxn id="43" idx="3"/>
            </p:cNvCxnSpPr>
            <p:nvPr/>
          </p:nvCxnSpPr>
          <p:spPr>
            <a:xfrm>
              <a:off x="3797769" y="2266407"/>
              <a:ext cx="660238"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AB7F1F-2ADF-0046-867C-2A86BA97E07D}"/>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44FBBA-B2FD-4548-8143-F285E2CCE483}"/>
                </a:ext>
              </a:extLst>
            </p:cNvPr>
            <p:cNvCxnSpPr>
              <a:cxnSpLocks/>
            </p:cNvCxnSpPr>
            <p:nvPr/>
          </p:nvCxnSpPr>
          <p:spPr>
            <a:xfrm flipV="1">
              <a:off x="5346319" y="2086219"/>
              <a:ext cx="455252"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Delay 38">
              <a:extLst>
                <a:ext uri="{FF2B5EF4-FFF2-40B4-BE49-F238E27FC236}">
                  <a16:creationId xmlns:a16="http://schemas.microsoft.com/office/drawing/2014/main" id="{33D8B8B8-B063-4E48-8E14-DC7DEB7271DC}"/>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A929B707-349B-2C40-8899-FB2CF057C6AE}"/>
              </a:ext>
            </a:extLst>
          </p:cNvPr>
          <p:cNvSpPr txBox="1"/>
          <p:nvPr/>
        </p:nvSpPr>
        <p:spPr>
          <a:xfrm>
            <a:off x="5124006" y="3084382"/>
            <a:ext cx="287258" cy="276999"/>
          </a:xfrm>
          <a:prstGeom prst="rect">
            <a:avLst/>
          </a:prstGeom>
          <a:noFill/>
        </p:spPr>
        <p:txBody>
          <a:bodyPr wrap="none" rtlCol="0">
            <a:spAutoFit/>
          </a:bodyPr>
          <a:lstStyle/>
          <a:p>
            <a:r>
              <a:rPr lang="en-US" sz="1200" dirty="0"/>
              <a:t>X</a:t>
            </a:r>
            <a:endParaRPr lang="en-US" dirty="0"/>
          </a:p>
        </p:txBody>
      </p:sp>
      <p:sp>
        <p:nvSpPr>
          <p:cNvPr id="41" name="TextBox 40">
            <a:extLst>
              <a:ext uri="{FF2B5EF4-FFF2-40B4-BE49-F238E27FC236}">
                <a16:creationId xmlns:a16="http://schemas.microsoft.com/office/drawing/2014/main" id="{313A0BC5-2FB4-894D-80C4-0DC2CC4398A5}"/>
              </a:ext>
            </a:extLst>
          </p:cNvPr>
          <p:cNvSpPr txBox="1"/>
          <p:nvPr/>
        </p:nvSpPr>
        <p:spPr>
          <a:xfrm>
            <a:off x="2664184" y="3084382"/>
            <a:ext cx="304892" cy="276999"/>
          </a:xfrm>
          <a:prstGeom prst="rect">
            <a:avLst/>
          </a:prstGeom>
          <a:noFill/>
        </p:spPr>
        <p:txBody>
          <a:bodyPr wrap="none" rtlCol="0">
            <a:spAutoFit/>
          </a:bodyPr>
          <a:lstStyle/>
          <a:p>
            <a:r>
              <a:rPr lang="en-US" sz="1200" dirty="0"/>
              <a:t>Q</a:t>
            </a:r>
            <a:endParaRPr lang="en-US" dirty="0"/>
          </a:p>
        </p:txBody>
      </p:sp>
      <p:sp>
        <p:nvSpPr>
          <p:cNvPr id="42" name="TextBox 41">
            <a:extLst>
              <a:ext uri="{FF2B5EF4-FFF2-40B4-BE49-F238E27FC236}">
                <a16:creationId xmlns:a16="http://schemas.microsoft.com/office/drawing/2014/main" id="{AC00A239-2A5D-A14A-A3DF-8359399CB52E}"/>
              </a:ext>
            </a:extLst>
          </p:cNvPr>
          <p:cNvSpPr txBox="1"/>
          <p:nvPr/>
        </p:nvSpPr>
        <p:spPr>
          <a:xfrm>
            <a:off x="2664184" y="2705410"/>
            <a:ext cx="287258" cy="276999"/>
          </a:xfrm>
          <a:prstGeom prst="rect">
            <a:avLst/>
          </a:prstGeom>
          <a:noFill/>
        </p:spPr>
        <p:txBody>
          <a:bodyPr wrap="none" rtlCol="0">
            <a:spAutoFit/>
          </a:bodyPr>
          <a:lstStyle/>
          <a:p>
            <a:r>
              <a:rPr lang="en-US" sz="1200" dirty="0"/>
              <a:t>P</a:t>
            </a:r>
            <a:endParaRPr lang="en-US" dirty="0"/>
          </a:p>
        </p:txBody>
      </p:sp>
      <p:sp>
        <p:nvSpPr>
          <p:cNvPr id="43" name="TextBox 42">
            <a:extLst>
              <a:ext uri="{FF2B5EF4-FFF2-40B4-BE49-F238E27FC236}">
                <a16:creationId xmlns:a16="http://schemas.microsoft.com/office/drawing/2014/main" id="{EE52D71A-CA50-604D-93E8-89B8B13BCF47}"/>
              </a:ext>
            </a:extLst>
          </p:cNvPr>
          <p:cNvSpPr txBox="1"/>
          <p:nvPr/>
        </p:nvSpPr>
        <p:spPr>
          <a:xfrm>
            <a:off x="2660176" y="3481134"/>
            <a:ext cx="295274" cy="276999"/>
          </a:xfrm>
          <a:prstGeom prst="rect">
            <a:avLst/>
          </a:prstGeom>
          <a:noFill/>
        </p:spPr>
        <p:txBody>
          <a:bodyPr wrap="none" rtlCol="0">
            <a:spAutoFit/>
          </a:bodyPr>
          <a:lstStyle/>
          <a:p>
            <a:r>
              <a:rPr lang="en-US" sz="1200" dirty="0"/>
              <a:t>R</a:t>
            </a:r>
            <a:endParaRPr lang="en-US" dirty="0"/>
          </a:p>
        </p:txBody>
      </p:sp>
      <p:cxnSp>
        <p:nvCxnSpPr>
          <p:cNvPr id="44" name="Straight Connector 43">
            <a:extLst>
              <a:ext uri="{FF2B5EF4-FFF2-40B4-BE49-F238E27FC236}">
                <a16:creationId xmlns:a16="http://schemas.microsoft.com/office/drawing/2014/main" id="{B73C4BA2-9120-EA4F-A94B-6DB742F59BA9}"/>
              </a:ext>
            </a:extLst>
          </p:cNvPr>
          <p:cNvCxnSpPr>
            <a:cxnSpLocks/>
          </p:cNvCxnSpPr>
          <p:nvPr/>
        </p:nvCxnSpPr>
        <p:spPr>
          <a:xfrm flipV="1">
            <a:off x="3103088" y="3065988"/>
            <a:ext cx="0" cy="3229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2600002-F1DA-354C-B8D1-CA155DA091C0}"/>
              </a:ext>
            </a:extLst>
          </p:cNvPr>
          <p:cNvCxnSpPr>
            <a:cxnSpLocks/>
            <a:endCxn id="41" idx="3"/>
          </p:cNvCxnSpPr>
          <p:nvPr/>
        </p:nvCxnSpPr>
        <p:spPr>
          <a:xfrm flipH="1" flipV="1">
            <a:off x="2969076" y="3222882"/>
            <a:ext cx="129447" cy="4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8AA426A8-45FA-3C40-B7C2-1647948E937A}"/>
              </a:ext>
            </a:extLst>
          </p:cNvPr>
          <p:cNvSpPr/>
          <p:nvPr/>
        </p:nvSpPr>
        <p:spPr>
          <a:xfrm>
            <a:off x="3058082" y="3176523"/>
            <a:ext cx="94594" cy="94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54C8770B-9A7E-284E-AD9C-F5537719F7CD}"/>
              </a:ext>
            </a:extLst>
          </p:cNvPr>
          <p:cNvGrpSpPr>
            <a:grpSpLocks noChangeAspect="1"/>
          </p:cNvGrpSpPr>
          <p:nvPr/>
        </p:nvGrpSpPr>
        <p:grpSpPr>
          <a:xfrm>
            <a:off x="4116271" y="3006682"/>
            <a:ext cx="1007735" cy="413735"/>
            <a:chOff x="3675121" y="3048834"/>
            <a:chExt cx="1762475" cy="723601"/>
          </a:xfrm>
        </p:grpSpPr>
        <p:cxnSp>
          <p:nvCxnSpPr>
            <p:cNvPr id="56" name="Straight Connector 55">
              <a:extLst>
                <a:ext uri="{FF2B5EF4-FFF2-40B4-BE49-F238E27FC236}">
                  <a16:creationId xmlns:a16="http://schemas.microsoft.com/office/drawing/2014/main" id="{874A164C-7825-6443-924C-EAD069DAD316}"/>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21F2417-7036-EA4B-BA2C-BFD37C318FBD}"/>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22E7F49-CEB0-9249-BE71-EB91C3768ADA}"/>
                </a:ext>
              </a:extLst>
            </p:cNvPr>
            <p:cNvCxnSpPr>
              <a:cxnSpLocks/>
              <a:endCxn id="40" idx="1"/>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27BE606D-4D71-F946-AB5E-CC424C1EBA20}"/>
                </a:ext>
              </a:extLst>
            </p:cNvPr>
            <p:cNvGrpSpPr/>
            <p:nvPr/>
          </p:nvGrpSpPr>
          <p:grpSpPr>
            <a:xfrm>
              <a:off x="3990333" y="3048834"/>
              <a:ext cx="1016928" cy="723601"/>
              <a:chOff x="3990333" y="3048834"/>
              <a:chExt cx="1016928" cy="723601"/>
            </a:xfrm>
          </p:grpSpPr>
          <p:sp>
            <p:nvSpPr>
              <p:cNvPr id="60" name="Stored Data 71">
                <a:extLst>
                  <a:ext uri="{FF2B5EF4-FFF2-40B4-BE49-F238E27FC236}">
                    <a16:creationId xmlns:a16="http://schemas.microsoft.com/office/drawing/2014/main" id="{E2064708-D318-AE41-B035-C7FF52C18797}"/>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ored Data 71">
                <a:extLst>
                  <a:ext uri="{FF2B5EF4-FFF2-40B4-BE49-F238E27FC236}">
                    <a16:creationId xmlns:a16="http://schemas.microsoft.com/office/drawing/2014/main" id="{7727EB7C-7204-724A-9715-F20164537243}"/>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62" name="Straight Connector 61">
            <a:extLst>
              <a:ext uri="{FF2B5EF4-FFF2-40B4-BE49-F238E27FC236}">
                <a16:creationId xmlns:a16="http://schemas.microsoft.com/office/drawing/2014/main" id="{D84DB317-E445-CF4C-9CDD-0BB87C35DF65}"/>
              </a:ext>
            </a:extLst>
          </p:cNvPr>
          <p:cNvCxnSpPr>
            <a:cxnSpLocks/>
          </p:cNvCxnSpPr>
          <p:nvPr/>
        </p:nvCxnSpPr>
        <p:spPr>
          <a:xfrm flipV="1">
            <a:off x="4122553" y="2942787"/>
            <a:ext cx="1" cy="174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93B9984-A3CE-7A4B-85F9-C00E8C966B3F}"/>
              </a:ext>
            </a:extLst>
          </p:cNvPr>
          <p:cNvCxnSpPr>
            <a:cxnSpLocks/>
          </p:cNvCxnSpPr>
          <p:nvPr/>
        </p:nvCxnSpPr>
        <p:spPr>
          <a:xfrm flipV="1">
            <a:off x="4127244" y="3325044"/>
            <a:ext cx="1889" cy="186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E10750D8-8F8D-7F4C-8FD4-1833E0FA6C26}"/>
              </a:ext>
            </a:extLst>
          </p:cNvPr>
          <p:cNvGrpSpPr>
            <a:grpSpLocks noChangeAspect="1"/>
          </p:cNvGrpSpPr>
          <p:nvPr/>
        </p:nvGrpSpPr>
        <p:grpSpPr>
          <a:xfrm>
            <a:off x="6665338" y="4222022"/>
            <a:ext cx="1005605" cy="432558"/>
            <a:chOff x="4042896" y="1715660"/>
            <a:chExt cx="1722940" cy="741118"/>
          </a:xfrm>
        </p:grpSpPr>
        <p:cxnSp>
          <p:nvCxnSpPr>
            <p:cNvPr id="72" name="Straight Connector 71">
              <a:extLst>
                <a:ext uri="{FF2B5EF4-FFF2-40B4-BE49-F238E27FC236}">
                  <a16:creationId xmlns:a16="http://schemas.microsoft.com/office/drawing/2014/main" id="{69013940-ACF3-BE4D-9E54-EB86499F0FBE}"/>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6069E2-B2FD-C64A-9168-27D02EAB58EE}"/>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E47683A-6998-BA49-9E95-F60CF29E7973}"/>
                </a:ext>
              </a:extLst>
            </p:cNvPr>
            <p:cNvCxnSpPr>
              <a:cxnSpLocks/>
              <a:endCxn id="92" idx="1"/>
            </p:cNvCxnSpPr>
            <p:nvPr/>
          </p:nvCxnSpPr>
          <p:spPr>
            <a:xfrm flipV="1">
              <a:off x="5346319" y="2086217"/>
              <a:ext cx="419517"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Delay 74">
              <a:extLst>
                <a:ext uri="{FF2B5EF4-FFF2-40B4-BE49-F238E27FC236}">
                  <a16:creationId xmlns:a16="http://schemas.microsoft.com/office/drawing/2014/main" id="{6F8D5FCD-3218-A747-A871-04C911CCBE26}"/>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78B57042-40B1-704A-B826-8C096199E56E}"/>
              </a:ext>
            </a:extLst>
          </p:cNvPr>
          <p:cNvGrpSpPr>
            <a:grpSpLocks noChangeAspect="1"/>
          </p:cNvGrpSpPr>
          <p:nvPr/>
        </p:nvGrpSpPr>
        <p:grpSpPr>
          <a:xfrm>
            <a:off x="5601914" y="4332663"/>
            <a:ext cx="1107301" cy="413735"/>
            <a:chOff x="3675121" y="3048834"/>
            <a:chExt cx="1936612" cy="723601"/>
          </a:xfrm>
        </p:grpSpPr>
        <p:cxnSp>
          <p:nvCxnSpPr>
            <p:cNvPr id="77" name="Straight Connector 76">
              <a:extLst>
                <a:ext uri="{FF2B5EF4-FFF2-40B4-BE49-F238E27FC236}">
                  <a16:creationId xmlns:a16="http://schemas.microsoft.com/office/drawing/2014/main" id="{594B2A5E-4250-0A42-B35D-C16D25A5AC92}"/>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66280B6-E1C3-E24C-8109-1B62565C6226}"/>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BE4A017-7078-4142-8AAB-4C6FB5736E6B}"/>
                </a:ext>
              </a:extLst>
            </p:cNvPr>
            <p:cNvCxnSpPr>
              <a:cxnSpLocks/>
            </p:cNvCxnSpPr>
            <p:nvPr/>
          </p:nvCxnSpPr>
          <p:spPr>
            <a:xfrm flipV="1">
              <a:off x="5010436" y="3413846"/>
              <a:ext cx="601297"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31BE2BED-D210-5D42-9E36-07957E8FE8C9}"/>
                </a:ext>
              </a:extLst>
            </p:cNvPr>
            <p:cNvGrpSpPr/>
            <p:nvPr/>
          </p:nvGrpSpPr>
          <p:grpSpPr>
            <a:xfrm>
              <a:off x="3990333" y="3048834"/>
              <a:ext cx="1016928" cy="723601"/>
              <a:chOff x="3990333" y="3048834"/>
              <a:chExt cx="1016928" cy="723601"/>
            </a:xfrm>
          </p:grpSpPr>
          <p:sp>
            <p:nvSpPr>
              <p:cNvPr id="81" name="Stored Data 71">
                <a:extLst>
                  <a:ext uri="{FF2B5EF4-FFF2-40B4-BE49-F238E27FC236}">
                    <a16:creationId xmlns:a16="http://schemas.microsoft.com/office/drawing/2014/main" id="{E8558601-5F14-3F41-8CBF-9D712DE64AF5}"/>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ored Data 71">
                <a:extLst>
                  <a:ext uri="{FF2B5EF4-FFF2-40B4-BE49-F238E27FC236}">
                    <a16:creationId xmlns:a16="http://schemas.microsoft.com/office/drawing/2014/main" id="{35A12578-4831-2141-A2BF-0A06E3132409}"/>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3" name="TextBox 82">
            <a:extLst>
              <a:ext uri="{FF2B5EF4-FFF2-40B4-BE49-F238E27FC236}">
                <a16:creationId xmlns:a16="http://schemas.microsoft.com/office/drawing/2014/main" id="{094FC3B4-F90E-1348-82F2-16DFABB14186}"/>
              </a:ext>
            </a:extLst>
          </p:cNvPr>
          <p:cNvSpPr txBox="1"/>
          <p:nvPr/>
        </p:nvSpPr>
        <p:spPr>
          <a:xfrm>
            <a:off x="5315997" y="4299801"/>
            <a:ext cx="287258" cy="276999"/>
          </a:xfrm>
          <a:prstGeom prst="rect">
            <a:avLst/>
          </a:prstGeom>
          <a:noFill/>
        </p:spPr>
        <p:txBody>
          <a:bodyPr wrap="none" rtlCol="0">
            <a:spAutoFit/>
          </a:bodyPr>
          <a:lstStyle/>
          <a:p>
            <a:r>
              <a:rPr lang="en-US" sz="1200" dirty="0"/>
              <a:t>P</a:t>
            </a:r>
            <a:endParaRPr lang="en-US" dirty="0"/>
          </a:p>
        </p:txBody>
      </p:sp>
      <p:sp>
        <p:nvSpPr>
          <p:cNvPr id="84" name="TextBox 83">
            <a:extLst>
              <a:ext uri="{FF2B5EF4-FFF2-40B4-BE49-F238E27FC236}">
                <a16:creationId xmlns:a16="http://schemas.microsoft.com/office/drawing/2014/main" id="{282E9BE3-C325-6B4E-B0B7-57D1CD72CDAD}"/>
              </a:ext>
            </a:extLst>
          </p:cNvPr>
          <p:cNvSpPr txBox="1"/>
          <p:nvPr/>
        </p:nvSpPr>
        <p:spPr>
          <a:xfrm>
            <a:off x="5311632" y="4516080"/>
            <a:ext cx="295274" cy="276999"/>
          </a:xfrm>
          <a:prstGeom prst="rect">
            <a:avLst/>
          </a:prstGeom>
          <a:noFill/>
        </p:spPr>
        <p:txBody>
          <a:bodyPr wrap="none" rtlCol="0">
            <a:spAutoFit/>
          </a:bodyPr>
          <a:lstStyle/>
          <a:p>
            <a:r>
              <a:rPr lang="en-US" sz="1200" dirty="0"/>
              <a:t>R</a:t>
            </a:r>
            <a:endParaRPr lang="en-US" dirty="0"/>
          </a:p>
        </p:txBody>
      </p:sp>
      <p:sp>
        <p:nvSpPr>
          <p:cNvPr id="86" name="TextBox 85">
            <a:extLst>
              <a:ext uri="{FF2B5EF4-FFF2-40B4-BE49-F238E27FC236}">
                <a16:creationId xmlns:a16="http://schemas.microsoft.com/office/drawing/2014/main" id="{2036D82E-F657-9A43-B43E-AC26DBCAD474}"/>
              </a:ext>
            </a:extLst>
          </p:cNvPr>
          <p:cNvSpPr txBox="1"/>
          <p:nvPr/>
        </p:nvSpPr>
        <p:spPr>
          <a:xfrm>
            <a:off x="5308102" y="4054400"/>
            <a:ext cx="304892" cy="276999"/>
          </a:xfrm>
          <a:prstGeom prst="rect">
            <a:avLst/>
          </a:prstGeom>
          <a:noFill/>
        </p:spPr>
        <p:txBody>
          <a:bodyPr wrap="none" rtlCol="0">
            <a:spAutoFit/>
          </a:bodyPr>
          <a:lstStyle/>
          <a:p>
            <a:r>
              <a:rPr lang="en-US" sz="1200" dirty="0"/>
              <a:t>Q</a:t>
            </a:r>
            <a:endParaRPr lang="en-US" dirty="0"/>
          </a:p>
        </p:txBody>
      </p:sp>
      <p:cxnSp>
        <p:nvCxnSpPr>
          <p:cNvPr id="87" name="Straight Connector 86">
            <a:extLst>
              <a:ext uri="{FF2B5EF4-FFF2-40B4-BE49-F238E27FC236}">
                <a16:creationId xmlns:a16="http://schemas.microsoft.com/office/drawing/2014/main" id="{6121C591-8E68-8848-B82C-A89D92BA91F0}"/>
              </a:ext>
            </a:extLst>
          </p:cNvPr>
          <p:cNvCxnSpPr>
            <a:cxnSpLocks/>
          </p:cNvCxnSpPr>
          <p:nvPr/>
        </p:nvCxnSpPr>
        <p:spPr>
          <a:xfrm flipV="1">
            <a:off x="5595360" y="4190125"/>
            <a:ext cx="1074117" cy="2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E6241A-27E3-C749-825F-65D7DA26043A}"/>
              </a:ext>
            </a:extLst>
          </p:cNvPr>
          <p:cNvCxnSpPr>
            <a:cxnSpLocks/>
          </p:cNvCxnSpPr>
          <p:nvPr/>
        </p:nvCxnSpPr>
        <p:spPr>
          <a:xfrm flipV="1">
            <a:off x="6669477" y="4177143"/>
            <a:ext cx="0" cy="1395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D4BC333-288D-0D49-B419-EDDF2857092E}"/>
              </a:ext>
            </a:extLst>
          </p:cNvPr>
          <p:cNvSpPr txBox="1"/>
          <p:nvPr/>
        </p:nvSpPr>
        <p:spPr>
          <a:xfrm>
            <a:off x="7670943" y="4299800"/>
            <a:ext cx="287258" cy="276999"/>
          </a:xfrm>
          <a:prstGeom prst="rect">
            <a:avLst/>
          </a:prstGeom>
          <a:noFill/>
        </p:spPr>
        <p:txBody>
          <a:bodyPr wrap="none" rtlCol="0">
            <a:spAutoFit/>
          </a:bodyPr>
          <a:lstStyle/>
          <a:p>
            <a:r>
              <a:rPr lang="en-US" sz="1200" dirty="0"/>
              <a:t>X</a:t>
            </a:r>
            <a:endParaRPr lang="en-US" dirty="0"/>
          </a:p>
        </p:txBody>
      </p:sp>
    </p:spTree>
    <p:extLst>
      <p:ext uri="{BB962C8B-B14F-4D97-AF65-F5344CB8AC3E}">
        <p14:creationId xmlns:p14="http://schemas.microsoft.com/office/powerpoint/2010/main" val="3227182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574EBD-B8FB-0148-9418-16C57917A1B5}"/>
              </a:ext>
            </a:extLst>
          </p:cNvPr>
          <p:cNvSpPr>
            <a:spLocks noGrp="1"/>
          </p:cNvSpPr>
          <p:nvPr>
            <p:ph type="sldNum" idx="10"/>
          </p:nvPr>
        </p:nvSpPr>
        <p:spPr/>
        <p:txBody>
          <a:bodyPr/>
          <a:lstStyle/>
          <a:p>
            <a:pPr>
              <a:defRPr/>
            </a:pPr>
            <a:fld id="{E254D74D-04A3-DC41-85BE-66EE1B054D78}" type="slidenum">
              <a:rPr lang="en-US" altLang="en-US" smtClean="0"/>
              <a:pPr>
                <a:defRPr/>
              </a:pPr>
              <a:t>22</a:t>
            </a:fld>
            <a:endParaRPr lang="en-US" altLang="en-US"/>
          </a:p>
        </p:txBody>
      </p:sp>
      <p:grpSp>
        <p:nvGrpSpPr>
          <p:cNvPr id="10" name="Group 9">
            <a:extLst>
              <a:ext uri="{FF2B5EF4-FFF2-40B4-BE49-F238E27FC236}">
                <a16:creationId xmlns:a16="http://schemas.microsoft.com/office/drawing/2014/main" id="{E3067214-DCFA-2240-84C5-58618EA30E29}"/>
              </a:ext>
            </a:extLst>
          </p:cNvPr>
          <p:cNvGrpSpPr>
            <a:grpSpLocks noChangeAspect="1"/>
          </p:cNvGrpSpPr>
          <p:nvPr/>
        </p:nvGrpSpPr>
        <p:grpSpPr>
          <a:xfrm>
            <a:off x="797669" y="2740453"/>
            <a:ext cx="2065570" cy="402959"/>
            <a:chOff x="1426928" y="4177246"/>
            <a:chExt cx="3798979" cy="741118"/>
          </a:xfrm>
        </p:grpSpPr>
        <p:cxnSp>
          <p:nvCxnSpPr>
            <p:cNvPr id="11" name="Straight Connector 10">
              <a:extLst>
                <a:ext uri="{FF2B5EF4-FFF2-40B4-BE49-F238E27FC236}">
                  <a16:creationId xmlns:a16="http://schemas.microsoft.com/office/drawing/2014/main" id="{07C63253-8DF3-264D-86E2-1679B2D4E8D0}"/>
                </a:ext>
              </a:extLst>
            </p:cNvPr>
            <p:cNvCxnSpPr/>
            <p:nvPr/>
          </p:nvCxnSpPr>
          <p:spPr>
            <a:xfrm flipV="1">
              <a:off x="3279279" y="4734370"/>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5C98B1-5CE9-9F4E-9C73-23A57C462673}"/>
                </a:ext>
              </a:extLst>
            </p:cNvPr>
            <p:cNvCxnSpPr>
              <a:cxnSpLocks/>
            </p:cNvCxnSpPr>
            <p:nvPr/>
          </p:nvCxnSpPr>
          <p:spPr>
            <a:xfrm flipV="1">
              <a:off x="1426928" y="4371023"/>
              <a:ext cx="2267459" cy="31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EBF8E2C-A1CE-CD4E-92E4-E3DD8F3E52E7}"/>
                </a:ext>
              </a:extLst>
            </p:cNvPr>
            <p:cNvGrpSpPr/>
            <p:nvPr/>
          </p:nvGrpSpPr>
          <p:grpSpPr>
            <a:xfrm>
              <a:off x="4584720" y="4496209"/>
              <a:ext cx="641187" cy="117436"/>
              <a:chOff x="1490775" y="1289057"/>
              <a:chExt cx="641187" cy="117436"/>
            </a:xfrm>
          </p:grpSpPr>
          <p:cxnSp>
            <p:nvCxnSpPr>
              <p:cNvPr id="15" name="Straight Connector 14">
                <a:extLst>
                  <a:ext uri="{FF2B5EF4-FFF2-40B4-BE49-F238E27FC236}">
                    <a16:creationId xmlns:a16="http://schemas.microsoft.com/office/drawing/2014/main" id="{A7C18439-7064-4648-9EAA-B8F5B090C192}"/>
                  </a:ext>
                </a:extLst>
              </p:cNvPr>
              <p:cNvCxnSpPr>
                <a:cxnSpLocks/>
              </p:cNvCxnSpPr>
              <p:nvPr/>
            </p:nvCxnSpPr>
            <p:spPr>
              <a:xfrm flipV="1">
                <a:off x="1603168" y="1348685"/>
                <a:ext cx="528794"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C089AD2-B5F0-0948-AA2F-C8B7780EEF7B}"/>
                  </a:ext>
                </a:extLst>
              </p:cNvPr>
              <p:cNvSpPr/>
              <p:nvPr/>
            </p:nvSpPr>
            <p:spPr>
              <a:xfrm>
                <a:off x="1490775" y="1289057"/>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Delay 13">
              <a:extLst>
                <a:ext uri="{FF2B5EF4-FFF2-40B4-BE49-F238E27FC236}">
                  <a16:creationId xmlns:a16="http://schemas.microsoft.com/office/drawing/2014/main" id="{7FBEAD2C-5501-C94F-A941-040B565DF2D0}"/>
                </a:ext>
              </a:extLst>
            </p:cNvPr>
            <p:cNvSpPr/>
            <p:nvPr/>
          </p:nvSpPr>
          <p:spPr>
            <a:xfrm>
              <a:off x="3694386" y="4177246"/>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DF166152-066E-774E-95CF-ED7AF716BBAA}"/>
              </a:ext>
            </a:extLst>
          </p:cNvPr>
          <p:cNvGrpSpPr>
            <a:grpSpLocks noChangeAspect="1"/>
          </p:cNvGrpSpPr>
          <p:nvPr/>
        </p:nvGrpSpPr>
        <p:grpSpPr>
          <a:xfrm>
            <a:off x="1070043" y="3534784"/>
            <a:ext cx="1802924" cy="413735"/>
            <a:chOff x="2375214" y="3048834"/>
            <a:chExt cx="3153220" cy="723601"/>
          </a:xfrm>
        </p:grpSpPr>
        <p:cxnSp>
          <p:nvCxnSpPr>
            <p:cNvPr id="18" name="Straight Connector 17">
              <a:extLst>
                <a:ext uri="{FF2B5EF4-FFF2-40B4-BE49-F238E27FC236}">
                  <a16:creationId xmlns:a16="http://schemas.microsoft.com/office/drawing/2014/main" id="{D4D1A78E-2F7D-2E41-85A3-8EA367094756}"/>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B8A754-4DC5-774F-B981-668010E9CE61}"/>
                </a:ext>
              </a:extLst>
            </p:cNvPr>
            <p:cNvCxnSpPr>
              <a:cxnSpLocks/>
            </p:cNvCxnSpPr>
            <p:nvPr/>
          </p:nvCxnSpPr>
          <p:spPr>
            <a:xfrm>
              <a:off x="2375214" y="3232857"/>
              <a:ext cx="1715015" cy="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33E0A3-3F69-8F42-896D-C2004DABE56D}"/>
                </a:ext>
              </a:extLst>
            </p:cNvPr>
            <p:cNvCxnSpPr>
              <a:cxnSpLocks/>
            </p:cNvCxnSpPr>
            <p:nvPr/>
          </p:nvCxnSpPr>
          <p:spPr>
            <a:xfrm flipV="1">
              <a:off x="5010436" y="3413846"/>
              <a:ext cx="517998"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15BCED1-B41C-2B42-A0FB-2DD8D98FA4C7}"/>
                </a:ext>
              </a:extLst>
            </p:cNvPr>
            <p:cNvGrpSpPr/>
            <p:nvPr/>
          </p:nvGrpSpPr>
          <p:grpSpPr>
            <a:xfrm>
              <a:off x="3990333" y="3048834"/>
              <a:ext cx="1016928" cy="723601"/>
              <a:chOff x="3990333" y="3048834"/>
              <a:chExt cx="1016928" cy="723601"/>
            </a:xfrm>
          </p:grpSpPr>
          <p:sp>
            <p:nvSpPr>
              <p:cNvPr id="22" name="Stored Data 71">
                <a:extLst>
                  <a:ext uri="{FF2B5EF4-FFF2-40B4-BE49-F238E27FC236}">
                    <a16:creationId xmlns:a16="http://schemas.microsoft.com/office/drawing/2014/main" id="{AFF8E37A-64C5-D942-84FB-EBB08EDD322B}"/>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ored Data 71">
                <a:extLst>
                  <a:ext uri="{FF2B5EF4-FFF2-40B4-BE49-F238E27FC236}">
                    <a16:creationId xmlns:a16="http://schemas.microsoft.com/office/drawing/2014/main" id="{1177BB41-3871-C648-AA2C-1D564AED997E}"/>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id="{180E969F-1CE3-FB4C-95A8-2C3D0DB63F3E}"/>
              </a:ext>
            </a:extLst>
          </p:cNvPr>
          <p:cNvGrpSpPr>
            <a:grpSpLocks noChangeAspect="1"/>
          </p:cNvGrpSpPr>
          <p:nvPr/>
        </p:nvGrpSpPr>
        <p:grpSpPr>
          <a:xfrm>
            <a:off x="1070043" y="2908562"/>
            <a:ext cx="747469" cy="268472"/>
            <a:chOff x="-273612" y="5807937"/>
            <a:chExt cx="2100918" cy="752875"/>
          </a:xfrm>
        </p:grpSpPr>
        <p:cxnSp>
          <p:nvCxnSpPr>
            <p:cNvPr id="25" name="Straight Connector 24">
              <a:extLst>
                <a:ext uri="{FF2B5EF4-FFF2-40B4-BE49-F238E27FC236}">
                  <a16:creationId xmlns:a16="http://schemas.microsoft.com/office/drawing/2014/main" id="{8AC51519-F39A-634D-9AB1-ACFF2094EC89}"/>
                </a:ext>
              </a:extLst>
            </p:cNvPr>
            <p:cNvCxnSpPr>
              <a:cxnSpLocks/>
            </p:cNvCxnSpPr>
            <p:nvPr/>
          </p:nvCxnSpPr>
          <p:spPr>
            <a:xfrm>
              <a:off x="-273612" y="6187165"/>
              <a:ext cx="10679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2680C1-E3B6-6344-9202-378AD6AA51DE}"/>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08A1F9F-948D-814D-99D4-DDFCE6B8AA7A}"/>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riangle 27">
              <a:extLst>
                <a:ext uri="{FF2B5EF4-FFF2-40B4-BE49-F238E27FC236}">
                  <a16:creationId xmlns:a16="http://schemas.microsoft.com/office/drawing/2014/main" id="{DB9A2526-E473-874A-9DE0-895CCB64337F}"/>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1D747526-9EB8-9448-993C-427B7C0922D8}"/>
              </a:ext>
            </a:extLst>
          </p:cNvPr>
          <p:cNvGrpSpPr>
            <a:grpSpLocks noChangeAspect="1"/>
          </p:cNvGrpSpPr>
          <p:nvPr/>
        </p:nvGrpSpPr>
        <p:grpSpPr>
          <a:xfrm>
            <a:off x="2855709" y="3141138"/>
            <a:ext cx="914400" cy="432558"/>
            <a:chOff x="4042896" y="1715660"/>
            <a:chExt cx="1566675" cy="741118"/>
          </a:xfrm>
        </p:grpSpPr>
        <p:cxnSp>
          <p:nvCxnSpPr>
            <p:cNvPr id="30" name="Straight Connector 29">
              <a:extLst>
                <a:ext uri="{FF2B5EF4-FFF2-40B4-BE49-F238E27FC236}">
                  <a16:creationId xmlns:a16="http://schemas.microsoft.com/office/drawing/2014/main" id="{92EC4964-29A7-314F-8926-091C02C59E20}"/>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2CCF56-95AE-4F44-8268-AD427C894124}"/>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2DBF9C-5F43-3048-94D1-0EBF2498D106}"/>
                </a:ext>
              </a:extLst>
            </p:cNvPr>
            <p:cNvCxnSpPr/>
            <p:nvPr/>
          </p:nvCxnSpPr>
          <p:spPr>
            <a:xfrm flipV="1">
              <a:off x="5346318" y="2086964"/>
              <a:ext cx="26325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Delay 32">
              <a:extLst>
                <a:ext uri="{FF2B5EF4-FFF2-40B4-BE49-F238E27FC236}">
                  <a16:creationId xmlns:a16="http://schemas.microsoft.com/office/drawing/2014/main" id="{498E5115-F88A-4F4B-83E9-3AA184D684E2}"/>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84E1556B-B5EB-0D4B-B73F-C9CE601CA5DF}"/>
              </a:ext>
            </a:extLst>
          </p:cNvPr>
          <p:cNvGrpSpPr>
            <a:grpSpLocks noChangeAspect="1"/>
          </p:cNvGrpSpPr>
          <p:nvPr/>
        </p:nvGrpSpPr>
        <p:grpSpPr>
          <a:xfrm>
            <a:off x="797669" y="3713938"/>
            <a:ext cx="1022220" cy="268472"/>
            <a:chOff x="-1045858" y="5807937"/>
            <a:chExt cx="2873164" cy="752875"/>
          </a:xfrm>
        </p:grpSpPr>
        <p:cxnSp>
          <p:nvCxnSpPr>
            <p:cNvPr id="42" name="Straight Connector 41">
              <a:extLst>
                <a:ext uri="{FF2B5EF4-FFF2-40B4-BE49-F238E27FC236}">
                  <a16:creationId xmlns:a16="http://schemas.microsoft.com/office/drawing/2014/main" id="{7EA1C8BF-2C59-5642-A41D-C7EA91711181}"/>
                </a:ext>
              </a:extLst>
            </p:cNvPr>
            <p:cNvCxnSpPr>
              <a:cxnSpLocks/>
            </p:cNvCxnSpPr>
            <p:nvPr/>
          </p:nvCxnSpPr>
          <p:spPr>
            <a:xfrm>
              <a:off x="-1045858" y="6187165"/>
              <a:ext cx="18402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F423AA-EB14-4D40-8751-6DA861D30BD9}"/>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52B41318-B07D-424C-B4AA-9C5049727BD0}"/>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riangle 44">
              <a:extLst>
                <a:ext uri="{FF2B5EF4-FFF2-40B4-BE49-F238E27FC236}">
                  <a16:creationId xmlns:a16="http://schemas.microsoft.com/office/drawing/2014/main" id="{50A14EA7-A92E-1C4F-85E6-F51512EE9975}"/>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9" name="Straight Connector 48">
            <a:extLst>
              <a:ext uri="{FF2B5EF4-FFF2-40B4-BE49-F238E27FC236}">
                <a16:creationId xmlns:a16="http://schemas.microsoft.com/office/drawing/2014/main" id="{1940A272-5188-DF44-BFBC-0C4AE3C239C9}"/>
              </a:ext>
            </a:extLst>
          </p:cNvPr>
          <p:cNvCxnSpPr>
            <a:cxnSpLocks/>
          </p:cNvCxnSpPr>
          <p:nvPr/>
        </p:nvCxnSpPr>
        <p:spPr>
          <a:xfrm>
            <a:off x="1070043" y="3034323"/>
            <a:ext cx="0" cy="1255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EAA6-FAB4-8940-94A1-93A8013E7C6A}"/>
              </a:ext>
            </a:extLst>
          </p:cNvPr>
          <p:cNvCxnSpPr>
            <a:cxnSpLocks/>
          </p:cNvCxnSpPr>
          <p:nvPr/>
        </p:nvCxnSpPr>
        <p:spPr>
          <a:xfrm>
            <a:off x="797669" y="2845813"/>
            <a:ext cx="0" cy="1444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09CF334-B9B9-F342-BF75-D5EECE9AAFEE}"/>
              </a:ext>
            </a:extLst>
          </p:cNvPr>
          <p:cNvSpPr txBox="1"/>
          <p:nvPr/>
        </p:nvSpPr>
        <p:spPr>
          <a:xfrm>
            <a:off x="654040" y="4270641"/>
            <a:ext cx="287258" cy="276999"/>
          </a:xfrm>
          <a:prstGeom prst="rect">
            <a:avLst/>
          </a:prstGeom>
          <a:noFill/>
        </p:spPr>
        <p:txBody>
          <a:bodyPr wrap="none" rtlCol="0">
            <a:spAutoFit/>
          </a:bodyPr>
          <a:lstStyle/>
          <a:p>
            <a:r>
              <a:rPr lang="en-US" sz="1200" dirty="0"/>
              <a:t>P</a:t>
            </a:r>
            <a:endParaRPr lang="en-US" dirty="0"/>
          </a:p>
        </p:txBody>
      </p:sp>
      <p:sp>
        <p:nvSpPr>
          <p:cNvPr id="57" name="TextBox 56">
            <a:extLst>
              <a:ext uri="{FF2B5EF4-FFF2-40B4-BE49-F238E27FC236}">
                <a16:creationId xmlns:a16="http://schemas.microsoft.com/office/drawing/2014/main" id="{EE80D958-8452-CD4D-8A77-BFEF3F9C139B}"/>
              </a:ext>
            </a:extLst>
          </p:cNvPr>
          <p:cNvSpPr txBox="1"/>
          <p:nvPr/>
        </p:nvSpPr>
        <p:spPr>
          <a:xfrm>
            <a:off x="946855" y="4270640"/>
            <a:ext cx="304892" cy="276999"/>
          </a:xfrm>
          <a:prstGeom prst="rect">
            <a:avLst/>
          </a:prstGeom>
          <a:noFill/>
        </p:spPr>
        <p:txBody>
          <a:bodyPr wrap="none" rtlCol="0">
            <a:spAutoFit/>
          </a:bodyPr>
          <a:lstStyle/>
          <a:p>
            <a:r>
              <a:rPr lang="en-US" sz="1200" dirty="0"/>
              <a:t>Q</a:t>
            </a:r>
            <a:endParaRPr lang="en-US" dirty="0"/>
          </a:p>
        </p:txBody>
      </p:sp>
      <p:sp>
        <p:nvSpPr>
          <p:cNvPr id="58" name="TextBox 57">
            <a:extLst>
              <a:ext uri="{FF2B5EF4-FFF2-40B4-BE49-F238E27FC236}">
                <a16:creationId xmlns:a16="http://schemas.microsoft.com/office/drawing/2014/main" id="{DD7CD59A-0308-7043-9480-35532A5B34D6}"/>
              </a:ext>
            </a:extLst>
          </p:cNvPr>
          <p:cNvSpPr txBox="1"/>
          <p:nvPr/>
        </p:nvSpPr>
        <p:spPr>
          <a:xfrm>
            <a:off x="3738696" y="3218917"/>
            <a:ext cx="279244" cy="276999"/>
          </a:xfrm>
          <a:prstGeom prst="rect">
            <a:avLst/>
          </a:prstGeom>
          <a:noFill/>
        </p:spPr>
        <p:txBody>
          <a:bodyPr wrap="none" rtlCol="0">
            <a:spAutoFit/>
          </a:bodyPr>
          <a:lstStyle/>
          <a:p>
            <a:r>
              <a:rPr lang="en-US" sz="1200" dirty="0"/>
              <a:t>Z</a:t>
            </a:r>
            <a:endParaRPr lang="en-US" dirty="0"/>
          </a:p>
        </p:txBody>
      </p:sp>
      <p:cxnSp>
        <p:nvCxnSpPr>
          <p:cNvPr id="60" name="Straight Connector 59">
            <a:extLst>
              <a:ext uri="{FF2B5EF4-FFF2-40B4-BE49-F238E27FC236}">
                <a16:creationId xmlns:a16="http://schemas.microsoft.com/office/drawing/2014/main" id="{D63AE5DC-E555-434C-B836-EA08E2D6DC76}"/>
              </a:ext>
            </a:extLst>
          </p:cNvPr>
          <p:cNvCxnSpPr>
            <a:cxnSpLocks/>
          </p:cNvCxnSpPr>
          <p:nvPr/>
        </p:nvCxnSpPr>
        <p:spPr>
          <a:xfrm>
            <a:off x="2855709" y="2941932"/>
            <a:ext cx="0" cy="308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C90E3C-EA20-DA46-84AE-571A206E651E}"/>
              </a:ext>
            </a:extLst>
          </p:cNvPr>
          <p:cNvCxnSpPr>
            <a:cxnSpLocks/>
          </p:cNvCxnSpPr>
          <p:nvPr/>
        </p:nvCxnSpPr>
        <p:spPr>
          <a:xfrm>
            <a:off x="2872967" y="3456113"/>
            <a:ext cx="0" cy="308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FE308FA1-814F-2143-B762-B77AF1A783DB}"/>
              </a:ext>
            </a:extLst>
          </p:cNvPr>
          <p:cNvSpPr/>
          <p:nvPr/>
        </p:nvSpPr>
        <p:spPr>
          <a:xfrm>
            <a:off x="762350" y="3804087"/>
            <a:ext cx="94594" cy="1040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75C54ED-1539-0C4B-B963-B6DBB5263428}"/>
              </a:ext>
            </a:extLst>
          </p:cNvPr>
          <p:cNvSpPr/>
          <p:nvPr/>
        </p:nvSpPr>
        <p:spPr>
          <a:xfrm>
            <a:off x="1034734" y="3594800"/>
            <a:ext cx="94594" cy="94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1697FAA0-7E42-9446-B617-1B6289882188}"/>
              </a:ext>
            </a:extLst>
          </p:cNvPr>
          <p:cNvGrpSpPr/>
          <p:nvPr/>
        </p:nvGrpSpPr>
        <p:grpSpPr>
          <a:xfrm>
            <a:off x="4897289" y="2845813"/>
            <a:ext cx="829073" cy="1169551"/>
            <a:chOff x="1047070" y="3336204"/>
            <a:chExt cx="829073" cy="1169551"/>
          </a:xfrm>
        </p:grpSpPr>
        <p:sp>
          <p:nvSpPr>
            <p:cNvPr id="70" name="TextBox 69">
              <a:extLst>
                <a:ext uri="{FF2B5EF4-FFF2-40B4-BE49-F238E27FC236}">
                  <a16:creationId xmlns:a16="http://schemas.microsoft.com/office/drawing/2014/main" id="{83CFB496-AF0B-8149-9A18-4C4C8E4AAA6A}"/>
                </a:ext>
              </a:extLst>
            </p:cNvPr>
            <p:cNvSpPr txBox="1"/>
            <p:nvPr/>
          </p:nvSpPr>
          <p:spPr>
            <a:xfrm>
              <a:off x="1047070" y="3336204"/>
              <a:ext cx="829073" cy="1169551"/>
            </a:xfrm>
            <a:prstGeom prst="rect">
              <a:avLst/>
            </a:prstGeom>
            <a:noFill/>
          </p:spPr>
          <p:txBody>
            <a:bodyPr wrap="none" rtlCol="0">
              <a:spAutoFit/>
            </a:bodyPr>
            <a:lstStyle/>
            <a:p>
              <a:r>
                <a:rPr lang="en-US" dirty="0">
                  <a:latin typeface="Courier" pitchFamily="2" charset="0"/>
                </a:rPr>
                <a:t>P Q Z</a:t>
              </a:r>
            </a:p>
            <a:p>
              <a:r>
                <a:rPr lang="en-US" dirty="0">
                  <a:latin typeface="Courier" pitchFamily="2" charset="0"/>
                </a:rPr>
                <a:t>0 0 1</a:t>
              </a:r>
            </a:p>
            <a:p>
              <a:r>
                <a:rPr lang="en-US" dirty="0">
                  <a:latin typeface="Courier" pitchFamily="2" charset="0"/>
                </a:rPr>
                <a:t>0 1 1</a:t>
              </a:r>
            </a:p>
            <a:p>
              <a:r>
                <a:rPr lang="en-US" dirty="0">
                  <a:latin typeface="Courier" pitchFamily="2" charset="0"/>
                </a:rPr>
                <a:t>1 0 0 </a:t>
              </a:r>
            </a:p>
            <a:p>
              <a:r>
                <a:rPr lang="en-US" dirty="0">
                  <a:latin typeface="Courier" pitchFamily="2" charset="0"/>
                </a:rPr>
                <a:t>1 1 1</a:t>
              </a:r>
            </a:p>
          </p:txBody>
        </p:sp>
        <p:cxnSp>
          <p:nvCxnSpPr>
            <p:cNvPr id="71" name="Straight Connector 70">
              <a:extLst>
                <a:ext uri="{FF2B5EF4-FFF2-40B4-BE49-F238E27FC236}">
                  <a16:creationId xmlns:a16="http://schemas.microsoft.com/office/drawing/2014/main" id="{5EFA0A2C-A341-D841-AF67-C5B4709F9401}"/>
                </a:ext>
              </a:extLst>
            </p:cNvPr>
            <p:cNvCxnSpPr/>
            <p:nvPr/>
          </p:nvCxnSpPr>
          <p:spPr>
            <a:xfrm>
              <a:off x="1078601" y="3596615"/>
              <a:ext cx="6201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884D2A0-5F21-644D-8211-13775A5DEAC8}"/>
                </a:ext>
              </a:extLst>
            </p:cNvPr>
            <p:cNvCxnSpPr>
              <a:cxnSpLocks/>
            </p:cNvCxnSpPr>
            <p:nvPr/>
          </p:nvCxnSpPr>
          <p:spPr>
            <a:xfrm flipV="1">
              <a:off x="1509527" y="3409777"/>
              <a:ext cx="0" cy="101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38E87F7F-0872-0547-B120-1B46047420C6}"/>
              </a:ext>
            </a:extLst>
          </p:cNvPr>
          <p:cNvGrpSpPr>
            <a:grpSpLocks noChangeAspect="1"/>
          </p:cNvGrpSpPr>
          <p:nvPr/>
        </p:nvGrpSpPr>
        <p:grpSpPr>
          <a:xfrm>
            <a:off x="4928820" y="1362273"/>
            <a:ext cx="1802924" cy="413735"/>
            <a:chOff x="2375214" y="3048834"/>
            <a:chExt cx="3153220" cy="723601"/>
          </a:xfrm>
        </p:grpSpPr>
        <p:cxnSp>
          <p:nvCxnSpPr>
            <p:cNvPr id="74" name="Straight Connector 73">
              <a:extLst>
                <a:ext uri="{FF2B5EF4-FFF2-40B4-BE49-F238E27FC236}">
                  <a16:creationId xmlns:a16="http://schemas.microsoft.com/office/drawing/2014/main" id="{AA4D283C-D4F2-A341-AA00-F27A63A2F077}"/>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871972-11A2-7D46-9933-B611F7009B05}"/>
                </a:ext>
              </a:extLst>
            </p:cNvPr>
            <p:cNvCxnSpPr>
              <a:cxnSpLocks/>
            </p:cNvCxnSpPr>
            <p:nvPr/>
          </p:nvCxnSpPr>
          <p:spPr>
            <a:xfrm>
              <a:off x="2375214" y="3232857"/>
              <a:ext cx="1715015" cy="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32B2126-964F-194C-8C88-630F1220C924}"/>
                </a:ext>
              </a:extLst>
            </p:cNvPr>
            <p:cNvCxnSpPr>
              <a:cxnSpLocks/>
            </p:cNvCxnSpPr>
            <p:nvPr/>
          </p:nvCxnSpPr>
          <p:spPr>
            <a:xfrm flipV="1">
              <a:off x="5010436" y="3413846"/>
              <a:ext cx="517998"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AA68B1BD-6E26-0B49-A849-D32F283A4964}"/>
                </a:ext>
              </a:extLst>
            </p:cNvPr>
            <p:cNvGrpSpPr/>
            <p:nvPr/>
          </p:nvGrpSpPr>
          <p:grpSpPr>
            <a:xfrm>
              <a:off x="3990333" y="3048834"/>
              <a:ext cx="1016928" cy="723601"/>
              <a:chOff x="3990333" y="3048834"/>
              <a:chExt cx="1016928" cy="723601"/>
            </a:xfrm>
          </p:grpSpPr>
          <p:sp>
            <p:nvSpPr>
              <p:cNvPr id="78" name="Stored Data 71">
                <a:extLst>
                  <a:ext uri="{FF2B5EF4-FFF2-40B4-BE49-F238E27FC236}">
                    <a16:creationId xmlns:a16="http://schemas.microsoft.com/office/drawing/2014/main" id="{3653B3BD-2B5E-4946-83E0-A5370E5B4FE4}"/>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ored Data 71">
                <a:extLst>
                  <a:ext uri="{FF2B5EF4-FFF2-40B4-BE49-F238E27FC236}">
                    <a16:creationId xmlns:a16="http://schemas.microsoft.com/office/drawing/2014/main" id="{3B8F97BC-3C42-1C4D-8A26-157776DB3A42}"/>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0" name="Group 79">
            <a:extLst>
              <a:ext uri="{FF2B5EF4-FFF2-40B4-BE49-F238E27FC236}">
                <a16:creationId xmlns:a16="http://schemas.microsoft.com/office/drawing/2014/main" id="{8BAC80B7-1F00-8F47-A8ED-AE43BE24A9C2}"/>
              </a:ext>
            </a:extLst>
          </p:cNvPr>
          <p:cNvGrpSpPr>
            <a:grpSpLocks noChangeAspect="1"/>
          </p:cNvGrpSpPr>
          <p:nvPr/>
        </p:nvGrpSpPr>
        <p:grpSpPr>
          <a:xfrm>
            <a:off x="4928820" y="1541427"/>
            <a:ext cx="749846" cy="268472"/>
            <a:chOff x="-280294" y="5807937"/>
            <a:chExt cx="2107600" cy="752875"/>
          </a:xfrm>
        </p:grpSpPr>
        <p:cxnSp>
          <p:nvCxnSpPr>
            <p:cNvPr id="81" name="Straight Connector 80">
              <a:extLst>
                <a:ext uri="{FF2B5EF4-FFF2-40B4-BE49-F238E27FC236}">
                  <a16:creationId xmlns:a16="http://schemas.microsoft.com/office/drawing/2014/main" id="{F08994CF-5905-6E40-91F1-75D78C168E8B}"/>
                </a:ext>
              </a:extLst>
            </p:cNvPr>
            <p:cNvCxnSpPr>
              <a:cxnSpLocks/>
            </p:cNvCxnSpPr>
            <p:nvPr/>
          </p:nvCxnSpPr>
          <p:spPr>
            <a:xfrm>
              <a:off x="-280294" y="6183730"/>
              <a:ext cx="1074650" cy="34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D9403F-D1C6-494B-A3BE-1A8CF1D0B4BB}"/>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01FB0966-5440-E74A-8789-7890C0E8BDD5}"/>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riangle 83">
              <a:extLst>
                <a:ext uri="{FF2B5EF4-FFF2-40B4-BE49-F238E27FC236}">
                  <a16:creationId xmlns:a16="http://schemas.microsoft.com/office/drawing/2014/main" id="{DB36A9D0-B24E-A743-A695-11F944D66769}"/>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TextBox 85">
            <a:extLst>
              <a:ext uri="{FF2B5EF4-FFF2-40B4-BE49-F238E27FC236}">
                <a16:creationId xmlns:a16="http://schemas.microsoft.com/office/drawing/2014/main" id="{D95C7A98-E47D-9A4A-9EF8-A04360B39DD8}"/>
              </a:ext>
            </a:extLst>
          </p:cNvPr>
          <p:cNvSpPr txBox="1"/>
          <p:nvPr/>
        </p:nvSpPr>
        <p:spPr>
          <a:xfrm>
            <a:off x="4630670" y="1557872"/>
            <a:ext cx="287258" cy="276999"/>
          </a:xfrm>
          <a:prstGeom prst="rect">
            <a:avLst/>
          </a:prstGeom>
          <a:noFill/>
        </p:spPr>
        <p:txBody>
          <a:bodyPr wrap="square" rtlCol="0">
            <a:spAutoFit/>
          </a:bodyPr>
          <a:lstStyle/>
          <a:p>
            <a:r>
              <a:rPr lang="en-US" sz="1200" dirty="0"/>
              <a:t>P</a:t>
            </a:r>
            <a:endParaRPr lang="en-US" dirty="0"/>
          </a:p>
        </p:txBody>
      </p:sp>
      <p:sp>
        <p:nvSpPr>
          <p:cNvPr id="87" name="TextBox 86">
            <a:extLst>
              <a:ext uri="{FF2B5EF4-FFF2-40B4-BE49-F238E27FC236}">
                <a16:creationId xmlns:a16="http://schemas.microsoft.com/office/drawing/2014/main" id="{B84D1977-E9D3-A446-BBD0-3ADD641B638A}"/>
              </a:ext>
            </a:extLst>
          </p:cNvPr>
          <p:cNvSpPr txBox="1"/>
          <p:nvPr/>
        </p:nvSpPr>
        <p:spPr>
          <a:xfrm>
            <a:off x="4621853" y="1328992"/>
            <a:ext cx="304892" cy="276999"/>
          </a:xfrm>
          <a:prstGeom prst="rect">
            <a:avLst/>
          </a:prstGeom>
          <a:noFill/>
        </p:spPr>
        <p:txBody>
          <a:bodyPr wrap="none" rtlCol="0">
            <a:spAutoFit/>
          </a:bodyPr>
          <a:lstStyle/>
          <a:p>
            <a:r>
              <a:rPr lang="en-US" sz="1200" dirty="0"/>
              <a:t>Q</a:t>
            </a:r>
            <a:endParaRPr lang="en-US" dirty="0"/>
          </a:p>
        </p:txBody>
      </p:sp>
      <p:sp>
        <p:nvSpPr>
          <p:cNvPr id="88" name="TextBox 87">
            <a:extLst>
              <a:ext uri="{FF2B5EF4-FFF2-40B4-BE49-F238E27FC236}">
                <a16:creationId xmlns:a16="http://schemas.microsoft.com/office/drawing/2014/main" id="{B2DF1307-6949-1E4B-A6BB-954BF635A365}"/>
              </a:ext>
            </a:extLst>
          </p:cNvPr>
          <p:cNvSpPr txBox="1"/>
          <p:nvPr/>
        </p:nvSpPr>
        <p:spPr>
          <a:xfrm>
            <a:off x="6699716" y="1432618"/>
            <a:ext cx="279244" cy="276999"/>
          </a:xfrm>
          <a:prstGeom prst="rect">
            <a:avLst/>
          </a:prstGeom>
          <a:noFill/>
        </p:spPr>
        <p:txBody>
          <a:bodyPr wrap="none" rtlCol="0">
            <a:spAutoFit/>
          </a:bodyPr>
          <a:lstStyle/>
          <a:p>
            <a:r>
              <a:rPr lang="en-US" sz="1200" dirty="0"/>
              <a:t>Z</a:t>
            </a:r>
            <a:endParaRPr lang="en-US" dirty="0"/>
          </a:p>
        </p:txBody>
      </p:sp>
    </p:spTree>
    <p:extLst>
      <p:ext uri="{BB962C8B-B14F-4D97-AF65-F5344CB8AC3E}">
        <p14:creationId xmlns:p14="http://schemas.microsoft.com/office/powerpoint/2010/main" val="3606743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D62E-26DC-C64A-B79E-F04FBAC10885}"/>
              </a:ext>
            </a:extLst>
          </p:cNvPr>
          <p:cNvSpPr>
            <a:spLocks noGrp="1"/>
          </p:cNvSpPr>
          <p:nvPr>
            <p:ph type="title"/>
          </p:nvPr>
        </p:nvSpPr>
        <p:spPr/>
        <p:txBody>
          <a:bodyPr/>
          <a:lstStyle/>
          <a:p>
            <a:r>
              <a:rPr lang="en-US" dirty="0"/>
              <a:t>An Example</a:t>
            </a:r>
          </a:p>
        </p:txBody>
      </p:sp>
      <p:sp>
        <p:nvSpPr>
          <p:cNvPr id="4" name="Slide Number Placeholder 3">
            <a:extLst>
              <a:ext uri="{FF2B5EF4-FFF2-40B4-BE49-F238E27FC236}">
                <a16:creationId xmlns:a16="http://schemas.microsoft.com/office/drawing/2014/main" id="{4C32F7B8-BD4F-564E-B34A-D8BD60D74BBB}"/>
              </a:ext>
            </a:extLst>
          </p:cNvPr>
          <p:cNvSpPr>
            <a:spLocks noGrp="1"/>
          </p:cNvSpPr>
          <p:nvPr>
            <p:ph type="sldNum" idx="10"/>
          </p:nvPr>
        </p:nvSpPr>
        <p:spPr/>
        <p:txBody>
          <a:bodyPr/>
          <a:lstStyle/>
          <a:p>
            <a:pPr>
              <a:defRPr/>
            </a:pPr>
            <a:fld id="{E254D74D-04A3-DC41-85BE-66EE1B054D78}" type="slidenum">
              <a:rPr lang="en-US" altLang="en-US" smtClean="0"/>
              <a:pPr>
                <a:defRPr/>
              </a:pPr>
              <a:t>23</a:t>
            </a:fld>
            <a:endParaRPr lang="en-US"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58DFE0-D9D5-4D44-B013-9E797F1CCBB7}"/>
                  </a:ext>
                </a:extLst>
              </p:cNvPr>
              <p:cNvSpPr txBox="1"/>
              <p:nvPr/>
            </p:nvSpPr>
            <p:spPr>
              <a:xfrm>
                <a:off x="1263402" y="1708272"/>
                <a:ext cx="2482346"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𝑍</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𝑄</m:t>
                              </m:r>
                            </m:e>
                          </m:acc>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e>
                      </m:acc>
                      <m:r>
                        <a:rPr lang="en-US" sz="2800" b="0" i="1" smtClean="0">
                          <a:latin typeface="Cambria Math" panose="02040503050406030204" pitchFamily="18" charset="0"/>
                        </a:rPr>
                        <m:t>+</m:t>
                      </m:r>
                      <m:r>
                        <a:rPr lang="en-US" sz="2800" b="0" i="1" smtClean="0">
                          <a:latin typeface="Cambria Math" panose="02040503050406030204" pitchFamily="18" charset="0"/>
                        </a:rPr>
                        <m:t>𝑄</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E858DFE0-D9D5-4D44-B013-9E797F1CCBB7}"/>
                  </a:ext>
                </a:extLst>
              </p:cNvPr>
              <p:cNvSpPr txBox="1">
                <a:spLocks noRot="1" noChangeAspect="1" noMove="1" noResize="1" noEditPoints="1" noAdjustHandles="1" noChangeArrowheads="1" noChangeShapeType="1" noTextEdit="1"/>
              </p:cNvSpPr>
              <p:nvPr/>
            </p:nvSpPr>
            <p:spPr>
              <a:xfrm>
                <a:off x="1263402" y="1708272"/>
                <a:ext cx="2482346" cy="489108"/>
              </a:xfrm>
              <a:prstGeom prst="rect">
                <a:avLst/>
              </a:prstGeom>
              <a:blipFill>
                <a:blip r:embed="rId3"/>
                <a:stretch>
                  <a:fillRect l="-2564" r="-4615" b="-342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414A374-77BF-5342-8C92-FE002F58F410}"/>
              </a:ext>
            </a:extLst>
          </p:cNvPr>
          <p:cNvPicPr>
            <a:picLocks noChangeAspect="1"/>
          </p:cNvPicPr>
          <p:nvPr/>
        </p:nvPicPr>
        <p:blipFill>
          <a:blip r:embed="rId4"/>
          <a:stretch>
            <a:fillRect/>
          </a:stretch>
        </p:blipFill>
        <p:spPr>
          <a:xfrm>
            <a:off x="1031132" y="3139168"/>
            <a:ext cx="3054457" cy="1694358"/>
          </a:xfrm>
          <a:prstGeom prst="rect">
            <a:avLst/>
          </a:prstGeom>
        </p:spPr>
      </p:pic>
      <p:pic>
        <p:nvPicPr>
          <p:cNvPr id="6" name="Picture 5">
            <a:extLst>
              <a:ext uri="{FF2B5EF4-FFF2-40B4-BE49-F238E27FC236}">
                <a16:creationId xmlns:a16="http://schemas.microsoft.com/office/drawing/2014/main" id="{779878D4-7DD6-0C41-AAD2-A5A9DB2A7064}"/>
              </a:ext>
            </a:extLst>
          </p:cNvPr>
          <p:cNvPicPr>
            <a:picLocks noChangeAspect="1"/>
          </p:cNvPicPr>
          <p:nvPr/>
        </p:nvPicPr>
        <p:blipFill>
          <a:blip r:embed="rId5"/>
          <a:stretch>
            <a:fillRect/>
          </a:stretch>
        </p:blipFill>
        <p:spPr>
          <a:xfrm>
            <a:off x="4443628" y="1964275"/>
            <a:ext cx="1239196" cy="1785900"/>
          </a:xfrm>
          <a:prstGeom prst="rect">
            <a:avLst/>
          </a:prstGeom>
        </p:spPr>
      </p:pic>
    </p:spTree>
    <p:extLst>
      <p:ext uri="{BB962C8B-B14F-4D97-AF65-F5344CB8AC3E}">
        <p14:creationId xmlns:p14="http://schemas.microsoft.com/office/powerpoint/2010/main" val="131581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790"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790" y="1149936"/>
                <a:ext cx="1596527" cy="314381"/>
              </a:xfrm>
              <a:prstGeom prst="rect">
                <a:avLst/>
              </a:prstGeom>
              <a:blipFill>
                <a:blip r:embed="rId3"/>
                <a:stretch>
                  <a:fillRect l="-2381" r="-4762" b="-32000"/>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DD854CE9-0112-5542-ACC4-E82D5766DE02}"/>
              </a:ext>
            </a:extLst>
          </p:cNvPr>
          <p:cNvGrpSpPr/>
          <p:nvPr/>
        </p:nvGrpSpPr>
        <p:grpSpPr>
          <a:xfrm>
            <a:off x="3192769" y="1464317"/>
            <a:ext cx="304892" cy="607331"/>
            <a:chOff x="3192769" y="1464317"/>
            <a:chExt cx="304892" cy="607331"/>
          </a:xfrm>
        </p:grpSpPr>
        <p:sp>
          <p:nvSpPr>
            <p:cNvPr id="13" name="TextBox 12">
              <a:extLst>
                <a:ext uri="{FF2B5EF4-FFF2-40B4-BE49-F238E27FC236}">
                  <a16:creationId xmlns:a16="http://schemas.microsoft.com/office/drawing/2014/main" id="{AB735856-F271-DF42-8179-2FE5A3AFC77B}"/>
                </a:ext>
              </a:extLst>
            </p:cNvPr>
            <p:cNvSpPr txBox="1"/>
            <p:nvPr/>
          </p:nvSpPr>
          <p:spPr>
            <a:xfrm>
              <a:off x="3192769" y="1763871"/>
              <a:ext cx="304892" cy="307777"/>
            </a:xfrm>
            <a:prstGeom prst="rect">
              <a:avLst/>
            </a:prstGeom>
            <a:noFill/>
          </p:spPr>
          <p:txBody>
            <a:bodyPr wrap="none" rtlCol="0">
              <a:spAutoFit/>
            </a:bodyPr>
            <a:lstStyle/>
            <a:p>
              <a:r>
                <a:rPr lang="en-US" dirty="0"/>
                <a:t>A</a:t>
              </a:r>
            </a:p>
          </p:txBody>
        </p:sp>
        <p:cxnSp>
          <p:nvCxnSpPr>
            <p:cNvPr id="18" name="Straight Arrow Connector 17">
              <a:extLst>
                <a:ext uri="{FF2B5EF4-FFF2-40B4-BE49-F238E27FC236}">
                  <a16:creationId xmlns:a16="http://schemas.microsoft.com/office/drawing/2014/main" id="{02C3A8E4-64D9-ED42-9806-CAC3DE1CCD9C}"/>
                </a:ext>
              </a:extLst>
            </p:cNvPr>
            <p:cNvCxnSpPr>
              <a:cxnSpLocks/>
              <a:stCxn id="10" idx="2"/>
              <a:endCxn id="13" idx="0"/>
            </p:cNvCxnSpPr>
            <p:nvPr/>
          </p:nvCxnSpPr>
          <p:spPr>
            <a:xfrm flipH="1">
              <a:off x="3345215" y="1464317"/>
              <a:ext cx="43159" cy="29955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19EC7039-F0BF-3D47-96C9-D6523167040E}"/>
              </a:ext>
            </a:extLst>
          </p:cNvPr>
          <p:cNvGrpSpPr/>
          <p:nvPr/>
        </p:nvGrpSpPr>
        <p:grpSpPr>
          <a:xfrm>
            <a:off x="3730603" y="1456081"/>
            <a:ext cx="304892" cy="615567"/>
            <a:chOff x="3730603" y="1456081"/>
            <a:chExt cx="304892" cy="615567"/>
          </a:xfrm>
        </p:grpSpPr>
        <p:sp>
          <p:nvSpPr>
            <p:cNvPr id="14" name="TextBox 13">
              <a:extLst>
                <a:ext uri="{FF2B5EF4-FFF2-40B4-BE49-F238E27FC236}">
                  <a16:creationId xmlns:a16="http://schemas.microsoft.com/office/drawing/2014/main" id="{B7209BDF-194E-E24A-AF0B-5222D9CAFB07}"/>
                </a:ext>
              </a:extLst>
            </p:cNvPr>
            <p:cNvSpPr txBox="1"/>
            <p:nvPr/>
          </p:nvSpPr>
          <p:spPr>
            <a:xfrm>
              <a:off x="3730603" y="1763871"/>
              <a:ext cx="304892" cy="307777"/>
            </a:xfrm>
            <a:prstGeom prst="rect">
              <a:avLst/>
            </a:prstGeom>
            <a:noFill/>
          </p:spPr>
          <p:txBody>
            <a:bodyPr wrap="none" rtlCol="0">
              <a:spAutoFit/>
            </a:bodyPr>
            <a:lstStyle/>
            <a:p>
              <a:r>
                <a:rPr lang="en-US" dirty="0"/>
                <a:t>B</a:t>
              </a:r>
            </a:p>
          </p:txBody>
        </p:sp>
        <p:cxnSp>
          <p:nvCxnSpPr>
            <p:cNvPr id="20" name="Straight Arrow Connector 19">
              <a:extLst>
                <a:ext uri="{FF2B5EF4-FFF2-40B4-BE49-F238E27FC236}">
                  <a16:creationId xmlns:a16="http://schemas.microsoft.com/office/drawing/2014/main" id="{C1F8E033-CA8E-F54D-A6D3-6A0C9B73E4FD}"/>
                </a:ext>
              </a:extLst>
            </p:cNvPr>
            <p:cNvCxnSpPr>
              <a:cxnSpLocks/>
              <a:stCxn id="11" idx="2"/>
              <a:endCxn id="14" idx="0"/>
            </p:cNvCxnSpPr>
            <p:nvPr/>
          </p:nvCxnSpPr>
          <p:spPr>
            <a:xfrm>
              <a:off x="3731667" y="1456081"/>
              <a:ext cx="151382" cy="30779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F8133CC-6DAF-7E49-8825-DB5DD62BE24D}"/>
              </a:ext>
            </a:extLst>
          </p:cNvPr>
          <p:cNvGrpSpPr/>
          <p:nvPr/>
        </p:nvGrpSpPr>
        <p:grpSpPr>
          <a:xfrm>
            <a:off x="4155410" y="1465429"/>
            <a:ext cx="382978" cy="606219"/>
            <a:chOff x="4155410" y="1465429"/>
            <a:chExt cx="382978" cy="606219"/>
          </a:xfrm>
        </p:grpSpPr>
        <p:sp>
          <p:nvSpPr>
            <p:cNvPr id="15" name="TextBox 14">
              <a:extLst>
                <a:ext uri="{FF2B5EF4-FFF2-40B4-BE49-F238E27FC236}">
                  <a16:creationId xmlns:a16="http://schemas.microsoft.com/office/drawing/2014/main" id="{A8E94EFA-F06E-824D-8119-12378AAD68F3}"/>
                </a:ext>
              </a:extLst>
            </p:cNvPr>
            <p:cNvSpPr txBox="1"/>
            <p:nvPr/>
          </p:nvSpPr>
          <p:spPr>
            <a:xfrm>
              <a:off x="4223878" y="1763871"/>
              <a:ext cx="314510" cy="307777"/>
            </a:xfrm>
            <a:prstGeom prst="rect">
              <a:avLst/>
            </a:prstGeom>
            <a:noFill/>
          </p:spPr>
          <p:txBody>
            <a:bodyPr wrap="none" rtlCol="0">
              <a:spAutoFit/>
            </a:bodyPr>
            <a:lstStyle/>
            <a:p>
              <a:r>
                <a:rPr lang="en-US" dirty="0"/>
                <a:t>C</a:t>
              </a:r>
            </a:p>
          </p:txBody>
        </p:sp>
        <p:cxnSp>
          <p:nvCxnSpPr>
            <p:cNvPr id="26" name="Straight Arrow Connector 25">
              <a:extLst>
                <a:ext uri="{FF2B5EF4-FFF2-40B4-BE49-F238E27FC236}">
                  <a16:creationId xmlns:a16="http://schemas.microsoft.com/office/drawing/2014/main" id="{4FAD111A-B39C-1241-8F18-BF9EC52316C8}"/>
                </a:ext>
              </a:extLst>
            </p:cNvPr>
            <p:cNvCxnSpPr>
              <a:cxnSpLocks/>
              <a:stCxn id="12" idx="2"/>
              <a:endCxn id="15" idx="0"/>
            </p:cNvCxnSpPr>
            <p:nvPr/>
          </p:nvCxnSpPr>
          <p:spPr>
            <a:xfrm>
              <a:off x="4155410" y="1465429"/>
              <a:ext cx="225723" cy="298442"/>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4"/>
                <a:stretch>
                  <a:fillRect l="-2143" r="-4286" b="-33333"/>
                </a:stretch>
              </a:blipFill>
            </p:spPr>
            <p:txBody>
              <a:bodyPr/>
              <a:lstStyle/>
              <a:p>
                <a:r>
                  <a:rPr lang="en-US">
                    <a:noFill/>
                  </a:rPr>
                  <a:t> </a:t>
                </a:r>
              </a:p>
            </p:txBody>
          </p:sp>
        </mc:Fallback>
      </mc:AlternateContent>
      <p:sp>
        <p:nvSpPr>
          <p:cNvPr id="67" name="Rounded Rectangle 66">
            <a:extLst>
              <a:ext uri="{FF2B5EF4-FFF2-40B4-BE49-F238E27FC236}">
                <a16:creationId xmlns:a16="http://schemas.microsoft.com/office/drawing/2014/main" id="{85B69092-3B3C-774E-A851-1C25CDEBF81A}"/>
              </a:ext>
            </a:extLst>
          </p:cNvPr>
          <p:cNvSpPr/>
          <p:nvPr/>
        </p:nvSpPr>
        <p:spPr>
          <a:xfrm>
            <a:off x="6293613" y="1120142"/>
            <a:ext cx="1084331" cy="369332"/>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B9CF2568-811B-214D-92FC-C42884790D6C}"/>
              </a:ext>
            </a:extLst>
          </p:cNvPr>
          <p:cNvGrpSpPr/>
          <p:nvPr/>
        </p:nvGrpSpPr>
        <p:grpSpPr>
          <a:xfrm>
            <a:off x="3191746" y="818574"/>
            <a:ext cx="4186199" cy="646855"/>
            <a:chOff x="3219739" y="1005194"/>
            <a:chExt cx="4186199" cy="64685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ACB1AB-BD85-414F-89A7-49D39B35F0CD}"/>
                    </a:ext>
                  </a:extLst>
                </p:cNvPr>
                <p:cNvSpPr txBox="1"/>
                <p:nvPr/>
              </p:nvSpPr>
              <p:spPr>
                <a:xfrm>
                  <a:off x="5010539" y="1334924"/>
                  <a:ext cx="23953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𝐶</m:t>
                        </m:r>
                        <m:r>
                          <a:rPr lang="en-US" sz="2000" i="1">
                            <a:latin typeface="Cambria Math" panose="02040503050406030204" pitchFamily="18" charset="0"/>
                          </a:rPr>
                          <m:t>)</m:t>
                        </m:r>
                      </m:oMath>
                    </m:oMathPara>
                  </a14:m>
                  <a:endParaRPr lang="en-US" sz="2000" dirty="0"/>
                </a:p>
              </p:txBody>
            </p:sp>
          </mc:Choice>
          <mc:Fallback xmlns="">
            <p:sp>
              <p:nvSpPr>
                <p:cNvPr id="16" name="TextBox 15">
                  <a:extLst>
                    <a:ext uri="{FF2B5EF4-FFF2-40B4-BE49-F238E27FC236}">
                      <a16:creationId xmlns:a16="http://schemas.microsoft.com/office/drawing/2014/main" id="{B2ACB1AB-BD85-414F-89A7-49D39B35F0CD}"/>
                    </a:ext>
                  </a:extLst>
                </p:cNvPr>
                <p:cNvSpPr txBox="1">
                  <a:spLocks noRot="1" noChangeAspect="1" noMove="1" noResize="1" noEditPoints="1" noAdjustHandles="1" noChangeArrowheads="1" noChangeShapeType="1" noTextEdit="1"/>
                </p:cNvSpPr>
                <p:nvPr/>
              </p:nvSpPr>
              <p:spPr>
                <a:xfrm>
                  <a:off x="5010539" y="1334924"/>
                  <a:ext cx="2395399" cy="307777"/>
                </a:xfrm>
                <a:prstGeom prst="rect">
                  <a:avLst/>
                </a:prstGeom>
                <a:blipFill>
                  <a:blip r:embed="rId5"/>
                  <a:stretch>
                    <a:fillRect l="-1596" r="-3191" b="-33333"/>
                  </a:stretch>
                </a:blipFill>
              </p:spPr>
              <p:txBody>
                <a:bodyPr/>
                <a:lstStyle/>
                <a:p>
                  <a:r>
                    <a:rPr lang="en-US">
                      <a:noFill/>
                    </a:rPr>
                    <a:t> </a:t>
                  </a:r>
                </a:p>
              </p:txBody>
            </p:sp>
          </mc:Fallback>
        </mc:AlternateContent>
        <p:sp>
          <p:nvSpPr>
            <p:cNvPr id="10" name="Rounded Rectangle 9">
              <a:extLst>
                <a:ext uri="{FF2B5EF4-FFF2-40B4-BE49-F238E27FC236}">
                  <a16:creationId xmlns:a16="http://schemas.microsoft.com/office/drawing/2014/main" id="{3AC783ED-A0EE-8146-B66C-F0A5405CD5D9}"/>
                </a:ext>
              </a:extLst>
            </p:cNvPr>
            <p:cNvSpPr/>
            <p:nvPr/>
          </p:nvSpPr>
          <p:spPr>
            <a:xfrm>
              <a:off x="3219739" y="1336556"/>
              <a:ext cx="393256" cy="314381"/>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ACEBF48C-D5E0-A44D-9A6D-6C4CF1ED1379}"/>
                </a:ext>
              </a:extLst>
            </p:cNvPr>
            <p:cNvSpPr/>
            <p:nvPr/>
          </p:nvSpPr>
          <p:spPr>
            <a:xfrm>
              <a:off x="3675865" y="1374526"/>
              <a:ext cx="167590" cy="268175"/>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CBB06018-E4F7-5447-BF7D-7F7BF52EAEC2}"/>
                </a:ext>
              </a:extLst>
            </p:cNvPr>
            <p:cNvSpPr/>
            <p:nvPr/>
          </p:nvSpPr>
          <p:spPr>
            <a:xfrm>
              <a:off x="4099608" y="1383874"/>
              <a:ext cx="167590" cy="268175"/>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0D466FDD-F2CC-CB40-B2D0-59F8BA1412EF}"/>
                </a:ext>
              </a:extLst>
            </p:cNvPr>
            <p:cNvSpPr txBox="1"/>
            <p:nvPr/>
          </p:nvSpPr>
          <p:spPr>
            <a:xfrm>
              <a:off x="5038687" y="1005194"/>
              <a:ext cx="2339102" cy="369332"/>
            </a:xfrm>
            <a:prstGeom prst="rect">
              <a:avLst/>
            </a:prstGeom>
            <a:noFill/>
          </p:spPr>
          <p:txBody>
            <a:bodyPr wrap="none" rtlCol="0">
              <a:spAutoFit/>
            </a:bodyPr>
            <a:lstStyle/>
            <a:p>
              <a:r>
                <a:rPr lang="en-US" sz="1800" dirty="0"/>
                <a:t>Distributive OR Form</a:t>
              </a:r>
            </a:p>
          </p:txBody>
        </p:sp>
      </p:grpSp>
      <p:grpSp>
        <p:nvGrpSpPr>
          <p:cNvPr id="99" name="Group 98">
            <a:extLst>
              <a:ext uri="{FF2B5EF4-FFF2-40B4-BE49-F238E27FC236}">
                <a16:creationId xmlns:a16="http://schemas.microsoft.com/office/drawing/2014/main" id="{CB99F370-95D4-AE4A-9847-EE2D8790A392}"/>
              </a:ext>
            </a:extLst>
          </p:cNvPr>
          <p:cNvGrpSpPr/>
          <p:nvPr/>
        </p:nvGrpSpPr>
        <p:grpSpPr>
          <a:xfrm>
            <a:off x="2767790" y="1127859"/>
            <a:ext cx="5602760" cy="1646839"/>
            <a:chOff x="2795783" y="1314479"/>
            <a:chExt cx="5602760" cy="1646839"/>
          </a:xfrm>
        </p:grpSpPr>
        <p:grpSp>
          <p:nvGrpSpPr>
            <p:cNvPr id="89" name="Group 88">
              <a:extLst>
                <a:ext uri="{FF2B5EF4-FFF2-40B4-BE49-F238E27FC236}">
                  <a16:creationId xmlns:a16="http://schemas.microsoft.com/office/drawing/2014/main" id="{5144BA40-C7C6-9D47-AB2B-204A17E5D198}"/>
                </a:ext>
              </a:extLst>
            </p:cNvPr>
            <p:cNvGrpSpPr/>
            <p:nvPr/>
          </p:nvGrpSpPr>
          <p:grpSpPr>
            <a:xfrm>
              <a:off x="2795783" y="2258268"/>
              <a:ext cx="5602760" cy="703050"/>
              <a:chOff x="2795783" y="2258268"/>
              <a:chExt cx="5602760" cy="70305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95783" y="2621167"/>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95783" y="2621167"/>
                    <a:ext cx="1714700" cy="314381"/>
                  </a:xfrm>
                  <a:prstGeom prst="rect">
                    <a:avLst/>
                  </a:prstGeom>
                  <a:blipFill>
                    <a:blip r:embed="rId6"/>
                    <a:stretch>
                      <a:fillRect l="-1481" r="-3704" b="-24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2591986"/>
                <a:ext cx="2339102" cy="369332"/>
              </a:xfrm>
              <a:prstGeom prst="rect">
                <a:avLst/>
              </a:prstGeom>
              <a:noFill/>
            </p:spPr>
            <p:txBody>
              <a:bodyPr wrap="none" rtlCol="0">
                <a:spAutoFit/>
              </a:bodyPr>
              <a:lstStyle/>
              <a:p>
                <a:r>
                  <a:rPr lang="en-US" sz="1800" dirty="0"/>
                  <a:t>Distributive OR Form</a:t>
                </a:r>
              </a:p>
            </p:txBody>
          </p:sp>
          <p:cxnSp>
            <p:nvCxnSpPr>
              <p:cNvPr id="69" name="Straight Arrow Connector 68">
                <a:extLst>
                  <a:ext uri="{FF2B5EF4-FFF2-40B4-BE49-F238E27FC236}">
                    <a16:creationId xmlns:a16="http://schemas.microsoft.com/office/drawing/2014/main" id="{3DE1F90E-0AD2-3243-BFCB-6C8DAA193F6E}"/>
                  </a:ext>
                </a:extLst>
              </p:cNvPr>
              <p:cNvCxnSpPr>
                <a:cxnSpLocks/>
                <a:stCxn id="13" idx="2"/>
              </p:cNvCxnSpPr>
              <p:nvPr/>
            </p:nvCxnSpPr>
            <p:spPr>
              <a:xfrm>
                <a:off x="3373208" y="2258268"/>
                <a:ext cx="43159" cy="33371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29CDF3A-C460-064E-AB02-49AF0C95C626}"/>
                  </a:ext>
                </a:extLst>
              </p:cNvPr>
              <p:cNvCxnSpPr>
                <a:cxnSpLocks/>
                <a:stCxn id="13" idx="2"/>
              </p:cNvCxnSpPr>
              <p:nvPr/>
            </p:nvCxnSpPr>
            <p:spPr>
              <a:xfrm>
                <a:off x="3373208" y="2258268"/>
                <a:ext cx="810195" cy="33371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741AC31-D9B4-254C-85C9-8C9579AA0FF7}"/>
                  </a:ext>
                </a:extLst>
              </p:cNvPr>
              <p:cNvCxnSpPr>
                <a:cxnSpLocks/>
                <a:stCxn id="14" idx="2"/>
                <a:endCxn id="8" idx="0"/>
              </p:cNvCxnSpPr>
              <p:nvPr/>
            </p:nvCxnSpPr>
            <p:spPr>
              <a:xfrm flipH="1">
                <a:off x="3653133" y="2258268"/>
                <a:ext cx="248578" cy="362899"/>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C49FD9F-A4AA-2247-BB34-8C75FFB1257D}"/>
                  </a:ext>
                </a:extLst>
              </p:cNvPr>
              <p:cNvCxnSpPr>
                <a:cxnSpLocks/>
                <a:stCxn id="15" idx="2"/>
              </p:cNvCxnSpPr>
              <p:nvPr/>
            </p:nvCxnSpPr>
            <p:spPr>
              <a:xfrm flipH="1">
                <a:off x="4381133" y="2258268"/>
                <a:ext cx="27993" cy="362899"/>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97" name="Rounded Rectangle 96">
              <a:extLst>
                <a:ext uri="{FF2B5EF4-FFF2-40B4-BE49-F238E27FC236}">
                  <a16:creationId xmlns:a16="http://schemas.microsoft.com/office/drawing/2014/main" id="{F5E70161-D6FC-6946-8BD4-A431A74E17D7}"/>
                </a:ext>
              </a:extLst>
            </p:cNvPr>
            <p:cNvSpPr/>
            <p:nvPr/>
          </p:nvSpPr>
          <p:spPr>
            <a:xfrm>
              <a:off x="5010538" y="1314479"/>
              <a:ext cx="1084331" cy="314381"/>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Rounded Rectangle 97">
            <a:extLst>
              <a:ext uri="{FF2B5EF4-FFF2-40B4-BE49-F238E27FC236}">
                <a16:creationId xmlns:a16="http://schemas.microsoft.com/office/drawing/2014/main" id="{D8B2C32D-F1AE-4649-9C6A-6A9760BA2743}"/>
              </a:ext>
            </a:extLst>
          </p:cNvPr>
          <p:cNvSpPr/>
          <p:nvPr/>
        </p:nvSpPr>
        <p:spPr>
          <a:xfrm>
            <a:off x="3229184" y="2405366"/>
            <a:ext cx="1309203"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8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dissolve">
                                      <p:cBhvr>
                                        <p:cTn id="7" dur="500"/>
                                        <p:tgtEl>
                                          <p:spTgt spid="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dissolv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dissolve">
                                      <p:cBhvr>
                                        <p:cTn id="15" dur="500"/>
                                        <p:tgtEl>
                                          <p:spTgt spid="10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dissolve">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dissolve">
                                      <p:cBhvr>
                                        <p:cTn id="25" dur="500"/>
                                        <p:tgtEl>
                                          <p:spTgt spid="10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dissolve">
                                      <p:cBhvr>
                                        <p:cTn id="30" dur="500"/>
                                        <p:tgtEl>
                                          <p:spTgt spid="99"/>
                                        </p:tgtEl>
                                      </p:cBhvr>
                                    </p:animEffect>
                                  </p:childTnLst>
                                </p:cTn>
                              </p:par>
                              <p:par>
                                <p:cTn id="31" presetID="9" presetClass="exit" presetSubtype="0" fill="hold" grpId="1" nodeType="withEffect">
                                  <p:stCondLst>
                                    <p:cond delay="0"/>
                                  </p:stCondLst>
                                  <p:childTnLst>
                                    <p:animEffect transition="out" filter="dissolve">
                                      <p:cBhvr>
                                        <p:cTn id="32" dur="500"/>
                                        <p:tgtEl>
                                          <p:spTgt spid="67"/>
                                        </p:tgtEl>
                                      </p:cBhvr>
                                    </p:animEffect>
                                    <p:set>
                                      <p:cBhvr>
                                        <p:cTn id="33" dur="1" fill="hold">
                                          <p:stCondLst>
                                            <p:cond delay="499"/>
                                          </p:stCondLst>
                                        </p:cTn>
                                        <p:tgtEl>
                                          <p:spTgt spid="67"/>
                                        </p:tgtEl>
                                        <p:attrNameLst>
                                          <p:attrName>style.visibility</p:attrName>
                                        </p:attrNameLst>
                                      </p:cBhvr>
                                      <p:to>
                                        <p:strVal val="hidden"/>
                                      </p:to>
                                    </p:set>
                                  </p:childTnLst>
                                </p:cTn>
                              </p:par>
                              <p:par>
                                <p:cTn id="34" presetID="9" presetClass="entr" presetSubtype="0" fill="hold" grpId="0"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dissolve">
                                      <p:cBhvr>
                                        <p:cTn id="3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9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790"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790" y="1149936"/>
                <a:ext cx="1596527" cy="314381"/>
              </a:xfrm>
              <a:prstGeom prst="rect">
                <a:avLst/>
              </a:prstGeom>
              <a:blipFill>
                <a:blip r:embed="rId3"/>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4"/>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31448" y="1500280"/>
            <a:ext cx="2339102" cy="369332"/>
          </a:xfrm>
          <a:prstGeom prst="rect">
            <a:avLst/>
          </a:prstGeom>
          <a:noFill/>
        </p:spPr>
        <p:txBody>
          <a:bodyPr wrap="none" rtlCol="0">
            <a:spAutoFit/>
          </a:bodyPr>
          <a:lstStyle/>
          <a:p>
            <a:r>
              <a:rPr lang="en-US" sz="1800" dirty="0"/>
              <a:t>Distributive OR Form</a:t>
            </a:r>
          </a:p>
        </p:txBody>
      </p:sp>
      <p:sp>
        <p:nvSpPr>
          <p:cNvPr id="98" name="Rounded Rectangle 97">
            <a:extLst>
              <a:ext uri="{FF2B5EF4-FFF2-40B4-BE49-F238E27FC236}">
                <a16:creationId xmlns:a16="http://schemas.microsoft.com/office/drawing/2014/main" id="{D8B2C32D-F1AE-4649-9C6A-6A9760BA2743}"/>
              </a:ext>
            </a:extLst>
          </p:cNvPr>
          <p:cNvSpPr/>
          <p:nvPr/>
        </p:nvSpPr>
        <p:spPr>
          <a:xfrm>
            <a:off x="5235211" y="2713237"/>
            <a:ext cx="415330"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628CDF9A-42E5-DB4B-A512-22596B5EAFE6}"/>
              </a:ext>
            </a:extLst>
          </p:cNvPr>
          <p:cNvGrpSpPr/>
          <p:nvPr/>
        </p:nvGrpSpPr>
        <p:grpSpPr>
          <a:xfrm>
            <a:off x="2795783" y="2717475"/>
            <a:ext cx="5848063" cy="1485897"/>
            <a:chOff x="2795783" y="2904095"/>
            <a:chExt cx="5848063" cy="1485897"/>
          </a:xfrm>
        </p:grpSpPr>
        <p:grpSp>
          <p:nvGrpSpPr>
            <p:cNvPr id="24" name="Group 23">
              <a:extLst>
                <a:ext uri="{FF2B5EF4-FFF2-40B4-BE49-F238E27FC236}">
                  <a16:creationId xmlns:a16="http://schemas.microsoft.com/office/drawing/2014/main" id="{5F89DCB2-BA8F-E046-BD34-95DD858B9279}"/>
                </a:ext>
              </a:extLst>
            </p:cNvPr>
            <p:cNvGrpSpPr/>
            <p:nvPr/>
          </p:nvGrpSpPr>
          <p:grpSpPr>
            <a:xfrm>
              <a:off x="2795783" y="2904095"/>
              <a:ext cx="5848063" cy="1460616"/>
              <a:chOff x="2795783" y="2904095"/>
              <a:chExt cx="5848063" cy="1460616"/>
            </a:xfrm>
          </p:grpSpPr>
          <p:grpSp>
            <p:nvGrpSpPr>
              <p:cNvPr id="19" name="Group 18">
                <a:extLst>
                  <a:ext uri="{FF2B5EF4-FFF2-40B4-BE49-F238E27FC236}">
                    <a16:creationId xmlns:a16="http://schemas.microsoft.com/office/drawing/2014/main" id="{F37AB3DB-B9E6-DE46-8064-23ECA6651FB7}"/>
                  </a:ext>
                </a:extLst>
              </p:cNvPr>
              <p:cNvGrpSpPr/>
              <p:nvPr/>
            </p:nvGrpSpPr>
            <p:grpSpPr>
              <a:xfrm>
                <a:off x="2795783" y="3413031"/>
                <a:ext cx="5848063" cy="951680"/>
                <a:chOff x="2795783" y="3413031"/>
                <a:chExt cx="5848063" cy="951680"/>
              </a:xfrm>
            </p:grpSpPr>
            <p:grpSp>
              <p:nvGrpSpPr>
                <p:cNvPr id="38" name="Group 37">
                  <a:extLst>
                    <a:ext uri="{FF2B5EF4-FFF2-40B4-BE49-F238E27FC236}">
                      <a16:creationId xmlns:a16="http://schemas.microsoft.com/office/drawing/2014/main" id="{BA5EC847-BC6F-224A-B5B4-81C94062FBFA}"/>
                    </a:ext>
                  </a:extLst>
                </p:cNvPr>
                <p:cNvGrpSpPr/>
                <p:nvPr/>
              </p:nvGrpSpPr>
              <p:grpSpPr>
                <a:xfrm>
                  <a:off x="2795783" y="3413031"/>
                  <a:ext cx="2650854" cy="924205"/>
                  <a:chOff x="2795783" y="2867656"/>
                  <a:chExt cx="2650854" cy="92420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95783" y="3477480"/>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95783" y="3477480"/>
                        <a:ext cx="2650854" cy="314381"/>
                      </a:xfrm>
                      <a:prstGeom prst="rect">
                        <a:avLst/>
                      </a:prstGeom>
                      <a:blipFill>
                        <a:blip r:embed="rId5"/>
                        <a:stretch>
                          <a:fillRect l="-1442" r="-1923" b="-36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97BF42CB-9EF1-E54E-8A2F-044AB1B3EBB5}"/>
                      </a:ext>
                    </a:extLst>
                  </p:cNvPr>
                  <p:cNvCxnSpPr>
                    <a:cxnSpLocks/>
                    <a:stCxn id="32" idx="2"/>
                  </p:cNvCxnSpPr>
                  <p:nvPr/>
                </p:nvCxnSpPr>
                <p:spPr>
                  <a:xfrm>
                    <a:off x="3196190" y="2867657"/>
                    <a:ext cx="250303" cy="60982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497037C-3277-D144-9B84-0B84E562455A}"/>
                      </a:ext>
                    </a:extLst>
                  </p:cNvPr>
                  <p:cNvCxnSpPr>
                    <a:cxnSpLocks/>
                    <a:stCxn id="34" idx="2"/>
                  </p:cNvCxnSpPr>
                  <p:nvPr/>
                </p:nvCxnSpPr>
                <p:spPr>
                  <a:xfrm>
                    <a:off x="3598939" y="2867656"/>
                    <a:ext cx="282596" cy="582348"/>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7278014D-906A-6841-A041-E67AD618CD1F}"/>
                    </a:ext>
                  </a:extLst>
                </p:cNvPr>
                <p:cNvSpPr txBox="1"/>
                <p:nvPr/>
              </p:nvSpPr>
              <p:spPr>
                <a:xfrm>
                  <a:off x="6078015" y="3995379"/>
                  <a:ext cx="2565831" cy="369332"/>
                </a:xfrm>
                <a:prstGeom prst="rect">
                  <a:avLst/>
                </a:prstGeom>
                <a:noFill/>
              </p:spPr>
              <p:txBody>
                <a:bodyPr wrap="none" rtlCol="0">
                  <a:spAutoFit/>
                </a:bodyPr>
                <a:lstStyle/>
                <a:p>
                  <a:r>
                    <a:rPr lang="en-US" sz="1800" dirty="0" err="1"/>
                    <a:t>DeMorgan’s</a:t>
                  </a:r>
                  <a:r>
                    <a:rPr lang="en-US" sz="1800" dirty="0"/>
                    <a:t> AND Form</a:t>
                  </a:r>
                </a:p>
              </p:txBody>
            </p:sp>
          </p:grpSp>
          <p:sp>
            <p:nvSpPr>
              <p:cNvPr id="49" name="Rounded Rectangle 48">
                <a:extLst>
                  <a:ext uri="{FF2B5EF4-FFF2-40B4-BE49-F238E27FC236}">
                    <a16:creationId xmlns:a16="http://schemas.microsoft.com/office/drawing/2014/main" id="{9485C5D7-1432-EB43-9A25-6436EA50DE81}"/>
                  </a:ext>
                </a:extLst>
              </p:cNvPr>
              <p:cNvSpPr/>
              <p:nvPr/>
            </p:nvSpPr>
            <p:spPr>
              <a:xfrm>
                <a:off x="4262146" y="2904095"/>
                <a:ext cx="729731"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Rounded Rectangle 49">
              <a:extLst>
                <a:ext uri="{FF2B5EF4-FFF2-40B4-BE49-F238E27FC236}">
                  <a16:creationId xmlns:a16="http://schemas.microsoft.com/office/drawing/2014/main" id="{8EBB82EC-FB32-2E4C-AAE2-B6951C2960EF}"/>
                </a:ext>
              </a:extLst>
            </p:cNvPr>
            <p:cNvSpPr/>
            <p:nvPr/>
          </p:nvSpPr>
          <p:spPr>
            <a:xfrm>
              <a:off x="3229180" y="4022855"/>
              <a:ext cx="838967"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A1336AB5-5DC9-3A43-9118-8E3AE703232F}"/>
                </a:ext>
              </a:extLst>
            </p:cNvPr>
            <p:cNvSpPr/>
            <p:nvPr/>
          </p:nvSpPr>
          <p:spPr>
            <a:xfrm>
              <a:off x="4448247" y="4027093"/>
              <a:ext cx="838967"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790"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790" y="1529461"/>
                <a:ext cx="1714700" cy="314381"/>
              </a:xfrm>
              <a:prstGeom prst="rect">
                <a:avLst/>
              </a:prstGeom>
              <a:blipFill>
                <a:blip r:embed="rId6"/>
                <a:stretch>
                  <a:fillRect l="-1481" r="-3704" b="-29167"/>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F20FC437-74DA-314E-A393-9CA2D3557BB7}"/>
              </a:ext>
            </a:extLst>
          </p:cNvPr>
          <p:cNvGrpSpPr/>
          <p:nvPr/>
        </p:nvGrpSpPr>
        <p:grpSpPr>
          <a:xfrm>
            <a:off x="3043744" y="1502304"/>
            <a:ext cx="3784234" cy="1724108"/>
            <a:chOff x="3043744" y="1688924"/>
            <a:chExt cx="3784234" cy="1724108"/>
          </a:xfrm>
        </p:grpSpPr>
        <p:sp>
          <p:nvSpPr>
            <p:cNvPr id="32" name="TextBox 31">
              <a:extLst>
                <a:ext uri="{FF2B5EF4-FFF2-40B4-BE49-F238E27FC236}">
                  <a16:creationId xmlns:a16="http://schemas.microsoft.com/office/drawing/2014/main" id="{1D63E35C-B392-6A4C-BBDE-116894719DF9}"/>
                </a:ext>
              </a:extLst>
            </p:cNvPr>
            <p:cNvSpPr txBox="1"/>
            <p:nvPr/>
          </p:nvSpPr>
          <p:spPr>
            <a:xfrm>
              <a:off x="3043744" y="3105255"/>
              <a:ext cx="304892" cy="307777"/>
            </a:xfrm>
            <a:prstGeom prst="rect">
              <a:avLst/>
            </a:prstGeom>
            <a:noFill/>
          </p:spPr>
          <p:txBody>
            <a:bodyPr wrap="square" rtlCol="0">
              <a:spAutoFit/>
            </a:bodyPr>
            <a:lstStyle/>
            <a:p>
              <a:r>
                <a:rPr lang="en-US" dirty="0"/>
                <a:t>A</a:t>
              </a:r>
            </a:p>
          </p:txBody>
        </p:sp>
        <p:sp>
          <p:nvSpPr>
            <p:cNvPr id="34" name="TextBox 33">
              <a:extLst>
                <a:ext uri="{FF2B5EF4-FFF2-40B4-BE49-F238E27FC236}">
                  <a16:creationId xmlns:a16="http://schemas.microsoft.com/office/drawing/2014/main" id="{9C929D7A-BE3D-4740-9345-A78187734496}"/>
                </a:ext>
              </a:extLst>
            </p:cNvPr>
            <p:cNvSpPr txBox="1"/>
            <p:nvPr/>
          </p:nvSpPr>
          <p:spPr>
            <a:xfrm>
              <a:off x="3446493" y="3105254"/>
              <a:ext cx="304892" cy="307777"/>
            </a:xfrm>
            <a:prstGeom prst="rect">
              <a:avLst/>
            </a:prstGeom>
            <a:noFill/>
          </p:spPr>
          <p:txBody>
            <a:bodyPr wrap="none" rtlCol="0">
              <a:spAutoFit/>
            </a:bodyPr>
            <a:lstStyle/>
            <a:p>
              <a:r>
                <a:rPr lang="en-US" dirty="0"/>
                <a:t>B</a:t>
              </a:r>
            </a:p>
          </p:txBody>
        </p:sp>
        <p:cxnSp>
          <p:nvCxnSpPr>
            <p:cNvPr id="35" name="Straight Arrow Connector 34">
              <a:extLst>
                <a:ext uri="{FF2B5EF4-FFF2-40B4-BE49-F238E27FC236}">
                  <a16:creationId xmlns:a16="http://schemas.microsoft.com/office/drawing/2014/main" id="{94F13915-FC86-EB4E-96C5-914A96282170}"/>
                </a:ext>
              </a:extLst>
            </p:cNvPr>
            <p:cNvCxnSpPr>
              <a:cxnSpLocks/>
              <a:endCxn id="32" idx="0"/>
            </p:cNvCxnSpPr>
            <p:nvPr/>
          </p:nvCxnSpPr>
          <p:spPr>
            <a:xfrm flipH="1">
              <a:off x="3196190" y="2002489"/>
              <a:ext cx="122806" cy="1102766"/>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16E89C-6B38-FE4E-BE63-335602B9588C}"/>
                </a:ext>
              </a:extLst>
            </p:cNvPr>
            <p:cNvCxnSpPr>
              <a:cxnSpLocks/>
              <a:endCxn id="34" idx="0"/>
            </p:cNvCxnSpPr>
            <p:nvPr/>
          </p:nvCxnSpPr>
          <p:spPr>
            <a:xfrm>
              <a:off x="3516505" y="2013365"/>
              <a:ext cx="82434" cy="1091889"/>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EB1C5DC-3F00-A248-BD48-73047EC43CF3}"/>
                    </a:ext>
                  </a:extLst>
                </p:cNvPr>
                <p:cNvSpPr txBox="1"/>
                <p:nvPr/>
              </p:nvSpPr>
              <p:spPr>
                <a:xfrm>
                  <a:off x="4262147" y="2927066"/>
                  <a:ext cx="1388393" cy="3084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𝐴𝐵</m:t>
                            </m:r>
                          </m:e>
                        </m:acc>
                      </m:oMath>
                    </m:oMathPara>
                  </a14:m>
                  <a:endParaRPr lang="en-US" sz="2000" dirty="0"/>
                </a:p>
              </p:txBody>
            </p:sp>
          </mc:Choice>
          <mc:Fallback xmlns="">
            <p:sp>
              <p:nvSpPr>
                <p:cNvPr id="30" name="TextBox 29">
                  <a:extLst>
                    <a:ext uri="{FF2B5EF4-FFF2-40B4-BE49-F238E27FC236}">
                      <a16:creationId xmlns:a16="http://schemas.microsoft.com/office/drawing/2014/main" id="{6EB1C5DC-3F00-A248-BD48-73047EC43CF3}"/>
                    </a:ext>
                  </a:extLst>
                </p:cNvPr>
                <p:cNvSpPr txBox="1">
                  <a:spLocks noRot="1" noChangeAspect="1" noMove="1" noResize="1" noEditPoints="1" noAdjustHandles="1" noChangeArrowheads="1" noChangeShapeType="1" noTextEdit="1"/>
                </p:cNvSpPr>
                <p:nvPr/>
              </p:nvSpPr>
              <p:spPr>
                <a:xfrm>
                  <a:off x="4262147" y="2927066"/>
                  <a:ext cx="1388393" cy="308482"/>
                </a:xfrm>
                <a:prstGeom prst="rect">
                  <a:avLst/>
                </a:prstGeom>
                <a:blipFill>
                  <a:blip r:embed="rId7"/>
                  <a:stretch>
                    <a:fillRect l="-2752" r="-2752" b="-12500"/>
                  </a:stretch>
                </a:blipFill>
              </p:spPr>
              <p:txBody>
                <a:bodyPr/>
                <a:lstStyle/>
                <a:p>
                  <a:r>
                    <a:rPr lang="en-US">
                      <a:noFill/>
                    </a:rPr>
                    <a:t> </a:t>
                  </a:r>
                </a:p>
              </p:txBody>
            </p:sp>
          </mc:Fallback>
        </mc:AlternateContent>
        <p:sp>
          <p:nvSpPr>
            <p:cNvPr id="37" name="Rounded Rectangle 36">
              <a:extLst>
                <a:ext uri="{FF2B5EF4-FFF2-40B4-BE49-F238E27FC236}">
                  <a16:creationId xmlns:a16="http://schemas.microsoft.com/office/drawing/2014/main" id="{C57CCA93-743F-DE48-A473-282DD55FF9AC}"/>
                </a:ext>
              </a:extLst>
            </p:cNvPr>
            <p:cNvSpPr/>
            <p:nvPr/>
          </p:nvSpPr>
          <p:spPr>
            <a:xfrm>
              <a:off x="3987029" y="1688924"/>
              <a:ext cx="344298" cy="330003"/>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3D79985F-D5DB-D44D-A4F6-7DDA098E5351}"/>
                </a:ext>
              </a:extLst>
            </p:cNvPr>
            <p:cNvSpPr txBox="1"/>
            <p:nvPr/>
          </p:nvSpPr>
          <p:spPr>
            <a:xfrm>
              <a:off x="4262147" y="2571750"/>
              <a:ext cx="2565831" cy="369332"/>
            </a:xfrm>
            <a:prstGeom prst="rect">
              <a:avLst/>
            </a:prstGeom>
            <a:noFill/>
          </p:spPr>
          <p:txBody>
            <a:bodyPr wrap="none" rtlCol="0">
              <a:spAutoFit/>
            </a:bodyPr>
            <a:lstStyle/>
            <a:p>
              <a:r>
                <a:rPr lang="en-US" sz="1800" dirty="0" err="1"/>
                <a:t>DeMorgan’s</a:t>
              </a:r>
              <a:r>
                <a:rPr lang="en-US" sz="1800" dirty="0"/>
                <a:t> AND Form</a:t>
              </a:r>
            </a:p>
          </p:txBody>
        </p:sp>
        <p:sp>
          <p:nvSpPr>
            <p:cNvPr id="61" name="Rounded Rectangle 60">
              <a:extLst>
                <a:ext uri="{FF2B5EF4-FFF2-40B4-BE49-F238E27FC236}">
                  <a16:creationId xmlns:a16="http://schemas.microsoft.com/office/drawing/2014/main" id="{71713E01-A6BD-6943-AF50-ADC5C9B2A9DB}"/>
                </a:ext>
              </a:extLst>
            </p:cNvPr>
            <p:cNvSpPr/>
            <p:nvPr/>
          </p:nvSpPr>
          <p:spPr>
            <a:xfrm>
              <a:off x="3235436" y="1700459"/>
              <a:ext cx="344298" cy="330003"/>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73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dissolv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xit" presetSubtype="0" fill="hold" grpId="1" nodeType="withEffect">
                                  <p:stCondLst>
                                    <p:cond delay="0"/>
                                  </p:stCondLst>
                                  <p:childTnLst>
                                    <p:animEffect transition="out" filter="dissolve">
                                      <p:cBhvr>
                                        <p:cTn id="17" dur="500"/>
                                        <p:tgtEl>
                                          <p:spTgt spid="98"/>
                                        </p:tgtEl>
                                      </p:cBhvr>
                                    </p:animEffect>
                                    <p:set>
                                      <p:cBhvr>
                                        <p:cTn id="18"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790"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790" y="1149936"/>
                <a:ext cx="1596527" cy="314381"/>
              </a:xfrm>
              <a:prstGeom prst="rect">
                <a:avLst/>
              </a:prstGeom>
              <a:blipFill>
                <a:blip r:embed="rId3"/>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9734"/>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15547"/>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15547"/>
                <a:ext cx="1773114" cy="349455"/>
              </a:xfrm>
              <a:prstGeom prst="rect">
                <a:avLst/>
              </a:prstGeom>
              <a:blipFill>
                <a:blip r:embed="rId4"/>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790"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790" y="1876786"/>
                <a:ext cx="2650854" cy="314381"/>
              </a:xfrm>
              <a:prstGeom prst="rect">
                <a:avLst/>
              </a:prstGeom>
              <a:blipFill>
                <a:blip r:embed="rId5"/>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353"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790"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790" y="1529461"/>
                <a:ext cx="1714700" cy="314381"/>
              </a:xfrm>
              <a:prstGeom prst="rect">
                <a:avLst/>
              </a:prstGeom>
              <a:blipFill>
                <a:blip r:embed="rId6"/>
                <a:stretch>
                  <a:fillRect l="-1481" r="-3704" b="-2916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0A28E99E-DFAD-0844-8833-F0A064450799}"/>
              </a:ext>
            </a:extLst>
          </p:cNvPr>
          <p:cNvGrpSpPr/>
          <p:nvPr/>
        </p:nvGrpSpPr>
        <p:grpSpPr>
          <a:xfrm>
            <a:off x="2748715" y="1866247"/>
            <a:ext cx="2697922" cy="1476919"/>
            <a:chOff x="2748715" y="2052867"/>
            <a:chExt cx="2697922" cy="1476919"/>
          </a:xfrm>
        </p:grpSpPr>
        <p:sp>
          <p:nvSpPr>
            <p:cNvPr id="50" name="Rounded Rectangle 49">
              <a:extLst>
                <a:ext uri="{FF2B5EF4-FFF2-40B4-BE49-F238E27FC236}">
                  <a16:creationId xmlns:a16="http://schemas.microsoft.com/office/drawing/2014/main" id="{8EBB82EC-FB32-2E4C-AAE2-B6951C2960EF}"/>
                </a:ext>
              </a:extLst>
            </p:cNvPr>
            <p:cNvSpPr/>
            <p:nvPr/>
          </p:nvSpPr>
          <p:spPr>
            <a:xfrm>
              <a:off x="3284376" y="2052867"/>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A1336AB5-5DC9-3A43-9118-8E3AE703232F}"/>
                </a:ext>
              </a:extLst>
            </p:cNvPr>
            <p:cNvSpPr/>
            <p:nvPr/>
          </p:nvSpPr>
          <p:spPr>
            <a:xfrm>
              <a:off x="4445995" y="2052867"/>
              <a:ext cx="100064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3C77649-5C02-F14C-A790-0AA0460FC2C8}"/>
                    </a:ext>
                  </a:extLst>
                </p:cNvPr>
                <p:cNvSpPr txBox="1"/>
                <p:nvPr/>
              </p:nvSpPr>
              <p:spPr>
                <a:xfrm>
                  <a:off x="2767635" y="3161228"/>
                  <a:ext cx="23953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𝐶</m:t>
                        </m:r>
                        <m:r>
                          <a:rPr lang="en-US" sz="2000" i="1">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73C77649-5C02-F14C-A790-0AA0460FC2C8}"/>
                    </a:ext>
                  </a:extLst>
                </p:cNvPr>
                <p:cNvSpPr txBox="1">
                  <a:spLocks noRot="1" noChangeAspect="1" noMove="1" noResize="1" noEditPoints="1" noAdjustHandles="1" noChangeArrowheads="1" noChangeShapeType="1" noTextEdit="1"/>
                </p:cNvSpPr>
                <p:nvPr/>
              </p:nvSpPr>
              <p:spPr>
                <a:xfrm>
                  <a:off x="2767635" y="3161228"/>
                  <a:ext cx="2395399" cy="307777"/>
                </a:xfrm>
                <a:prstGeom prst="rect">
                  <a:avLst/>
                </a:prstGeom>
                <a:blipFill>
                  <a:blip r:embed="rId7"/>
                  <a:stretch>
                    <a:fillRect l="-1587" r="-2646" b="-33333"/>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1EB106EF-6064-454B-BA0B-7C950A1D2904}"/>
                </a:ext>
              </a:extLst>
            </p:cNvPr>
            <p:cNvSpPr txBox="1"/>
            <p:nvPr/>
          </p:nvSpPr>
          <p:spPr>
            <a:xfrm>
              <a:off x="2795783" y="2858335"/>
              <a:ext cx="2339102" cy="369332"/>
            </a:xfrm>
            <a:prstGeom prst="rect">
              <a:avLst/>
            </a:prstGeom>
            <a:noFill/>
          </p:spPr>
          <p:txBody>
            <a:bodyPr wrap="none" rtlCol="0">
              <a:spAutoFit/>
            </a:bodyPr>
            <a:lstStyle/>
            <a:p>
              <a:r>
                <a:rPr lang="en-US" sz="1800" dirty="0"/>
                <a:t>Distributive OR Form</a:t>
              </a:r>
            </a:p>
          </p:txBody>
        </p:sp>
        <p:sp>
          <p:nvSpPr>
            <p:cNvPr id="45" name="Rounded Rectangle 44">
              <a:extLst>
                <a:ext uri="{FF2B5EF4-FFF2-40B4-BE49-F238E27FC236}">
                  <a16:creationId xmlns:a16="http://schemas.microsoft.com/office/drawing/2014/main" id="{EB65327B-92A2-5F45-87D6-11E8C7E38B32}"/>
                </a:ext>
              </a:extLst>
            </p:cNvPr>
            <p:cNvSpPr/>
            <p:nvPr/>
          </p:nvSpPr>
          <p:spPr>
            <a:xfrm>
              <a:off x="2748715" y="3166887"/>
              <a:ext cx="1063206"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DCCE8328-D1AD-4949-87A6-02F11E096298}"/>
              </a:ext>
            </a:extLst>
          </p:cNvPr>
          <p:cNvGrpSpPr/>
          <p:nvPr/>
        </p:nvGrpSpPr>
        <p:grpSpPr>
          <a:xfrm>
            <a:off x="3908099" y="3574791"/>
            <a:ext cx="2685415" cy="652144"/>
            <a:chOff x="3908099" y="3574791"/>
            <a:chExt cx="2685415" cy="652144"/>
          </a:xfrm>
        </p:grpSpPr>
        <p:grpSp>
          <p:nvGrpSpPr>
            <p:cNvPr id="3" name="Group 2">
              <a:extLst>
                <a:ext uri="{FF2B5EF4-FFF2-40B4-BE49-F238E27FC236}">
                  <a16:creationId xmlns:a16="http://schemas.microsoft.com/office/drawing/2014/main" id="{128A79AD-B610-D44E-9A02-4993F2389FB4}"/>
                </a:ext>
              </a:extLst>
            </p:cNvPr>
            <p:cNvGrpSpPr/>
            <p:nvPr/>
          </p:nvGrpSpPr>
          <p:grpSpPr>
            <a:xfrm>
              <a:off x="3908099" y="3574791"/>
              <a:ext cx="2685415" cy="597022"/>
              <a:chOff x="3908099" y="3761411"/>
              <a:chExt cx="2685415" cy="597022"/>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1EBC480-91DE-254F-B6AD-55A8BCCDEC85}"/>
                      </a:ext>
                    </a:extLst>
                  </p:cNvPr>
                  <p:cNvSpPr txBox="1"/>
                  <p:nvPr/>
                </p:nvSpPr>
                <p:spPr>
                  <a:xfrm>
                    <a:off x="4621234" y="4050656"/>
                    <a:ext cx="10751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𝐴𝐵</m:t>
                          </m:r>
                          <m:r>
                            <a:rPr lang="en-US" sz="2000" b="0" i="1" smtClean="0">
                              <a:latin typeface="Cambria Math" panose="02040503050406030204" pitchFamily="18" charset="0"/>
                            </a:rPr>
                            <m:t>=</m:t>
                          </m:r>
                          <m:r>
                            <a:rPr lang="en-US" sz="2000" b="0" i="1" smtClean="0">
                              <a:latin typeface="Cambria Math" panose="02040503050406030204" pitchFamily="18" charset="0"/>
                            </a:rPr>
                            <m:t>𝐵𝐴</m:t>
                          </m:r>
                        </m:oMath>
                      </m:oMathPara>
                    </a14:m>
                    <a:endParaRPr lang="en-US" sz="2000" dirty="0"/>
                  </a:p>
                </p:txBody>
              </p:sp>
            </mc:Choice>
            <mc:Fallback xmlns="">
              <p:sp>
                <p:nvSpPr>
                  <p:cNvPr id="28" name="TextBox 27">
                    <a:extLst>
                      <a:ext uri="{FF2B5EF4-FFF2-40B4-BE49-F238E27FC236}">
                        <a16:creationId xmlns:a16="http://schemas.microsoft.com/office/drawing/2014/main" id="{B1EBC480-91DE-254F-B6AD-55A8BCCDEC85}"/>
                      </a:ext>
                    </a:extLst>
                  </p:cNvPr>
                  <p:cNvSpPr txBox="1">
                    <a:spLocks noRot="1" noChangeAspect="1" noMove="1" noResize="1" noEditPoints="1" noAdjustHandles="1" noChangeArrowheads="1" noChangeShapeType="1" noTextEdit="1"/>
                  </p:cNvSpPr>
                  <p:nvPr/>
                </p:nvSpPr>
                <p:spPr>
                  <a:xfrm>
                    <a:off x="4621234" y="4050656"/>
                    <a:ext cx="1075166" cy="307777"/>
                  </a:xfrm>
                  <a:prstGeom prst="rect">
                    <a:avLst/>
                  </a:prstGeom>
                  <a:blipFill>
                    <a:blip r:embed="rId8"/>
                    <a:stretch>
                      <a:fillRect l="-3529" r="-3529" b="-416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1909984B-FE06-5A45-B2B1-77878E49B835}"/>
                  </a:ext>
                </a:extLst>
              </p:cNvPr>
              <p:cNvSpPr txBox="1"/>
              <p:nvPr/>
            </p:nvSpPr>
            <p:spPr>
              <a:xfrm>
                <a:off x="3908099" y="3761411"/>
                <a:ext cx="2685415" cy="369332"/>
              </a:xfrm>
              <a:prstGeom prst="rect">
                <a:avLst/>
              </a:prstGeom>
              <a:noFill/>
            </p:spPr>
            <p:txBody>
              <a:bodyPr wrap="none" rtlCol="0">
                <a:spAutoFit/>
              </a:bodyPr>
              <a:lstStyle/>
              <a:p>
                <a:r>
                  <a:rPr lang="en-US" sz="1800" dirty="0"/>
                  <a:t>Commutative AND Form</a:t>
                </a:r>
              </a:p>
            </p:txBody>
          </p:sp>
        </p:grpSp>
        <p:sp>
          <p:nvSpPr>
            <p:cNvPr id="18" name="Rounded Rectangle 17">
              <a:extLst>
                <a:ext uri="{FF2B5EF4-FFF2-40B4-BE49-F238E27FC236}">
                  <a16:creationId xmlns:a16="http://schemas.microsoft.com/office/drawing/2014/main" id="{EF332C38-02EC-AD47-B506-298EBABF5827}"/>
                </a:ext>
              </a:extLst>
            </p:cNvPr>
            <p:cNvSpPr/>
            <p:nvPr/>
          </p:nvSpPr>
          <p:spPr>
            <a:xfrm>
              <a:off x="4572000" y="3864036"/>
              <a:ext cx="456540"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41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59B0658-66F6-AE42-8B9F-2F78CDDDF7D4}"/>
              </a:ext>
            </a:extLst>
          </p:cNvPr>
          <p:cNvGrpSpPr/>
          <p:nvPr/>
        </p:nvGrpSpPr>
        <p:grpSpPr>
          <a:xfrm>
            <a:off x="3908099" y="3574791"/>
            <a:ext cx="2685415" cy="597022"/>
            <a:chOff x="3908099" y="3761411"/>
            <a:chExt cx="2685415" cy="59702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C2ECE7-8B81-5946-BA33-796CC7AF2BDC}"/>
                    </a:ext>
                  </a:extLst>
                </p:cNvPr>
                <p:cNvSpPr txBox="1"/>
                <p:nvPr/>
              </p:nvSpPr>
              <p:spPr>
                <a:xfrm>
                  <a:off x="4621234" y="4050656"/>
                  <a:ext cx="11171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𝐴𝐵</m:t>
                        </m:r>
                        <m:r>
                          <a:rPr lang="en-US" sz="2000" b="0" i="1" smtClean="0">
                            <a:latin typeface="Cambria Math" panose="02040503050406030204" pitchFamily="18" charset="0"/>
                          </a:rPr>
                          <m:t>=</m:t>
                        </m:r>
                        <m:r>
                          <a:rPr lang="en-US" sz="2000" b="0" i="1" smtClean="0">
                            <a:latin typeface="Cambria Math" panose="02040503050406030204" pitchFamily="18" charset="0"/>
                          </a:rPr>
                          <m:t>𝐵𝐴</m:t>
                        </m:r>
                      </m:oMath>
                    </m:oMathPara>
                  </a14:m>
                  <a:endParaRPr lang="en-US" sz="2000" dirty="0"/>
                </a:p>
              </p:txBody>
            </p:sp>
          </mc:Choice>
          <mc:Fallback xmlns="">
            <p:sp>
              <p:nvSpPr>
                <p:cNvPr id="33" name="TextBox 32">
                  <a:extLst>
                    <a:ext uri="{FF2B5EF4-FFF2-40B4-BE49-F238E27FC236}">
                      <a16:creationId xmlns:a16="http://schemas.microsoft.com/office/drawing/2014/main" id="{BEC2ECE7-8B81-5946-BA33-796CC7AF2BDC}"/>
                    </a:ext>
                  </a:extLst>
                </p:cNvPr>
                <p:cNvSpPr txBox="1">
                  <a:spLocks noRot="1" noChangeAspect="1" noMove="1" noResize="1" noEditPoints="1" noAdjustHandles="1" noChangeArrowheads="1" noChangeShapeType="1" noTextEdit="1"/>
                </p:cNvSpPr>
                <p:nvPr/>
              </p:nvSpPr>
              <p:spPr>
                <a:xfrm>
                  <a:off x="4621234" y="4050656"/>
                  <a:ext cx="1117101" cy="307777"/>
                </a:xfrm>
                <a:prstGeom prst="rect">
                  <a:avLst/>
                </a:prstGeom>
                <a:blipFill>
                  <a:blip r:embed="rId3"/>
                  <a:stretch>
                    <a:fillRect l="-2247" r="-2247" b="-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F8CB6C00-67E0-C14A-92CF-D4AA4A64FA93}"/>
                </a:ext>
              </a:extLst>
            </p:cNvPr>
            <p:cNvSpPr txBox="1"/>
            <p:nvPr/>
          </p:nvSpPr>
          <p:spPr>
            <a:xfrm>
              <a:off x="3908099" y="3761411"/>
              <a:ext cx="2685415" cy="369332"/>
            </a:xfrm>
            <a:prstGeom prst="rect">
              <a:avLst/>
            </a:prstGeom>
            <a:noFill/>
          </p:spPr>
          <p:txBody>
            <a:bodyPr wrap="none" rtlCol="0">
              <a:spAutoFit/>
            </a:bodyPr>
            <a:lstStyle/>
            <a:p>
              <a:r>
                <a:rPr lang="en-US" sz="1800" dirty="0"/>
                <a:t>Commutative AND Form</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4"/>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9734"/>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15547"/>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15547"/>
                <a:ext cx="1773114" cy="349455"/>
              </a:xfrm>
              <a:prstGeom prst="rect">
                <a:avLst/>
              </a:prstGeom>
              <a:blipFill>
                <a:blip r:embed="rId5"/>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6"/>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7"/>
                <a:stretch>
                  <a:fillRect l="-1481" r="-3704" b="-2916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148ED96-441D-EF48-9C60-4943CB4EE381}"/>
              </a:ext>
            </a:extLst>
          </p:cNvPr>
          <p:cNvGrpSpPr/>
          <p:nvPr/>
        </p:nvGrpSpPr>
        <p:grpSpPr>
          <a:xfrm>
            <a:off x="2767635" y="2215894"/>
            <a:ext cx="5977221" cy="1955919"/>
            <a:chOff x="2767635" y="2215894"/>
            <a:chExt cx="5977221" cy="1955919"/>
          </a:xfrm>
        </p:grpSpPr>
        <p:grpSp>
          <p:nvGrpSpPr>
            <p:cNvPr id="2" name="Group 1">
              <a:extLst>
                <a:ext uri="{FF2B5EF4-FFF2-40B4-BE49-F238E27FC236}">
                  <a16:creationId xmlns:a16="http://schemas.microsoft.com/office/drawing/2014/main" id="{AE7F2B54-8D38-2247-AF15-C767ABB40C7F}"/>
                </a:ext>
              </a:extLst>
            </p:cNvPr>
            <p:cNvGrpSpPr/>
            <p:nvPr/>
          </p:nvGrpSpPr>
          <p:grpSpPr>
            <a:xfrm>
              <a:off x="2767635" y="2215894"/>
              <a:ext cx="5977221" cy="1955919"/>
              <a:chOff x="2767635" y="2215894"/>
              <a:chExt cx="5977221" cy="195591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8"/>
                    <a:stretch>
                      <a:fillRect l="-952" r="-2857" b="-30769"/>
                    </a:stretch>
                  </a:blipFill>
                </p:spPr>
                <p:txBody>
                  <a:bodyPr/>
                  <a:lstStyle/>
                  <a:p>
                    <a:r>
                      <a:rPr lang="en-US">
                        <a:noFill/>
                      </a:rPr>
                      <a:t> </a:t>
                    </a:r>
                  </a:p>
                </p:txBody>
              </p:sp>
            </mc:Fallback>
          </mc:AlternateContent>
          <p:sp>
            <p:nvSpPr>
              <p:cNvPr id="45" name="Rounded Rectangle 44">
                <a:extLst>
                  <a:ext uri="{FF2B5EF4-FFF2-40B4-BE49-F238E27FC236}">
                    <a16:creationId xmlns:a16="http://schemas.microsoft.com/office/drawing/2014/main" id="{EB65327B-92A2-5F45-87D6-11E8C7E38B32}"/>
                  </a:ext>
                </a:extLst>
              </p:cNvPr>
              <p:cNvSpPr/>
              <p:nvPr/>
            </p:nvSpPr>
            <p:spPr>
              <a:xfrm>
                <a:off x="5256652" y="3878706"/>
                <a:ext cx="498114" cy="293107"/>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sp>
          <p:nvSpPr>
            <p:cNvPr id="50" name="Rounded Rectangle 49">
              <a:extLst>
                <a:ext uri="{FF2B5EF4-FFF2-40B4-BE49-F238E27FC236}">
                  <a16:creationId xmlns:a16="http://schemas.microsoft.com/office/drawing/2014/main" id="{8EBB82EC-FB32-2E4C-AAE2-B6951C2960EF}"/>
                </a:ext>
              </a:extLst>
            </p:cNvPr>
            <p:cNvSpPr/>
            <p:nvPr/>
          </p:nvSpPr>
          <p:spPr>
            <a:xfrm>
              <a:off x="3237119" y="2248347"/>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A1336AB5-5DC9-3A43-9118-8E3AE703232F}"/>
                </a:ext>
              </a:extLst>
            </p:cNvPr>
            <p:cNvSpPr/>
            <p:nvPr/>
          </p:nvSpPr>
          <p:spPr>
            <a:xfrm>
              <a:off x="4417847" y="2230937"/>
              <a:ext cx="100064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45B86B65-E61C-7847-91CC-3502307184E6}"/>
              </a:ext>
            </a:extLst>
          </p:cNvPr>
          <p:cNvGrpSpPr/>
          <p:nvPr/>
        </p:nvGrpSpPr>
        <p:grpSpPr>
          <a:xfrm>
            <a:off x="3284376" y="1866247"/>
            <a:ext cx="2162261" cy="2298230"/>
            <a:chOff x="3284376" y="1866247"/>
            <a:chExt cx="2162261" cy="2298230"/>
          </a:xfrm>
        </p:grpSpPr>
        <p:sp>
          <p:nvSpPr>
            <p:cNvPr id="36" name="Rounded Rectangle 35">
              <a:extLst>
                <a:ext uri="{FF2B5EF4-FFF2-40B4-BE49-F238E27FC236}">
                  <a16:creationId xmlns:a16="http://schemas.microsoft.com/office/drawing/2014/main" id="{AD53883A-27FB-6645-9E6F-01069CF31882}"/>
                </a:ext>
              </a:extLst>
            </p:cNvPr>
            <p:cNvSpPr/>
            <p:nvPr/>
          </p:nvSpPr>
          <p:spPr>
            <a:xfrm>
              <a:off x="3284376" y="1866247"/>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620593AF-652A-A74D-BE6F-A5547E42BF35}"/>
                </a:ext>
              </a:extLst>
            </p:cNvPr>
            <p:cNvSpPr/>
            <p:nvPr/>
          </p:nvSpPr>
          <p:spPr>
            <a:xfrm>
              <a:off x="4445995" y="1866247"/>
              <a:ext cx="100064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233E129C-90E6-4E45-AF01-EE2BDA142A98}"/>
                </a:ext>
              </a:extLst>
            </p:cNvPr>
            <p:cNvSpPr/>
            <p:nvPr/>
          </p:nvSpPr>
          <p:spPr>
            <a:xfrm>
              <a:off x="4572000" y="3871370"/>
              <a:ext cx="498114" cy="293107"/>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218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xit" presetSubtype="0" fill="hold"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3"/>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4"/>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9734"/>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15547"/>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15547"/>
                <a:ext cx="1773114" cy="349455"/>
              </a:xfrm>
              <a:prstGeom prst="rect">
                <a:avLst/>
              </a:prstGeom>
              <a:blipFill>
                <a:blip r:embed="rId5"/>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6"/>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7"/>
                <a:stretch>
                  <a:fillRect l="-1481" r="-3704" b="-291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D1C94F8-99F1-FF43-92FF-620DC6A0798E}"/>
              </a:ext>
            </a:extLst>
          </p:cNvPr>
          <p:cNvGrpSpPr/>
          <p:nvPr/>
        </p:nvGrpSpPr>
        <p:grpSpPr>
          <a:xfrm>
            <a:off x="3913697" y="3472876"/>
            <a:ext cx="2395399" cy="610670"/>
            <a:chOff x="3913697" y="3659496"/>
            <a:chExt cx="2395399" cy="610670"/>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3C77649-5C02-F14C-A790-0AA0460FC2C8}"/>
                    </a:ext>
                  </a:extLst>
                </p:cNvPr>
                <p:cNvSpPr txBox="1"/>
                <p:nvPr/>
              </p:nvSpPr>
              <p:spPr>
                <a:xfrm>
                  <a:off x="3913697" y="3962389"/>
                  <a:ext cx="23953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i="1">
                            <a:latin typeface="Cambria Math" panose="02040503050406030204" pitchFamily="18" charset="0"/>
                          </a:rPr>
                          <m:t>𝐵</m:t>
                        </m:r>
                        <m:r>
                          <a:rPr lang="en-US" sz="2000" i="1">
                            <a:latin typeface="Cambria Math" panose="02040503050406030204" pitchFamily="18" charset="0"/>
                          </a:rPr>
                          <m:t>+</m:t>
                        </m:r>
                        <m:r>
                          <a:rPr lang="en-US" sz="2000" i="1">
                            <a:latin typeface="Cambria Math" panose="02040503050406030204" pitchFamily="18" charset="0"/>
                          </a:rPr>
                          <m:t>𝐶</m:t>
                        </m:r>
                        <m:r>
                          <a:rPr lang="en-US" sz="2000" i="1">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73C77649-5C02-F14C-A790-0AA0460FC2C8}"/>
                    </a:ext>
                  </a:extLst>
                </p:cNvPr>
                <p:cNvSpPr txBox="1">
                  <a:spLocks noRot="1" noChangeAspect="1" noMove="1" noResize="1" noEditPoints="1" noAdjustHandles="1" noChangeArrowheads="1" noChangeShapeType="1" noTextEdit="1"/>
                </p:cNvSpPr>
                <p:nvPr/>
              </p:nvSpPr>
              <p:spPr>
                <a:xfrm>
                  <a:off x="3913697" y="3962389"/>
                  <a:ext cx="2395399" cy="307777"/>
                </a:xfrm>
                <a:prstGeom prst="rect">
                  <a:avLst/>
                </a:prstGeom>
                <a:blipFill>
                  <a:blip r:embed="rId8"/>
                  <a:stretch>
                    <a:fillRect l="-2128" r="-3191" b="-33333"/>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1EB106EF-6064-454B-BA0B-7C950A1D2904}"/>
                </a:ext>
              </a:extLst>
            </p:cNvPr>
            <p:cNvSpPr txBox="1"/>
            <p:nvPr/>
          </p:nvSpPr>
          <p:spPr>
            <a:xfrm>
              <a:off x="3941845" y="3659496"/>
              <a:ext cx="2339102" cy="369332"/>
            </a:xfrm>
            <a:prstGeom prst="rect">
              <a:avLst/>
            </a:prstGeom>
            <a:noFill/>
          </p:spPr>
          <p:txBody>
            <a:bodyPr wrap="none" rtlCol="0">
              <a:spAutoFit/>
            </a:bodyPr>
            <a:lstStyle/>
            <a:p>
              <a:r>
                <a:rPr lang="en-US" sz="1800" dirty="0"/>
                <a:t>Distributive OR Form</a:t>
              </a:r>
            </a:p>
          </p:txBody>
        </p:sp>
      </p:grpSp>
      <p:grpSp>
        <p:nvGrpSpPr>
          <p:cNvPr id="10" name="Group 9">
            <a:extLst>
              <a:ext uri="{FF2B5EF4-FFF2-40B4-BE49-F238E27FC236}">
                <a16:creationId xmlns:a16="http://schemas.microsoft.com/office/drawing/2014/main" id="{EC3118CA-6BF6-B549-A71D-577C47DB751C}"/>
              </a:ext>
            </a:extLst>
          </p:cNvPr>
          <p:cNvGrpSpPr/>
          <p:nvPr/>
        </p:nvGrpSpPr>
        <p:grpSpPr>
          <a:xfrm>
            <a:off x="3237119" y="2230937"/>
            <a:ext cx="3043828" cy="1913390"/>
            <a:chOff x="3237119" y="2417557"/>
            <a:chExt cx="3043828" cy="1913390"/>
          </a:xfrm>
        </p:grpSpPr>
        <p:sp>
          <p:nvSpPr>
            <p:cNvPr id="50" name="Rounded Rectangle 49">
              <a:extLst>
                <a:ext uri="{FF2B5EF4-FFF2-40B4-BE49-F238E27FC236}">
                  <a16:creationId xmlns:a16="http://schemas.microsoft.com/office/drawing/2014/main" id="{8EBB82EC-FB32-2E4C-AAE2-B6951C2960EF}"/>
                </a:ext>
              </a:extLst>
            </p:cNvPr>
            <p:cNvSpPr/>
            <p:nvPr/>
          </p:nvSpPr>
          <p:spPr>
            <a:xfrm>
              <a:off x="3237119" y="2434967"/>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A1336AB5-5DC9-3A43-9118-8E3AE703232F}"/>
                </a:ext>
              </a:extLst>
            </p:cNvPr>
            <p:cNvSpPr/>
            <p:nvPr/>
          </p:nvSpPr>
          <p:spPr>
            <a:xfrm>
              <a:off x="4417847" y="2417557"/>
              <a:ext cx="100064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a:extLst>
                <a:ext uri="{FF2B5EF4-FFF2-40B4-BE49-F238E27FC236}">
                  <a16:creationId xmlns:a16="http://schemas.microsoft.com/office/drawing/2014/main" id="{EB65327B-92A2-5F45-87D6-11E8C7E38B32}"/>
                </a:ext>
              </a:extLst>
            </p:cNvPr>
            <p:cNvSpPr/>
            <p:nvPr/>
          </p:nvSpPr>
          <p:spPr>
            <a:xfrm>
              <a:off x="5217741" y="3968048"/>
              <a:ext cx="1063206"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12" name="Group 11">
            <a:extLst>
              <a:ext uri="{FF2B5EF4-FFF2-40B4-BE49-F238E27FC236}">
                <a16:creationId xmlns:a16="http://schemas.microsoft.com/office/drawing/2014/main" id="{5312F843-4D75-EF4B-8839-974A58DD7C0E}"/>
              </a:ext>
            </a:extLst>
          </p:cNvPr>
          <p:cNvGrpSpPr/>
          <p:nvPr/>
        </p:nvGrpSpPr>
        <p:grpSpPr>
          <a:xfrm>
            <a:off x="2758304" y="2583366"/>
            <a:ext cx="5640239" cy="1527740"/>
            <a:chOff x="2758304" y="2769986"/>
            <a:chExt cx="5640239" cy="1527740"/>
          </a:xfrm>
        </p:grpSpPr>
        <p:grpSp>
          <p:nvGrpSpPr>
            <p:cNvPr id="11" name="Group 10">
              <a:extLst>
                <a:ext uri="{FF2B5EF4-FFF2-40B4-BE49-F238E27FC236}">
                  <a16:creationId xmlns:a16="http://schemas.microsoft.com/office/drawing/2014/main" id="{8B9E8D20-6099-C34F-BB76-024BE96923B3}"/>
                </a:ext>
              </a:extLst>
            </p:cNvPr>
            <p:cNvGrpSpPr/>
            <p:nvPr/>
          </p:nvGrpSpPr>
          <p:grpSpPr>
            <a:xfrm>
              <a:off x="2758304" y="276998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9"/>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p:sp>
          <p:nvSpPr>
            <p:cNvPr id="30" name="Rounded Rectangle 29">
              <a:extLst>
                <a:ext uri="{FF2B5EF4-FFF2-40B4-BE49-F238E27FC236}">
                  <a16:creationId xmlns:a16="http://schemas.microsoft.com/office/drawing/2014/main" id="{E17FE7DA-FE6F-C74E-A9B4-8CCA4DEE5A88}"/>
                </a:ext>
              </a:extLst>
            </p:cNvPr>
            <p:cNvSpPr/>
            <p:nvPr/>
          </p:nvSpPr>
          <p:spPr>
            <a:xfrm>
              <a:off x="3237119" y="2792876"/>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B9D5420-E93F-364B-B19E-1F6B47865513}"/>
                </a:ext>
              </a:extLst>
            </p:cNvPr>
            <p:cNvSpPr/>
            <p:nvPr/>
          </p:nvSpPr>
          <p:spPr>
            <a:xfrm>
              <a:off x="4387925" y="2776419"/>
              <a:ext cx="951722"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99B3BB6F-109E-5D49-9F3C-610C9AAC7E1E}"/>
                </a:ext>
              </a:extLst>
            </p:cNvPr>
            <p:cNvSpPr/>
            <p:nvPr/>
          </p:nvSpPr>
          <p:spPr>
            <a:xfrm>
              <a:off x="3913697" y="3934827"/>
              <a:ext cx="1040858" cy="362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19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xit" presetSubtype="0" fill="hold" nodeType="withEffect">
                                  <p:stCondLst>
                                    <p:cond delay="0"/>
                                  </p:stCondLst>
                                  <p:childTnLst>
                                    <p:animEffect transition="out" filter="dissolv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BBC877-650A-EF45-A063-FF4BA961CF35}"/>
              </a:ext>
            </a:extLst>
          </p:cNvPr>
          <p:cNvGrpSpPr/>
          <p:nvPr/>
        </p:nvGrpSpPr>
        <p:grpSpPr>
          <a:xfrm>
            <a:off x="3828865" y="3690612"/>
            <a:ext cx="2480231" cy="686576"/>
            <a:chOff x="3828865" y="3877232"/>
            <a:chExt cx="2480231" cy="686576"/>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A6E2A27-CDFF-A943-89F7-64A2FFEB37B4}"/>
                    </a:ext>
                  </a:extLst>
                </p:cNvPr>
                <p:cNvSpPr txBox="1"/>
                <p:nvPr/>
              </p:nvSpPr>
              <p:spPr>
                <a:xfrm>
                  <a:off x="4572000" y="4256031"/>
                  <a:ext cx="8960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𝐴𝐴</m:t>
                        </m:r>
                        <m:r>
                          <a:rPr lang="en-US" sz="2000" b="0" i="1" smtClean="0">
                            <a:latin typeface="Cambria Math" panose="02040503050406030204" pitchFamily="18" charset="0"/>
                          </a:rPr>
                          <m:t>=</m:t>
                        </m:r>
                        <m:r>
                          <a:rPr lang="en-US" sz="2000" b="0" i="1" smtClean="0">
                            <a:latin typeface="Cambria Math" panose="02040503050406030204" pitchFamily="18" charset="0"/>
                          </a:rPr>
                          <m:t>𝐴</m:t>
                        </m:r>
                      </m:oMath>
                    </m:oMathPara>
                  </a14:m>
                  <a:endParaRPr lang="en-US" sz="2000" dirty="0"/>
                </a:p>
              </p:txBody>
            </p:sp>
          </mc:Choice>
          <mc:Fallback xmlns="">
            <p:sp>
              <p:nvSpPr>
                <p:cNvPr id="25" name="TextBox 24">
                  <a:extLst>
                    <a:ext uri="{FF2B5EF4-FFF2-40B4-BE49-F238E27FC236}">
                      <a16:creationId xmlns:a16="http://schemas.microsoft.com/office/drawing/2014/main" id="{2A6E2A27-CDFF-A943-89F7-64A2FFEB37B4}"/>
                    </a:ext>
                  </a:extLst>
                </p:cNvPr>
                <p:cNvSpPr txBox="1">
                  <a:spLocks noRot="1" noChangeAspect="1" noMove="1" noResize="1" noEditPoints="1" noAdjustHandles="1" noChangeArrowheads="1" noChangeShapeType="1" noTextEdit="1"/>
                </p:cNvSpPr>
                <p:nvPr/>
              </p:nvSpPr>
              <p:spPr>
                <a:xfrm>
                  <a:off x="4572000" y="4256031"/>
                  <a:ext cx="896079" cy="307777"/>
                </a:xfrm>
                <a:prstGeom prst="rect">
                  <a:avLst/>
                </a:prstGeom>
                <a:blipFill>
                  <a:blip r:embed="rId3"/>
                  <a:stretch>
                    <a:fillRect l="-5714" r="-4286" b="-8333"/>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8D5BFC96-3AE9-074B-BF9B-B327AF374DFE}"/>
                </a:ext>
              </a:extLst>
            </p:cNvPr>
            <p:cNvSpPr txBox="1"/>
            <p:nvPr/>
          </p:nvSpPr>
          <p:spPr>
            <a:xfrm>
              <a:off x="3828865" y="3877232"/>
              <a:ext cx="2480231" cy="369332"/>
            </a:xfrm>
            <a:prstGeom prst="rect">
              <a:avLst/>
            </a:prstGeom>
            <a:noFill/>
          </p:spPr>
          <p:txBody>
            <a:bodyPr wrap="none" rtlCol="0">
              <a:spAutoFit/>
            </a:bodyPr>
            <a:lstStyle/>
            <a:p>
              <a:r>
                <a:rPr lang="en-US" sz="1800" dirty="0"/>
                <a:t>Idempotent AND Form</a:t>
              </a:r>
            </a:p>
          </p:txBody>
        </p:sp>
      </p:grpSp>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4"/>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5"/>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6"/>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7"/>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8"/>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9"/>
                <a:stretch>
                  <a:fillRect l="-1481" r="-3704" b="-29167"/>
                </a:stretch>
              </a:blipFill>
            </p:spPr>
            <p:txBody>
              <a:bodyPr/>
              <a:lstStyle/>
              <a:p>
                <a:r>
                  <a:rPr lang="en-US">
                    <a:noFill/>
                  </a:rPr>
                  <a:t> </a:t>
                </a:r>
              </a:p>
            </p:txBody>
          </p:sp>
        </mc:Fallback>
      </mc:AlternateContent>
      <p:sp>
        <p:nvSpPr>
          <p:cNvPr id="50" name="Rounded Rectangle 49">
            <a:extLst>
              <a:ext uri="{FF2B5EF4-FFF2-40B4-BE49-F238E27FC236}">
                <a16:creationId xmlns:a16="http://schemas.microsoft.com/office/drawing/2014/main" id="{8EBB82EC-FB32-2E4C-AAE2-B6951C2960EF}"/>
              </a:ext>
            </a:extLst>
          </p:cNvPr>
          <p:cNvSpPr/>
          <p:nvPr/>
        </p:nvSpPr>
        <p:spPr>
          <a:xfrm>
            <a:off x="4572000" y="4055347"/>
            <a:ext cx="472784" cy="32989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A1336AB5-5DC9-3A43-9118-8E3AE703232F}"/>
              </a:ext>
            </a:extLst>
          </p:cNvPr>
          <p:cNvSpPr/>
          <p:nvPr/>
        </p:nvSpPr>
        <p:spPr>
          <a:xfrm>
            <a:off x="3232859" y="2595672"/>
            <a:ext cx="331435"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10"/>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36" name="Rounded Rectangle 35">
            <a:extLst>
              <a:ext uri="{FF2B5EF4-FFF2-40B4-BE49-F238E27FC236}">
                <a16:creationId xmlns:a16="http://schemas.microsoft.com/office/drawing/2014/main" id="{2D0F096C-919A-9C4E-92C2-20C0B66D04FD}"/>
              </a:ext>
            </a:extLst>
          </p:cNvPr>
          <p:cNvSpPr/>
          <p:nvPr/>
        </p:nvSpPr>
        <p:spPr>
          <a:xfrm>
            <a:off x="3216276" y="2987890"/>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B171362C-F4B8-6248-BA8E-2341EE118AA2}"/>
              </a:ext>
            </a:extLst>
          </p:cNvPr>
          <p:cNvSpPr/>
          <p:nvPr/>
        </p:nvSpPr>
        <p:spPr>
          <a:xfrm>
            <a:off x="5250690" y="4054066"/>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5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dissolv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51"/>
                                        </p:tgtEl>
                                      </p:cBhvr>
                                    </p:animEffect>
                                    <p:set>
                                      <p:cBhvr>
                                        <p:cTn id="18" dur="1" fill="hold">
                                          <p:stCondLst>
                                            <p:cond delay="499"/>
                                          </p:stCondLst>
                                        </p:cTn>
                                        <p:tgtEl>
                                          <p:spTgt spid="5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50"/>
                                        </p:tgtEl>
                                      </p:cBhvr>
                                    </p:animEffect>
                                    <p:set>
                                      <p:cBhvr>
                                        <p:cTn id="21" dur="1" fill="hold">
                                          <p:stCondLst>
                                            <p:cond delay="499"/>
                                          </p:stCondLst>
                                        </p:cTn>
                                        <p:tgtEl>
                                          <p:spTgt spid="50"/>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dissolve">
                                      <p:cBhvr>
                                        <p:cTn id="24" dur="500"/>
                                        <p:tgtEl>
                                          <p:spTgt spid="36"/>
                                        </p:tgtEl>
                                      </p:cBhvr>
                                    </p:animEffect>
                                  </p:childTnLst>
                                </p:cTn>
                              </p:par>
                              <p:par>
                                <p:cTn id="25" presetID="9"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ssolv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8323-A22C-D64D-85CF-0CE5550E3468}"/>
              </a:ext>
            </a:extLst>
          </p:cNvPr>
          <p:cNvSpPr>
            <a:spLocks noGrp="1"/>
          </p:cNvSpPr>
          <p:nvPr>
            <p:ph type="title"/>
          </p:nvPr>
        </p:nvSpPr>
        <p:spPr/>
        <p:txBody>
          <a:bodyPr/>
          <a:lstStyle/>
          <a:p>
            <a:r>
              <a:rPr lang="en-US" dirty="0"/>
              <a:t>Circuit Costs</a:t>
            </a:r>
          </a:p>
        </p:txBody>
      </p:sp>
      <p:sp>
        <p:nvSpPr>
          <p:cNvPr id="3" name="Text Placeholder 2">
            <a:extLst>
              <a:ext uri="{FF2B5EF4-FFF2-40B4-BE49-F238E27FC236}">
                <a16:creationId xmlns:a16="http://schemas.microsoft.com/office/drawing/2014/main" id="{B35B69FA-99AB-694A-893D-8B938962CEDC}"/>
              </a:ext>
            </a:extLst>
          </p:cNvPr>
          <p:cNvSpPr>
            <a:spLocks noGrp="1"/>
          </p:cNvSpPr>
          <p:nvPr>
            <p:ph type="body" idx="1"/>
          </p:nvPr>
        </p:nvSpPr>
        <p:spPr>
          <a:xfrm>
            <a:off x="1732700" y="1249138"/>
            <a:ext cx="5280236" cy="1659900"/>
          </a:xfrm>
        </p:spPr>
        <p:txBody>
          <a:bodyPr/>
          <a:lstStyle/>
          <a:p>
            <a:r>
              <a:rPr lang="en-US" sz="1800" dirty="0"/>
              <a:t>Equivalent circuits compute the same Boolean function, but some may be </a:t>
            </a:r>
            <a:r>
              <a:rPr lang="en-US" sz="1800" i="1" dirty="0"/>
              <a:t>better</a:t>
            </a:r>
            <a:r>
              <a:rPr lang="en-US" sz="1800" dirty="0"/>
              <a:t> than others.</a:t>
            </a:r>
          </a:p>
          <a:p>
            <a:pPr lvl="1"/>
            <a:r>
              <a:rPr lang="en-US" sz="1800" dirty="0">
                <a:solidFill>
                  <a:schemeClr val="accent2">
                    <a:lumMod val="50000"/>
                  </a:schemeClr>
                </a:solidFill>
              </a:rPr>
              <a:t>Cost</a:t>
            </a:r>
            <a:r>
              <a:rPr lang="en-US" sz="1800" dirty="0"/>
              <a:t> (roughly number of transistors)</a:t>
            </a:r>
          </a:p>
          <a:p>
            <a:pPr lvl="1"/>
            <a:r>
              <a:rPr lang="en-US" sz="1800" dirty="0">
                <a:solidFill>
                  <a:schemeClr val="accent4">
                    <a:lumMod val="75000"/>
                  </a:schemeClr>
                </a:solidFill>
              </a:rPr>
              <a:t>Speed</a:t>
            </a:r>
            <a:r>
              <a:rPr lang="en-US" sz="1800" dirty="0"/>
              <a:t> (propagation delay)</a:t>
            </a:r>
          </a:p>
        </p:txBody>
      </p:sp>
      <p:sp>
        <p:nvSpPr>
          <p:cNvPr id="4" name="Slide Number Placeholder 3">
            <a:extLst>
              <a:ext uri="{FF2B5EF4-FFF2-40B4-BE49-F238E27FC236}">
                <a16:creationId xmlns:a16="http://schemas.microsoft.com/office/drawing/2014/main" id="{2E75BB72-44FA-CB43-B54F-AF3444BC1536}"/>
              </a:ext>
            </a:extLst>
          </p:cNvPr>
          <p:cNvSpPr>
            <a:spLocks noGrp="1"/>
          </p:cNvSpPr>
          <p:nvPr>
            <p:ph type="sldNum" idx="10"/>
          </p:nvPr>
        </p:nvSpPr>
        <p:spPr/>
        <p:txBody>
          <a:bodyPr/>
          <a:lstStyle/>
          <a:p>
            <a:pPr>
              <a:defRPr/>
            </a:pPr>
            <a:fld id="{E254D74D-04A3-DC41-85BE-66EE1B054D78}" type="slidenum">
              <a:rPr lang="en-US" altLang="en-US" smtClean="0"/>
              <a:pPr>
                <a:defRPr/>
              </a:pPr>
              <a:t>3</a:t>
            </a:fld>
            <a:endParaRPr lang="en-US" altLang="en-US" dirty="0"/>
          </a:p>
        </p:txBody>
      </p:sp>
      <p:pic>
        <p:nvPicPr>
          <p:cNvPr id="5" name="Picture 4">
            <a:extLst>
              <a:ext uri="{FF2B5EF4-FFF2-40B4-BE49-F238E27FC236}">
                <a16:creationId xmlns:a16="http://schemas.microsoft.com/office/drawing/2014/main" id="{0F247FEE-250A-D246-AF72-89FB27DAFBD1}"/>
              </a:ext>
            </a:extLst>
          </p:cNvPr>
          <p:cNvPicPr>
            <a:picLocks noChangeAspect="1"/>
          </p:cNvPicPr>
          <p:nvPr/>
        </p:nvPicPr>
        <p:blipFill>
          <a:blip r:embed="rId3"/>
          <a:stretch>
            <a:fillRect/>
          </a:stretch>
        </p:blipFill>
        <p:spPr>
          <a:xfrm>
            <a:off x="833925" y="3174454"/>
            <a:ext cx="3495480" cy="1203742"/>
          </a:xfrm>
          <a:prstGeom prst="rect">
            <a:avLst/>
          </a:prstGeom>
        </p:spPr>
      </p:pic>
      <p:pic>
        <p:nvPicPr>
          <p:cNvPr id="6" name="Picture 5">
            <a:extLst>
              <a:ext uri="{FF2B5EF4-FFF2-40B4-BE49-F238E27FC236}">
                <a16:creationId xmlns:a16="http://schemas.microsoft.com/office/drawing/2014/main" id="{DD3E0A0C-AFFC-3847-BDD5-58B93229571E}"/>
              </a:ext>
            </a:extLst>
          </p:cNvPr>
          <p:cNvPicPr>
            <a:picLocks noChangeAspect="1"/>
          </p:cNvPicPr>
          <p:nvPr/>
        </p:nvPicPr>
        <p:blipFill>
          <a:blip r:embed="rId4"/>
          <a:stretch>
            <a:fillRect/>
          </a:stretch>
        </p:blipFill>
        <p:spPr>
          <a:xfrm>
            <a:off x="4693298" y="3321699"/>
            <a:ext cx="2319638" cy="753588"/>
          </a:xfrm>
          <a:prstGeom prst="rect">
            <a:avLst/>
          </a:prstGeom>
        </p:spPr>
      </p:pic>
      <p:sp>
        <p:nvSpPr>
          <p:cNvPr id="7" name="TextBox 6">
            <a:extLst>
              <a:ext uri="{FF2B5EF4-FFF2-40B4-BE49-F238E27FC236}">
                <a16:creationId xmlns:a16="http://schemas.microsoft.com/office/drawing/2014/main" id="{E97E40A3-3DEA-1B4E-849B-C6F157964CB4}"/>
              </a:ext>
            </a:extLst>
          </p:cNvPr>
          <p:cNvSpPr txBox="1"/>
          <p:nvPr/>
        </p:nvSpPr>
        <p:spPr>
          <a:xfrm>
            <a:off x="1804440" y="3222211"/>
            <a:ext cx="284052" cy="307777"/>
          </a:xfrm>
          <a:prstGeom prst="rect">
            <a:avLst/>
          </a:prstGeom>
          <a:noFill/>
        </p:spPr>
        <p:txBody>
          <a:bodyPr wrap="none" rtlCol="0">
            <a:spAutoFit/>
          </a:bodyPr>
          <a:lstStyle/>
          <a:p>
            <a:r>
              <a:rPr lang="en-US" dirty="0">
                <a:solidFill>
                  <a:schemeClr val="accent2">
                    <a:lumMod val="50000"/>
                  </a:schemeClr>
                </a:solidFill>
              </a:rPr>
              <a:t>2</a:t>
            </a:r>
          </a:p>
        </p:txBody>
      </p:sp>
      <p:sp>
        <p:nvSpPr>
          <p:cNvPr id="8" name="TextBox 7">
            <a:extLst>
              <a:ext uri="{FF2B5EF4-FFF2-40B4-BE49-F238E27FC236}">
                <a16:creationId xmlns:a16="http://schemas.microsoft.com/office/drawing/2014/main" id="{6882D2AC-D2F5-E641-93FB-9B9F55AC89FA}"/>
              </a:ext>
            </a:extLst>
          </p:cNvPr>
          <p:cNvSpPr txBox="1"/>
          <p:nvPr/>
        </p:nvSpPr>
        <p:spPr>
          <a:xfrm>
            <a:off x="3201033" y="3320449"/>
            <a:ext cx="284052" cy="307777"/>
          </a:xfrm>
          <a:prstGeom prst="rect">
            <a:avLst/>
          </a:prstGeom>
          <a:noFill/>
        </p:spPr>
        <p:txBody>
          <a:bodyPr wrap="none" rtlCol="0">
            <a:spAutoFit/>
          </a:bodyPr>
          <a:lstStyle/>
          <a:p>
            <a:r>
              <a:rPr lang="en-US" dirty="0">
                <a:solidFill>
                  <a:schemeClr val="accent2">
                    <a:lumMod val="50000"/>
                  </a:schemeClr>
                </a:solidFill>
              </a:rPr>
              <a:t>4</a:t>
            </a:r>
          </a:p>
        </p:txBody>
      </p:sp>
      <p:sp>
        <p:nvSpPr>
          <p:cNvPr id="11" name="TextBox 10">
            <a:extLst>
              <a:ext uri="{FF2B5EF4-FFF2-40B4-BE49-F238E27FC236}">
                <a16:creationId xmlns:a16="http://schemas.microsoft.com/office/drawing/2014/main" id="{86BF18FB-2DC2-EA44-B3E8-D74546A42559}"/>
              </a:ext>
            </a:extLst>
          </p:cNvPr>
          <p:cNvSpPr txBox="1"/>
          <p:nvPr/>
        </p:nvSpPr>
        <p:spPr>
          <a:xfrm>
            <a:off x="2017614" y="3921398"/>
            <a:ext cx="284052" cy="307777"/>
          </a:xfrm>
          <a:prstGeom prst="rect">
            <a:avLst/>
          </a:prstGeom>
          <a:noFill/>
        </p:spPr>
        <p:txBody>
          <a:bodyPr wrap="none" rtlCol="0">
            <a:spAutoFit/>
          </a:bodyPr>
          <a:lstStyle/>
          <a:p>
            <a:r>
              <a:rPr lang="en-US" dirty="0">
                <a:solidFill>
                  <a:schemeClr val="accent2">
                    <a:lumMod val="50000"/>
                  </a:schemeClr>
                </a:solidFill>
              </a:rPr>
              <a:t>6</a:t>
            </a:r>
          </a:p>
        </p:txBody>
      </p:sp>
      <p:sp>
        <p:nvSpPr>
          <p:cNvPr id="12" name="TextBox 11">
            <a:extLst>
              <a:ext uri="{FF2B5EF4-FFF2-40B4-BE49-F238E27FC236}">
                <a16:creationId xmlns:a16="http://schemas.microsoft.com/office/drawing/2014/main" id="{A67656A5-6554-854D-A6DE-31F8113CAC05}"/>
              </a:ext>
            </a:extLst>
          </p:cNvPr>
          <p:cNvSpPr txBox="1"/>
          <p:nvPr/>
        </p:nvSpPr>
        <p:spPr>
          <a:xfrm>
            <a:off x="1378041" y="4477357"/>
            <a:ext cx="1278876" cy="307777"/>
          </a:xfrm>
          <a:prstGeom prst="rect">
            <a:avLst/>
          </a:prstGeom>
          <a:noFill/>
        </p:spPr>
        <p:txBody>
          <a:bodyPr wrap="none" rtlCol="0">
            <a:spAutoFit/>
          </a:bodyPr>
          <a:lstStyle/>
          <a:p>
            <a:r>
              <a:rPr lang="en-US" dirty="0">
                <a:solidFill>
                  <a:schemeClr val="accent2">
                    <a:lumMod val="50000"/>
                  </a:schemeClr>
                </a:solidFill>
              </a:rPr>
              <a:t>Total Cost: 12</a:t>
            </a:r>
          </a:p>
        </p:txBody>
      </p:sp>
      <p:grpSp>
        <p:nvGrpSpPr>
          <p:cNvPr id="19" name="Group 18">
            <a:extLst>
              <a:ext uri="{FF2B5EF4-FFF2-40B4-BE49-F238E27FC236}">
                <a16:creationId xmlns:a16="http://schemas.microsoft.com/office/drawing/2014/main" id="{78BCEDF0-DD76-CD4E-9B01-C8F5B86BDC58}"/>
              </a:ext>
            </a:extLst>
          </p:cNvPr>
          <p:cNvGrpSpPr/>
          <p:nvPr/>
        </p:nvGrpSpPr>
        <p:grpSpPr>
          <a:xfrm>
            <a:off x="4989446" y="3376099"/>
            <a:ext cx="1383978" cy="1404080"/>
            <a:chOff x="4989446" y="3376099"/>
            <a:chExt cx="1383978" cy="1404080"/>
          </a:xfrm>
        </p:grpSpPr>
        <p:sp>
          <p:nvSpPr>
            <p:cNvPr id="13" name="TextBox 12">
              <a:extLst>
                <a:ext uri="{FF2B5EF4-FFF2-40B4-BE49-F238E27FC236}">
                  <a16:creationId xmlns:a16="http://schemas.microsoft.com/office/drawing/2014/main" id="{7B67BFF4-D4DE-F344-BD48-9DF266A9D0AC}"/>
                </a:ext>
              </a:extLst>
            </p:cNvPr>
            <p:cNvSpPr txBox="1"/>
            <p:nvPr/>
          </p:nvSpPr>
          <p:spPr>
            <a:xfrm>
              <a:off x="5165809" y="3376099"/>
              <a:ext cx="284052" cy="307777"/>
            </a:xfrm>
            <a:prstGeom prst="rect">
              <a:avLst/>
            </a:prstGeom>
            <a:noFill/>
          </p:spPr>
          <p:txBody>
            <a:bodyPr wrap="none" rtlCol="0">
              <a:spAutoFit/>
            </a:bodyPr>
            <a:lstStyle/>
            <a:p>
              <a:r>
                <a:rPr lang="en-US" dirty="0">
                  <a:solidFill>
                    <a:schemeClr val="accent2">
                      <a:lumMod val="50000"/>
                    </a:schemeClr>
                  </a:solidFill>
                </a:rPr>
                <a:t>2</a:t>
              </a:r>
            </a:p>
          </p:txBody>
        </p:sp>
        <p:sp>
          <p:nvSpPr>
            <p:cNvPr id="15" name="TextBox 14">
              <a:extLst>
                <a:ext uri="{FF2B5EF4-FFF2-40B4-BE49-F238E27FC236}">
                  <a16:creationId xmlns:a16="http://schemas.microsoft.com/office/drawing/2014/main" id="{FC722BA7-9E1D-7F4E-8667-75B9C0133618}"/>
                </a:ext>
              </a:extLst>
            </p:cNvPr>
            <p:cNvSpPr txBox="1"/>
            <p:nvPr/>
          </p:nvSpPr>
          <p:spPr>
            <a:xfrm>
              <a:off x="6089372" y="3484100"/>
              <a:ext cx="284052" cy="307777"/>
            </a:xfrm>
            <a:prstGeom prst="rect">
              <a:avLst/>
            </a:prstGeom>
            <a:noFill/>
          </p:spPr>
          <p:txBody>
            <a:bodyPr wrap="none" rtlCol="0">
              <a:spAutoFit/>
            </a:bodyPr>
            <a:lstStyle/>
            <a:p>
              <a:r>
                <a:rPr lang="en-US" dirty="0">
                  <a:solidFill>
                    <a:schemeClr val="accent2">
                      <a:lumMod val="50000"/>
                    </a:schemeClr>
                  </a:solidFill>
                </a:rPr>
                <a:t>6</a:t>
              </a:r>
            </a:p>
          </p:txBody>
        </p:sp>
        <p:sp>
          <p:nvSpPr>
            <p:cNvPr id="16" name="TextBox 15">
              <a:extLst>
                <a:ext uri="{FF2B5EF4-FFF2-40B4-BE49-F238E27FC236}">
                  <a16:creationId xmlns:a16="http://schemas.microsoft.com/office/drawing/2014/main" id="{2C415895-D277-6242-88FA-470E097EF295}"/>
                </a:ext>
              </a:extLst>
            </p:cNvPr>
            <p:cNvSpPr txBox="1"/>
            <p:nvPr/>
          </p:nvSpPr>
          <p:spPr>
            <a:xfrm>
              <a:off x="4989446" y="4472402"/>
              <a:ext cx="1179490" cy="307777"/>
            </a:xfrm>
            <a:prstGeom prst="rect">
              <a:avLst/>
            </a:prstGeom>
            <a:noFill/>
          </p:spPr>
          <p:txBody>
            <a:bodyPr wrap="none" rtlCol="0">
              <a:spAutoFit/>
            </a:bodyPr>
            <a:lstStyle/>
            <a:p>
              <a:r>
                <a:rPr lang="en-US" dirty="0">
                  <a:solidFill>
                    <a:schemeClr val="accent2">
                      <a:lumMod val="50000"/>
                    </a:schemeClr>
                  </a:solidFill>
                </a:rPr>
                <a:t>Total Cost: 8</a:t>
              </a:r>
            </a:p>
          </p:txBody>
        </p:sp>
      </p:grpSp>
      <p:sp>
        <p:nvSpPr>
          <p:cNvPr id="17" name="Rounded Rectangle 16">
            <a:extLst>
              <a:ext uri="{FF2B5EF4-FFF2-40B4-BE49-F238E27FC236}">
                <a16:creationId xmlns:a16="http://schemas.microsoft.com/office/drawing/2014/main" id="{FC30FEA2-D69F-6C48-8FE1-FD0CE06DB373}"/>
              </a:ext>
            </a:extLst>
          </p:cNvPr>
          <p:cNvSpPr/>
          <p:nvPr/>
        </p:nvSpPr>
        <p:spPr>
          <a:xfrm>
            <a:off x="2572967" y="1978089"/>
            <a:ext cx="3595969" cy="26817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2"/>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3"/>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4"/>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5"/>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6"/>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7"/>
                <a:stretch>
                  <a:fillRect l="-1481" r="-3704" b="-291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8"/>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grpSp>
        <p:nvGrpSpPr>
          <p:cNvPr id="3" name="Group 2">
            <a:extLst>
              <a:ext uri="{FF2B5EF4-FFF2-40B4-BE49-F238E27FC236}">
                <a16:creationId xmlns:a16="http://schemas.microsoft.com/office/drawing/2014/main" id="{8509B1F7-C63C-D749-ADC5-916AD7127515}"/>
              </a:ext>
            </a:extLst>
          </p:cNvPr>
          <p:cNvGrpSpPr/>
          <p:nvPr/>
        </p:nvGrpSpPr>
        <p:grpSpPr>
          <a:xfrm>
            <a:off x="3783084" y="2951732"/>
            <a:ext cx="1382557" cy="338057"/>
            <a:chOff x="3783084" y="3138352"/>
            <a:chExt cx="1382557" cy="338057"/>
          </a:xfrm>
        </p:grpSpPr>
        <p:sp>
          <p:nvSpPr>
            <p:cNvPr id="24" name="Rounded Rectangle 23">
              <a:extLst>
                <a:ext uri="{FF2B5EF4-FFF2-40B4-BE49-F238E27FC236}">
                  <a16:creationId xmlns:a16="http://schemas.microsoft.com/office/drawing/2014/main" id="{B2825CDE-3412-7549-B9F9-2C7DF934E194}"/>
                </a:ext>
              </a:extLst>
            </p:cNvPr>
            <p:cNvSpPr/>
            <p:nvPr/>
          </p:nvSpPr>
          <p:spPr>
            <a:xfrm>
              <a:off x="3783084" y="3138352"/>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14A2F48E-C243-E54C-8398-BB781D46B733}"/>
                </a:ext>
              </a:extLst>
            </p:cNvPr>
            <p:cNvSpPr/>
            <p:nvPr/>
          </p:nvSpPr>
          <p:spPr>
            <a:xfrm>
              <a:off x="4957581" y="3143949"/>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37F6039-FA3C-114C-AB61-DEE419EF7D39}"/>
              </a:ext>
            </a:extLst>
          </p:cNvPr>
          <p:cNvGrpSpPr/>
          <p:nvPr/>
        </p:nvGrpSpPr>
        <p:grpSpPr>
          <a:xfrm>
            <a:off x="4046637" y="3976092"/>
            <a:ext cx="1903085" cy="703606"/>
            <a:chOff x="4002224" y="3988459"/>
            <a:chExt cx="1903085" cy="703606"/>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391535A-D5E5-9D47-B863-9311ED87D98D}"/>
                    </a:ext>
                  </a:extLst>
                </p:cNvPr>
                <p:cNvSpPr txBox="1"/>
                <p:nvPr/>
              </p:nvSpPr>
              <p:spPr>
                <a:xfrm>
                  <a:off x="4485868" y="4342610"/>
                  <a:ext cx="734175"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e>
                            </m:acc>
                          </m:e>
                        </m:acc>
                        <m:r>
                          <a:rPr lang="en-US" sz="2000" b="0" i="1" smtClean="0">
                            <a:latin typeface="Cambria Math" panose="02040503050406030204" pitchFamily="18" charset="0"/>
                          </a:rPr>
                          <m:t>=</m:t>
                        </m:r>
                        <m:r>
                          <a:rPr lang="en-US" sz="2000" b="0" i="1" smtClean="0">
                            <a:latin typeface="Cambria Math" panose="02040503050406030204" pitchFamily="18" charset="0"/>
                          </a:rPr>
                          <m:t>𝐴</m:t>
                        </m:r>
                      </m:oMath>
                    </m:oMathPara>
                  </a14:m>
                  <a:endParaRPr lang="en-US" sz="2000" dirty="0"/>
                </a:p>
              </p:txBody>
            </p:sp>
          </mc:Choice>
          <mc:Fallback xmlns="">
            <p:sp>
              <p:nvSpPr>
                <p:cNvPr id="29" name="TextBox 28">
                  <a:extLst>
                    <a:ext uri="{FF2B5EF4-FFF2-40B4-BE49-F238E27FC236}">
                      <a16:creationId xmlns:a16="http://schemas.microsoft.com/office/drawing/2014/main" id="{E391535A-D5E5-9D47-B863-9311ED87D98D}"/>
                    </a:ext>
                  </a:extLst>
                </p:cNvPr>
                <p:cNvSpPr txBox="1">
                  <a:spLocks noRot="1" noChangeAspect="1" noMove="1" noResize="1" noEditPoints="1" noAdjustHandles="1" noChangeArrowheads="1" noChangeShapeType="1" noTextEdit="1"/>
                </p:cNvSpPr>
                <p:nvPr/>
              </p:nvSpPr>
              <p:spPr>
                <a:xfrm>
                  <a:off x="4485868" y="4342610"/>
                  <a:ext cx="734175" cy="349455"/>
                </a:xfrm>
                <a:prstGeom prst="rect">
                  <a:avLst/>
                </a:prstGeom>
                <a:blipFill>
                  <a:blip r:embed="rId9"/>
                  <a:stretch>
                    <a:fillRect l="-6897" r="-6897" b="-7143"/>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A28263B8-6CDA-1F4B-8DEF-27AF8BD32340}"/>
                </a:ext>
              </a:extLst>
            </p:cNvPr>
            <p:cNvSpPr txBox="1"/>
            <p:nvPr/>
          </p:nvSpPr>
          <p:spPr>
            <a:xfrm>
              <a:off x="4002224" y="3988459"/>
              <a:ext cx="1903085" cy="369332"/>
            </a:xfrm>
            <a:prstGeom prst="rect">
              <a:avLst/>
            </a:prstGeom>
            <a:noFill/>
          </p:spPr>
          <p:txBody>
            <a:bodyPr wrap="none" rtlCol="0">
              <a:spAutoFit/>
            </a:bodyPr>
            <a:lstStyle/>
            <a:p>
              <a:r>
                <a:rPr lang="en-US" sz="1800" dirty="0"/>
                <a:t>Double Negation</a:t>
              </a:r>
            </a:p>
          </p:txBody>
        </p:sp>
      </p:grpSp>
      <p:sp>
        <p:nvSpPr>
          <p:cNvPr id="31" name="Rounded Rectangle 30">
            <a:extLst>
              <a:ext uri="{FF2B5EF4-FFF2-40B4-BE49-F238E27FC236}">
                <a16:creationId xmlns:a16="http://schemas.microsoft.com/office/drawing/2014/main" id="{8C169CBB-11AF-B143-9234-F4384ADBC764}"/>
              </a:ext>
            </a:extLst>
          </p:cNvPr>
          <p:cNvSpPr/>
          <p:nvPr/>
        </p:nvSpPr>
        <p:spPr>
          <a:xfrm>
            <a:off x="4530281" y="4330243"/>
            <a:ext cx="257616"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1EDF9CB6-D513-BC4E-A230-4590E2900747}"/>
              </a:ext>
            </a:extLst>
          </p:cNvPr>
          <p:cNvGrpSpPr/>
          <p:nvPr/>
        </p:nvGrpSpPr>
        <p:grpSpPr>
          <a:xfrm>
            <a:off x="2748973" y="3333998"/>
            <a:ext cx="5222884" cy="369332"/>
            <a:chOff x="2711649" y="2769986"/>
            <a:chExt cx="5222884" cy="36933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11649" y="2782292"/>
                  <a:ext cx="2421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𝑄𝑄</m:t>
                        </m:r>
                      </m:oMath>
                    </m:oMathPara>
                  </a14:m>
                  <a:endParaRPr lang="en-US" sz="1800"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11649" y="2782292"/>
                  <a:ext cx="2421625" cy="276999"/>
                </a:xfrm>
                <a:prstGeom prst="rect">
                  <a:avLst/>
                </a:prstGeom>
                <a:blipFill>
                  <a:blip r:embed="rId10"/>
                  <a:stretch>
                    <a:fillRect l="-1571" r="-1571" b="-3181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31448" y="2769986"/>
              <a:ext cx="1903085" cy="369332"/>
            </a:xfrm>
            <a:prstGeom prst="rect">
              <a:avLst/>
            </a:prstGeom>
            <a:noFill/>
          </p:spPr>
          <p:txBody>
            <a:bodyPr wrap="none" rtlCol="0">
              <a:spAutoFit/>
            </a:bodyPr>
            <a:lstStyle/>
            <a:p>
              <a:r>
                <a:rPr lang="en-US" sz="1800" dirty="0"/>
                <a:t>Double Negation</a:t>
              </a:r>
            </a:p>
          </p:txBody>
        </p:sp>
      </p:grpSp>
      <p:sp>
        <p:nvSpPr>
          <p:cNvPr id="40" name="Rounded Rectangle 39">
            <a:extLst>
              <a:ext uri="{FF2B5EF4-FFF2-40B4-BE49-F238E27FC236}">
                <a16:creationId xmlns:a16="http://schemas.microsoft.com/office/drawing/2014/main" id="{ABB196CE-CFF3-644C-90DC-2B11865D2D17}"/>
              </a:ext>
            </a:extLst>
          </p:cNvPr>
          <p:cNvSpPr/>
          <p:nvPr/>
        </p:nvSpPr>
        <p:spPr>
          <a:xfrm>
            <a:off x="3783084" y="3347358"/>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93ED71D8-CCDC-A14F-92DA-201D4AE3E752}"/>
              </a:ext>
            </a:extLst>
          </p:cNvPr>
          <p:cNvSpPr/>
          <p:nvPr/>
        </p:nvSpPr>
        <p:spPr>
          <a:xfrm>
            <a:off x="4944798" y="3343950"/>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A83310DB-EDAA-7744-81D9-432FE13F7A75}"/>
              </a:ext>
            </a:extLst>
          </p:cNvPr>
          <p:cNvSpPr/>
          <p:nvPr/>
        </p:nvSpPr>
        <p:spPr>
          <a:xfrm>
            <a:off x="5048828" y="4356882"/>
            <a:ext cx="208060"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08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dissolve">
                                      <p:cBhvr>
                                        <p:cTn id="24" dur="500"/>
                                        <p:tgtEl>
                                          <p:spTgt spid="3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dissolv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40" grpId="0" animBg="1"/>
      <p:bldP spid="41"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EDF9CB6-D513-BC4E-A230-4590E2900747}"/>
              </a:ext>
            </a:extLst>
          </p:cNvPr>
          <p:cNvGrpSpPr/>
          <p:nvPr/>
        </p:nvGrpSpPr>
        <p:grpSpPr>
          <a:xfrm>
            <a:off x="2748973" y="3333998"/>
            <a:ext cx="5222884" cy="369332"/>
            <a:chOff x="2711649" y="2769986"/>
            <a:chExt cx="5222884" cy="36933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11649" y="2782292"/>
                  <a:ext cx="2421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𝑄𝑄</m:t>
                        </m:r>
                      </m:oMath>
                    </m:oMathPara>
                  </a14:m>
                  <a:endParaRPr lang="en-US" sz="1800"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11649" y="2782292"/>
                  <a:ext cx="2421625" cy="276999"/>
                </a:xfrm>
                <a:prstGeom prst="rect">
                  <a:avLst/>
                </a:prstGeom>
                <a:blipFill>
                  <a:blip r:embed="rId2"/>
                  <a:stretch>
                    <a:fillRect l="-1571" r="-1571" b="-3181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31448" y="2769986"/>
              <a:ext cx="1903085" cy="369332"/>
            </a:xfrm>
            <a:prstGeom prst="rect">
              <a:avLst/>
            </a:prstGeom>
            <a:noFill/>
          </p:spPr>
          <p:txBody>
            <a:bodyPr wrap="none" rtlCol="0">
              <a:spAutoFit/>
            </a:bodyPr>
            <a:lstStyle/>
            <a:p>
              <a:r>
                <a:rPr lang="en-US" sz="1800" dirty="0"/>
                <a:t>Double Negation</a:t>
              </a:r>
            </a:p>
          </p:txBody>
        </p:sp>
      </p:grpSp>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3"/>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4"/>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5"/>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6"/>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7"/>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8"/>
                <a:stretch>
                  <a:fillRect l="-1481" r="-3704" b="-291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9"/>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31" name="Rounded Rectangle 30">
            <a:extLst>
              <a:ext uri="{FF2B5EF4-FFF2-40B4-BE49-F238E27FC236}">
                <a16:creationId xmlns:a16="http://schemas.microsoft.com/office/drawing/2014/main" id="{8C169CBB-11AF-B143-9234-F4384ADBC764}"/>
              </a:ext>
            </a:extLst>
          </p:cNvPr>
          <p:cNvSpPr/>
          <p:nvPr/>
        </p:nvSpPr>
        <p:spPr>
          <a:xfrm>
            <a:off x="4780131" y="3343950"/>
            <a:ext cx="390467"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197C2D65-302D-CE40-AEF0-E13240D11F61}"/>
              </a:ext>
            </a:extLst>
          </p:cNvPr>
          <p:cNvGrpSpPr/>
          <p:nvPr/>
        </p:nvGrpSpPr>
        <p:grpSpPr>
          <a:xfrm>
            <a:off x="2748973" y="3688712"/>
            <a:ext cx="5800030" cy="369332"/>
            <a:chOff x="2711649" y="2769986"/>
            <a:chExt cx="5800030" cy="369332"/>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A452B16-C54E-C04B-87A7-8AFA2182A7C8}"/>
                    </a:ext>
                  </a:extLst>
                </p:cNvPr>
                <p:cNvSpPr txBox="1"/>
                <p:nvPr/>
              </p:nvSpPr>
              <p:spPr>
                <a:xfrm>
                  <a:off x="2711649" y="2782292"/>
                  <a:ext cx="22661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7" name="TextBox 36">
                  <a:extLst>
                    <a:ext uri="{FF2B5EF4-FFF2-40B4-BE49-F238E27FC236}">
                      <a16:creationId xmlns:a16="http://schemas.microsoft.com/office/drawing/2014/main" id="{CA452B16-C54E-C04B-87A7-8AFA2182A7C8}"/>
                    </a:ext>
                  </a:extLst>
                </p:cNvPr>
                <p:cNvSpPr txBox="1">
                  <a:spLocks noRot="1" noChangeAspect="1" noMove="1" noResize="1" noEditPoints="1" noAdjustHandles="1" noChangeArrowheads="1" noChangeShapeType="1" noTextEdit="1"/>
                </p:cNvSpPr>
                <p:nvPr/>
              </p:nvSpPr>
              <p:spPr>
                <a:xfrm>
                  <a:off x="2711649" y="2782292"/>
                  <a:ext cx="2266133" cy="276999"/>
                </a:xfrm>
                <a:prstGeom prst="rect">
                  <a:avLst/>
                </a:prstGeom>
                <a:blipFill>
                  <a:blip r:embed="rId10"/>
                  <a:stretch>
                    <a:fillRect l="-1676" r="-1676" b="-31818"/>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D31E9735-2C29-D94C-962F-BA8D38F450DD}"/>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45" name="Rounded Rectangle 44">
            <a:extLst>
              <a:ext uri="{FF2B5EF4-FFF2-40B4-BE49-F238E27FC236}">
                <a16:creationId xmlns:a16="http://schemas.microsoft.com/office/drawing/2014/main" id="{76D43097-7AF9-6B4B-AD0D-6F9A60EF032C}"/>
              </a:ext>
            </a:extLst>
          </p:cNvPr>
          <p:cNvSpPr/>
          <p:nvPr/>
        </p:nvSpPr>
        <p:spPr>
          <a:xfrm>
            <a:off x="4780131" y="3735463"/>
            <a:ext cx="234976" cy="303919"/>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78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par>
                                <p:cTn id="13" presetID="9"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97C2D65-302D-CE40-AEF0-E13240D11F61}"/>
              </a:ext>
            </a:extLst>
          </p:cNvPr>
          <p:cNvGrpSpPr/>
          <p:nvPr/>
        </p:nvGrpSpPr>
        <p:grpSpPr>
          <a:xfrm>
            <a:off x="2748973" y="3688712"/>
            <a:ext cx="5800030" cy="369332"/>
            <a:chOff x="2711649" y="2769986"/>
            <a:chExt cx="5800030" cy="369332"/>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A452B16-C54E-C04B-87A7-8AFA2182A7C8}"/>
                    </a:ext>
                  </a:extLst>
                </p:cNvPr>
                <p:cNvSpPr txBox="1"/>
                <p:nvPr/>
              </p:nvSpPr>
              <p:spPr>
                <a:xfrm>
                  <a:off x="2711649" y="2782292"/>
                  <a:ext cx="22661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7" name="TextBox 36">
                  <a:extLst>
                    <a:ext uri="{FF2B5EF4-FFF2-40B4-BE49-F238E27FC236}">
                      <a16:creationId xmlns:a16="http://schemas.microsoft.com/office/drawing/2014/main" id="{CA452B16-C54E-C04B-87A7-8AFA2182A7C8}"/>
                    </a:ext>
                  </a:extLst>
                </p:cNvPr>
                <p:cNvSpPr txBox="1">
                  <a:spLocks noRot="1" noChangeAspect="1" noMove="1" noResize="1" noEditPoints="1" noAdjustHandles="1" noChangeArrowheads="1" noChangeShapeType="1" noTextEdit="1"/>
                </p:cNvSpPr>
                <p:nvPr/>
              </p:nvSpPr>
              <p:spPr>
                <a:xfrm>
                  <a:off x="2711649" y="2782292"/>
                  <a:ext cx="2266133" cy="276999"/>
                </a:xfrm>
                <a:prstGeom prst="rect">
                  <a:avLst/>
                </a:prstGeom>
                <a:blipFill>
                  <a:blip r:embed="rId2"/>
                  <a:stretch>
                    <a:fillRect l="-1676" r="-1676" b="-31818"/>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D31E9735-2C29-D94C-962F-BA8D38F450DD}"/>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grpSp>
        <p:nvGrpSpPr>
          <p:cNvPr id="32" name="Group 31">
            <a:extLst>
              <a:ext uri="{FF2B5EF4-FFF2-40B4-BE49-F238E27FC236}">
                <a16:creationId xmlns:a16="http://schemas.microsoft.com/office/drawing/2014/main" id="{1EDF9CB6-D513-BC4E-A230-4590E2900747}"/>
              </a:ext>
            </a:extLst>
          </p:cNvPr>
          <p:cNvGrpSpPr/>
          <p:nvPr/>
        </p:nvGrpSpPr>
        <p:grpSpPr>
          <a:xfrm>
            <a:off x="2748973" y="3333998"/>
            <a:ext cx="5222884" cy="369332"/>
            <a:chOff x="2711649" y="2769986"/>
            <a:chExt cx="5222884" cy="36933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11649" y="2782292"/>
                  <a:ext cx="2421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𝑄𝑄</m:t>
                        </m:r>
                      </m:oMath>
                    </m:oMathPara>
                  </a14:m>
                  <a:endParaRPr lang="en-US" sz="1800"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11649" y="2782292"/>
                  <a:ext cx="2421625" cy="276999"/>
                </a:xfrm>
                <a:prstGeom prst="rect">
                  <a:avLst/>
                </a:prstGeom>
                <a:blipFill>
                  <a:blip r:embed="rId3"/>
                  <a:stretch>
                    <a:fillRect l="-1571" r="-1571" b="-3181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31448" y="2769986"/>
              <a:ext cx="1903085" cy="369332"/>
            </a:xfrm>
            <a:prstGeom prst="rect">
              <a:avLst/>
            </a:prstGeom>
            <a:noFill/>
          </p:spPr>
          <p:txBody>
            <a:bodyPr wrap="none" rtlCol="0">
              <a:spAutoFit/>
            </a:bodyPr>
            <a:lstStyle/>
            <a:p>
              <a:r>
                <a:rPr lang="en-US" sz="1800" dirty="0"/>
                <a:t>Double Negation</a:t>
              </a:r>
            </a:p>
          </p:txBody>
        </p:sp>
      </p:grpSp>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4"/>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5"/>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6"/>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99462"/>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05819"/>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05819"/>
                <a:ext cx="1773114" cy="349455"/>
              </a:xfrm>
              <a:prstGeom prst="rect">
                <a:avLst/>
              </a:prstGeom>
              <a:blipFill>
                <a:blip r:embed="rId7"/>
                <a:stretch>
                  <a:fillRect l="-2143" r="-4286" b="-285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8"/>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9"/>
                <a:stretch>
                  <a:fillRect l="-1481" r="-3704" b="-291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10"/>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31" name="Rounded Rectangle 30">
            <a:extLst>
              <a:ext uri="{FF2B5EF4-FFF2-40B4-BE49-F238E27FC236}">
                <a16:creationId xmlns:a16="http://schemas.microsoft.com/office/drawing/2014/main" id="{8C169CBB-11AF-B143-9234-F4384ADBC764}"/>
              </a:ext>
            </a:extLst>
          </p:cNvPr>
          <p:cNvSpPr/>
          <p:nvPr/>
        </p:nvSpPr>
        <p:spPr>
          <a:xfrm>
            <a:off x="3227335" y="3683733"/>
            <a:ext cx="766167"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E6E9014A-3A86-F14A-B18C-0D1B5753DC1B}"/>
              </a:ext>
            </a:extLst>
          </p:cNvPr>
          <p:cNvGrpSpPr/>
          <p:nvPr/>
        </p:nvGrpSpPr>
        <p:grpSpPr>
          <a:xfrm>
            <a:off x="209162" y="3284192"/>
            <a:ext cx="2300630" cy="664092"/>
            <a:chOff x="4364162" y="4349547"/>
            <a:chExt cx="2300630" cy="664092"/>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34E73CB-D187-BB4E-B093-7F8F6A2BE71A}"/>
                    </a:ext>
                  </a:extLst>
                </p:cNvPr>
                <p:cNvSpPr txBox="1"/>
                <p:nvPr/>
              </p:nvSpPr>
              <p:spPr>
                <a:xfrm>
                  <a:off x="4479892" y="4705862"/>
                  <a:ext cx="13776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𝐴𝐵</m:t>
                        </m:r>
                        <m:r>
                          <a:rPr lang="en-US" sz="2000" b="0" i="1" smtClean="0">
                            <a:latin typeface="Cambria Math" panose="02040503050406030204" pitchFamily="18" charset="0"/>
                          </a:rPr>
                          <m:t>=</m:t>
                        </m:r>
                        <m:r>
                          <a:rPr lang="en-US" sz="2000" b="0" i="1" smtClean="0">
                            <a:latin typeface="Cambria Math" panose="02040503050406030204" pitchFamily="18" charset="0"/>
                          </a:rPr>
                          <m:t>𝐴</m:t>
                        </m:r>
                      </m:oMath>
                    </m:oMathPara>
                  </a14:m>
                  <a:endParaRPr lang="en-US" sz="2000" dirty="0"/>
                </a:p>
              </p:txBody>
            </p:sp>
          </mc:Choice>
          <mc:Fallback xmlns="">
            <p:sp>
              <p:nvSpPr>
                <p:cNvPr id="25" name="TextBox 24">
                  <a:extLst>
                    <a:ext uri="{FF2B5EF4-FFF2-40B4-BE49-F238E27FC236}">
                      <a16:creationId xmlns:a16="http://schemas.microsoft.com/office/drawing/2014/main" id="{334E73CB-D187-BB4E-B093-7F8F6A2BE71A}"/>
                    </a:ext>
                  </a:extLst>
                </p:cNvPr>
                <p:cNvSpPr txBox="1">
                  <a:spLocks noRot="1" noChangeAspect="1" noMove="1" noResize="1" noEditPoints="1" noAdjustHandles="1" noChangeArrowheads="1" noChangeShapeType="1" noTextEdit="1"/>
                </p:cNvSpPr>
                <p:nvPr/>
              </p:nvSpPr>
              <p:spPr>
                <a:xfrm>
                  <a:off x="4479892" y="4705862"/>
                  <a:ext cx="1377621" cy="307777"/>
                </a:xfrm>
                <a:prstGeom prst="rect">
                  <a:avLst/>
                </a:prstGeom>
                <a:blipFill>
                  <a:blip r:embed="rId11"/>
                  <a:stretch>
                    <a:fillRect l="-2778" r="-3704" b="-800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F81C8D68-FE83-8845-A7CF-4323CC9DA2B1}"/>
                </a:ext>
              </a:extLst>
            </p:cNvPr>
            <p:cNvSpPr txBox="1"/>
            <p:nvPr/>
          </p:nvSpPr>
          <p:spPr>
            <a:xfrm>
              <a:off x="4364162" y="4349547"/>
              <a:ext cx="2300630" cy="369332"/>
            </a:xfrm>
            <a:prstGeom prst="rect">
              <a:avLst/>
            </a:prstGeom>
            <a:noFill/>
          </p:spPr>
          <p:txBody>
            <a:bodyPr wrap="none" rtlCol="0">
              <a:spAutoFit/>
            </a:bodyPr>
            <a:lstStyle/>
            <a:p>
              <a:r>
                <a:rPr lang="en-US" sz="1800" dirty="0"/>
                <a:t>Absorption OR Form</a:t>
              </a:r>
            </a:p>
          </p:txBody>
        </p:sp>
      </p:grpSp>
      <p:sp>
        <p:nvSpPr>
          <p:cNvPr id="27" name="Rounded Rectangle 26">
            <a:extLst>
              <a:ext uri="{FF2B5EF4-FFF2-40B4-BE49-F238E27FC236}">
                <a16:creationId xmlns:a16="http://schemas.microsoft.com/office/drawing/2014/main" id="{5AAEE846-9324-6F47-A71E-901C9C9B4D03}"/>
              </a:ext>
            </a:extLst>
          </p:cNvPr>
          <p:cNvSpPr/>
          <p:nvPr/>
        </p:nvSpPr>
        <p:spPr>
          <a:xfrm>
            <a:off x="324892" y="3627831"/>
            <a:ext cx="865099"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ED34B3C-32AD-B54F-AF7D-DB7B9F01CF01}"/>
              </a:ext>
            </a:extLst>
          </p:cNvPr>
          <p:cNvGrpSpPr/>
          <p:nvPr/>
        </p:nvGrpSpPr>
        <p:grpSpPr>
          <a:xfrm>
            <a:off x="2748973" y="4039089"/>
            <a:ext cx="5684549" cy="369332"/>
            <a:chOff x="2711649" y="2769986"/>
            <a:chExt cx="5684549" cy="36933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003C78E-9C99-EF40-8EEB-C4B71E7EEDBE}"/>
                    </a:ext>
                  </a:extLst>
                </p:cNvPr>
                <p:cNvSpPr txBox="1"/>
                <p:nvPr/>
              </p:nvSpPr>
              <p:spPr>
                <a:xfrm>
                  <a:off x="2711649" y="2782292"/>
                  <a:ext cx="167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0" name="TextBox 29">
                  <a:extLst>
                    <a:ext uri="{FF2B5EF4-FFF2-40B4-BE49-F238E27FC236}">
                      <a16:creationId xmlns:a16="http://schemas.microsoft.com/office/drawing/2014/main" id="{E003C78E-9C99-EF40-8EEB-C4B71E7EEDBE}"/>
                    </a:ext>
                  </a:extLst>
                </p:cNvPr>
                <p:cNvSpPr txBox="1">
                  <a:spLocks noRot="1" noChangeAspect="1" noMove="1" noResize="1" noEditPoints="1" noAdjustHandles="1" noChangeArrowheads="1" noChangeShapeType="1" noTextEdit="1"/>
                </p:cNvSpPr>
                <p:nvPr/>
              </p:nvSpPr>
              <p:spPr>
                <a:xfrm>
                  <a:off x="2711649" y="2782292"/>
                  <a:ext cx="1679883" cy="276999"/>
                </a:xfrm>
                <a:prstGeom prst="rect">
                  <a:avLst/>
                </a:prstGeom>
                <a:blipFill>
                  <a:blip r:embed="rId12"/>
                  <a:stretch>
                    <a:fillRect l="-2273" r="-3030" b="-33333"/>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2A90345-129A-844D-835A-C5A811EAF934}"/>
                </a:ext>
              </a:extLst>
            </p:cNvPr>
            <p:cNvSpPr txBox="1"/>
            <p:nvPr/>
          </p:nvSpPr>
          <p:spPr>
            <a:xfrm>
              <a:off x="6031448" y="2769986"/>
              <a:ext cx="2364750" cy="369332"/>
            </a:xfrm>
            <a:prstGeom prst="rect">
              <a:avLst/>
            </a:prstGeom>
            <a:noFill/>
          </p:spPr>
          <p:txBody>
            <a:bodyPr wrap="none" rtlCol="0">
              <a:spAutoFit/>
            </a:bodyPr>
            <a:lstStyle/>
            <a:p>
              <a:r>
                <a:rPr lang="en-US" sz="1800" dirty="0"/>
                <a:t>Absorption OR Form</a:t>
              </a:r>
            </a:p>
          </p:txBody>
        </p:sp>
      </p:grpSp>
      <p:sp>
        <p:nvSpPr>
          <p:cNvPr id="41" name="Rounded Rectangle 40">
            <a:extLst>
              <a:ext uri="{FF2B5EF4-FFF2-40B4-BE49-F238E27FC236}">
                <a16:creationId xmlns:a16="http://schemas.microsoft.com/office/drawing/2014/main" id="{E3B30A78-B8BD-C34D-A19B-6FE498990EE4}"/>
              </a:ext>
            </a:extLst>
          </p:cNvPr>
          <p:cNvSpPr/>
          <p:nvPr/>
        </p:nvSpPr>
        <p:spPr>
          <a:xfrm>
            <a:off x="3188949" y="4023664"/>
            <a:ext cx="226056"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a:extLst>
              <a:ext uri="{FF2B5EF4-FFF2-40B4-BE49-F238E27FC236}">
                <a16:creationId xmlns:a16="http://schemas.microsoft.com/office/drawing/2014/main" id="{0DF4202E-3FAC-5C40-BC1D-9E4B887EC9C7}"/>
              </a:ext>
            </a:extLst>
          </p:cNvPr>
          <p:cNvSpPr/>
          <p:nvPr/>
        </p:nvSpPr>
        <p:spPr>
          <a:xfrm>
            <a:off x="1468109" y="3634674"/>
            <a:ext cx="226056"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5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31"/>
                                        </p:tgtEl>
                                      </p:cBhvr>
                                    </p:animEffect>
                                    <p:set>
                                      <p:cBhvr>
                                        <p:cTn id="21" dur="1" fill="hold">
                                          <p:stCondLst>
                                            <p:cond delay="499"/>
                                          </p:stCondLst>
                                        </p:cTn>
                                        <p:tgtEl>
                                          <p:spTgt spid="31"/>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dissolve">
                                      <p:cBhvr>
                                        <p:cTn id="24" dur="500"/>
                                        <p:tgtEl>
                                          <p:spTgt spid="43"/>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7" grpId="1" animBg="1"/>
      <p:bldP spid="41" grpId="0" animBg="1"/>
      <p:bldP spid="4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ED34B3C-32AD-B54F-AF7D-DB7B9F01CF01}"/>
              </a:ext>
            </a:extLst>
          </p:cNvPr>
          <p:cNvGrpSpPr/>
          <p:nvPr/>
        </p:nvGrpSpPr>
        <p:grpSpPr>
          <a:xfrm>
            <a:off x="2748973" y="4039089"/>
            <a:ext cx="5684549" cy="369332"/>
            <a:chOff x="2711649" y="2769986"/>
            <a:chExt cx="5684549" cy="36933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003C78E-9C99-EF40-8EEB-C4B71E7EEDBE}"/>
                    </a:ext>
                  </a:extLst>
                </p:cNvPr>
                <p:cNvSpPr txBox="1"/>
                <p:nvPr/>
              </p:nvSpPr>
              <p:spPr>
                <a:xfrm>
                  <a:off x="2711649" y="2782292"/>
                  <a:ext cx="167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0" name="TextBox 29">
                  <a:extLst>
                    <a:ext uri="{FF2B5EF4-FFF2-40B4-BE49-F238E27FC236}">
                      <a16:creationId xmlns:a16="http://schemas.microsoft.com/office/drawing/2014/main" id="{E003C78E-9C99-EF40-8EEB-C4B71E7EEDBE}"/>
                    </a:ext>
                  </a:extLst>
                </p:cNvPr>
                <p:cNvSpPr txBox="1">
                  <a:spLocks noRot="1" noChangeAspect="1" noMove="1" noResize="1" noEditPoints="1" noAdjustHandles="1" noChangeArrowheads="1" noChangeShapeType="1" noTextEdit="1"/>
                </p:cNvSpPr>
                <p:nvPr/>
              </p:nvSpPr>
              <p:spPr>
                <a:xfrm>
                  <a:off x="2711649" y="2782292"/>
                  <a:ext cx="1679883" cy="276999"/>
                </a:xfrm>
                <a:prstGeom prst="rect">
                  <a:avLst/>
                </a:prstGeom>
                <a:blipFill>
                  <a:blip r:embed="rId2"/>
                  <a:stretch>
                    <a:fillRect l="-2273" r="-3030" b="-33333"/>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2A90345-129A-844D-835A-C5A811EAF934}"/>
                </a:ext>
              </a:extLst>
            </p:cNvPr>
            <p:cNvSpPr txBox="1"/>
            <p:nvPr/>
          </p:nvSpPr>
          <p:spPr>
            <a:xfrm>
              <a:off x="6031448" y="2769986"/>
              <a:ext cx="2364750" cy="369332"/>
            </a:xfrm>
            <a:prstGeom prst="rect">
              <a:avLst/>
            </a:prstGeom>
            <a:noFill/>
          </p:spPr>
          <p:txBody>
            <a:bodyPr wrap="none" rtlCol="0">
              <a:spAutoFit/>
            </a:bodyPr>
            <a:lstStyle/>
            <a:p>
              <a:r>
                <a:rPr lang="en-US" sz="1800" dirty="0"/>
                <a:t>Absorption OR Form</a:t>
              </a:r>
            </a:p>
          </p:txBody>
        </p:sp>
      </p:grpSp>
      <p:grpSp>
        <p:nvGrpSpPr>
          <p:cNvPr id="36" name="Group 35">
            <a:extLst>
              <a:ext uri="{FF2B5EF4-FFF2-40B4-BE49-F238E27FC236}">
                <a16:creationId xmlns:a16="http://schemas.microsoft.com/office/drawing/2014/main" id="{197C2D65-302D-CE40-AEF0-E13240D11F61}"/>
              </a:ext>
            </a:extLst>
          </p:cNvPr>
          <p:cNvGrpSpPr/>
          <p:nvPr/>
        </p:nvGrpSpPr>
        <p:grpSpPr>
          <a:xfrm>
            <a:off x="2748973" y="3688712"/>
            <a:ext cx="5800030" cy="369332"/>
            <a:chOff x="2711649" y="2769986"/>
            <a:chExt cx="5800030" cy="369332"/>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A452B16-C54E-C04B-87A7-8AFA2182A7C8}"/>
                    </a:ext>
                  </a:extLst>
                </p:cNvPr>
                <p:cNvSpPr txBox="1"/>
                <p:nvPr/>
              </p:nvSpPr>
              <p:spPr>
                <a:xfrm>
                  <a:off x="2711649" y="2782292"/>
                  <a:ext cx="22661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7" name="TextBox 36">
                  <a:extLst>
                    <a:ext uri="{FF2B5EF4-FFF2-40B4-BE49-F238E27FC236}">
                      <a16:creationId xmlns:a16="http://schemas.microsoft.com/office/drawing/2014/main" id="{CA452B16-C54E-C04B-87A7-8AFA2182A7C8}"/>
                    </a:ext>
                  </a:extLst>
                </p:cNvPr>
                <p:cNvSpPr txBox="1">
                  <a:spLocks noRot="1" noChangeAspect="1" noMove="1" noResize="1" noEditPoints="1" noAdjustHandles="1" noChangeArrowheads="1" noChangeShapeType="1" noTextEdit="1"/>
                </p:cNvSpPr>
                <p:nvPr/>
              </p:nvSpPr>
              <p:spPr>
                <a:xfrm>
                  <a:off x="2711649" y="2782292"/>
                  <a:ext cx="2266133" cy="276999"/>
                </a:xfrm>
                <a:prstGeom prst="rect">
                  <a:avLst/>
                </a:prstGeom>
                <a:blipFill>
                  <a:blip r:embed="rId3"/>
                  <a:stretch>
                    <a:fillRect l="-1676" r="-1676" b="-31818"/>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D31E9735-2C29-D94C-962F-BA8D38F450DD}"/>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grpSp>
        <p:nvGrpSpPr>
          <p:cNvPr id="32" name="Group 31">
            <a:extLst>
              <a:ext uri="{FF2B5EF4-FFF2-40B4-BE49-F238E27FC236}">
                <a16:creationId xmlns:a16="http://schemas.microsoft.com/office/drawing/2014/main" id="{1EDF9CB6-D513-BC4E-A230-4590E2900747}"/>
              </a:ext>
            </a:extLst>
          </p:cNvPr>
          <p:cNvGrpSpPr/>
          <p:nvPr/>
        </p:nvGrpSpPr>
        <p:grpSpPr>
          <a:xfrm>
            <a:off x="2748973" y="3333998"/>
            <a:ext cx="5222884" cy="369332"/>
            <a:chOff x="2711649" y="2769986"/>
            <a:chExt cx="5222884" cy="36933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11649" y="2782292"/>
                  <a:ext cx="2421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𝑄𝑄</m:t>
                        </m:r>
                      </m:oMath>
                    </m:oMathPara>
                  </a14:m>
                  <a:endParaRPr lang="en-US" sz="1800"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11649" y="2782292"/>
                  <a:ext cx="2421625" cy="276999"/>
                </a:xfrm>
                <a:prstGeom prst="rect">
                  <a:avLst/>
                </a:prstGeom>
                <a:blipFill>
                  <a:blip r:embed="rId4"/>
                  <a:stretch>
                    <a:fillRect l="-1571" r="-1571" b="-3181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31448" y="2769986"/>
              <a:ext cx="1903085" cy="369332"/>
            </a:xfrm>
            <a:prstGeom prst="rect">
              <a:avLst/>
            </a:prstGeom>
            <a:noFill/>
          </p:spPr>
          <p:txBody>
            <a:bodyPr wrap="none" rtlCol="0">
              <a:spAutoFit/>
            </a:bodyPr>
            <a:lstStyle/>
            <a:p>
              <a:r>
                <a:rPr lang="en-US" sz="1800" dirty="0"/>
                <a:t>Double Negation</a:t>
              </a:r>
            </a:p>
          </p:txBody>
        </p:sp>
      </p:grpSp>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5"/>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6"/>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7"/>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8"/>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9"/>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10"/>
                <a:stretch>
                  <a:fillRect l="-1481" r="-3704" b="-291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11"/>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31" name="Rounded Rectangle 30">
            <a:extLst>
              <a:ext uri="{FF2B5EF4-FFF2-40B4-BE49-F238E27FC236}">
                <a16:creationId xmlns:a16="http://schemas.microsoft.com/office/drawing/2014/main" id="{8C169CBB-11AF-B143-9234-F4384ADBC764}"/>
              </a:ext>
            </a:extLst>
          </p:cNvPr>
          <p:cNvSpPr/>
          <p:nvPr/>
        </p:nvSpPr>
        <p:spPr>
          <a:xfrm>
            <a:off x="3653359" y="4023664"/>
            <a:ext cx="766167"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E3BF8412-8436-0741-AB3D-6857C90F1832}"/>
              </a:ext>
            </a:extLst>
          </p:cNvPr>
          <p:cNvGrpSpPr/>
          <p:nvPr/>
        </p:nvGrpSpPr>
        <p:grpSpPr>
          <a:xfrm>
            <a:off x="2748973" y="4393803"/>
            <a:ext cx="5876909" cy="369332"/>
            <a:chOff x="2711649" y="2769986"/>
            <a:chExt cx="5876909" cy="369332"/>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B47CD37-F8B4-E34F-9BF2-122522C5B5EC}"/>
                    </a:ext>
                  </a:extLst>
                </p:cNvPr>
                <p:cNvSpPr txBox="1"/>
                <p:nvPr/>
              </p:nvSpPr>
              <p:spPr>
                <a:xfrm>
                  <a:off x="2711649" y="2782292"/>
                  <a:ext cx="16798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oMath>
                    </m:oMathPara>
                  </a14:m>
                  <a:endParaRPr lang="en-US" sz="1800" dirty="0"/>
                </a:p>
              </p:txBody>
            </p:sp>
          </mc:Choice>
          <mc:Fallback xmlns="">
            <p:sp>
              <p:nvSpPr>
                <p:cNvPr id="46" name="TextBox 45">
                  <a:extLst>
                    <a:ext uri="{FF2B5EF4-FFF2-40B4-BE49-F238E27FC236}">
                      <a16:creationId xmlns:a16="http://schemas.microsoft.com/office/drawing/2014/main" id="{CB47CD37-F8B4-E34F-9BF2-122522C5B5EC}"/>
                    </a:ext>
                  </a:extLst>
                </p:cNvPr>
                <p:cNvSpPr txBox="1">
                  <a:spLocks noRot="1" noChangeAspect="1" noMove="1" noResize="1" noEditPoints="1" noAdjustHandles="1" noChangeArrowheads="1" noChangeShapeType="1" noTextEdit="1"/>
                </p:cNvSpPr>
                <p:nvPr/>
              </p:nvSpPr>
              <p:spPr>
                <a:xfrm>
                  <a:off x="2711649" y="2782292"/>
                  <a:ext cx="1679882" cy="276999"/>
                </a:xfrm>
                <a:prstGeom prst="rect">
                  <a:avLst/>
                </a:prstGeom>
                <a:blipFill>
                  <a:blip r:embed="rId12"/>
                  <a:stretch>
                    <a:fillRect l="-2273" r="-2273" b="-33333"/>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FF27B7E4-CF20-6A46-B610-67CC4D3CD3B8}"/>
                </a:ext>
              </a:extLst>
            </p:cNvPr>
            <p:cNvSpPr txBox="1"/>
            <p:nvPr/>
          </p:nvSpPr>
          <p:spPr>
            <a:xfrm>
              <a:off x="6031448" y="2769986"/>
              <a:ext cx="2557110" cy="369332"/>
            </a:xfrm>
            <a:prstGeom prst="rect">
              <a:avLst/>
            </a:prstGeom>
            <a:noFill/>
          </p:spPr>
          <p:txBody>
            <a:bodyPr wrap="none" rtlCol="0">
              <a:spAutoFit/>
            </a:bodyPr>
            <a:lstStyle/>
            <a:p>
              <a:r>
                <a:rPr lang="en-US" sz="1800" dirty="0"/>
                <a:t>Commutative OR Form</a:t>
              </a:r>
            </a:p>
          </p:txBody>
        </p:sp>
      </p:grpSp>
      <p:sp>
        <p:nvSpPr>
          <p:cNvPr id="48" name="Rounded Rectangle 47">
            <a:extLst>
              <a:ext uri="{FF2B5EF4-FFF2-40B4-BE49-F238E27FC236}">
                <a16:creationId xmlns:a16="http://schemas.microsoft.com/office/drawing/2014/main" id="{B3D83DFC-C6F2-DE4E-928A-E93C578867AD}"/>
              </a:ext>
            </a:extLst>
          </p:cNvPr>
          <p:cNvSpPr/>
          <p:nvPr/>
        </p:nvSpPr>
        <p:spPr>
          <a:xfrm>
            <a:off x="3653359" y="4400507"/>
            <a:ext cx="766167"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99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par>
                                <p:cTn id="13" presetID="9"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par>
                                <p:cTn id="16" presetID="9" presetClass="exit" presetSubtype="0" fill="hold" grpId="1" nodeType="withEffect">
                                  <p:stCondLst>
                                    <p:cond delay="0"/>
                                  </p:stCondLst>
                                  <p:childTnLst>
                                    <p:animEffect transition="out" filter="dissolv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3BF8412-8436-0741-AB3D-6857C90F1832}"/>
              </a:ext>
            </a:extLst>
          </p:cNvPr>
          <p:cNvGrpSpPr/>
          <p:nvPr/>
        </p:nvGrpSpPr>
        <p:grpSpPr>
          <a:xfrm>
            <a:off x="2748973" y="4393803"/>
            <a:ext cx="5876909" cy="369332"/>
            <a:chOff x="2711649" y="2769986"/>
            <a:chExt cx="5876909" cy="369332"/>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B47CD37-F8B4-E34F-9BF2-122522C5B5EC}"/>
                    </a:ext>
                  </a:extLst>
                </p:cNvPr>
                <p:cNvSpPr txBox="1"/>
                <p:nvPr/>
              </p:nvSpPr>
              <p:spPr>
                <a:xfrm>
                  <a:off x="2711649" y="2782292"/>
                  <a:ext cx="16798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oMath>
                    </m:oMathPara>
                  </a14:m>
                  <a:endParaRPr lang="en-US" sz="1800" dirty="0"/>
                </a:p>
              </p:txBody>
            </p:sp>
          </mc:Choice>
          <mc:Fallback xmlns="">
            <p:sp>
              <p:nvSpPr>
                <p:cNvPr id="46" name="TextBox 45">
                  <a:extLst>
                    <a:ext uri="{FF2B5EF4-FFF2-40B4-BE49-F238E27FC236}">
                      <a16:creationId xmlns:a16="http://schemas.microsoft.com/office/drawing/2014/main" id="{CB47CD37-F8B4-E34F-9BF2-122522C5B5EC}"/>
                    </a:ext>
                  </a:extLst>
                </p:cNvPr>
                <p:cNvSpPr txBox="1">
                  <a:spLocks noRot="1" noChangeAspect="1" noMove="1" noResize="1" noEditPoints="1" noAdjustHandles="1" noChangeArrowheads="1" noChangeShapeType="1" noTextEdit="1"/>
                </p:cNvSpPr>
                <p:nvPr/>
              </p:nvSpPr>
              <p:spPr>
                <a:xfrm>
                  <a:off x="2711649" y="2782292"/>
                  <a:ext cx="1679882" cy="276999"/>
                </a:xfrm>
                <a:prstGeom prst="rect">
                  <a:avLst/>
                </a:prstGeom>
                <a:blipFill>
                  <a:blip r:embed="rId2"/>
                  <a:stretch>
                    <a:fillRect l="-2273" r="-2273" b="-33333"/>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FF27B7E4-CF20-6A46-B610-67CC4D3CD3B8}"/>
                </a:ext>
              </a:extLst>
            </p:cNvPr>
            <p:cNvSpPr txBox="1"/>
            <p:nvPr/>
          </p:nvSpPr>
          <p:spPr>
            <a:xfrm>
              <a:off x="6031448" y="2769986"/>
              <a:ext cx="2557110" cy="369332"/>
            </a:xfrm>
            <a:prstGeom prst="rect">
              <a:avLst/>
            </a:prstGeom>
            <a:noFill/>
          </p:spPr>
          <p:txBody>
            <a:bodyPr wrap="none" rtlCol="0">
              <a:spAutoFit/>
            </a:bodyPr>
            <a:lstStyle/>
            <a:p>
              <a:r>
                <a:rPr lang="en-US" sz="1800" dirty="0"/>
                <a:t>Commutative OR Form</a:t>
              </a:r>
            </a:p>
          </p:txBody>
        </p:sp>
      </p:grpSp>
      <p:grpSp>
        <p:nvGrpSpPr>
          <p:cNvPr id="29" name="Group 28">
            <a:extLst>
              <a:ext uri="{FF2B5EF4-FFF2-40B4-BE49-F238E27FC236}">
                <a16:creationId xmlns:a16="http://schemas.microsoft.com/office/drawing/2014/main" id="{0ED34B3C-32AD-B54F-AF7D-DB7B9F01CF01}"/>
              </a:ext>
            </a:extLst>
          </p:cNvPr>
          <p:cNvGrpSpPr/>
          <p:nvPr/>
        </p:nvGrpSpPr>
        <p:grpSpPr>
          <a:xfrm>
            <a:off x="2748973" y="4039089"/>
            <a:ext cx="5684549" cy="369332"/>
            <a:chOff x="2711649" y="2769986"/>
            <a:chExt cx="5684549" cy="36933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003C78E-9C99-EF40-8EEB-C4B71E7EEDBE}"/>
                    </a:ext>
                  </a:extLst>
                </p:cNvPr>
                <p:cNvSpPr txBox="1"/>
                <p:nvPr/>
              </p:nvSpPr>
              <p:spPr>
                <a:xfrm>
                  <a:off x="2711649" y="2782292"/>
                  <a:ext cx="16798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0" name="TextBox 29">
                  <a:extLst>
                    <a:ext uri="{FF2B5EF4-FFF2-40B4-BE49-F238E27FC236}">
                      <a16:creationId xmlns:a16="http://schemas.microsoft.com/office/drawing/2014/main" id="{E003C78E-9C99-EF40-8EEB-C4B71E7EEDBE}"/>
                    </a:ext>
                  </a:extLst>
                </p:cNvPr>
                <p:cNvSpPr txBox="1">
                  <a:spLocks noRot="1" noChangeAspect="1" noMove="1" noResize="1" noEditPoints="1" noAdjustHandles="1" noChangeArrowheads="1" noChangeShapeType="1" noTextEdit="1"/>
                </p:cNvSpPr>
                <p:nvPr/>
              </p:nvSpPr>
              <p:spPr>
                <a:xfrm>
                  <a:off x="2711649" y="2782292"/>
                  <a:ext cx="1679883" cy="276999"/>
                </a:xfrm>
                <a:prstGeom prst="rect">
                  <a:avLst/>
                </a:prstGeom>
                <a:blipFill>
                  <a:blip r:embed="rId3"/>
                  <a:stretch>
                    <a:fillRect l="-2273" r="-3030" b="-33333"/>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2A90345-129A-844D-835A-C5A811EAF934}"/>
                </a:ext>
              </a:extLst>
            </p:cNvPr>
            <p:cNvSpPr txBox="1"/>
            <p:nvPr/>
          </p:nvSpPr>
          <p:spPr>
            <a:xfrm>
              <a:off x="6031448" y="2769986"/>
              <a:ext cx="2364750" cy="369332"/>
            </a:xfrm>
            <a:prstGeom prst="rect">
              <a:avLst/>
            </a:prstGeom>
            <a:noFill/>
          </p:spPr>
          <p:txBody>
            <a:bodyPr wrap="none" rtlCol="0">
              <a:spAutoFit/>
            </a:bodyPr>
            <a:lstStyle/>
            <a:p>
              <a:r>
                <a:rPr lang="en-US" sz="1800" dirty="0"/>
                <a:t>Absorption OR Form</a:t>
              </a:r>
            </a:p>
          </p:txBody>
        </p:sp>
      </p:grpSp>
      <p:grpSp>
        <p:nvGrpSpPr>
          <p:cNvPr id="36" name="Group 35">
            <a:extLst>
              <a:ext uri="{FF2B5EF4-FFF2-40B4-BE49-F238E27FC236}">
                <a16:creationId xmlns:a16="http://schemas.microsoft.com/office/drawing/2014/main" id="{197C2D65-302D-CE40-AEF0-E13240D11F61}"/>
              </a:ext>
            </a:extLst>
          </p:cNvPr>
          <p:cNvGrpSpPr/>
          <p:nvPr/>
        </p:nvGrpSpPr>
        <p:grpSpPr>
          <a:xfrm>
            <a:off x="2748973" y="3688712"/>
            <a:ext cx="5800030" cy="369332"/>
            <a:chOff x="2711649" y="2769986"/>
            <a:chExt cx="5800030" cy="369332"/>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A452B16-C54E-C04B-87A7-8AFA2182A7C8}"/>
                    </a:ext>
                  </a:extLst>
                </p:cNvPr>
                <p:cNvSpPr txBox="1"/>
                <p:nvPr/>
              </p:nvSpPr>
              <p:spPr>
                <a:xfrm>
                  <a:off x="2711649" y="2782292"/>
                  <a:ext cx="22661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7" name="TextBox 36">
                  <a:extLst>
                    <a:ext uri="{FF2B5EF4-FFF2-40B4-BE49-F238E27FC236}">
                      <a16:creationId xmlns:a16="http://schemas.microsoft.com/office/drawing/2014/main" id="{CA452B16-C54E-C04B-87A7-8AFA2182A7C8}"/>
                    </a:ext>
                  </a:extLst>
                </p:cNvPr>
                <p:cNvSpPr txBox="1">
                  <a:spLocks noRot="1" noChangeAspect="1" noMove="1" noResize="1" noEditPoints="1" noAdjustHandles="1" noChangeArrowheads="1" noChangeShapeType="1" noTextEdit="1"/>
                </p:cNvSpPr>
                <p:nvPr/>
              </p:nvSpPr>
              <p:spPr>
                <a:xfrm>
                  <a:off x="2711649" y="2782292"/>
                  <a:ext cx="2266133" cy="276999"/>
                </a:xfrm>
                <a:prstGeom prst="rect">
                  <a:avLst/>
                </a:prstGeom>
                <a:blipFill>
                  <a:blip r:embed="rId4"/>
                  <a:stretch>
                    <a:fillRect l="-1676" r="-1676" b="-31818"/>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D31E9735-2C29-D94C-962F-BA8D38F450DD}"/>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grpSp>
        <p:nvGrpSpPr>
          <p:cNvPr id="32" name="Group 31">
            <a:extLst>
              <a:ext uri="{FF2B5EF4-FFF2-40B4-BE49-F238E27FC236}">
                <a16:creationId xmlns:a16="http://schemas.microsoft.com/office/drawing/2014/main" id="{1EDF9CB6-D513-BC4E-A230-4590E2900747}"/>
              </a:ext>
            </a:extLst>
          </p:cNvPr>
          <p:cNvGrpSpPr/>
          <p:nvPr/>
        </p:nvGrpSpPr>
        <p:grpSpPr>
          <a:xfrm>
            <a:off x="2748973" y="3333998"/>
            <a:ext cx="5222884" cy="369332"/>
            <a:chOff x="2711649" y="2769986"/>
            <a:chExt cx="5222884" cy="369332"/>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11649" y="2782292"/>
                  <a:ext cx="2421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𝑄𝑄</m:t>
                        </m:r>
                      </m:oMath>
                    </m:oMathPara>
                  </a14:m>
                  <a:endParaRPr lang="en-US" sz="1800"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11649" y="2782292"/>
                  <a:ext cx="2421625" cy="276999"/>
                </a:xfrm>
                <a:prstGeom prst="rect">
                  <a:avLst/>
                </a:prstGeom>
                <a:blipFill>
                  <a:blip r:embed="rId5"/>
                  <a:stretch>
                    <a:fillRect l="-1571" r="-1571" b="-3181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31448" y="2769986"/>
              <a:ext cx="1903085" cy="369332"/>
            </a:xfrm>
            <a:prstGeom prst="rect">
              <a:avLst/>
            </a:prstGeom>
            <a:noFill/>
          </p:spPr>
          <p:txBody>
            <a:bodyPr wrap="none" rtlCol="0">
              <a:spAutoFit/>
            </a:bodyPr>
            <a:lstStyle/>
            <a:p>
              <a:r>
                <a:rPr lang="en-US" sz="1800" dirty="0"/>
                <a:t>Double Negation</a:t>
              </a:r>
            </a:p>
          </p:txBody>
        </p:sp>
      </p:grpSp>
      <p:grpSp>
        <p:nvGrpSpPr>
          <p:cNvPr id="11" name="Group 10">
            <a:extLst>
              <a:ext uri="{FF2B5EF4-FFF2-40B4-BE49-F238E27FC236}">
                <a16:creationId xmlns:a16="http://schemas.microsoft.com/office/drawing/2014/main" id="{8B9E8D20-6099-C34F-BB76-024BE96923B3}"/>
              </a:ext>
            </a:extLst>
          </p:cNvPr>
          <p:cNvGrpSpPr/>
          <p:nvPr/>
        </p:nvGrpSpPr>
        <p:grpSpPr>
          <a:xfrm>
            <a:off x="2758304" y="2583366"/>
            <a:ext cx="5640239" cy="369332"/>
            <a:chOff x="2758304" y="2769986"/>
            <a:chExt cx="5640239" cy="369332"/>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782292"/>
                  <a:ext cx="257666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782292"/>
                  <a:ext cx="2576667" cy="314381"/>
                </a:xfrm>
                <a:prstGeom prst="rect">
                  <a:avLst/>
                </a:prstGeom>
                <a:blipFill>
                  <a:blip r:embed="rId6"/>
                  <a:stretch>
                    <a:fillRect l="-980" r="-1471" b="-29167"/>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769986"/>
              <a:ext cx="2339102" cy="369332"/>
            </a:xfrm>
            <a:prstGeom prst="rect">
              <a:avLst/>
            </a:prstGeom>
            <a:noFill/>
          </p:spPr>
          <p:txBody>
            <a:bodyPr wrap="none" rtlCol="0">
              <a:spAutoFit/>
            </a:bodyPr>
            <a:lstStyle/>
            <a:p>
              <a:r>
                <a:rPr lang="en-US" sz="1800" dirty="0"/>
                <a:t>Distributive OR Form</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oMath>
                  </m:oMathPara>
                </a14:m>
                <a:endParaRPr lang="en-US" sz="1800"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650854" cy="314381"/>
              </a:xfrm>
              <a:prstGeom prst="rect">
                <a:avLst/>
              </a:prstGeom>
              <a:blipFill>
                <a:blip r:embed="rId7"/>
                <a:stretch>
                  <a:fillRect l="-957" r="-2871"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59652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m:t>
                      </m:r>
                    </m:oMath>
                  </m:oMathPara>
                </a14:m>
                <a:endParaRPr lang="en-US" sz="1800"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596527" cy="314381"/>
              </a:xfrm>
              <a:prstGeom prst="rect">
                <a:avLst/>
              </a:prstGeom>
              <a:blipFill>
                <a:blip r:embed="rId8"/>
                <a:stretch>
                  <a:fillRect l="-2381" r="-4762" b="-32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9"/>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2339102" cy="369332"/>
          </a:xfrm>
          <a:prstGeom prst="rect">
            <a:avLst/>
          </a:prstGeom>
          <a:noFill/>
        </p:spPr>
        <p:txBody>
          <a:bodyPr wrap="none" rtlCol="0">
            <a:spAutoFit/>
          </a:bodyPr>
          <a:lstStyle/>
          <a:p>
            <a:r>
              <a:rPr lang="en-US" sz="1800"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650854"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i="1">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650854" cy="314381"/>
              </a:xfrm>
              <a:prstGeom prst="rect">
                <a:avLst/>
              </a:prstGeom>
              <a:blipFill>
                <a:blip r:embed="rId10"/>
                <a:stretch>
                  <a:fillRect l="-957" r="-1914" b="-32000"/>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565831" cy="369332"/>
          </a:xfrm>
          <a:prstGeom prst="rect">
            <a:avLst/>
          </a:prstGeom>
          <a:noFill/>
        </p:spPr>
        <p:txBody>
          <a:bodyPr wrap="none" rtlCol="0">
            <a:spAutoFit/>
          </a:bodyPr>
          <a:lstStyle/>
          <a:p>
            <a:r>
              <a:rPr lang="en-US" sz="1800" dirty="0" err="1"/>
              <a:t>DeMorgan’s</a:t>
            </a:r>
            <a:r>
              <a:rPr lang="en-US" sz="1800"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714700"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r>
                        <a:rPr lang="en-US" sz="1800" b="0" i="1" smtClean="0">
                          <a:latin typeface="Cambria Math" panose="02040503050406030204" pitchFamily="18" charset="0"/>
                        </a:rPr>
                        <m:t>𝑄</m:t>
                      </m:r>
                    </m:oMath>
                  </m:oMathPara>
                </a14:m>
                <a:endParaRPr lang="en-US" sz="1800"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714700" cy="314381"/>
              </a:xfrm>
              <a:prstGeom prst="rect">
                <a:avLst/>
              </a:prstGeom>
              <a:blipFill>
                <a:blip r:embed="rId11"/>
                <a:stretch>
                  <a:fillRect l="-1481" r="-3704" b="-2916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685415" cy="369332"/>
          </a:xfrm>
          <a:prstGeom prst="rect">
            <a:avLst/>
          </a:prstGeom>
          <a:noFill/>
        </p:spPr>
        <p:txBody>
          <a:bodyPr wrap="none" rtlCol="0">
            <a:spAutoFit/>
          </a:bodyPr>
          <a:lstStyle/>
          <a:p>
            <a:r>
              <a:rPr lang="en-US" sz="1800" dirty="0"/>
              <a:t>Commutative AND Form</a:t>
            </a:r>
          </a:p>
        </p:txBody>
      </p:sp>
      <p:grpSp>
        <p:nvGrpSpPr>
          <p:cNvPr id="28" name="Group 27">
            <a:extLst>
              <a:ext uri="{FF2B5EF4-FFF2-40B4-BE49-F238E27FC236}">
                <a16:creationId xmlns:a16="http://schemas.microsoft.com/office/drawing/2014/main" id="{A6DF5335-5F79-1D41-B688-E1AF7B1851B6}"/>
              </a:ext>
            </a:extLst>
          </p:cNvPr>
          <p:cNvGrpSpPr/>
          <p:nvPr/>
        </p:nvGrpSpPr>
        <p:grpSpPr>
          <a:xfrm>
            <a:off x="2748973" y="2957505"/>
            <a:ext cx="5800030" cy="369332"/>
            <a:chOff x="2711649" y="2769986"/>
            <a:chExt cx="5800030" cy="369332"/>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11649" y="2782292"/>
                  <a:ext cx="2428357" cy="314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acc>
                          <m:accPr>
                            <m:chr m:val="̅"/>
                            <m:ctrlPr>
                              <a:rPr lang="en-US" sz="1800" b="0" i="1" smtClean="0">
                                <a:latin typeface="Cambria Math" panose="02040503050406030204" pitchFamily="18" charset="0"/>
                              </a:rPr>
                            </m:ctrlPr>
                          </m:acc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𝑄</m:t>
                                </m:r>
                              </m:e>
                            </m:acc>
                          </m:e>
                        </m:acc>
                        <m:r>
                          <a:rPr lang="en-US" sz="1800" b="0" i="1" smtClean="0">
                            <a:latin typeface="Cambria Math" panose="02040503050406030204" pitchFamily="18" charset="0"/>
                          </a:rPr>
                          <m:t>+</m:t>
                        </m:r>
                        <m:r>
                          <a:rPr lang="en-US" sz="1800" i="1">
                            <a:latin typeface="Cambria Math" panose="02040503050406030204" pitchFamily="18" charset="0"/>
                          </a:rPr>
                          <m:t>𝑄</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i="1">
                            <a:latin typeface="Cambria Math" panose="02040503050406030204" pitchFamily="18" charset="0"/>
                          </a:rPr>
                          <m:t>+</m:t>
                        </m:r>
                        <m:r>
                          <a:rPr lang="en-US" sz="1800" b="0" i="1" smtClean="0">
                            <a:latin typeface="Cambria Math" panose="02040503050406030204" pitchFamily="18" charset="0"/>
                          </a:rPr>
                          <m:t>𝑄</m:t>
                        </m:r>
                        <m:acc>
                          <m:accPr>
                            <m:chr m:val="̅"/>
                            <m:ctrlPr>
                              <a:rPr lang="en-US" sz="1800" i="1">
                                <a:latin typeface="Cambria Math" panose="02040503050406030204" pitchFamily="18" charset="0"/>
                              </a:rPr>
                            </m:ctrlPr>
                          </m:accPr>
                          <m:e>
                            <m:acc>
                              <m:accPr>
                                <m:chr m:val="̅"/>
                                <m:ctrlPr>
                                  <a:rPr lang="en-US" sz="1800" i="1">
                                    <a:latin typeface="Cambria Math" panose="02040503050406030204" pitchFamily="18" charset="0"/>
                                  </a:rPr>
                                </m:ctrlPr>
                              </m:accPr>
                              <m:e>
                                <m:r>
                                  <a:rPr lang="en-US" sz="1800" i="1">
                                    <a:latin typeface="Cambria Math" panose="02040503050406030204" pitchFamily="18" charset="0"/>
                                  </a:rPr>
                                  <m:t>𝑄</m:t>
                                </m:r>
                              </m:e>
                            </m:acc>
                          </m:e>
                        </m:acc>
                      </m:oMath>
                    </m:oMathPara>
                  </a14:m>
                  <a:endParaRPr lang="en-US" sz="1800"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11649" y="2782292"/>
                  <a:ext cx="2428357" cy="314381"/>
                </a:xfrm>
                <a:prstGeom prst="rect">
                  <a:avLst/>
                </a:prstGeom>
                <a:blipFill>
                  <a:blip r:embed="rId12"/>
                  <a:stretch>
                    <a:fillRect l="-1571" r="-2094" b="-24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31448" y="2769986"/>
              <a:ext cx="2480231" cy="369332"/>
            </a:xfrm>
            <a:prstGeom prst="rect">
              <a:avLst/>
            </a:prstGeom>
            <a:noFill/>
          </p:spPr>
          <p:txBody>
            <a:bodyPr wrap="none" rtlCol="0">
              <a:spAutoFit/>
            </a:bodyPr>
            <a:lstStyle/>
            <a:p>
              <a:r>
                <a:rPr lang="en-US" sz="1800" dirty="0"/>
                <a:t>Idempotent AND Form</a:t>
              </a:r>
            </a:p>
          </p:txBody>
        </p:sp>
      </p:grpSp>
      <p:sp>
        <p:nvSpPr>
          <p:cNvPr id="31" name="Rounded Rectangle 30">
            <a:extLst>
              <a:ext uri="{FF2B5EF4-FFF2-40B4-BE49-F238E27FC236}">
                <a16:creationId xmlns:a16="http://schemas.microsoft.com/office/drawing/2014/main" id="{8C169CBB-11AF-B143-9234-F4384ADBC764}"/>
              </a:ext>
            </a:extLst>
          </p:cNvPr>
          <p:cNvSpPr/>
          <p:nvPr/>
        </p:nvSpPr>
        <p:spPr>
          <a:xfrm>
            <a:off x="3624985" y="4366029"/>
            <a:ext cx="766167"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3D13E804-CC34-9543-98F5-978CC78C7FFF}"/>
              </a:ext>
            </a:extLst>
          </p:cNvPr>
          <p:cNvGrpSpPr/>
          <p:nvPr/>
        </p:nvGrpSpPr>
        <p:grpSpPr>
          <a:xfrm>
            <a:off x="2748363" y="4714838"/>
            <a:ext cx="5620429" cy="369332"/>
            <a:chOff x="2711649" y="2769986"/>
            <a:chExt cx="5620429" cy="369332"/>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3518C87-C771-7743-BDA2-E7F51B531583}"/>
                    </a:ext>
                  </a:extLst>
                </p:cNvPr>
                <p:cNvSpPr txBox="1"/>
                <p:nvPr/>
              </p:nvSpPr>
              <p:spPr>
                <a:xfrm>
                  <a:off x="2711649" y="2782292"/>
                  <a:ext cx="1093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𝑍</m:t>
                        </m:r>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43" name="TextBox 42">
                  <a:extLst>
                    <a:ext uri="{FF2B5EF4-FFF2-40B4-BE49-F238E27FC236}">
                      <a16:creationId xmlns:a16="http://schemas.microsoft.com/office/drawing/2014/main" id="{93518C87-C771-7743-BDA2-E7F51B531583}"/>
                    </a:ext>
                  </a:extLst>
                </p:cNvPr>
                <p:cNvSpPr txBox="1">
                  <a:spLocks noRot="1" noChangeAspect="1" noMove="1" noResize="1" noEditPoints="1" noAdjustHandles="1" noChangeArrowheads="1" noChangeShapeType="1" noTextEdit="1"/>
                </p:cNvSpPr>
                <p:nvPr/>
              </p:nvSpPr>
              <p:spPr>
                <a:xfrm>
                  <a:off x="2711649" y="2782292"/>
                  <a:ext cx="1093633" cy="276999"/>
                </a:xfrm>
                <a:prstGeom prst="rect">
                  <a:avLst/>
                </a:prstGeom>
                <a:blipFill>
                  <a:blip r:embed="rId13"/>
                  <a:stretch>
                    <a:fillRect l="-3488" r="-4651" b="-27273"/>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DF7624D-FD37-8247-9B90-E48BABD6EB83}"/>
                </a:ext>
              </a:extLst>
            </p:cNvPr>
            <p:cNvSpPr txBox="1"/>
            <p:nvPr/>
          </p:nvSpPr>
          <p:spPr>
            <a:xfrm>
              <a:off x="6031448" y="2769986"/>
              <a:ext cx="2300630" cy="369332"/>
            </a:xfrm>
            <a:prstGeom prst="rect">
              <a:avLst/>
            </a:prstGeom>
            <a:noFill/>
          </p:spPr>
          <p:txBody>
            <a:bodyPr wrap="none" rtlCol="0">
              <a:spAutoFit/>
            </a:bodyPr>
            <a:lstStyle/>
            <a:p>
              <a:r>
                <a:rPr lang="en-US" sz="1800" dirty="0"/>
                <a:t>Absorption OR Form</a:t>
              </a:r>
            </a:p>
          </p:txBody>
        </p:sp>
      </p:grpSp>
      <p:sp>
        <p:nvSpPr>
          <p:cNvPr id="50" name="Rounded Rectangle 49">
            <a:extLst>
              <a:ext uri="{FF2B5EF4-FFF2-40B4-BE49-F238E27FC236}">
                <a16:creationId xmlns:a16="http://schemas.microsoft.com/office/drawing/2014/main" id="{800B92B2-BF33-DD45-B7FB-86728EBD649F}"/>
              </a:ext>
            </a:extLst>
          </p:cNvPr>
          <p:cNvSpPr/>
          <p:nvPr/>
        </p:nvSpPr>
        <p:spPr>
          <a:xfrm>
            <a:off x="3597995" y="4723188"/>
            <a:ext cx="244001" cy="332460"/>
          </a:xfrm>
          <a:prstGeom prst="round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9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animBg="1"/>
      <p:bldP spid="50"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B47CD37-F8B4-E34F-9BF2-122522C5B5EC}"/>
                  </a:ext>
                </a:extLst>
              </p:cNvPr>
              <p:cNvSpPr txBox="1"/>
              <p:nvPr/>
            </p:nvSpPr>
            <p:spPr>
              <a:xfrm>
                <a:off x="2748973" y="4406109"/>
                <a:ext cx="13072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oMath>
                  </m:oMathPara>
                </a14:m>
                <a:endParaRPr lang="en-US" dirty="0"/>
              </a:p>
            </p:txBody>
          </p:sp>
        </mc:Choice>
        <mc:Fallback xmlns="">
          <p:sp>
            <p:nvSpPr>
              <p:cNvPr id="46" name="TextBox 45">
                <a:extLst>
                  <a:ext uri="{FF2B5EF4-FFF2-40B4-BE49-F238E27FC236}">
                    <a16:creationId xmlns:a16="http://schemas.microsoft.com/office/drawing/2014/main" id="{CB47CD37-F8B4-E34F-9BF2-122522C5B5EC}"/>
                  </a:ext>
                </a:extLst>
              </p:cNvPr>
              <p:cNvSpPr txBox="1">
                <a:spLocks noRot="1" noChangeAspect="1" noMove="1" noResize="1" noEditPoints="1" noAdjustHandles="1" noChangeArrowheads="1" noChangeShapeType="1" noTextEdit="1"/>
              </p:cNvSpPr>
              <p:nvPr/>
            </p:nvSpPr>
            <p:spPr>
              <a:xfrm>
                <a:off x="2748973" y="4406109"/>
                <a:ext cx="1307216" cy="215444"/>
              </a:xfrm>
              <a:prstGeom prst="rect">
                <a:avLst/>
              </a:prstGeom>
              <a:blipFill>
                <a:blip r:embed="rId2"/>
                <a:stretch>
                  <a:fillRect l="-1923" r="-1923" b="-41176"/>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FF27B7E4-CF20-6A46-B610-67CC4D3CD3B8}"/>
              </a:ext>
            </a:extLst>
          </p:cNvPr>
          <p:cNvSpPr txBox="1"/>
          <p:nvPr/>
        </p:nvSpPr>
        <p:spPr>
          <a:xfrm>
            <a:off x="6068772" y="4393803"/>
            <a:ext cx="2024913" cy="307777"/>
          </a:xfrm>
          <a:prstGeom prst="rect">
            <a:avLst/>
          </a:prstGeom>
          <a:noFill/>
        </p:spPr>
        <p:txBody>
          <a:bodyPr wrap="none" rtlCol="0">
            <a:spAutoFit/>
          </a:bodyPr>
          <a:lstStyle/>
          <a:p>
            <a:r>
              <a:rPr lang="en-US" dirty="0"/>
              <a:t>Commutative OR Form</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003C78E-9C99-EF40-8EEB-C4B71E7EEDBE}"/>
                  </a:ext>
                </a:extLst>
              </p:cNvPr>
              <p:cNvSpPr txBox="1"/>
              <p:nvPr/>
            </p:nvSpPr>
            <p:spPr>
              <a:xfrm>
                <a:off x="2748973" y="4051395"/>
                <a:ext cx="13072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30" name="TextBox 29">
                <a:extLst>
                  <a:ext uri="{FF2B5EF4-FFF2-40B4-BE49-F238E27FC236}">
                    <a16:creationId xmlns:a16="http://schemas.microsoft.com/office/drawing/2014/main" id="{E003C78E-9C99-EF40-8EEB-C4B71E7EEDBE}"/>
                  </a:ext>
                </a:extLst>
              </p:cNvPr>
              <p:cNvSpPr txBox="1">
                <a:spLocks noRot="1" noChangeAspect="1" noMove="1" noResize="1" noEditPoints="1" noAdjustHandles="1" noChangeArrowheads="1" noChangeShapeType="1" noTextEdit="1"/>
              </p:cNvSpPr>
              <p:nvPr/>
            </p:nvSpPr>
            <p:spPr>
              <a:xfrm>
                <a:off x="2748973" y="4051395"/>
                <a:ext cx="1307216" cy="215444"/>
              </a:xfrm>
              <a:prstGeom prst="rect">
                <a:avLst/>
              </a:prstGeom>
              <a:blipFill>
                <a:blip r:embed="rId3"/>
                <a:stretch>
                  <a:fillRect l="-1923" r="-2885" b="-41176"/>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2A90345-129A-844D-835A-C5A811EAF934}"/>
              </a:ext>
            </a:extLst>
          </p:cNvPr>
          <p:cNvSpPr txBox="1"/>
          <p:nvPr/>
        </p:nvSpPr>
        <p:spPr>
          <a:xfrm>
            <a:off x="6068772" y="4039089"/>
            <a:ext cx="1826141" cy="307777"/>
          </a:xfrm>
          <a:prstGeom prst="rect">
            <a:avLst/>
          </a:prstGeom>
          <a:noFill/>
        </p:spPr>
        <p:txBody>
          <a:bodyPr wrap="none" rtlCol="0">
            <a:spAutoFit/>
          </a:bodyPr>
          <a:lstStyle/>
          <a:p>
            <a:r>
              <a:rPr lang="en-US" dirty="0"/>
              <a:t>Absorption OR Form</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A452B16-C54E-C04B-87A7-8AFA2182A7C8}"/>
                  </a:ext>
                </a:extLst>
              </p:cNvPr>
              <p:cNvSpPr txBox="1"/>
              <p:nvPr/>
            </p:nvSpPr>
            <p:spPr>
              <a:xfrm>
                <a:off x="2748973" y="3701018"/>
                <a:ext cx="17636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37" name="TextBox 36">
                <a:extLst>
                  <a:ext uri="{FF2B5EF4-FFF2-40B4-BE49-F238E27FC236}">
                    <a16:creationId xmlns:a16="http://schemas.microsoft.com/office/drawing/2014/main" id="{CA452B16-C54E-C04B-87A7-8AFA2182A7C8}"/>
                  </a:ext>
                </a:extLst>
              </p:cNvPr>
              <p:cNvSpPr txBox="1">
                <a:spLocks noRot="1" noChangeAspect="1" noMove="1" noResize="1" noEditPoints="1" noAdjustHandles="1" noChangeArrowheads="1" noChangeShapeType="1" noTextEdit="1"/>
              </p:cNvSpPr>
              <p:nvPr/>
            </p:nvSpPr>
            <p:spPr>
              <a:xfrm>
                <a:off x="2748973" y="3701018"/>
                <a:ext cx="1763688" cy="215444"/>
              </a:xfrm>
              <a:prstGeom prst="rect">
                <a:avLst/>
              </a:prstGeom>
              <a:blipFill>
                <a:blip r:embed="rId4"/>
                <a:stretch>
                  <a:fillRect l="-1429" r="-2143" b="-33333"/>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D31E9735-2C29-D94C-962F-BA8D38F450DD}"/>
              </a:ext>
            </a:extLst>
          </p:cNvPr>
          <p:cNvSpPr txBox="1"/>
          <p:nvPr/>
        </p:nvSpPr>
        <p:spPr>
          <a:xfrm>
            <a:off x="6068772" y="3688712"/>
            <a:ext cx="1965346" cy="307777"/>
          </a:xfrm>
          <a:prstGeom prst="rect">
            <a:avLst/>
          </a:prstGeom>
          <a:noFill/>
        </p:spPr>
        <p:txBody>
          <a:bodyPr wrap="none" rtlCol="0">
            <a:spAutoFit/>
          </a:bodyPr>
          <a:lstStyle/>
          <a:p>
            <a:r>
              <a:rPr lang="en-US" dirty="0"/>
              <a:t>Idempotent AND Form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128F998-1302-F34B-8E67-58F1847C8CB2}"/>
                  </a:ext>
                </a:extLst>
              </p:cNvPr>
              <p:cNvSpPr txBox="1"/>
              <p:nvPr/>
            </p:nvSpPr>
            <p:spPr>
              <a:xfrm>
                <a:off x="2748973" y="3346304"/>
                <a:ext cx="18855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𝑄</m:t>
                      </m:r>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𝑄𝑄</m:t>
                      </m:r>
                    </m:oMath>
                  </m:oMathPara>
                </a14:m>
                <a:endParaRPr lang="en-US" dirty="0"/>
              </a:p>
            </p:txBody>
          </p:sp>
        </mc:Choice>
        <mc:Fallback xmlns="">
          <p:sp>
            <p:nvSpPr>
              <p:cNvPr id="34" name="TextBox 33">
                <a:extLst>
                  <a:ext uri="{FF2B5EF4-FFF2-40B4-BE49-F238E27FC236}">
                    <a16:creationId xmlns:a16="http://schemas.microsoft.com/office/drawing/2014/main" id="{A128F998-1302-F34B-8E67-58F1847C8CB2}"/>
                  </a:ext>
                </a:extLst>
              </p:cNvPr>
              <p:cNvSpPr txBox="1">
                <a:spLocks noRot="1" noChangeAspect="1" noMove="1" noResize="1" noEditPoints="1" noAdjustHandles="1" noChangeArrowheads="1" noChangeShapeType="1" noTextEdit="1"/>
              </p:cNvSpPr>
              <p:nvPr/>
            </p:nvSpPr>
            <p:spPr>
              <a:xfrm>
                <a:off x="2748973" y="3346304"/>
                <a:ext cx="1885516" cy="215444"/>
              </a:xfrm>
              <a:prstGeom prst="rect">
                <a:avLst/>
              </a:prstGeom>
              <a:blipFill>
                <a:blip r:embed="rId5"/>
                <a:stretch>
                  <a:fillRect l="-1342" r="-2685" b="-3333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4CABF4C0-F4F1-6340-9023-9D4BE7E27B2F}"/>
              </a:ext>
            </a:extLst>
          </p:cNvPr>
          <p:cNvSpPr txBox="1"/>
          <p:nvPr/>
        </p:nvSpPr>
        <p:spPr>
          <a:xfrm>
            <a:off x="6068772" y="3333998"/>
            <a:ext cx="1518364" cy="307777"/>
          </a:xfrm>
          <a:prstGeom prst="rect">
            <a:avLst/>
          </a:prstGeom>
          <a:noFill/>
        </p:spPr>
        <p:txBody>
          <a:bodyPr wrap="none" rtlCol="0">
            <a:spAutoFit/>
          </a:bodyPr>
          <a:lstStyle/>
          <a:p>
            <a:r>
              <a:rPr lang="en-US" dirty="0"/>
              <a:t>Double Negation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6BAEE9-9892-0645-BC78-B686104B3B15}"/>
                  </a:ext>
                </a:extLst>
              </p:cNvPr>
              <p:cNvSpPr txBox="1"/>
              <p:nvPr/>
            </p:nvSpPr>
            <p:spPr>
              <a:xfrm>
                <a:off x="2758304" y="2595672"/>
                <a:ext cx="2005742"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oMath>
                  </m:oMathPara>
                </a14:m>
                <a:endParaRPr lang="en-US" dirty="0"/>
              </a:p>
            </p:txBody>
          </p:sp>
        </mc:Choice>
        <mc:Fallback xmlns="">
          <p:sp>
            <p:nvSpPr>
              <p:cNvPr id="21" name="TextBox 20">
                <a:extLst>
                  <a:ext uri="{FF2B5EF4-FFF2-40B4-BE49-F238E27FC236}">
                    <a16:creationId xmlns:a16="http://schemas.microsoft.com/office/drawing/2014/main" id="{C86BAEE9-9892-0645-BC78-B686104B3B15}"/>
                  </a:ext>
                </a:extLst>
              </p:cNvPr>
              <p:cNvSpPr txBox="1">
                <a:spLocks noRot="1" noChangeAspect="1" noMove="1" noResize="1" noEditPoints="1" noAdjustHandles="1" noChangeArrowheads="1" noChangeShapeType="1" noTextEdit="1"/>
              </p:cNvSpPr>
              <p:nvPr/>
            </p:nvSpPr>
            <p:spPr>
              <a:xfrm>
                <a:off x="2758304" y="2595672"/>
                <a:ext cx="2005742" cy="244554"/>
              </a:xfrm>
              <a:prstGeom prst="rect">
                <a:avLst/>
              </a:prstGeom>
              <a:blipFill>
                <a:blip r:embed="rId6"/>
                <a:stretch>
                  <a:fillRect l="-625" r="-1875" b="-30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D0F8112-41BA-AC4F-9D47-93B915A36FF6}"/>
              </a:ext>
            </a:extLst>
          </p:cNvPr>
          <p:cNvSpPr txBox="1"/>
          <p:nvPr/>
        </p:nvSpPr>
        <p:spPr>
          <a:xfrm>
            <a:off x="6059441" y="2583366"/>
            <a:ext cx="1856598" cy="307777"/>
          </a:xfrm>
          <a:prstGeom prst="rect">
            <a:avLst/>
          </a:prstGeom>
          <a:noFill/>
        </p:spPr>
        <p:txBody>
          <a:bodyPr wrap="none" rtlCol="0">
            <a:spAutoFit/>
          </a:bodyPr>
          <a:lstStyle/>
          <a:p>
            <a:r>
              <a:rPr lang="en-US" dirty="0"/>
              <a:t>Distributive OR Form</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4411219-9486-6A4A-BBFC-3B167E6FDC89}"/>
                  </a:ext>
                </a:extLst>
              </p:cNvPr>
              <p:cNvSpPr txBox="1"/>
              <p:nvPr/>
            </p:nvSpPr>
            <p:spPr>
              <a:xfrm>
                <a:off x="2767635" y="2241521"/>
                <a:ext cx="2058640"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i="1">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44411219-9486-6A4A-BBFC-3B167E6FDC89}"/>
                  </a:ext>
                </a:extLst>
              </p:cNvPr>
              <p:cNvSpPr txBox="1">
                <a:spLocks noRot="1" noChangeAspect="1" noMove="1" noResize="1" noEditPoints="1" noAdjustHandles="1" noChangeArrowheads="1" noChangeShapeType="1" noTextEdit="1"/>
              </p:cNvSpPr>
              <p:nvPr/>
            </p:nvSpPr>
            <p:spPr>
              <a:xfrm>
                <a:off x="2767635" y="2241521"/>
                <a:ext cx="2058640" cy="244554"/>
              </a:xfrm>
              <a:prstGeom prst="rect">
                <a:avLst/>
              </a:prstGeom>
              <a:blipFill>
                <a:blip r:embed="rId7"/>
                <a:stretch>
                  <a:fillRect l="-610" r="-1829"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5C18CB-47EE-6341-8352-5234490EFB21}"/>
                  </a:ext>
                </a:extLst>
              </p:cNvPr>
              <p:cNvSpPr txBox="1"/>
              <p:nvPr/>
            </p:nvSpPr>
            <p:spPr>
              <a:xfrm>
                <a:off x="2767635" y="1149936"/>
                <a:ext cx="1240275"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035C18CB-47EE-6341-8352-5234490EFB21}"/>
                  </a:ext>
                </a:extLst>
              </p:cNvPr>
              <p:cNvSpPr txBox="1">
                <a:spLocks noRot="1" noChangeAspect="1" noMove="1" noResize="1" noEditPoints="1" noAdjustHandles="1" noChangeArrowheads="1" noChangeShapeType="1" noTextEdit="1"/>
              </p:cNvSpPr>
              <p:nvPr/>
            </p:nvSpPr>
            <p:spPr>
              <a:xfrm>
                <a:off x="2767635" y="1149936"/>
                <a:ext cx="1240275" cy="244554"/>
              </a:xfrm>
              <a:prstGeom prst="rect">
                <a:avLst/>
              </a:prstGeom>
              <a:blipFill>
                <a:blip r:embed="rId8"/>
                <a:stretch>
                  <a:fillRect l="-2020" r="-4040" b="-35000"/>
                </a:stretch>
              </a:blipFill>
            </p:spPr>
            <p:txBody>
              <a:bodyPr/>
              <a:lstStyle/>
              <a:p>
                <a:r>
                  <a:rPr lang="en-US">
                    <a:noFill/>
                  </a:rPr>
                  <a:t> </a:t>
                </a:r>
              </a:p>
            </p:txBody>
          </p:sp>
        </mc:Fallback>
      </mc:AlternateContent>
      <p:sp>
        <p:nvSpPr>
          <p:cNvPr id="59" name="Title 1">
            <a:extLst>
              <a:ext uri="{FF2B5EF4-FFF2-40B4-BE49-F238E27FC236}">
                <a16:creationId xmlns:a16="http://schemas.microsoft.com/office/drawing/2014/main" id="{3987B736-B603-1F46-BC00-9745C6B5BC20}"/>
              </a:ext>
            </a:extLst>
          </p:cNvPr>
          <p:cNvSpPr>
            <a:spLocks noGrp="1"/>
          </p:cNvSpPr>
          <p:nvPr>
            <p:ph type="title"/>
          </p:nvPr>
        </p:nvSpPr>
        <p:spPr>
          <a:xfrm>
            <a:off x="2380806" y="-80006"/>
            <a:ext cx="4944300" cy="645300"/>
          </a:xfrm>
        </p:spPr>
        <p:txBody>
          <a:bodyPr/>
          <a:lstStyle/>
          <a:p>
            <a:r>
              <a:rPr lang="en-US" sz="2000" dirty="0"/>
              <a:t>Example: Simplify the expression</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38115C7-3782-CE46-A530-DC03F6AB3BF7}"/>
                  </a:ext>
                </a:extLst>
              </p:cNvPr>
              <p:cNvSpPr txBox="1"/>
              <p:nvPr/>
            </p:nvSpPr>
            <p:spPr>
              <a:xfrm>
                <a:off x="6309096" y="125275"/>
                <a:ext cx="1773114" cy="349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a:solidFill>
                            <a:srgbClr val="174769"/>
                          </a:solidFill>
                          <a:latin typeface="Cambria Math" panose="02040503050406030204" pitchFamily="18" charset="0"/>
                          <a:ea typeface="Arial"/>
                          <a:cs typeface="Arial"/>
                        </a:rPr>
                        <m:t>𝑍</m:t>
                      </m:r>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𝑄</m:t>
                              </m:r>
                            </m:e>
                          </m:acc>
                        </m:e>
                      </m:acc>
                      <m:r>
                        <a:rPr lang="en-US" sz="2000">
                          <a:solidFill>
                            <a:srgbClr val="174769"/>
                          </a:solidFill>
                          <a:latin typeface="Cambria Math" panose="02040503050406030204" pitchFamily="18" charset="0"/>
                          <a:ea typeface="Arial"/>
                          <a:cs typeface="Arial"/>
                        </a:rPr>
                        <m:t>(</m:t>
                      </m:r>
                      <m:acc>
                        <m:accPr>
                          <m:chr m:val="̅"/>
                          <m:ctrlPr>
                            <a:rPr lang="en-US" sz="2000" i="1">
                              <a:solidFill>
                                <a:srgbClr val="174769"/>
                              </a:solidFill>
                              <a:latin typeface="Cambria Math" panose="02040503050406030204" pitchFamily="18" charset="0"/>
                              <a:ea typeface="Arial"/>
                              <a:cs typeface="Arial"/>
                            </a:rPr>
                          </m:ctrlPr>
                        </m:accPr>
                        <m:e>
                          <m:r>
                            <a:rPr lang="en-US" sz="2000">
                              <a:solidFill>
                                <a:srgbClr val="174769"/>
                              </a:solidFill>
                              <a:latin typeface="Cambria Math" panose="02040503050406030204" pitchFamily="18" charset="0"/>
                              <a:ea typeface="Arial"/>
                              <a:cs typeface="Arial"/>
                            </a:rPr>
                            <m:t>𝑃</m:t>
                          </m:r>
                        </m:e>
                      </m:acc>
                      <m:r>
                        <a:rPr lang="en-US" sz="2000">
                          <a:solidFill>
                            <a:srgbClr val="174769"/>
                          </a:solidFill>
                          <a:latin typeface="Cambria Math" panose="02040503050406030204" pitchFamily="18" charset="0"/>
                          <a:ea typeface="Arial"/>
                          <a:cs typeface="Arial"/>
                        </a:rPr>
                        <m:t>+</m:t>
                      </m:r>
                      <m:r>
                        <a:rPr lang="en-US" sz="2000">
                          <a:solidFill>
                            <a:srgbClr val="174769"/>
                          </a:solidFill>
                          <a:latin typeface="Cambria Math" panose="02040503050406030204" pitchFamily="18" charset="0"/>
                          <a:ea typeface="Arial"/>
                          <a:cs typeface="Arial"/>
                        </a:rPr>
                        <m:t>𝑄</m:t>
                      </m:r>
                      <m:r>
                        <a:rPr lang="en-US" sz="2000">
                          <a:solidFill>
                            <a:srgbClr val="174769"/>
                          </a:solidFill>
                          <a:latin typeface="Cambria Math" panose="02040503050406030204" pitchFamily="18" charset="0"/>
                          <a:ea typeface="Arial"/>
                          <a:cs typeface="Arial"/>
                        </a:rPr>
                        <m:t>)</m:t>
                      </m:r>
                    </m:oMath>
                  </m:oMathPara>
                </a14:m>
                <a:endParaRPr lang="en-US" sz="2000" dirty="0">
                  <a:solidFill>
                    <a:srgbClr val="174769"/>
                  </a:solidFill>
                  <a:latin typeface="Arial"/>
                  <a:ea typeface="Arial"/>
                  <a:cs typeface="Arial"/>
                </a:endParaRPr>
              </a:p>
            </p:txBody>
          </p:sp>
        </mc:Choice>
        <mc:Fallback xmlns="">
          <p:sp>
            <p:nvSpPr>
              <p:cNvPr id="60" name="TextBox 59">
                <a:extLst>
                  <a:ext uri="{FF2B5EF4-FFF2-40B4-BE49-F238E27FC236}">
                    <a16:creationId xmlns:a16="http://schemas.microsoft.com/office/drawing/2014/main" id="{D38115C7-3782-CE46-A530-DC03F6AB3BF7}"/>
                  </a:ext>
                </a:extLst>
              </p:cNvPr>
              <p:cNvSpPr txBox="1">
                <a:spLocks noRot="1" noChangeAspect="1" noMove="1" noResize="1" noEditPoints="1" noAdjustHandles="1" noChangeArrowheads="1" noChangeShapeType="1" noTextEdit="1"/>
              </p:cNvSpPr>
              <p:nvPr/>
            </p:nvSpPr>
            <p:spPr>
              <a:xfrm>
                <a:off x="6309096" y="125275"/>
                <a:ext cx="1773114" cy="349455"/>
              </a:xfrm>
              <a:prstGeom prst="rect">
                <a:avLst/>
              </a:prstGeom>
              <a:blipFill>
                <a:blip r:embed="rId9"/>
                <a:stretch>
                  <a:fillRect l="-2143" r="-4286" b="-3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B193EA6-A4C0-BE42-A6F2-6BC31A64461B}"/>
              </a:ext>
            </a:extLst>
          </p:cNvPr>
          <p:cNvSpPr txBox="1"/>
          <p:nvPr/>
        </p:nvSpPr>
        <p:spPr>
          <a:xfrm>
            <a:off x="6059441" y="1500280"/>
            <a:ext cx="1856598" cy="307777"/>
          </a:xfrm>
          <a:prstGeom prst="rect">
            <a:avLst/>
          </a:prstGeom>
          <a:noFill/>
        </p:spPr>
        <p:txBody>
          <a:bodyPr wrap="none" rtlCol="0">
            <a:spAutoFit/>
          </a:bodyPr>
          <a:lstStyle/>
          <a:p>
            <a:r>
              <a:rPr lang="en-US" dirty="0"/>
              <a:t>Distributive OR Form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F16D37E-C4F4-294F-BC8F-E65D0153E682}"/>
                  </a:ext>
                </a:extLst>
              </p:cNvPr>
              <p:cNvSpPr txBox="1"/>
              <p:nvPr/>
            </p:nvSpPr>
            <p:spPr>
              <a:xfrm>
                <a:off x="2767635" y="1876786"/>
                <a:ext cx="2058640"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i="1">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39" name="TextBox 38">
                <a:extLst>
                  <a:ext uri="{FF2B5EF4-FFF2-40B4-BE49-F238E27FC236}">
                    <a16:creationId xmlns:a16="http://schemas.microsoft.com/office/drawing/2014/main" id="{7F16D37E-C4F4-294F-BC8F-E65D0153E682}"/>
                  </a:ext>
                </a:extLst>
              </p:cNvPr>
              <p:cNvSpPr txBox="1">
                <a:spLocks noRot="1" noChangeAspect="1" noMove="1" noResize="1" noEditPoints="1" noAdjustHandles="1" noChangeArrowheads="1" noChangeShapeType="1" noTextEdit="1"/>
              </p:cNvSpPr>
              <p:nvPr/>
            </p:nvSpPr>
            <p:spPr>
              <a:xfrm>
                <a:off x="2767635" y="1876786"/>
                <a:ext cx="2058640" cy="244554"/>
              </a:xfrm>
              <a:prstGeom prst="rect">
                <a:avLst/>
              </a:prstGeom>
              <a:blipFill>
                <a:blip r:embed="rId10"/>
                <a:stretch>
                  <a:fillRect l="-610" r="-1829" b="-28571"/>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7278014D-906A-6841-A041-E67AD618CD1F}"/>
              </a:ext>
            </a:extLst>
          </p:cNvPr>
          <p:cNvSpPr txBox="1"/>
          <p:nvPr/>
        </p:nvSpPr>
        <p:spPr>
          <a:xfrm>
            <a:off x="6059441" y="1849310"/>
            <a:ext cx="2032608" cy="307777"/>
          </a:xfrm>
          <a:prstGeom prst="rect">
            <a:avLst/>
          </a:prstGeom>
          <a:noFill/>
        </p:spPr>
        <p:txBody>
          <a:bodyPr wrap="none" rtlCol="0">
            <a:spAutoFit/>
          </a:bodyPr>
          <a:lstStyle/>
          <a:p>
            <a:r>
              <a:rPr lang="en-US" dirty="0" err="1"/>
              <a:t>DeMorgan’s</a:t>
            </a:r>
            <a:r>
              <a:rPr lang="en-US" dirty="0"/>
              <a:t> AND 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D54E9B0-2516-CD40-8DD4-94A467195C8E}"/>
                  </a:ext>
                </a:extLst>
              </p:cNvPr>
              <p:cNvSpPr txBox="1"/>
              <p:nvPr/>
            </p:nvSpPr>
            <p:spPr>
              <a:xfrm>
                <a:off x="2767635" y="1529461"/>
                <a:ext cx="1334853"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r>
                        <a:rPr lang="en-US" b="0" i="1" smtClean="0">
                          <a:latin typeface="Cambria Math" panose="02040503050406030204" pitchFamily="18" charset="0"/>
                        </a:rPr>
                        <m:t>𝑄</m:t>
                      </m:r>
                    </m:oMath>
                  </m:oMathPara>
                </a14:m>
                <a:endParaRPr lang="en-US" dirty="0"/>
              </a:p>
            </p:txBody>
          </p:sp>
        </mc:Choice>
        <mc:Fallback xmlns="">
          <p:sp>
            <p:nvSpPr>
              <p:cNvPr id="8" name="TextBox 7">
                <a:extLst>
                  <a:ext uri="{FF2B5EF4-FFF2-40B4-BE49-F238E27FC236}">
                    <a16:creationId xmlns:a16="http://schemas.microsoft.com/office/drawing/2014/main" id="{6D54E9B0-2516-CD40-8DD4-94A467195C8E}"/>
                  </a:ext>
                </a:extLst>
              </p:cNvPr>
              <p:cNvSpPr txBox="1">
                <a:spLocks noRot="1" noChangeAspect="1" noMove="1" noResize="1" noEditPoints="1" noAdjustHandles="1" noChangeArrowheads="1" noChangeShapeType="1" noTextEdit="1"/>
              </p:cNvSpPr>
              <p:nvPr/>
            </p:nvSpPr>
            <p:spPr>
              <a:xfrm>
                <a:off x="2767635" y="1529461"/>
                <a:ext cx="1334853" cy="244554"/>
              </a:xfrm>
              <a:prstGeom prst="rect">
                <a:avLst/>
              </a:prstGeom>
              <a:blipFill>
                <a:blip r:embed="rId11"/>
                <a:stretch>
                  <a:fillRect l="-1869" r="-2804" b="-3000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A53E6C66-8BCA-4F40-9E41-DB050357397A}"/>
              </a:ext>
            </a:extLst>
          </p:cNvPr>
          <p:cNvSpPr txBox="1"/>
          <p:nvPr/>
        </p:nvSpPr>
        <p:spPr>
          <a:xfrm>
            <a:off x="6059441" y="2215894"/>
            <a:ext cx="2125647" cy="307777"/>
          </a:xfrm>
          <a:prstGeom prst="rect">
            <a:avLst/>
          </a:prstGeom>
          <a:noFill/>
        </p:spPr>
        <p:txBody>
          <a:bodyPr wrap="none" rtlCol="0">
            <a:spAutoFit/>
          </a:bodyPr>
          <a:lstStyle/>
          <a:p>
            <a:r>
              <a:rPr lang="en-US" dirty="0"/>
              <a:t>Commutative AND Form</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FE3765-1672-764E-AF62-FC2C0FE6ADFA}"/>
                  </a:ext>
                </a:extLst>
              </p:cNvPr>
              <p:cNvSpPr txBox="1"/>
              <p:nvPr/>
            </p:nvSpPr>
            <p:spPr>
              <a:xfrm>
                <a:off x="2748973" y="2969811"/>
                <a:ext cx="1890774"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𝑄</m:t>
                              </m:r>
                            </m:e>
                          </m:acc>
                        </m:e>
                      </m:acc>
                      <m:r>
                        <a:rPr lang="en-US" b="0" i="1" smtClean="0">
                          <a:latin typeface="Cambria Math" panose="02040503050406030204" pitchFamily="18" charset="0"/>
                        </a:rPr>
                        <m:t>+</m:t>
                      </m:r>
                      <m:r>
                        <a:rPr lang="en-US" i="1">
                          <a:latin typeface="Cambria Math" panose="02040503050406030204" pitchFamily="18" charset="0"/>
                        </a:rPr>
                        <m:t>𝑄</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m:t>
                      </m:r>
                      <m:r>
                        <a:rPr lang="en-US" b="0" i="1" smtClean="0">
                          <a:latin typeface="Cambria Math" panose="02040503050406030204" pitchFamily="18" charset="0"/>
                        </a:rPr>
                        <m:t>𝑄</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𝑄</m:t>
                              </m:r>
                            </m:e>
                          </m:acc>
                        </m:e>
                      </m:acc>
                    </m:oMath>
                  </m:oMathPara>
                </a14:m>
                <a:endParaRPr lang="en-US" dirty="0"/>
              </a:p>
            </p:txBody>
          </p:sp>
        </mc:Choice>
        <mc:Fallback xmlns="">
          <p:sp>
            <p:nvSpPr>
              <p:cNvPr id="33" name="TextBox 32">
                <a:extLst>
                  <a:ext uri="{FF2B5EF4-FFF2-40B4-BE49-F238E27FC236}">
                    <a16:creationId xmlns:a16="http://schemas.microsoft.com/office/drawing/2014/main" id="{A7FE3765-1672-764E-AF62-FC2C0FE6ADFA}"/>
                  </a:ext>
                </a:extLst>
              </p:cNvPr>
              <p:cNvSpPr txBox="1">
                <a:spLocks noRot="1" noChangeAspect="1" noMove="1" noResize="1" noEditPoints="1" noAdjustHandles="1" noChangeArrowheads="1" noChangeShapeType="1" noTextEdit="1"/>
              </p:cNvSpPr>
              <p:nvPr/>
            </p:nvSpPr>
            <p:spPr>
              <a:xfrm>
                <a:off x="2748973" y="2969811"/>
                <a:ext cx="1890774" cy="244554"/>
              </a:xfrm>
              <a:prstGeom prst="rect">
                <a:avLst/>
              </a:prstGeom>
              <a:blipFill>
                <a:blip r:embed="rId12"/>
                <a:stretch>
                  <a:fillRect l="-1333" r="-2000" b="-3500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562E7969-97DE-A847-8DC9-224F55D15A88}"/>
              </a:ext>
            </a:extLst>
          </p:cNvPr>
          <p:cNvSpPr txBox="1"/>
          <p:nvPr/>
        </p:nvSpPr>
        <p:spPr>
          <a:xfrm>
            <a:off x="6068772" y="2957505"/>
            <a:ext cx="1965346" cy="307777"/>
          </a:xfrm>
          <a:prstGeom prst="rect">
            <a:avLst/>
          </a:prstGeom>
          <a:noFill/>
        </p:spPr>
        <p:txBody>
          <a:bodyPr wrap="none" rtlCol="0">
            <a:spAutoFit/>
          </a:bodyPr>
          <a:lstStyle/>
          <a:p>
            <a:r>
              <a:rPr lang="en-US" dirty="0"/>
              <a:t>Idempotent AND Form</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3518C87-C771-7743-BDA2-E7F51B531583}"/>
                  </a:ext>
                </a:extLst>
              </p:cNvPr>
              <p:cNvSpPr txBox="1"/>
              <p:nvPr/>
            </p:nvSpPr>
            <p:spPr>
              <a:xfrm>
                <a:off x="2748363" y="4727144"/>
                <a:ext cx="8507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b="0" i="1" smtClean="0">
                          <a:latin typeface="Cambria Math" panose="02040503050406030204" pitchFamily="18" charset="0"/>
                        </a:rPr>
                        <m:t>+</m:t>
                      </m:r>
                      <m:r>
                        <a:rPr lang="en-US" b="0" i="1" smtClean="0">
                          <a:latin typeface="Cambria Math" panose="02040503050406030204" pitchFamily="18" charset="0"/>
                        </a:rPr>
                        <m:t>𝑄</m:t>
                      </m:r>
                    </m:oMath>
                  </m:oMathPara>
                </a14:m>
                <a:endParaRPr lang="en-US" dirty="0"/>
              </a:p>
            </p:txBody>
          </p:sp>
        </mc:Choice>
        <mc:Fallback xmlns="">
          <p:sp>
            <p:nvSpPr>
              <p:cNvPr id="43" name="TextBox 42">
                <a:extLst>
                  <a:ext uri="{FF2B5EF4-FFF2-40B4-BE49-F238E27FC236}">
                    <a16:creationId xmlns:a16="http://schemas.microsoft.com/office/drawing/2014/main" id="{93518C87-C771-7743-BDA2-E7F51B531583}"/>
                  </a:ext>
                </a:extLst>
              </p:cNvPr>
              <p:cNvSpPr txBox="1">
                <a:spLocks noRot="1" noChangeAspect="1" noMove="1" noResize="1" noEditPoints="1" noAdjustHandles="1" noChangeArrowheads="1" noChangeShapeType="1" noTextEdit="1"/>
              </p:cNvSpPr>
              <p:nvPr/>
            </p:nvSpPr>
            <p:spPr>
              <a:xfrm>
                <a:off x="2748363" y="4727144"/>
                <a:ext cx="850746" cy="215444"/>
              </a:xfrm>
              <a:prstGeom prst="rect">
                <a:avLst/>
              </a:prstGeom>
              <a:blipFill>
                <a:blip r:embed="rId13"/>
                <a:stretch>
                  <a:fillRect l="-2941" r="-5882" b="-33333"/>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FDF7624D-FD37-8247-9B90-E48BABD6EB83}"/>
              </a:ext>
            </a:extLst>
          </p:cNvPr>
          <p:cNvSpPr txBox="1"/>
          <p:nvPr/>
        </p:nvSpPr>
        <p:spPr>
          <a:xfrm>
            <a:off x="6068162" y="4714838"/>
            <a:ext cx="1826141" cy="307777"/>
          </a:xfrm>
          <a:prstGeom prst="rect">
            <a:avLst/>
          </a:prstGeom>
          <a:noFill/>
        </p:spPr>
        <p:txBody>
          <a:bodyPr wrap="none" rtlCol="0">
            <a:spAutoFit/>
          </a:bodyPr>
          <a:lstStyle/>
          <a:p>
            <a:r>
              <a:rPr lang="en-US" dirty="0"/>
              <a:t>Absorption OR Form</a:t>
            </a:r>
          </a:p>
        </p:txBody>
      </p:sp>
    </p:spTree>
    <p:extLst>
      <p:ext uri="{BB962C8B-B14F-4D97-AF65-F5344CB8AC3E}">
        <p14:creationId xmlns:p14="http://schemas.microsoft.com/office/powerpoint/2010/main" val="1503299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D62E-26DC-C64A-B79E-F04FBAC10885}"/>
              </a:ext>
            </a:extLst>
          </p:cNvPr>
          <p:cNvSpPr>
            <a:spLocks noGrp="1"/>
          </p:cNvSpPr>
          <p:nvPr>
            <p:ph type="title"/>
          </p:nvPr>
        </p:nvSpPr>
        <p:spPr/>
        <p:txBody>
          <a:bodyPr/>
          <a:lstStyle/>
          <a:p>
            <a:r>
              <a:rPr lang="en-US" dirty="0"/>
              <a:t>An Example</a:t>
            </a:r>
          </a:p>
        </p:txBody>
      </p:sp>
      <p:sp>
        <p:nvSpPr>
          <p:cNvPr id="4" name="Slide Number Placeholder 3">
            <a:extLst>
              <a:ext uri="{FF2B5EF4-FFF2-40B4-BE49-F238E27FC236}">
                <a16:creationId xmlns:a16="http://schemas.microsoft.com/office/drawing/2014/main" id="{4C32F7B8-BD4F-564E-B34A-D8BD60D74BBB}"/>
              </a:ext>
            </a:extLst>
          </p:cNvPr>
          <p:cNvSpPr>
            <a:spLocks noGrp="1"/>
          </p:cNvSpPr>
          <p:nvPr>
            <p:ph type="sldNum" idx="10"/>
          </p:nvPr>
        </p:nvSpPr>
        <p:spPr/>
        <p:txBody>
          <a:bodyPr/>
          <a:lstStyle/>
          <a:p>
            <a:pPr>
              <a:defRPr/>
            </a:pPr>
            <a:fld id="{E254D74D-04A3-DC41-85BE-66EE1B054D78}" type="slidenum">
              <a:rPr lang="en-US" altLang="en-US" smtClean="0"/>
              <a:pPr>
                <a:defRPr/>
              </a:pPr>
              <a:t>36</a:t>
            </a:fld>
            <a:endParaRPr lang="en-US" alt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858DFE0-D9D5-4D44-B013-9E797F1CCBB7}"/>
                  </a:ext>
                </a:extLst>
              </p:cNvPr>
              <p:cNvSpPr txBox="1"/>
              <p:nvPr/>
            </p:nvSpPr>
            <p:spPr>
              <a:xfrm>
                <a:off x="1263402" y="1708272"/>
                <a:ext cx="2482346" cy="489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𝑍</m:t>
                      </m:r>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𝑄</m:t>
                              </m:r>
                            </m:e>
                          </m:acc>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𝑃</m:t>
                          </m:r>
                        </m:e>
                      </m:acc>
                      <m:r>
                        <a:rPr lang="en-US" sz="2800" b="0" i="1" smtClean="0">
                          <a:latin typeface="Cambria Math" panose="02040503050406030204" pitchFamily="18" charset="0"/>
                        </a:rPr>
                        <m:t>+</m:t>
                      </m:r>
                      <m:r>
                        <a:rPr lang="en-US" sz="2800" b="0" i="1" smtClean="0">
                          <a:latin typeface="Cambria Math" panose="02040503050406030204" pitchFamily="18" charset="0"/>
                        </a:rPr>
                        <m:t>𝑄</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E858DFE0-D9D5-4D44-B013-9E797F1CCBB7}"/>
                  </a:ext>
                </a:extLst>
              </p:cNvPr>
              <p:cNvSpPr txBox="1">
                <a:spLocks noRot="1" noChangeAspect="1" noMove="1" noResize="1" noEditPoints="1" noAdjustHandles="1" noChangeArrowheads="1" noChangeShapeType="1" noTextEdit="1"/>
              </p:cNvSpPr>
              <p:nvPr/>
            </p:nvSpPr>
            <p:spPr>
              <a:xfrm>
                <a:off x="1263402" y="1708272"/>
                <a:ext cx="2482346" cy="489108"/>
              </a:xfrm>
              <a:prstGeom prst="rect">
                <a:avLst/>
              </a:prstGeom>
              <a:blipFill>
                <a:blip r:embed="rId3"/>
                <a:stretch>
                  <a:fillRect l="-2564" r="-4615" b="-3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5BEE4B-29AC-BC4D-A301-E14729BFFED5}"/>
                  </a:ext>
                </a:extLst>
              </p:cNvPr>
              <p:cNvSpPr txBox="1"/>
              <p:nvPr/>
            </p:nvSpPr>
            <p:spPr>
              <a:xfrm>
                <a:off x="6239428" y="1737382"/>
                <a:ext cx="17000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𝑍</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𝑃</m:t>
                          </m:r>
                        </m:e>
                      </m:acc>
                      <m:r>
                        <a:rPr lang="en-US" sz="2800" b="0" i="1" smtClean="0">
                          <a:latin typeface="Cambria Math" panose="02040503050406030204" pitchFamily="18" charset="0"/>
                        </a:rPr>
                        <m:t>+</m:t>
                      </m:r>
                      <m:r>
                        <a:rPr lang="en-US" sz="2800" b="0" i="1" smtClean="0">
                          <a:latin typeface="Cambria Math" panose="02040503050406030204" pitchFamily="18" charset="0"/>
                        </a:rPr>
                        <m:t>𝑄</m:t>
                      </m:r>
                    </m:oMath>
                  </m:oMathPara>
                </a14:m>
                <a:endParaRPr lang="en-US" sz="2800" dirty="0"/>
              </a:p>
            </p:txBody>
          </p:sp>
        </mc:Choice>
        <mc:Fallback xmlns="">
          <p:sp>
            <p:nvSpPr>
              <p:cNvPr id="8" name="TextBox 7">
                <a:extLst>
                  <a:ext uri="{FF2B5EF4-FFF2-40B4-BE49-F238E27FC236}">
                    <a16:creationId xmlns:a16="http://schemas.microsoft.com/office/drawing/2014/main" id="{105BEE4B-29AC-BC4D-A301-E14729BFFED5}"/>
                  </a:ext>
                </a:extLst>
              </p:cNvPr>
              <p:cNvSpPr txBox="1">
                <a:spLocks noRot="1" noChangeAspect="1" noMove="1" noResize="1" noEditPoints="1" noAdjustHandles="1" noChangeArrowheads="1" noChangeShapeType="1" noTextEdit="1"/>
              </p:cNvSpPr>
              <p:nvPr/>
            </p:nvSpPr>
            <p:spPr>
              <a:xfrm>
                <a:off x="6239428" y="1737382"/>
                <a:ext cx="1700017" cy="430887"/>
              </a:xfrm>
              <a:prstGeom prst="rect">
                <a:avLst/>
              </a:prstGeom>
              <a:blipFill>
                <a:blip r:embed="rId4"/>
                <a:stretch>
                  <a:fillRect l="-3759" r="-6015" b="-2941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414A374-77BF-5342-8C92-FE002F58F410}"/>
              </a:ext>
            </a:extLst>
          </p:cNvPr>
          <p:cNvPicPr>
            <a:picLocks noChangeAspect="1"/>
          </p:cNvPicPr>
          <p:nvPr/>
        </p:nvPicPr>
        <p:blipFill>
          <a:blip r:embed="rId5"/>
          <a:stretch>
            <a:fillRect/>
          </a:stretch>
        </p:blipFill>
        <p:spPr>
          <a:xfrm>
            <a:off x="1031132" y="3139168"/>
            <a:ext cx="3054457" cy="1694358"/>
          </a:xfrm>
          <a:prstGeom prst="rect">
            <a:avLst/>
          </a:prstGeom>
        </p:spPr>
      </p:pic>
      <p:pic>
        <p:nvPicPr>
          <p:cNvPr id="6" name="Picture 5">
            <a:extLst>
              <a:ext uri="{FF2B5EF4-FFF2-40B4-BE49-F238E27FC236}">
                <a16:creationId xmlns:a16="http://schemas.microsoft.com/office/drawing/2014/main" id="{779878D4-7DD6-0C41-AAD2-A5A9DB2A7064}"/>
              </a:ext>
            </a:extLst>
          </p:cNvPr>
          <p:cNvPicPr>
            <a:picLocks noChangeAspect="1"/>
          </p:cNvPicPr>
          <p:nvPr/>
        </p:nvPicPr>
        <p:blipFill>
          <a:blip r:embed="rId6"/>
          <a:stretch>
            <a:fillRect/>
          </a:stretch>
        </p:blipFill>
        <p:spPr>
          <a:xfrm>
            <a:off x="4443628" y="1964275"/>
            <a:ext cx="1239196" cy="1785900"/>
          </a:xfrm>
          <a:prstGeom prst="rect">
            <a:avLst/>
          </a:prstGeom>
        </p:spPr>
      </p:pic>
      <p:pic>
        <p:nvPicPr>
          <p:cNvPr id="10" name="Picture 9">
            <a:extLst>
              <a:ext uri="{FF2B5EF4-FFF2-40B4-BE49-F238E27FC236}">
                <a16:creationId xmlns:a16="http://schemas.microsoft.com/office/drawing/2014/main" id="{0853FECC-0B8F-AF46-801B-E7FE388E0891}"/>
              </a:ext>
            </a:extLst>
          </p:cNvPr>
          <p:cNvPicPr>
            <a:picLocks noChangeAspect="1"/>
          </p:cNvPicPr>
          <p:nvPr/>
        </p:nvPicPr>
        <p:blipFill>
          <a:blip r:embed="rId7"/>
          <a:stretch>
            <a:fillRect/>
          </a:stretch>
        </p:blipFill>
        <p:spPr>
          <a:xfrm>
            <a:off x="5964583" y="3478033"/>
            <a:ext cx="2249705" cy="544284"/>
          </a:xfrm>
          <a:prstGeom prst="rect">
            <a:avLst/>
          </a:prstGeom>
        </p:spPr>
      </p:pic>
    </p:spTree>
    <p:extLst>
      <p:ext uri="{BB962C8B-B14F-4D97-AF65-F5344CB8AC3E}">
        <p14:creationId xmlns:p14="http://schemas.microsoft.com/office/powerpoint/2010/main" val="42116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8323-A22C-D64D-85CF-0CE5550E3468}"/>
              </a:ext>
            </a:extLst>
          </p:cNvPr>
          <p:cNvSpPr>
            <a:spLocks noGrp="1"/>
          </p:cNvSpPr>
          <p:nvPr>
            <p:ph type="title"/>
          </p:nvPr>
        </p:nvSpPr>
        <p:spPr/>
        <p:txBody>
          <a:bodyPr/>
          <a:lstStyle/>
          <a:p>
            <a:r>
              <a:rPr lang="en-US" dirty="0"/>
              <a:t>Circuit Costs</a:t>
            </a:r>
          </a:p>
        </p:txBody>
      </p:sp>
      <p:sp>
        <p:nvSpPr>
          <p:cNvPr id="3" name="Text Placeholder 2">
            <a:extLst>
              <a:ext uri="{FF2B5EF4-FFF2-40B4-BE49-F238E27FC236}">
                <a16:creationId xmlns:a16="http://schemas.microsoft.com/office/drawing/2014/main" id="{B35B69FA-99AB-694A-893D-8B938962CEDC}"/>
              </a:ext>
            </a:extLst>
          </p:cNvPr>
          <p:cNvSpPr>
            <a:spLocks noGrp="1"/>
          </p:cNvSpPr>
          <p:nvPr>
            <p:ph type="body" idx="1"/>
          </p:nvPr>
        </p:nvSpPr>
        <p:spPr>
          <a:xfrm>
            <a:off x="1732700" y="1249138"/>
            <a:ext cx="5280236" cy="1659900"/>
          </a:xfrm>
        </p:spPr>
        <p:txBody>
          <a:bodyPr/>
          <a:lstStyle/>
          <a:p>
            <a:r>
              <a:rPr lang="en-US" sz="1800" dirty="0"/>
              <a:t>Equivalent circuits compute the same Boolean function, but some may be </a:t>
            </a:r>
            <a:r>
              <a:rPr lang="en-US" sz="1800" i="1" dirty="0"/>
              <a:t>better</a:t>
            </a:r>
            <a:r>
              <a:rPr lang="en-US" sz="1800" dirty="0"/>
              <a:t> than others.</a:t>
            </a:r>
          </a:p>
          <a:p>
            <a:pPr lvl="1"/>
            <a:r>
              <a:rPr lang="en-US" sz="1800" dirty="0">
                <a:solidFill>
                  <a:schemeClr val="accent2">
                    <a:lumMod val="50000"/>
                  </a:schemeClr>
                </a:solidFill>
              </a:rPr>
              <a:t>Cost</a:t>
            </a:r>
            <a:r>
              <a:rPr lang="en-US" sz="1800" dirty="0"/>
              <a:t> (roughly number of transistors)</a:t>
            </a:r>
          </a:p>
          <a:p>
            <a:pPr lvl="1"/>
            <a:r>
              <a:rPr lang="en-US" sz="1800" dirty="0">
                <a:solidFill>
                  <a:schemeClr val="accent4">
                    <a:lumMod val="75000"/>
                  </a:schemeClr>
                </a:solidFill>
              </a:rPr>
              <a:t>Speed</a:t>
            </a:r>
            <a:r>
              <a:rPr lang="en-US" sz="1800" dirty="0"/>
              <a:t> (propagation delay)</a:t>
            </a:r>
          </a:p>
        </p:txBody>
      </p:sp>
      <p:sp>
        <p:nvSpPr>
          <p:cNvPr id="4" name="Slide Number Placeholder 3">
            <a:extLst>
              <a:ext uri="{FF2B5EF4-FFF2-40B4-BE49-F238E27FC236}">
                <a16:creationId xmlns:a16="http://schemas.microsoft.com/office/drawing/2014/main" id="{2E75BB72-44FA-CB43-B54F-AF3444BC1536}"/>
              </a:ext>
            </a:extLst>
          </p:cNvPr>
          <p:cNvSpPr>
            <a:spLocks noGrp="1"/>
          </p:cNvSpPr>
          <p:nvPr>
            <p:ph type="sldNum" idx="10"/>
          </p:nvPr>
        </p:nvSpPr>
        <p:spPr/>
        <p:txBody>
          <a:bodyPr/>
          <a:lstStyle/>
          <a:p>
            <a:pPr>
              <a:defRPr/>
            </a:pPr>
            <a:fld id="{E254D74D-04A3-DC41-85BE-66EE1B054D78}" type="slidenum">
              <a:rPr lang="en-US" altLang="en-US" smtClean="0"/>
              <a:pPr>
                <a:defRPr/>
              </a:pPr>
              <a:t>4</a:t>
            </a:fld>
            <a:endParaRPr lang="en-US" altLang="en-US" dirty="0"/>
          </a:p>
        </p:txBody>
      </p:sp>
      <p:pic>
        <p:nvPicPr>
          <p:cNvPr id="5" name="Picture 4">
            <a:extLst>
              <a:ext uri="{FF2B5EF4-FFF2-40B4-BE49-F238E27FC236}">
                <a16:creationId xmlns:a16="http://schemas.microsoft.com/office/drawing/2014/main" id="{0F247FEE-250A-D246-AF72-89FB27DAFBD1}"/>
              </a:ext>
            </a:extLst>
          </p:cNvPr>
          <p:cNvPicPr>
            <a:picLocks noChangeAspect="1"/>
          </p:cNvPicPr>
          <p:nvPr/>
        </p:nvPicPr>
        <p:blipFill>
          <a:blip r:embed="rId3"/>
          <a:stretch>
            <a:fillRect/>
          </a:stretch>
        </p:blipFill>
        <p:spPr>
          <a:xfrm>
            <a:off x="833925" y="3174454"/>
            <a:ext cx="3495480" cy="1203742"/>
          </a:xfrm>
          <a:prstGeom prst="rect">
            <a:avLst/>
          </a:prstGeom>
        </p:spPr>
      </p:pic>
      <p:pic>
        <p:nvPicPr>
          <p:cNvPr id="6" name="Picture 5">
            <a:extLst>
              <a:ext uri="{FF2B5EF4-FFF2-40B4-BE49-F238E27FC236}">
                <a16:creationId xmlns:a16="http://schemas.microsoft.com/office/drawing/2014/main" id="{DD3E0A0C-AFFC-3847-BDD5-58B93229571E}"/>
              </a:ext>
            </a:extLst>
          </p:cNvPr>
          <p:cNvPicPr>
            <a:picLocks noChangeAspect="1"/>
          </p:cNvPicPr>
          <p:nvPr/>
        </p:nvPicPr>
        <p:blipFill>
          <a:blip r:embed="rId4"/>
          <a:stretch>
            <a:fillRect/>
          </a:stretch>
        </p:blipFill>
        <p:spPr>
          <a:xfrm>
            <a:off x="4693298" y="3321699"/>
            <a:ext cx="2319638" cy="753588"/>
          </a:xfrm>
          <a:prstGeom prst="rect">
            <a:avLst/>
          </a:prstGeom>
        </p:spPr>
      </p:pic>
      <p:sp>
        <p:nvSpPr>
          <p:cNvPr id="20" name="Rounded Rectangle 19">
            <a:extLst>
              <a:ext uri="{FF2B5EF4-FFF2-40B4-BE49-F238E27FC236}">
                <a16:creationId xmlns:a16="http://schemas.microsoft.com/office/drawing/2014/main" id="{9138EED5-42DC-BA4A-8C4F-1E39E5A93696}"/>
              </a:ext>
            </a:extLst>
          </p:cNvPr>
          <p:cNvSpPr/>
          <p:nvPr/>
        </p:nvSpPr>
        <p:spPr>
          <a:xfrm>
            <a:off x="2581665" y="2243505"/>
            <a:ext cx="2647242" cy="268175"/>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42E5AED-E9FE-6C42-B5FA-FC360F693FCE}"/>
              </a:ext>
            </a:extLst>
          </p:cNvPr>
          <p:cNvSpPr txBox="1"/>
          <p:nvPr/>
        </p:nvSpPr>
        <p:spPr>
          <a:xfrm>
            <a:off x="1762320" y="3242152"/>
            <a:ext cx="431528" cy="276999"/>
          </a:xfrm>
          <a:prstGeom prst="rect">
            <a:avLst/>
          </a:prstGeom>
          <a:noFill/>
        </p:spPr>
        <p:txBody>
          <a:bodyPr wrap="none" rtlCol="0">
            <a:spAutoFit/>
          </a:bodyPr>
          <a:lstStyle/>
          <a:p>
            <a:r>
              <a:rPr lang="en-US" sz="1200" dirty="0">
                <a:solidFill>
                  <a:schemeClr val="accent4">
                    <a:lumMod val="75000"/>
                  </a:schemeClr>
                </a:solidFill>
              </a:rPr>
              <a:t>9ns</a:t>
            </a:r>
          </a:p>
        </p:txBody>
      </p:sp>
      <p:sp>
        <p:nvSpPr>
          <p:cNvPr id="23" name="TextBox 22">
            <a:extLst>
              <a:ext uri="{FF2B5EF4-FFF2-40B4-BE49-F238E27FC236}">
                <a16:creationId xmlns:a16="http://schemas.microsoft.com/office/drawing/2014/main" id="{7D73520F-A3D0-3249-B136-2D0CF0DAB011}"/>
              </a:ext>
            </a:extLst>
          </p:cNvPr>
          <p:cNvSpPr txBox="1"/>
          <p:nvPr/>
        </p:nvSpPr>
        <p:spPr>
          <a:xfrm>
            <a:off x="1935604" y="3936787"/>
            <a:ext cx="516488" cy="276999"/>
          </a:xfrm>
          <a:prstGeom prst="rect">
            <a:avLst/>
          </a:prstGeom>
          <a:noFill/>
        </p:spPr>
        <p:txBody>
          <a:bodyPr wrap="none" rtlCol="0">
            <a:spAutoFit/>
          </a:bodyPr>
          <a:lstStyle/>
          <a:p>
            <a:r>
              <a:rPr lang="en-US" sz="1200" dirty="0">
                <a:solidFill>
                  <a:schemeClr val="accent4">
                    <a:lumMod val="75000"/>
                  </a:schemeClr>
                </a:solidFill>
              </a:rPr>
              <a:t>13ns</a:t>
            </a:r>
          </a:p>
        </p:txBody>
      </p:sp>
      <p:sp>
        <p:nvSpPr>
          <p:cNvPr id="24" name="TextBox 23">
            <a:extLst>
              <a:ext uri="{FF2B5EF4-FFF2-40B4-BE49-F238E27FC236}">
                <a16:creationId xmlns:a16="http://schemas.microsoft.com/office/drawing/2014/main" id="{3D00C800-4716-6644-B8A4-AFBF97715BCA}"/>
              </a:ext>
            </a:extLst>
          </p:cNvPr>
          <p:cNvSpPr txBox="1"/>
          <p:nvPr/>
        </p:nvSpPr>
        <p:spPr>
          <a:xfrm>
            <a:off x="3174095" y="3321699"/>
            <a:ext cx="431528" cy="276999"/>
          </a:xfrm>
          <a:prstGeom prst="rect">
            <a:avLst/>
          </a:prstGeom>
          <a:noFill/>
        </p:spPr>
        <p:txBody>
          <a:bodyPr wrap="none" rtlCol="0">
            <a:spAutoFit/>
          </a:bodyPr>
          <a:lstStyle/>
          <a:p>
            <a:r>
              <a:rPr lang="en-US" sz="1200" dirty="0">
                <a:solidFill>
                  <a:schemeClr val="accent4">
                    <a:lumMod val="75000"/>
                  </a:schemeClr>
                </a:solidFill>
              </a:rPr>
              <a:t>8ns</a:t>
            </a:r>
          </a:p>
        </p:txBody>
      </p:sp>
      <p:sp>
        <p:nvSpPr>
          <p:cNvPr id="26" name="TextBox 25">
            <a:extLst>
              <a:ext uri="{FF2B5EF4-FFF2-40B4-BE49-F238E27FC236}">
                <a16:creationId xmlns:a16="http://schemas.microsoft.com/office/drawing/2014/main" id="{5CED1F40-952E-1F43-88D7-352B63802F42}"/>
              </a:ext>
            </a:extLst>
          </p:cNvPr>
          <p:cNvSpPr txBox="1"/>
          <p:nvPr/>
        </p:nvSpPr>
        <p:spPr>
          <a:xfrm>
            <a:off x="1522361" y="4433125"/>
            <a:ext cx="1557799" cy="307777"/>
          </a:xfrm>
          <a:prstGeom prst="rect">
            <a:avLst/>
          </a:prstGeom>
          <a:noFill/>
        </p:spPr>
        <p:txBody>
          <a:bodyPr wrap="none" rtlCol="0">
            <a:spAutoFit/>
          </a:bodyPr>
          <a:lstStyle/>
          <a:p>
            <a:r>
              <a:rPr lang="en-US" dirty="0">
                <a:solidFill>
                  <a:schemeClr val="accent4">
                    <a:lumMod val="75000"/>
                  </a:schemeClr>
                </a:solidFill>
              </a:rPr>
              <a:t>Total Delay: 21ns</a:t>
            </a:r>
          </a:p>
        </p:txBody>
      </p:sp>
      <p:grpSp>
        <p:nvGrpSpPr>
          <p:cNvPr id="28" name="Group 27">
            <a:extLst>
              <a:ext uri="{FF2B5EF4-FFF2-40B4-BE49-F238E27FC236}">
                <a16:creationId xmlns:a16="http://schemas.microsoft.com/office/drawing/2014/main" id="{B26DC5AF-08C1-0F44-8A7A-8315EE214E1F}"/>
              </a:ext>
            </a:extLst>
          </p:cNvPr>
          <p:cNvGrpSpPr/>
          <p:nvPr/>
        </p:nvGrpSpPr>
        <p:grpSpPr>
          <a:xfrm>
            <a:off x="4979074" y="3402282"/>
            <a:ext cx="1557799" cy="1335847"/>
            <a:chOff x="4979074" y="3402282"/>
            <a:chExt cx="1557799" cy="1335847"/>
          </a:xfrm>
        </p:grpSpPr>
        <p:sp>
          <p:nvSpPr>
            <p:cNvPr id="22" name="TextBox 21">
              <a:extLst>
                <a:ext uri="{FF2B5EF4-FFF2-40B4-BE49-F238E27FC236}">
                  <a16:creationId xmlns:a16="http://schemas.microsoft.com/office/drawing/2014/main" id="{C66E01F7-2AE8-E547-90E1-CDC869BAA5BB}"/>
                </a:ext>
              </a:extLst>
            </p:cNvPr>
            <p:cNvSpPr txBox="1"/>
            <p:nvPr/>
          </p:nvSpPr>
          <p:spPr>
            <a:xfrm>
              <a:off x="5140543" y="3402282"/>
              <a:ext cx="431528" cy="276999"/>
            </a:xfrm>
            <a:prstGeom prst="rect">
              <a:avLst/>
            </a:prstGeom>
            <a:noFill/>
          </p:spPr>
          <p:txBody>
            <a:bodyPr wrap="none" rtlCol="0">
              <a:spAutoFit/>
            </a:bodyPr>
            <a:lstStyle/>
            <a:p>
              <a:r>
                <a:rPr lang="en-US" sz="1200" dirty="0">
                  <a:solidFill>
                    <a:schemeClr val="accent4">
                      <a:lumMod val="75000"/>
                    </a:schemeClr>
                  </a:solidFill>
                </a:rPr>
                <a:t>9ns</a:t>
              </a:r>
            </a:p>
          </p:txBody>
        </p:sp>
        <p:sp>
          <p:nvSpPr>
            <p:cNvPr id="25" name="TextBox 24">
              <a:extLst>
                <a:ext uri="{FF2B5EF4-FFF2-40B4-BE49-F238E27FC236}">
                  <a16:creationId xmlns:a16="http://schemas.microsoft.com/office/drawing/2014/main" id="{1D947F7F-7D6A-8345-BD02-B7F355198C84}"/>
                </a:ext>
              </a:extLst>
            </p:cNvPr>
            <p:cNvSpPr txBox="1"/>
            <p:nvPr/>
          </p:nvSpPr>
          <p:spPr>
            <a:xfrm>
              <a:off x="5991323" y="3499326"/>
              <a:ext cx="516488" cy="276999"/>
            </a:xfrm>
            <a:prstGeom prst="rect">
              <a:avLst/>
            </a:prstGeom>
            <a:noFill/>
          </p:spPr>
          <p:txBody>
            <a:bodyPr wrap="none" rtlCol="0">
              <a:spAutoFit/>
            </a:bodyPr>
            <a:lstStyle/>
            <a:p>
              <a:r>
                <a:rPr lang="en-US" sz="1200" dirty="0">
                  <a:solidFill>
                    <a:schemeClr val="accent4">
                      <a:lumMod val="75000"/>
                    </a:schemeClr>
                  </a:solidFill>
                </a:rPr>
                <a:t>13ns</a:t>
              </a:r>
            </a:p>
          </p:txBody>
        </p:sp>
        <p:sp>
          <p:nvSpPr>
            <p:cNvPr id="27" name="TextBox 26">
              <a:extLst>
                <a:ext uri="{FF2B5EF4-FFF2-40B4-BE49-F238E27FC236}">
                  <a16:creationId xmlns:a16="http://schemas.microsoft.com/office/drawing/2014/main" id="{84DB6FEA-4C02-E341-84AA-67D6D6692429}"/>
                </a:ext>
              </a:extLst>
            </p:cNvPr>
            <p:cNvSpPr txBox="1"/>
            <p:nvPr/>
          </p:nvSpPr>
          <p:spPr>
            <a:xfrm>
              <a:off x="4979074" y="4430352"/>
              <a:ext cx="1557799" cy="307777"/>
            </a:xfrm>
            <a:prstGeom prst="rect">
              <a:avLst/>
            </a:prstGeom>
            <a:noFill/>
          </p:spPr>
          <p:txBody>
            <a:bodyPr wrap="none" rtlCol="0">
              <a:spAutoFit/>
            </a:bodyPr>
            <a:lstStyle/>
            <a:p>
              <a:r>
                <a:rPr lang="en-US" dirty="0">
                  <a:solidFill>
                    <a:schemeClr val="accent4">
                      <a:lumMod val="75000"/>
                    </a:schemeClr>
                  </a:solidFill>
                </a:rPr>
                <a:t>Total Delay: 22ns</a:t>
              </a:r>
            </a:p>
          </p:txBody>
        </p:sp>
      </p:grpSp>
    </p:spTree>
    <p:extLst>
      <p:ext uri="{BB962C8B-B14F-4D97-AF65-F5344CB8AC3E}">
        <p14:creationId xmlns:p14="http://schemas.microsoft.com/office/powerpoint/2010/main" val="37146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52F1-E84F-7447-869D-25C886B98D91}"/>
              </a:ext>
            </a:extLst>
          </p:cNvPr>
          <p:cNvSpPr>
            <a:spLocks noGrp="1"/>
          </p:cNvSpPr>
          <p:nvPr>
            <p:ph type="title"/>
          </p:nvPr>
        </p:nvSpPr>
        <p:spPr>
          <a:xfrm>
            <a:off x="2307835" y="313629"/>
            <a:ext cx="6039700" cy="645300"/>
          </a:xfrm>
        </p:spPr>
        <p:txBody>
          <a:bodyPr/>
          <a:lstStyle/>
          <a:p>
            <a:r>
              <a:rPr lang="en-US" dirty="0"/>
              <a:t>Boolean Identities and Equivalent Circuits</a:t>
            </a:r>
          </a:p>
        </p:txBody>
      </p:sp>
      <p:sp>
        <p:nvSpPr>
          <p:cNvPr id="3" name="Text Placeholder 2">
            <a:extLst>
              <a:ext uri="{FF2B5EF4-FFF2-40B4-BE49-F238E27FC236}">
                <a16:creationId xmlns:a16="http://schemas.microsoft.com/office/drawing/2014/main" id="{D5062042-5993-A34B-89CC-F1B6866EE784}"/>
              </a:ext>
            </a:extLst>
          </p:cNvPr>
          <p:cNvSpPr>
            <a:spLocks noGrp="1"/>
          </p:cNvSpPr>
          <p:nvPr>
            <p:ph type="body" idx="1"/>
          </p:nvPr>
        </p:nvSpPr>
        <p:spPr>
          <a:xfrm>
            <a:off x="1732699" y="1049540"/>
            <a:ext cx="4944300" cy="1659900"/>
          </a:xfrm>
        </p:spPr>
        <p:txBody>
          <a:bodyPr/>
          <a:lstStyle/>
          <a:p>
            <a:r>
              <a:rPr lang="en-US" sz="1800" dirty="0"/>
              <a:t>A </a:t>
            </a:r>
            <a:r>
              <a:rPr lang="en-US" sz="1800" b="1" i="1" dirty="0"/>
              <a:t>Boolean identity </a:t>
            </a:r>
            <a:r>
              <a:rPr lang="en-US" sz="1800" dirty="0"/>
              <a:t>is a rule that allows us to rewrite logical expressions into </a:t>
            </a:r>
            <a:r>
              <a:rPr lang="en-US" sz="1800" b="1" i="1" dirty="0"/>
              <a:t>equivalent</a:t>
            </a:r>
            <a:r>
              <a:rPr lang="en-US" sz="1800" dirty="0"/>
              <a:t> logical expressions, which may yield </a:t>
            </a:r>
            <a:r>
              <a:rPr lang="en-US" sz="1800" i="1" dirty="0"/>
              <a:t>better (i.e. cheaper or faster) </a:t>
            </a:r>
            <a:r>
              <a:rPr lang="en-US" sz="1800" dirty="0"/>
              <a:t>circuits.</a:t>
            </a:r>
          </a:p>
          <a:p>
            <a:endParaRPr lang="en-US" sz="1800" dirty="0"/>
          </a:p>
        </p:txBody>
      </p:sp>
      <p:sp>
        <p:nvSpPr>
          <p:cNvPr id="4" name="Slide Number Placeholder 3">
            <a:extLst>
              <a:ext uri="{FF2B5EF4-FFF2-40B4-BE49-F238E27FC236}">
                <a16:creationId xmlns:a16="http://schemas.microsoft.com/office/drawing/2014/main" id="{79D5E309-951E-F841-8288-B950312CCE89}"/>
              </a:ext>
            </a:extLst>
          </p:cNvPr>
          <p:cNvSpPr>
            <a:spLocks noGrp="1"/>
          </p:cNvSpPr>
          <p:nvPr>
            <p:ph type="sldNum" idx="10"/>
          </p:nvPr>
        </p:nvSpPr>
        <p:spPr/>
        <p:txBody>
          <a:bodyPr/>
          <a:lstStyle/>
          <a:p>
            <a:pPr>
              <a:defRPr/>
            </a:pPr>
            <a:fld id="{E254D74D-04A3-DC41-85BE-66EE1B054D78}" type="slidenum">
              <a:rPr lang="en-US" altLang="en-US" smtClean="0"/>
              <a:pPr>
                <a:defRPr/>
              </a:pPr>
              <a:t>5</a:t>
            </a:fld>
            <a:endParaRPr lang="en-US"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A21DE6-7122-9744-85FF-A839E925C748}"/>
                  </a:ext>
                </a:extLst>
              </p:cNvPr>
              <p:cNvSpPr txBox="1"/>
              <p:nvPr/>
            </p:nvSpPr>
            <p:spPr>
              <a:xfrm>
                <a:off x="2526185" y="2463510"/>
                <a:ext cx="33573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𝐴𝐵</m:t>
                      </m:r>
                      <m:r>
                        <a:rPr lang="en-US" sz="2800" b="0" i="1" smtClean="0">
                          <a:latin typeface="Cambria Math" panose="02040503050406030204" pitchFamily="18" charset="0"/>
                        </a:rPr>
                        <m:t>+</m:t>
                      </m:r>
                      <m:r>
                        <a:rPr lang="en-US" sz="2800" b="0" i="1" smtClean="0">
                          <a:latin typeface="Cambria Math" panose="02040503050406030204" pitchFamily="18" charset="0"/>
                        </a:rPr>
                        <m:t>𝐴𝐶</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F4A21DE6-7122-9744-85FF-A839E925C748}"/>
                  </a:ext>
                </a:extLst>
              </p:cNvPr>
              <p:cNvSpPr txBox="1">
                <a:spLocks noRot="1" noChangeAspect="1" noMove="1" noResize="1" noEditPoints="1" noAdjustHandles="1" noChangeArrowheads="1" noChangeShapeType="1" noTextEdit="1"/>
              </p:cNvSpPr>
              <p:nvPr/>
            </p:nvSpPr>
            <p:spPr>
              <a:xfrm>
                <a:off x="2526185" y="2463510"/>
                <a:ext cx="3357329" cy="430887"/>
              </a:xfrm>
              <a:prstGeom prst="rect">
                <a:avLst/>
              </a:prstGeom>
              <a:blipFill>
                <a:blip r:embed="rId3"/>
                <a:stretch>
                  <a:fillRect l="-1509" r="-3019"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EB107D-6247-D946-9B24-6A89991AB6C3}"/>
                  </a:ext>
                </a:extLst>
              </p:cNvPr>
              <p:cNvSpPr txBox="1"/>
              <p:nvPr/>
            </p:nvSpPr>
            <p:spPr>
              <a:xfrm>
                <a:off x="1549971" y="3351833"/>
                <a:ext cx="156536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𝑄𝑃</m:t>
                      </m:r>
                      <m:r>
                        <a:rPr lang="en-US" sz="2000" b="0" i="1" smtClean="0">
                          <a:latin typeface="Cambria Math" panose="02040503050406030204" pitchFamily="18" charset="0"/>
                        </a:rPr>
                        <m:t>+</m:t>
                      </m:r>
                      <m:r>
                        <a:rPr lang="en-US" sz="2000" b="0" i="1" smtClean="0">
                          <a:latin typeface="Cambria Math" panose="02040503050406030204" pitchFamily="18" charset="0"/>
                        </a:rPr>
                        <m:t>𝑄𝑅</m:t>
                      </m:r>
                    </m:oMath>
                  </m:oMathPara>
                </a14:m>
                <a:endParaRPr lang="en-US" sz="2000" dirty="0"/>
              </a:p>
            </p:txBody>
          </p:sp>
        </mc:Choice>
        <mc:Fallback xmlns="">
          <p:sp>
            <p:nvSpPr>
              <p:cNvPr id="6" name="TextBox 5">
                <a:extLst>
                  <a:ext uri="{FF2B5EF4-FFF2-40B4-BE49-F238E27FC236}">
                    <a16:creationId xmlns:a16="http://schemas.microsoft.com/office/drawing/2014/main" id="{43EB107D-6247-D946-9B24-6A89991AB6C3}"/>
                  </a:ext>
                </a:extLst>
              </p:cNvPr>
              <p:cNvSpPr txBox="1">
                <a:spLocks noRot="1" noChangeAspect="1" noMove="1" noResize="1" noEditPoints="1" noAdjustHandles="1" noChangeArrowheads="1" noChangeShapeType="1" noTextEdit="1"/>
              </p:cNvSpPr>
              <p:nvPr/>
            </p:nvSpPr>
            <p:spPr>
              <a:xfrm>
                <a:off x="1549971" y="3351833"/>
                <a:ext cx="1565364" cy="307777"/>
              </a:xfrm>
              <a:prstGeom prst="rect">
                <a:avLst/>
              </a:prstGeom>
              <a:blipFill>
                <a:blip r:embed="rId4"/>
                <a:stretch>
                  <a:fillRect l="-2419" r="-4032" b="-29167"/>
                </a:stretch>
              </a:blipFill>
            </p:spPr>
            <p:txBody>
              <a:bodyPr/>
              <a:lstStyle/>
              <a:p>
                <a:r>
                  <a:rPr lang="en-US">
                    <a:noFill/>
                  </a:rPr>
                  <a:t> </a:t>
                </a:r>
              </a:p>
            </p:txBody>
          </p:sp>
        </mc:Fallback>
      </mc:AlternateContent>
      <p:pic>
        <p:nvPicPr>
          <p:cNvPr id="65" name="Picture 64">
            <a:extLst>
              <a:ext uri="{FF2B5EF4-FFF2-40B4-BE49-F238E27FC236}">
                <a16:creationId xmlns:a16="http://schemas.microsoft.com/office/drawing/2014/main" id="{225A0B35-CADE-B145-9FB9-830F87EB0680}"/>
              </a:ext>
            </a:extLst>
          </p:cNvPr>
          <p:cNvPicPr>
            <a:picLocks noChangeAspect="1"/>
          </p:cNvPicPr>
          <p:nvPr/>
        </p:nvPicPr>
        <p:blipFill>
          <a:blip r:embed="rId5"/>
          <a:stretch>
            <a:fillRect/>
          </a:stretch>
        </p:blipFill>
        <p:spPr>
          <a:xfrm>
            <a:off x="954703" y="3750221"/>
            <a:ext cx="2755900" cy="1104900"/>
          </a:xfrm>
          <a:prstGeom prst="rect">
            <a:avLst/>
          </a:prstGeom>
        </p:spPr>
      </p:pic>
      <p:pic>
        <p:nvPicPr>
          <p:cNvPr id="84" name="Picture 83">
            <a:extLst>
              <a:ext uri="{FF2B5EF4-FFF2-40B4-BE49-F238E27FC236}">
                <a16:creationId xmlns:a16="http://schemas.microsoft.com/office/drawing/2014/main" id="{E6D5FB43-8913-094F-8DD6-BBD6C355696B}"/>
              </a:ext>
            </a:extLst>
          </p:cNvPr>
          <p:cNvPicPr>
            <a:picLocks noChangeAspect="1"/>
          </p:cNvPicPr>
          <p:nvPr/>
        </p:nvPicPr>
        <p:blipFill>
          <a:blip r:embed="rId6"/>
          <a:stretch>
            <a:fillRect/>
          </a:stretch>
        </p:blipFill>
        <p:spPr>
          <a:xfrm>
            <a:off x="4616452" y="3902621"/>
            <a:ext cx="2654300" cy="800100"/>
          </a:xfrm>
          <a:prstGeom prst="rect">
            <a:avLst/>
          </a:prstGeom>
        </p:spPr>
      </p:pic>
      <p:grpSp>
        <p:nvGrpSpPr>
          <p:cNvPr id="88" name="Group 87">
            <a:extLst>
              <a:ext uri="{FF2B5EF4-FFF2-40B4-BE49-F238E27FC236}">
                <a16:creationId xmlns:a16="http://schemas.microsoft.com/office/drawing/2014/main" id="{3B3AACD8-AEF7-5740-973F-CE38B68565A9}"/>
              </a:ext>
            </a:extLst>
          </p:cNvPr>
          <p:cNvGrpSpPr/>
          <p:nvPr/>
        </p:nvGrpSpPr>
        <p:grpSpPr>
          <a:xfrm>
            <a:off x="3163078" y="3284049"/>
            <a:ext cx="3586194" cy="375561"/>
            <a:chOff x="3163078" y="3284049"/>
            <a:chExt cx="3586194" cy="375561"/>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5674C20-F1C1-E349-9355-6A229708BBB3}"/>
                    </a:ext>
                  </a:extLst>
                </p:cNvPr>
                <p:cNvSpPr txBox="1"/>
                <p:nvPr/>
              </p:nvSpPr>
              <p:spPr>
                <a:xfrm>
                  <a:off x="5137933" y="3351833"/>
                  <a:ext cx="16113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m:t>
                        </m:r>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oMath>
                    </m:oMathPara>
                  </a14:m>
                  <a:endParaRPr lang="en-US" sz="2000" dirty="0"/>
                </a:p>
              </p:txBody>
            </p:sp>
          </mc:Choice>
          <mc:Fallback xmlns="">
            <p:sp>
              <p:nvSpPr>
                <p:cNvPr id="35" name="TextBox 34">
                  <a:extLst>
                    <a:ext uri="{FF2B5EF4-FFF2-40B4-BE49-F238E27FC236}">
                      <a16:creationId xmlns:a16="http://schemas.microsoft.com/office/drawing/2014/main" id="{15674C20-F1C1-E349-9355-6A229708BBB3}"/>
                    </a:ext>
                  </a:extLst>
                </p:cNvPr>
                <p:cNvSpPr txBox="1">
                  <a:spLocks noRot="1" noChangeAspect="1" noMove="1" noResize="1" noEditPoints="1" noAdjustHandles="1" noChangeArrowheads="1" noChangeShapeType="1" noTextEdit="1"/>
                </p:cNvSpPr>
                <p:nvPr/>
              </p:nvSpPr>
              <p:spPr>
                <a:xfrm>
                  <a:off x="5137933" y="3351833"/>
                  <a:ext cx="1611339" cy="307777"/>
                </a:xfrm>
                <a:prstGeom prst="rect">
                  <a:avLst/>
                </a:prstGeom>
                <a:blipFill>
                  <a:blip r:embed="rId7"/>
                  <a:stretch>
                    <a:fillRect l="-2362" r="-4724" b="-33333"/>
                  </a:stretch>
                </a:blipFill>
              </p:spPr>
              <p:txBody>
                <a:bodyPr/>
                <a:lstStyle/>
                <a:p>
                  <a:r>
                    <a:rPr lang="en-US">
                      <a:noFill/>
                    </a:rPr>
                    <a:t> </a:t>
                  </a:r>
                </a:p>
              </p:txBody>
            </p:sp>
          </mc:Fallback>
        </mc:AlternateContent>
        <p:sp>
          <p:nvSpPr>
            <p:cNvPr id="87" name="Freeform 86">
              <a:extLst>
                <a:ext uri="{FF2B5EF4-FFF2-40B4-BE49-F238E27FC236}">
                  <a16:creationId xmlns:a16="http://schemas.microsoft.com/office/drawing/2014/main" id="{7DDE6E75-0AE3-254F-9086-0607456E7CD8}"/>
                </a:ext>
              </a:extLst>
            </p:cNvPr>
            <p:cNvSpPr/>
            <p:nvPr/>
          </p:nvSpPr>
          <p:spPr>
            <a:xfrm>
              <a:off x="3163078" y="3284049"/>
              <a:ext cx="1875453" cy="233592"/>
            </a:xfrm>
            <a:custGeom>
              <a:avLst/>
              <a:gdLst>
                <a:gd name="connsiteX0" fmla="*/ 0 w 1875453"/>
                <a:gd name="connsiteY0" fmla="*/ 233592 h 233592"/>
                <a:gd name="connsiteX1" fmla="*/ 46653 w 1875453"/>
                <a:gd name="connsiteY1" fmla="*/ 214931 h 233592"/>
                <a:gd name="connsiteX2" fmla="*/ 121298 w 1875453"/>
                <a:gd name="connsiteY2" fmla="*/ 177608 h 233592"/>
                <a:gd name="connsiteX3" fmla="*/ 195942 w 1875453"/>
                <a:gd name="connsiteY3" fmla="*/ 158947 h 233592"/>
                <a:gd name="connsiteX4" fmla="*/ 214604 w 1875453"/>
                <a:gd name="connsiteY4" fmla="*/ 140286 h 233592"/>
                <a:gd name="connsiteX5" fmla="*/ 251926 w 1875453"/>
                <a:gd name="connsiteY5" fmla="*/ 130955 h 233592"/>
                <a:gd name="connsiteX6" fmla="*/ 326571 w 1875453"/>
                <a:gd name="connsiteY6" fmla="*/ 112294 h 233592"/>
                <a:gd name="connsiteX7" fmla="*/ 363893 w 1875453"/>
                <a:gd name="connsiteY7" fmla="*/ 93633 h 233592"/>
                <a:gd name="connsiteX8" fmla="*/ 410546 w 1875453"/>
                <a:gd name="connsiteY8" fmla="*/ 84302 h 233592"/>
                <a:gd name="connsiteX9" fmla="*/ 438538 w 1875453"/>
                <a:gd name="connsiteY9" fmla="*/ 74971 h 233592"/>
                <a:gd name="connsiteX10" fmla="*/ 475861 w 1875453"/>
                <a:gd name="connsiteY10" fmla="*/ 65641 h 233592"/>
                <a:gd name="connsiteX11" fmla="*/ 503853 w 1875453"/>
                <a:gd name="connsiteY11" fmla="*/ 46980 h 233592"/>
                <a:gd name="connsiteX12" fmla="*/ 606489 w 1875453"/>
                <a:gd name="connsiteY12" fmla="*/ 28318 h 233592"/>
                <a:gd name="connsiteX13" fmla="*/ 634481 w 1875453"/>
                <a:gd name="connsiteY13" fmla="*/ 18988 h 233592"/>
                <a:gd name="connsiteX14" fmla="*/ 1045028 w 1875453"/>
                <a:gd name="connsiteY14" fmla="*/ 18988 h 233592"/>
                <a:gd name="connsiteX15" fmla="*/ 1082351 w 1875453"/>
                <a:gd name="connsiteY15" fmla="*/ 28318 h 233592"/>
                <a:gd name="connsiteX16" fmla="*/ 1110342 w 1875453"/>
                <a:gd name="connsiteY16" fmla="*/ 37649 h 233592"/>
                <a:gd name="connsiteX17" fmla="*/ 1287624 w 1875453"/>
                <a:gd name="connsiteY17" fmla="*/ 56310 h 233592"/>
                <a:gd name="connsiteX18" fmla="*/ 1334277 w 1875453"/>
                <a:gd name="connsiteY18" fmla="*/ 65641 h 233592"/>
                <a:gd name="connsiteX19" fmla="*/ 1399591 w 1875453"/>
                <a:gd name="connsiteY19" fmla="*/ 74971 h 233592"/>
                <a:gd name="connsiteX20" fmla="*/ 1436914 w 1875453"/>
                <a:gd name="connsiteY20" fmla="*/ 84302 h 233592"/>
                <a:gd name="connsiteX21" fmla="*/ 1586204 w 1875453"/>
                <a:gd name="connsiteY21" fmla="*/ 102963 h 233592"/>
                <a:gd name="connsiteX22" fmla="*/ 1632857 w 1875453"/>
                <a:gd name="connsiteY22" fmla="*/ 112294 h 233592"/>
                <a:gd name="connsiteX23" fmla="*/ 1698171 w 1875453"/>
                <a:gd name="connsiteY23" fmla="*/ 121624 h 233592"/>
                <a:gd name="connsiteX24" fmla="*/ 1754155 w 1875453"/>
                <a:gd name="connsiteY24" fmla="*/ 130955 h 233592"/>
                <a:gd name="connsiteX25" fmla="*/ 1828800 w 1875453"/>
                <a:gd name="connsiteY25" fmla="*/ 168278 h 233592"/>
                <a:gd name="connsiteX26" fmla="*/ 1847461 w 1875453"/>
                <a:gd name="connsiteY26" fmla="*/ 196269 h 233592"/>
                <a:gd name="connsiteX27" fmla="*/ 1875453 w 1875453"/>
                <a:gd name="connsiteY27" fmla="*/ 214931 h 2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75453" h="233592">
                  <a:moveTo>
                    <a:pt x="0" y="233592"/>
                  </a:moveTo>
                  <a:cubicBezTo>
                    <a:pt x="15551" y="227372"/>
                    <a:pt x="31446" y="221950"/>
                    <a:pt x="46653" y="214931"/>
                  </a:cubicBezTo>
                  <a:cubicBezTo>
                    <a:pt x="71911" y="203273"/>
                    <a:pt x="94310" y="184355"/>
                    <a:pt x="121298" y="177608"/>
                  </a:cubicBezTo>
                  <a:lnTo>
                    <a:pt x="195942" y="158947"/>
                  </a:lnTo>
                  <a:cubicBezTo>
                    <a:pt x="202163" y="152727"/>
                    <a:pt x="206736" y="144220"/>
                    <a:pt x="214604" y="140286"/>
                  </a:cubicBezTo>
                  <a:cubicBezTo>
                    <a:pt x="226074" y="134551"/>
                    <a:pt x="239596" y="134478"/>
                    <a:pt x="251926" y="130955"/>
                  </a:cubicBezTo>
                  <a:cubicBezTo>
                    <a:pt x="318865" y="111829"/>
                    <a:pt x="231734" y="131260"/>
                    <a:pt x="326571" y="112294"/>
                  </a:cubicBezTo>
                  <a:cubicBezTo>
                    <a:pt x="339012" y="106074"/>
                    <a:pt x="350698" y="98031"/>
                    <a:pt x="363893" y="93633"/>
                  </a:cubicBezTo>
                  <a:cubicBezTo>
                    <a:pt x="378938" y="88618"/>
                    <a:pt x="395161" y="88149"/>
                    <a:pt x="410546" y="84302"/>
                  </a:cubicBezTo>
                  <a:cubicBezTo>
                    <a:pt x="420088" y="81916"/>
                    <a:pt x="429081" y="77673"/>
                    <a:pt x="438538" y="74971"/>
                  </a:cubicBezTo>
                  <a:cubicBezTo>
                    <a:pt x="450868" y="71448"/>
                    <a:pt x="463420" y="68751"/>
                    <a:pt x="475861" y="65641"/>
                  </a:cubicBezTo>
                  <a:cubicBezTo>
                    <a:pt x="485192" y="59421"/>
                    <a:pt x="493546" y="51397"/>
                    <a:pt x="503853" y="46980"/>
                  </a:cubicBezTo>
                  <a:cubicBezTo>
                    <a:pt x="525851" y="37552"/>
                    <a:pt x="591351" y="30481"/>
                    <a:pt x="606489" y="28318"/>
                  </a:cubicBezTo>
                  <a:cubicBezTo>
                    <a:pt x="615820" y="25208"/>
                    <a:pt x="625024" y="21690"/>
                    <a:pt x="634481" y="18988"/>
                  </a:cubicBezTo>
                  <a:cubicBezTo>
                    <a:pt x="774374" y="-20981"/>
                    <a:pt x="835221" y="13743"/>
                    <a:pt x="1045028" y="18988"/>
                  </a:cubicBezTo>
                  <a:cubicBezTo>
                    <a:pt x="1057469" y="22098"/>
                    <a:pt x="1070021" y="24795"/>
                    <a:pt x="1082351" y="28318"/>
                  </a:cubicBezTo>
                  <a:cubicBezTo>
                    <a:pt x="1091808" y="31020"/>
                    <a:pt x="1100593" y="36349"/>
                    <a:pt x="1110342" y="37649"/>
                  </a:cubicBezTo>
                  <a:cubicBezTo>
                    <a:pt x="1320496" y="65671"/>
                    <a:pt x="1140448" y="31781"/>
                    <a:pt x="1287624" y="56310"/>
                  </a:cubicBezTo>
                  <a:cubicBezTo>
                    <a:pt x="1303267" y="58917"/>
                    <a:pt x="1318634" y="63034"/>
                    <a:pt x="1334277" y="65641"/>
                  </a:cubicBezTo>
                  <a:cubicBezTo>
                    <a:pt x="1355970" y="69256"/>
                    <a:pt x="1377953" y="71037"/>
                    <a:pt x="1399591" y="74971"/>
                  </a:cubicBezTo>
                  <a:cubicBezTo>
                    <a:pt x="1412208" y="77265"/>
                    <a:pt x="1424297" y="82008"/>
                    <a:pt x="1436914" y="84302"/>
                  </a:cubicBezTo>
                  <a:cubicBezTo>
                    <a:pt x="1504269" y="96549"/>
                    <a:pt x="1513462" y="92571"/>
                    <a:pt x="1586204" y="102963"/>
                  </a:cubicBezTo>
                  <a:cubicBezTo>
                    <a:pt x="1601904" y="105206"/>
                    <a:pt x="1617214" y="109687"/>
                    <a:pt x="1632857" y="112294"/>
                  </a:cubicBezTo>
                  <a:cubicBezTo>
                    <a:pt x="1654550" y="115909"/>
                    <a:pt x="1676434" y="118280"/>
                    <a:pt x="1698171" y="121624"/>
                  </a:cubicBezTo>
                  <a:cubicBezTo>
                    <a:pt x="1716870" y="124501"/>
                    <a:pt x="1735494" y="127845"/>
                    <a:pt x="1754155" y="130955"/>
                  </a:cubicBezTo>
                  <a:cubicBezTo>
                    <a:pt x="1798623" y="145778"/>
                    <a:pt x="1805111" y="138668"/>
                    <a:pt x="1828800" y="168278"/>
                  </a:cubicBezTo>
                  <a:cubicBezTo>
                    <a:pt x="1835805" y="177034"/>
                    <a:pt x="1839532" y="188340"/>
                    <a:pt x="1847461" y="196269"/>
                  </a:cubicBezTo>
                  <a:cubicBezTo>
                    <a:pt x="1855391" y="204199"/>
                    <a:pt x="1875453" y="214931"/>
                    <a:pt x="1875453" y="214931"/>
                  </a:cubicBezTo>
                </a:path>
              </a:pathLst>
            </a:custGeom>
            <a:noFill/>
            <a:ln w="38100">
              <a:solidFill>
                <a:schemeClr val="accent2">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6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dissolv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dissolve">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2DD-26F4-814E-B232-BFBDA9063282}"/>
              </a:ext>
            </a:extLst>
          </p:cNvPr>
          <p:cNvSpPr>
            <a:spLocks noGrp="1"/>
          </p:cNvSpPr>
          <p:nvPr>
            <p:ph type="title"/>
          </p:nvPr>
        </p:nvSpPr>
        <p:spPr>
          <a:xfrm>
            <a:off x="2412152" y="-56703"/>
            <a:ext cx="4944300" cy="645300"/>
          </a:xfrm>
        </p:spPr>
        <p:txBody>
          <a:bodyPr/>
          <a:lstStyle/>
          <a:p>
            <a:r>
              <a:rPr lang="en-US" dirty="0"/>
              <a:t>Boolean Identities</a:t>
            </a:r>
          </a:p>
        </p:txBody>
      </p:sp>
      <p:sp>
        <p:nvSpPr>
          <p:cNvPr id="4" name="Slide Number Placeholder 3">
            <a:extLst>
              <a:ext uri="{FF2B5EF4-FFF2-40B4-BE49-F238E27FC236}">
                <a16:creationId xmlns:a16="http://schemas.microsoft.com/office/drawing/2014/main" id="{5204FCBA-B696-FD49-81D5-2179F5DCAC78}"/>
              </a:ext>
            </a:extLst>
          </p:cNvPr>
          <p:cNvSpPr>
            <a:spLocks noGrp="1"/>
          </p:cNvSpPr>
          <p:nvPr>
            <p:ph type="sldNum" idx="10"/>
          </p:nvPr>
        </p:nvSpPr>
        <p:spPr/>
        <p:txBody>
          <a:bodyPr/>
          <a:lstStyle/>
          <a:p>
            <a:pPr>
              <a:defRPr/>
            </a:pPr>
            <a:fld id="{E254D74D-04A3-DC41-85BE-66EE1B054D78}"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A82FC3B6-7687-3544-95BF-F1248506EFAA}"/>
              </a:ext>
            </a:extLst>
          </p:cNvPr>
          <p:cNvSpPr txBox="1"/>
          <p:nvPr/>
        </p:nvSpPr>
        <p:spPr>
          <a:xfrm>
            <a:off x="1902595" y="916028"/>
            <a:ext cx="761747" cy="307777"/>
          </a:xfrm>
          <a:prstGeom prst="rect">
            <a:avLst/>
          </a:prstGeom>
          <a:noFill/>
        </p:spPr>
        <p:txBody>
          <a:bodyPr wrap="none" rtlCol="0">
            <a:spAutoFit/>
          </a:bodyPr>
          <a:lstStyle/>
          <a:p>
            <a:r>
              <a:rPr lang="en-US" dirty="0"/>
              <a:t>Identity</a:t>
            </a:r>
          </a:p>
        </p:txBody>
      </p:sp>
      <p:sp>
        <p:nvSpPr>
          <p:cNvPr id="6" name="TextBox 5">
            <a:extLst>
              <a:ext uri="{FF2B5EF4-FFF2-40B4-BE49-F238E27FC236}">
                <a16:creationId xmlns:a16="http://schemas.microsoft.com/office/drawing/2014/main" id="{FAF30750-10E6-E04A-82FC-517A737B8253}"/>
              </a:ext>
            </a:extLst>
          </p:cNvPr>
          <p:cNvSpPr txBox="1"/>
          <p:nvPr/>
        </p:nvSpPr>
        <p:spPr>
          <a:xfrm>
            <a:off x="1902595" y="1217558"/>
            <a:ext cx="494046" cy="307777"/>
          </a:xfrm>
          <a:prstGeom prst="rect">
            <a:avLst/>
          </a:prstGeom>
          <a:noFill/>
        </p:spPr>
        <p:txBody>
          <a:bodyPr wrap="none" rtlCol="0">
            <a:spAutoFit/>
          </a:bodyPr>
          <a:lstStyle/>
          <a:p>
            <a:r>
              <a:rPr lang="en-US" dirty="0"/>
              <a:t>Null</a:t>
            </a:r>
          </a:p>
        </p:txBody>
      </p:sp>
      <p:sp>
        <p:nvSpPr>
          <p:cNvPr id="7" name="TextBox 6">
            <a:extLst>
              <a:ext uri="{FF2B5EF4-FFF2-40B4-BE49-F238E27FC236}">
                <a16:creationId xmlns:a16="http://schemas.microsoft.com/office/drawing/2014/main" id="{93657A4D-5674-C64F-A454-2B8CD43452DC}"/>
              </a:ext>
            </a:extLst>
          </p:cNvPr>
          <p:cNvSpPr txBox="1"/>
          <p:nvPr/>
        </p:nvSpPr>
        <p:spPr>
          <a:xfrm>
            <a:off x="1902595" y="1519088"/>
            <a:ext cx="1079142" cy="307777"/>
          </a:xfrm>
          <a:prstGeom prst="rect">
            <a:avLst/>
          </a:prstGeom>
          <a:noFill/>
        </p:spPr>
        <p:txBody>
          <a:bodyPr wrap="none" rtlCol="0">
            <a:spAutoFit/>
          </a:bodyPr>
          <a:lstStyle/>
          <a:p>
            <a:r>
              <a:rPr lang="en-US" dirty="0"/>
              <a:t>Idempotent</a:t>
            </a:r>
          </a:p>
        </p:txBody>
      </p:sp>
      <p:sp>
        <p:nvSpPr>
          <p:cNvPr id="8" name="TextBox 7">
            <a:extLst>
              <a:ext uri="{FF2B5EF4-FFF2-40B4-BE49-F238E27FC236}">
                <a16:creationId xmlns:a16="http://schemas.microsoft.com/office/drawing/2014/main" id="{DC5B60F3-ED76-F84F-BBDA-39643A7C14B4}"/>
              </a:ext>
            </a:extLst>
          </p:cNvPr>
          <p:cNvSpPr txBox="1"/>
          <p:nvPr/>
        </p:nvSpPr>
        <p:spPr>
          <a:xfrm>
            <a:off x="1902595" y="1820618"/>
            <a:ext cx="771365" cy="307777"/>
          </a:xfrm>
          <a:prstGeom prst="rect">
            <a:avLst/>
          </a:prstGeom>
          <a:noFill/>
        </p:spPr>
        <p:txBody>
          <a:bodyPr wrap="none" rtlCol="0">
            <a:spAutoFit/>
          </a:bodyPr>
          <a:lstStyle/>
          <a:p>
            <a:r>
              <a:rPr lang="en-US" dirty="0"/>
              <a:t>Inverse</a:t>
            </a:r>
          </a:p>
        </p:txBody>
      </p:sp>
      <p:sp>
        <p:nvSpPr>
          <p:cNvPr id="9" name="TextBox 8">
            <a:extLst>
              <a:ext uri="{FF2B5EF4-FFF2-40B4-BE49-F238E27FC236}">
                <a16:creationId xmlns:a16="http://schemas.microsoft.com/office/drawing/2014/main" id="{DC220C8B-3E3C-BC4D-A03C-3F9AC56D7FBA}"/>
              </a:ext>
            </a:extLst>
          </p:cNvPr>
          <p:cNvSpPr txBox="1"/>
          <p:nvPr/>
        </p:nvSpPr>
        <p:spPr>
          <a:xfrm>
            <a:off x="1902595" y="2122148"/>
            <a:ext cx="1239442" cy="307777"/>
          </a:xfrm>
          <a:prstGeom prst="rect">
            <a:avLst/>
          </a:prstGeom>
          <a:noFill/>
        </p:spPr>
        <p:txBody>
          <a:bodyPr wrap="none" rtlCol="0">
            <a:spAutoFit/>
          </a:bodyPr>
          <a:lstStyle/>
          <a:p>
            <a:r>
              <a:rPr lang="en-US" dirty="0"/>
              <a:t>Commutative</a:t>
            </a:r>
          </a:p>
        </p:txBody>
      </p:sp>
      <p:sp>
        <p:nvSpPr>
          <p:cNvPr id="10" name="TextBox 9">
            <a:extLst>
              <a:ext uri="{FF2B5EF4-FFF2-40B4-BE49-F238E27FC236}">
                <a16:creationId xmlns:a16="http://schemas.microsoft.com/office/drawing/2014/main" id="{8CAB9EA2-4079-BC4E-976D-9073D45CE959}"/>
              </a:ext>
            </a:extLst>
          </p:cNvPr>
          <p:cNvSpPr txBox="1"/>
          <p:nvPr/>
        </p:nvSpPr>
        <p:spPr>
          <a:xfrm>
            <a:off x="1902595" y="2423678"/>
            <a:ext cx="1091966" cy="307777"/>
          </a:xfrm>
          <a:prstGeom prst="rect">
            <a:avLst/>
          </a:prstGeom>
          <a:noFill/>
        </p:spPr>
        <p:txBody>
          <a:bodyPr wrap="none" rtlCol="0">
            <a:spAutoFit/>
          </a:bodyPr>
          <a:lstStyle/>
          <a:p>
            <a:r>
              <a:rPr lang="en-US" dirty="0"/>
              <a:t>Associative</a:t>
            </a:r>
          </a:p>
        </p:txBody>
      </p:sp>
      <p:sp>
        <p:nvSpPr>
          <p:cNvPr id="11" name="TextBox 10">
            <a:extLst>
              <a:ext uri="{FF2B5EF4-FFF2-40B4-BE49-F238E27FC236}">
                <a16:creationId xmlns:a16="http://schemas.microsoft.com/office/drawing/2014/main" id="{8DDB4C16-A9AE-7F4D-8A15-8764BDDE7D0A}"/>
              </a:ext>
            </a:extLst>
          </p:cNvPr>
          <p:cNvSpPr txBox="1"/>
          <p:nvPr/>
        </p:nvSpPr>
        <p:spPr>
          <a:xfrm>
            <a:off x="1902595" y="2725208"/>
            <a:ext cx="1071127" cy="307777"/>
          </a:xfrm>
          <a:prstGeom prst="rect">
            <a:avLst/>
          </a:prstGeom>
          <a:noFill/>
        </p:spPr>
        <p:txBody>
          <a:bodyPr wrap="none" rtlCol="0">
            <a:spAutoFit/>
          </a:bodyPr>
          <a:lstStyle/>
          <a:p>
            <a:r>
              <a:rPr lang="en-US" dirty="0"/>
              <a:t>Distributive</a:t>
            </a:r>
          </a:p>
        </p:txBody>
      </p:sp>
      <p:sp>
        <p:nvSpPr>
          <p:cNvPr id="12" name="TextBox 11">
            <a:extLst>
              <a:ext uri="{FF2B5EF4-FFF2-40B4-BE49-F238E27FC236}">
                <a16:creationId xmlns:a16="http://schemas.microsoft.com/office/drawing/2014/main" id="{F0EA27A4-BA7C-9E4F-B2EA-679B191680F6}"/>
              </a:ext>
            </a:extLst>
          </p:cNvPr>
          <p:cNvSpPr txBox="1"/>
          <p:nvPr/>
        </p:nvSpPr>
        <p:spPr>
          <a:xfrm>
            <a:off x="1902595" y="3026736"/>
            <a:ext cx="1040670" cy="307777"/>
          </a:xfrm>
          <a:prstGeom prst="rect">
            <a:avLst/>
          </a:prstGeom>
          <a:noFill/>
        </p:spPr>
        <p:txBody>
          <a:bodyPr wrap="none" rtlCol="0">
            <a:spAutoFit/>
          </a:bodyPr>
          <a:lstStyle/>
          <a:p>
            <a:r>
              <a:rPr lang="en-US" dirty="0"/>
              <a:t>Absorption</a:t>
            </a:r>
          </a:p>
        </p:txBody>
      </p:sp>
      <p:sp>
        <p:nvSpPr>
          <p:cNvPr id="13" name="TextBox 12">
            <a:extLst>
              <a:ext uri="{FF2B5EF4-FFF2-40B4-BE49-F238E27FC236}">
                <a16:creationId xmlns:a16="http://schemas.microsoft.com/office/drawing/2014/main" id="{77478CA9-2A3A-054E-AA94-7F525E2FDBA2}"/>
              </a:ext>
            </a:extLst>
          </p:cNvPr>
          <p:cNvSpPr txBox="1"/>
          <p:nvPr/>
        </p:nvSpPr>
        <p:spPr>
          <a:xfrm>
            <a:off x="646627" y="3430268"/>
            <a:ext cx="1143262" cy="307777"/>
          </a:xfrm>
          <a:prstGeom prst="rect">
            <a:avLst/>
          </a:prstGeom>
          <a:noFill/>
        </p:spPr>
        <p:txBody>
          <a:bodyPr wrap="none" rtlCol="0">
            <a:spAutoFit/>
          </a:bodyPr>
          <a:lstStyle/>
          <a:p>
            <a:r>
              <a:rPr lang="en-US" dirty="0"/>
              <a:t>NAND/NOR</a:t>
            </a:r>
          </a:p>
        </p:txBody>
      </p:sp>
      <p:sp>
        <p:nvSpPr>
          <p:cNvPr id="14" name="TextBox 13">
            <a:extLst>
              <a:ext uri="{FF2B5EF4-FFF2-40B4-BE49-F238E27FC236}">
                <a16:creationId xmlns:a16="http://schemas.microsoft.com/office/drawing/2014/main" id="{AE1035AD-9A45-DA42-B855-A18C1FB2E95B}"/>
              </a:ext>
            </a:extLst>
          </p:cNvPr>
          <p:cNvSpPr txBox="1"/>
          <p:nvPr/>
        </p:nvSpPr>
        <p:spPr>
          <a:xfrm>
            <a:off x="1902595" y="3430268"/>
            <a:ext cx="1146404" cy="307777"/>
          </a:xfrm>
          <a:prstGeom prst="rect">
            <a:avLst/>
          </a:prstGeom>
          <a:noFill/>
        </p:spPr>
        <p:txBody>
          <a:bodyPr wrap="none" rtlCol="0">
            <a:spAutoFit/>
          </a:bodyPr>
          <a:lstStyle/>
          <a:p>
            <a:r>
              <a:rPr lang="en-US" dirty="0" err="1"/>
              <a:t>DeMorgan’s</a:t>
            </a:r>
            <a:endParaRPr lang="en-US" dirty="0"/>
          </a:p>
        </p:txBody>
      </p:sp>
      <p:sp>
        <p:nvSpPr>
          <p:cNvPr id="15" name="TextBox 14">
            <a:extLst>
              <a:ext uri="{FF2B5EF4-FFF2-40B4-BE49-F238E27FC236}">
                <a16:creationId xmlns:a16="http://schemas.microsoft.com/office/drawing/2014/main" id="{F127A0D2-98E5-1941-B195-22AA8DA5E116}"/>
              </a:ext>
            </a:extLst>
          </p:cNvPr>
          <p:cNvSpPr txBox="1"/>
          <p:nvPr/>
        </p:nvSpPr>
        <p:spPr>
          <a:xfrm>
            <a:off x="2841477" y="4017403"/>
            <a:ext cx="574196" cy="307777"/>
          </a:xfrm>
          <a:prstGeom prst="rect">
            <a:avLst/>
          </a:prstGeom>
          <a:noFill/>
        </p:spPr>
        <p:txBody>
          <a:bodyPr wrap="none" rtlCol="0">
            <a:spAutoFit/>
          </a:bodyPr>
          <a:lstStyle/>
          <a:p>
            <a:r>
              <a:rPr lang="en-US" dirty="0"/>
              <a:t>XOR</a:t>
            </a:r>
          </a:p>
        </p:txBody>
      </p:sp>
      <p:sp>
        <p:nvSpPr>
          <p:cNvPr id="16" name="TextBox 15">
            <a:extLst>
              <a:ext uri="{FF2B5EF4-FFF2-40B4-BE49-F238E27FC236}">
                <a16:creationId xmlns:a16="http://schemas.microsoft.com/office/drawing/2014/main" id="{CF5A86C2-141C-3647-859C-78036BDFFCAE}"/>
              </a:ext>
            </a:extLst>
          </p:cNvPr>
          <p:cNvSpPr txBox="1"/>
          <p:nvPr/>
        </p:nvSpPr>
        <p:spPr>
          <a:xfrm>
            <a:off x="2838236" y="4566476"/>
            <a:ext cx="1518364" cy="307777"/>
          </a:xfrm>
          <a:prstGeom prst="rect">
            <a:avLst/>
          </a:prstGeom>
          <a:noFill/>
        </p:spPr>
        <p:txBody>
          <a:bodyPr wrap="none" rtlCol="0">
            <a:spAutoFit/>
          </a:bodyPr>
          <a:lstStyle/>
          <a:p>
            <a:r>
              <a:rPr lang="en-US" dirty="0"/>
              <a:t>Double Negation</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48F0EC-CA43-FD44-9ED2-96F92300B664}"/>
                  </a:ext>
                </a:extLst>
              </p:cNvPr>
              <p:cNvSpPr txBox="1"/>
              <p:nvPr/>
            </p:nvSpPr>
            <p:spPr>
              <a:xfrm>
                <a:off x="3380263" y="962194"/>
                <a:ext cx="6145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17" name="TextBox 16">
                <a:extLst>
                  <a:ext uri="{FF2B5EF4-FFF2-40B4-BE49-F238E27FC236}">
                    <a16:creationId xmlns:a16="http://schemas.microsoft.com/office/drawing/2014/main" id="{0248F0EC-CA43-FD44-9ED2-96F92300B664}"/>
                  </a:ext>
                </a:extLst>
              </p:cNvPr>
              <p:cNvSpPr txBox="1">
                <a:spLocks noRot="1" noChangeAspect="1" noMove="1" noResize="1" noEditPoints="1" noAdjustHandles="1" noChangeArrowheads="1" noChangeShapeType="1" noTextEdit="1"/>
              </p:cNvSpPr>
              <p:nvPr/>
            </p:nvSpPr>
            <p:spPr>
              <a:xfrm>
                <a:off x="3380263" y="962194"/>
                <a:ext cx="614592" cy="215444"/>
              </a:xfrm>
              <a:prstGeom prst="rect">
                <a:avLst/>
              </a:prstGeom>
              <a:blipFill>
                <a:blip r:embed="rId3"/>
                <a:stretch>
                  <a:fillRect l="-6250" r="-416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56287B8-7D17-0A4E-A452-E40FCBC5CDC9}"/>
                  </a:ext>
                </a:extLst>
              </p:cNvPr>
              <p:cNvSpPr txBox="1"/>
              <p:nvPr/>
            </p:nvSpPr>
            <p:spPr>
              <a:xfrm>
                <a:off x="5930331" y="962194"/>
                <a:ext cx="829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18" name="TextBox 17">
                <a:extLst>
                  <a:ext uri="{FF2B5EF4-FFF2-40B4-BE49-F238E27FC236}">
                    <a16:creationId xmlns:a16="http://schemas.microsoft.com/office/drawing/2014/main" id="{356287B8-7D17-0A4E-A452-E40FCBC5CDC9}"/>
                  </a:ext>
                </a:extLst>
              </p:cNvPr>
              <p:cNvSpPr txBox="1">
                <a:spLocks noRot="1" noChangeAspect="1" noMove="1" noResize="1" noEditPoints="1" noAdjustHandles="1" noChangeArrowheads="1" noChangeShapeType="1" noTextEdit="1"/>
              </p:cNvSpPr>
              <p:nvPr/>
            </p:nvSpPr>
            <p:spPr>
              <a:xfrm>
                <a:off x="5930331" y="962194"/>
                <a:ext cx="829008" cy="215444"/>
              </a:xfrm>
              <a:prstGeom prst="rect">
                <a:avLst/>
              </a:prstGeom>
              <a:blipFill>
                <a:blip r:embed="rId4"/>
                <a:stretch>
                  <a:fillRect l="-4615"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73E798-93A9-B842-B327-AE4E4CD7F0B8}"/>
                  </a:ext>
                </a:extLst>
              </p:cNvPr>
              <p:cNvSpPr txBox="1"/>
              <p:nvPr/>
            </p:nvSpPr>
            <p:spPr>
              <a:xfrm>
                <a:off x="3380263" y="1263724"/>
                <a:ext cx="5984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=0</m:t>
                      </m:r>
                    </m:oMath>
                  </m:oMathPara>
                </a14:m>
                <a:endParaRPr lang="en-US" dirty="0"/>
              </a:p>
            </p:txBody>
          </p:sp>
        </mc:Choice>
        <mc:Fallback xmlns="">
          <p:sp>
            <p:nvSpPr>
              <p:cNvPr id="19" name="TextBox 18">
                <a:extLst>
                  <a:ext uri="{FF2B5EF4-FFF2-40B4-BE49-F238E27FC236}">
                    <a16:creationId xmlns:a16="http://schemas.microsoft.com/office/drawing/2014/main" id="{2473E798-93A9-B842-B327-AE4E4CD7F0B8}"/>
                  </a:ext>
                </a:extLst>
              </p:cNvPr>
              <p:cNvSpPr txBox="1">
                <a:spLocks noRot="1" noChangeAspect="1" noMove="1" noResize="1" noEditPoints="1" noAdjustHandles="1" noChangeArrowheads="1" noChangeShapeType="1" noTextEdit="1"/>
              </p:cNvSpPr>
              <p:nvPr/>
            </p:nvSpPr>
            <p:spPr>
              <a:xfrm>
                <a:off x="3380263" y="1263724"/>
                <a:ext cx="598434" cy="215444"/>
              </a:xfrm>
              <a:prstGeom prst="rect">
                <a:avLst/>
              </a:prstGeom>
              <a:blipFill>
                <a:blip r:embed="rId5"/>
                <a:stretch>
                  <a:fillRect l="-6383" r="-4255"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193FFB5-C53F-3A43-8FA8-40161CA97DD4}"/>
                  </a:ext>
                </a:extLst>
              </p:cNvPr>
              <p:cNvSpPr txBox="1"/>
              <p:nvPr/>
            </p:nvSpPr>
            <p:spPr>
              <a:xfrm>
                <a:off x="5930331" y="1263724"/>
                <a:ext cx="81285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=1</m:t>
                      </m:r>
                    </m:oMath>
                  </m:oMathPara>
                </a14:m>
                <a:endParaRPr lang="en-US" dirty="0"/>
              </a:p>
            </p:txBody>
          </p:sp>
        </mc:Choice>
        <mc:Fallback xmlns="">
          <p:sp>
            <p:nvSpPr>
              <p:cNvPr id="20" name="TextBox 19">
                <a:extLst>
                  <a:ext uri="{FF2B5EF4-FFF2-40B4-BE49-F238E27FC236}">
                    <a16:creationId xmlns:a16="http://schemas.microsoft.com/office/drawing/2014/main" id="{1193FFB5-C53F-3A43-8FA8-40161CA97DD4}"/>
                  </a:ext>
                </a:extLst>
              </p:cNvPr>
              <p:cNvSpPr txBox="1">
                <a:spLocks noRot="1" noChangeAspect="1" noMove="1" noResize="1" noEditPoints="1" noAdjustHandles="1" noChangeArrowheads="1" noChangeShapeType="1" noTextEdit="1"/>
              </p:cNvSpPr>
              <p:nvPr/>
            </p:nvSpPr>
            <p:spPr>
              <a:xfrm>
                <a:off x="5930331" y="1263724"/>
                <a:ext cx="812851" cy="215444"/>
              </a:xfrm>
              <a:prstGeom prst="rect">
                <a:avLst/>
              </a:prstGeom>
              <a:blipFill>
                <a:blip r:embed="rId6"/>
                <a:stretch>
                  <a:fillRect l="-4762" r="-4762"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E841E2E-42F7-B647-81A3-AC9A1490A5C8}"/>
                  </a:ext>
                </a:extLst>
              </p:cNvPr>
              <p:cNvSpPr txBox="1"/>
              <p:nvPr/>
            </p:nvSpPr>
            <p:spPr>
              <a:xfrm>
                <a:off x="3380263" y="1565254"/>
                <a:ext cx="62901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21" name="TextBox 20">
                <a:extLst>
                  <a:ext uri="{FF2B5EF4-FFF2-40B4-BE49-F238E27FC236}">
                    <a16:creationId xmlns:a16="http://schemas.microsoft.com/office/drawing/2014/main" id="{9E841E2E-42F7-B647-81A3-AC9A1490A5C8}"/>
                  </a:ext>
                </a:extLst>
              </p:cNvPr>
              <p:cNvSpPr txBox="1">
                <a:spLocks noRot="1" noChangeAspect="1" noMove="1" noResize="1" noEditPoints="1" noAdjustHandles="1" noChangeArrowheads="1" noChangeShapeType="1" noTextEdit="1"/>
              </p:cNvSpPr>
              <p:nvPr/>
            </p:nvSpPr>
            <p:spPr>
              <a:xfrm>
                <a:off x="3380263" y="1565254"/>
                <a:ext cx="629018" cy="215444"/>
              </a:xfrm>
              <a:prstGeom prst="rect">
                <a:avLst/>
              </a:prstGeom>
              <a:blipFill>
                <a:blip r:embed="rId7"/>
                <a:stretch>
                  <a:fillRect l="-6122" r="-6122"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80B981C-669B-9142-9E9D-155821FE0BDA}"/>
                  </a:ext>
                </a:extLst>
              </p:cNvPr>
              <p:cNvSpPr txBox="1"/>
              <p:nvPr/>
            </p:nvSpPr>
            <p:spPr>
              <a:xfrm>
                <a:off x="5930331" y="1565254"/>
                <a:ext cx="8451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22" name="TextBox 21">
                <a:extLst>
                  <a:ext uri="{FF2B5EF4-FFF2-40B4-BE49-F238E27FC236}">
                    <a16:creationId xmlns:a16="http://schemas.microsoft.com/office/drawing/2014/main" id="{980B981C-669B-9142-9E9D-155821FE0BDA}"/>
                  </a:ext>
                </a:extLst>
              </p:cNvPr>
              <p:cNvSpPr txBox="1">
                <a:spLocks noRot="1" noChangeAspect="1" noMove="1" noResize="1" noEditPoints="1" noAdjustHandles="1" noChangeArrowheads="1" noChangeShapeType="1" noTextEdit="1"/>
              </p:cNvSpPr>
              <p:nvPr/>
            </p:nvSpPr>
            <p:spPr>
              <a:xfrm>
                <a:off x="5930331" y="1565254"/>
                <a:ext cx="845168" cy="215444"/>
              </a:xfrm>
              <a:prstGeom prst="rect">
                <a:avLst/>
              </a:prstGeom>
              <a:blipFill>
                <a:blip r:embed="rId8"/>
                <a:stretch>
                  <a:fillRect l="-4545" r="-3030"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3A770B-4A98-BB4A-8043-8C0406129120}"/>
                  </a:ext>
                </a:extLst>
              </p:cNvPr>
              <p:cNvSpPr txBox="1"/>
              <p:nvPr/>
            </p:nvSpPr>
            <p:spPr>
              <a:xfrm>
                <a:off x="3380263" y="1866560"/>
                <a:ext cx="614592"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=0</m:t>
                      </m:r>
                    </m:oMath>
                  </m:oMathPara>
                </a14:m>
                <a:endParaRPr lang="en-US" dirty="0"/>
              </a:p>
            </p:txBody>
          </p:sp>
        </mc:Choice>
        <mc:Fallback xmlns="">
          <p:sp>
            <p:nvSpPr>
              <p:cNvPr id="23" name="TextBox 22">
                <a:extLst>
                  <a:ext uri="{FF2B5EF4-FFF2-40B4-BE49-F238E27FC236}">
                    <a16:creationId xmlns:a16="http://schemas.microsoft.com/office/drawing/2014/main" id="{773A770B-4A98-BB4A-8043-8C0406129120}"/>
                  </a:ext>
                </a:extLst>
              </p:cNvPr>
              <p:cNvSpPr txBox="1">
                <a:spLocks noRot="1" noChangeAspect="1" noMove="1" noResize="1" noEditPoints="1" noAdjustHandles="1" noChangeArrowheads="1" noChangeShapeType="1" noTextEdit="1"/>
              </p:cNvSpPr>
              <p:nvPr/>
            </p:nvSpPr>
            <p:spPr>
              <a:xfrm>
                <a:off x="3380263" y="1866560"/>
                <a:ext cx="614592" cy="215893"/>
              </a:xfrm>
              <a:prstGeom prst="rect">
                <a:avLst/>
              </a:prstGeom>
              <a:blipFill>
                <a:blip r:embed="rId9"/>
                <a:stretch>
                  <a:fillRect l="-6250" r="-6250"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BC0012B-611E-444B-8883-811C795BDB59}"/>
                  </a:ext>
                </a:extLst>
              </p:cNvPr>
              <p:cNvSpPr txBox="1"/>
              <p:nvPr/>
            </p:nvSpPr>
            <p:spPr>
              <a:xfrm>
                <a:off x="5930331" y="1866560"/>
                <a:ext cx="829010"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=1</m:t>
                      </m:r>
                    </m:oMath>
                  </m:oMathPara>
                </a14:m>
                <a:endParaRPr lang="en-US" dirty="0"/>
              </a:p>
            </p:txBody>
          </p:sp>
        </mc:Choice>
        <mc:Fallback xmlns="">
          <p:sp>
            <p:nvSpPr>
              <p:cNvPr id="24" name="TextBox 23">
                <a:extLst>
                  <a:ext uri="{FF2B5EF4-FFF2-40B4-BE49-F238E27FC236}">
                    <a16:creationId xmlns:a16="http://schemas.microsoft.com/office/drawing/2014/main" id="{ABC0012B-611E-444B-8883-811C795BDB59}"/>
                  </a:ext>
                </a:extLst>
              </p:cNvPr>
              <p:cNvSpPr txBox="1">
                <a:spLocks noRot="1" noChangeAspect="1" noMove="1" noResize="1" noEditPoints="1" noAdjustHandles="1" noChangeArrowheads="1" noChangeShapeType="1" noTextEdit="1"/>
              </p:cNvSpPr>
              <p:nvPr/>
            </p:nvSpPr>
            <p:spPr>
              <a:xfrm>
                <a:off x="5930331" y="1866560"/>
                <a:ext cx="829010" cy="215893"/>
              </a:xfrm>
              <a:prstGeom prst="rect">
                <a:avLst/>
              </a:prstGeom>
              <a:blipFill>
                <a:blip r:embed="rId10"/>
                <a:stretch>
                  <a:fillRect l="-4615" r="-3077"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AD1EFB6-A710-944C-8AB6-E61823FD036F}"/>
                  </a:ext>
                </a:extLst>
              </p:cNvPr>
              <p:cNvSpPr txBox="1"/>
              <p:nvPr/>
            </p:nvSpPr>
            <p:spPr>
              <a:xfrm>
                <a:off x="3380263" y="2168314"/>
                <a:ext cx="75552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𝐵𝐴</m:t>
                      </m:r>
                    </m:oMath>
                  </m:oMathPara>
                </a14:m>
                <a:endParaRPr lang="en-US" dirty="0"/>
              </a:p>
            </p:txBody>
          </p:sp>
        </mc:Choice>
        <mc:Fallback xmlns="">
          <p:sp>
            <p:nvSpPr>
              <p:cNvPr id="25" name="TextBox 24">
                <a:extLst>
                  <a:ext uri="{FF2B5EF4-FFF2-40B4-BE49-F238E27FC236}">
                    <a16:creationId xmlns:a16="http://schemas.microsoft.com/office/drawing/2014/main" id="{DAD1EFB6-A710-944C-8AB6-E61823FD036F}"/>
                  </a:ext>
                </a:extLst>
              </p:cNvPr>
              <p:cNvSpPr txBox="1">
                <a:spLocks noRot="1" noChangeAspect="1" noMove="1" noResize="1" noEditPoints="1" noAdjustHandles="1" noChangeArrowheads="1" noChangeShapeType="1" noTextEdit="1"/>
              </p:cNvSpPr>
              <p:nvPr/>
            </p:nvSpPr>
            <p:spPr>
              <a:xfrm>
                <a:off x="3380263" y="2168314"/>
                <a:ext cx="755528" cy="215444"/>
              </a:xfrm>
              <a:prstGeom prst="rect">
                <a:avLst/>
              </a:prstGeom>
              <a:blipFill>
                <a:blip r:embed="rId11"/>
                <a:stretch>
                  <a:fillRect l="-5085" r="-3390"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A6BC3E8-3FCB-6A4D-81C4-A981968BFBE0}"/>
                  </a:ext>
                </a:extLst>
              </p:cNvPr>
              <p:cNvSpPr txBox="1"/>
              <p:nvPr/>
            </p:nvSpPr>
            <p:spPr>
              <a:xfrm>
                <a:off x="5930331" y="2168314"/>
                <a:ext cx="1190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26" name="TextBox 25">
                <a:extLst>
                  <a:ext uri="{FF2B5EF4-FFF2-40B4-BE49-F238E27FC236}">
                    <a16:creationId xmlns:a16="http://schemas.microsoft.com/office/drawing/2014/main" id="{1A6BC3E8-3FCB-6A4D-81C4-A981968BFBE0}"/>
                  </a:ext>
                </a:extLst>
              </p:cNvPr>
              <p:cNvSpPr txBox="1">
                <a:spLocks noRot="1" noChangeAspect="1" noMove="1" noResize="1" noEditPoints="1" noAdjustHandles="1" noChangeArrowheads="1" noChangeShapeType="1" noTextEdit="1"/>
              </p:cNvSpPr>
              <p:nvPr/>
            </p:nvSpPr>
            <p:spPr>
              <a:xfrm>
                <a:off x="5930331" y="2168314"/>
                <a:ext cx="1190903" cy="215444"/>
              </a:xfrm>
              <a:prstGeom prst="rect">
                <a:avLst/>
              </a:prstGeom>
              <a:blipFill>
                <a:blip r:embed="rId12"/>
                <a:stretch>
                  <a:fillRect l="-3226" r="-322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1B61548-BA7E-DB49-BACC-73EFB4B9F12D}"/>
                  </a:ext>
                </a:extLst>
              </p:cNvPr>
              <p:cNvSpPr txBox="1"/>
              <p:nvPr/>
            </p:nvSpPr>
            <p:spPr>
              <a:xfrm>
                <a:off x="3380263" y="2469844"/>
                <a:ext cx="12825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𝐴𝐵</m:t>
                          </m:r>
                        </m:e>
                      </m:d>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𝐵𝐶</m:t>
                      </m:r>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A1B61548-BA7E-DB49-BACC-73EFB4B9F12D}"/>
                  </a:ext>
                </a:extLst>
              </p:cNvPr>
              <p:cNvSpPr txBox="1">
                <a:spLocks noRot="1" noChangeAspect="1" noMove="1" noResize="1" noEditPoints="1" noAdjustHandles="1" noChangeArrowheads="1" noChangeShapeType="1" noTextEdit="1"/>
              </p:cNvSpPr>
              <p:nvPr/>
            </p:nvSpPr>
            <p:spPr>
              <a:xfrm>
                <a:off x="3380263" y="2469844"/>
                <a:ext cx="1282595" cy="215444"/>
              </a:xfrm>
              <a:prstGeom prst="rect">
                <a:avLst/>
              </a:prstGeom>
              <a:blipFill>
                <a:blip r:embed="rId13"/>
                <a:stretch>
                  <a:fillRect r="-3960"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123DEC-5F8B-5B46-9AF7-22FA6216C7A9}"/>
                  </a:ext>
                </a:extLst>
              </p:cNvPr>
              <p:cNvSpPr txBox="1"/>
              <p:nvPr/>
            </p:nvSpPr>
            <p:spPr>
              <a:xfrm>
                <a:off x="5930331" y="2469844"/>
                <a:ext cx="214680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CF123DEC-5F8B-5B46-9AF7-22FA6216C7A9}"/>
                  </a:ext>
                </a:extLst>
              </p:cNvPr>
              <p:cNvSpPr txBox="1">
                <a:spLocks noRot="1" noChangeAspect="1" noMove="1" noResize="1" noEditPoints="1" noAdjustHandles="1" noChangeArrowheads="1" noChangeShapeType="1" noTextEdit="1"/>
              </p:cNvSpPr>
              <p:nvPr/>
            </p:nvSpPr>
            <p:spPr>
              <a:xfrm>
                <a:off x="5930331" y="2469844"/>
                <a:ext cx="2146806" cy="215444"/>
              </a:xfrm>
              <a:prstGeom prst="rect">
                <a:avLst/>
              </a:prstGeom>
              <a:blipFill>
                <a:blip r:embed="rId14"/>
                <a:stretch>
                  <a:fillRect r="-1775" b="-4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37A0BB-CD86-5E4C-BC35-26320C2E19BB}"/>
                  </a:ext>
                </a:extLst>
              </p:cNvPr>
              <p:cNvSpPr txBox="1"/>
              <p:nvPr/>
            </p:nvSpPr>
            <p:spPr>
              <a:xfrm>
                <a:off x="3380263" y="2771374"/>
                <a:ext cx="21921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𝐵𝐶</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AD37A0BB-CD86-5E4C-BC35-26320C2E19BB}"/>
                  </a:ext>
                </a:extLst>
              </p:cNvPr>
              <p:cNvSpPr txBox="1">
                <a:spLocks noRot="1" noChangeAspect="1" noMove="1" noResize="1" noEditPoints="1" noAdjustHandles="1" noChangeArrowheads="1" noChangeShapeType="1" noTextEdit="1"/>
              </p:cNvSpPr>
              <p:nvPr/>
            </p:nvSpPr>
            <p:spPr>
              <a:xfrm>
                <a:off x="3380263" y="2771374"/>
                <a:ext cx="2192139" cy="215444"/>
              </a:xfrm>
              <a:prstGeom prst="rect">
                <a:avLst/>
              </a:prstGeom>
              <a:blipFill>
                <a:blip r:embed="rId15"/>
                <a:stretch>
                  <a:fillRect r="-2326"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24CDE8F-5F69-A246-8F2A-02F03BAE3C5D}"/>
                  </a:ext>
                </a:extLst>
              </p:cNvPr>
              <p:cNvSpPr txBox="1"/>
              <p:nvPr/>
            </p:nvSpPr>
            <p:spPr>
              <a:xfrm>
                <a:off x="5930331" y="2771374"/>
                <a:ext cx="168103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𝐴𝐶</m:t>
                      </m:r>
                      <m:r>
                        <a:rPr lang="en-US" b="0" i="1" smtClean="0">
                          <a:latin typeface="Cambria Math" panose="02040503050406030204" pitchFamily="18" charset="0"/>
                        </a:rPr>
                        <m:t>=</m:t>
                      </m:r>
                      <m:r>
                        <a:rPr lang="en-US" b="0" i="1" smtClean="0">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024CDE8F-5F69-A246-8F2A-02F03BAE3C5D}"/>
                  </a:ext>
                </a:extLst>
              </p:cNvPr>
              <p:cNvSpPr txBox="1">
                <a:spLocks noRot="1" noChangeAspect="1" noMove="1" noResize="1" noEditPoints="1" noAdjustHandles="1" noChangeArrowheads="1" noChangeShapeType="1" noTextEdit="1"/>
              </p:cNvSpPr>
              <p:nvPr/>
            </p:nvSpPr>
            <p:spPr>
              <a:xfrm>
                <a:off x="5930331" y="2771374"/>
                <a:ext cx="1681038" cy="215444"/>
              </a:xfrm>
              <a:prstGeom prst="rect">
                <a:avLst/>
              </a:prstGeom>
              <a:blipFill>
                <a:blip r:embed="rId16"/>
                <a:stretch>
                  <a:fillRect l="-2273" r="-3030"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1346B13-3FAC-594A-8ABD-92AFE0994953}"/>
                  </a:ext>
                </a:extLst>
              </p:cNvPr>
              <p:cNvSpPr txBox="1"/>
              <p:nvPr/>
            </p:nvSpPr>
            <p:spPr>
              <a:xfrm>
                <a:off x="3380263" y="3072902"/>
                <a:ext cx="11176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31" name="TextBox 30">
                <a:extLst>
                  <a:ext uri="{FF2B5EF4-FFF2-40B4-BE49-F238E27FC236}">
                    <a16:creationId xmlns:a16="http://schemas.microsoft.com/office/drawing/2014/main" id="{B1346B13-3FAC-594A-8ABD-92AFE0994953}"/>
                  </a:ext>
                </a:extLst>
              </p:cNvPr>
              <p:cNvSpPr txBox="1">
                <a:spLocks noRot="1" noChangeAspect="1" noMove="1" noResize="1" noEditPoints="1" noAdjustHandles="1" noChangeArrowheads="1" noChangeShapeType="1" noTextEdit="1"/>
              </p:cNvSpPr>
              <p:nvPr/>
            </p:nvSpPr>
            <p:spPr>
              <a:xfrm>
                <a:off x="3380263" y="3072902"/>
                <a:ext cx="1117614" cy="215444"/>
              </a:xfrm>
              <a:prstGeom prst="rect">
                <a:avLst/>
              </a:prstGeom>
              <a:blipFill>
                <a:blip r:embed="rId17"/>
                <a:stretch>
                  <a:fillRect l="-2273" r="-2273"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8C000B3-1F51-BC4D-B34B-A8052BC18205}"/>
                  </a:ext>
                </a:extLst>
              </p:cNvPr>
              <p:cNvSpPr txBox="1"/>
              <p:nvPr/>
            </p:nvSpPr>
            <p:spPr>
              <a:xfrm>
                <a:off x="5930331" y="3072902"/>
                <a:ext cx="9668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32" name="TextBox 31">
                <a:extLst>
                  <a:ext uri="{FF2B5EF4-FFF2-40B4-BE49-F238E27FC236}">
                    <a16:creationId xmlns:a16="http://schemas.microsoft.com/office/drawing/2014/main" id="{18C000B3-1F51-BC4D-B34B-A8052BC18205}"/>
                  </a:ext>
                </a:extLst>
              </p:cNvPr>
              <p:cNvSpPr txBox="1">
                <a:spLocks noRot="1" noChangeAspect="1" noMove="1" noResize="1" noEditPoints="1" noAdjustHandles="1" noChangeArrowheads="1" noChangeShapeType="1" noTextEdit="1"/>
              </p:cNvSpPr>
              <p:nvPr/>
            </p:nvSpPr>
            <p:spPr>
              <a:xfrm>
                <a:off x="5930331" y="3072902"/>
                <a:ext cx="966868" cy="215444"/>
              </a:xfrm>
              <a:prstGeom prst="rect">
                <a:avLst/>
              </a:prstGeom>
              <a:blipFill>
                <a:blip r:embed="rId18"/>
                <a:stretch>
                  <a:fillRect l="-4000" r="-4000" b="-11765"/>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3928A6A-2A9B-B84D-B16C-D39E7B714092}"/>
              </a:ext>
            </a:extLst>
          </p:cNvPr>
          <p:cNvSpPr txBox="1"/>
          <p:nvPr/>
        </p:nvSpPr>
        <p:spPr>
          <a:xfrm>
            <a:off x="1902595" y="602614"/>
            <a:ext cx="662361" cy="307777"/>
          </a:xfrm>
          <a:prstGeom prst="rect">
            <a:avLst/>
          </a:prstGeom>
          <a:noFill/>
        </p:spPr>
        <p:txBody>
          <a:bodyPr wrap="none" rtlCol="0">
            <a:spAutoFit/>
          </a:bodyPr>
          <a:lstStyle/>
          <a:p>
            <a:r>
              <a:rPr lang="en-US" dirty="0"/>
              <a:t>Name</a:t>
            </a:r>
          </a:p>
        </p:txBody>
      </p:sp>
      <p:sp>
        <p:nvSpPr>
          <p:cNvPr id="34" name="TextBox 33">
            <a:extLst>
              <a:ext uri="{FF2B5EF4-FFF2-40B4-BE49-F238E27FC236}">
                <a16:creationId xmlns:a16="http://schemas.microsoft.com/office/drawing/2014/main" id="{AA171AE1-1A8B-8B4C-8E04-964FDDB3D0F5}"/>
              </a:ext>
            </a:extLst>
          </p:cNvPr>
          <p:cNvSpPr txBox="1"/>
          <p:nvPr/>
        </p:nvSpPr>
        <p:spPr>
          <a:xfrm>
            <a:off x="3380263" y="612534"/>
            <a:ext cx="1031051" cy="307777"/>
          </a:xfrm>
          <a:prstGeom prst="rect">
            <a:avLst/>
          </a:prstGeom>
          <a:noFill/>
        </p:spPr>
        <p:txBody>
          <a:bodyPr wrap="none" rtlCol="0">
            <a:spAutoFit/>
          </a:bodyPr>
          <a:lstStyle/>
          <a:p>
            <a:r>
              <a:rPr lang="en-US" dirty="0"/>
              <a:t>AND Form</a:t>
            </a:r>
          </a:p>
        </p:txBody>
      </p:sp>
      <p:sp>
        <p:nvSpPr>
          <p:cNvPr id="35" name="TextBox 34">
            <a:extLst>
              <a:ext uri="{FF2B5EF4-FFF2-40B4-BE49-F238E27FC236}">
                <a16:creationId xmlns:a16="http://schemas.microsoft.com/office/drawing/2014/main" id="{F5C43732-EBC8-9142-B52C-28994368D653}"/>
              </a:ext>
            </a:extLst>
          </p:cNvPr>
          <p:cNvSpPr txBox="1"/>
          <p:nvPr/>
        </p:nvSpPr>
        <p:spPr>
          <a:xfrm>
            <a:off x="5930331" y="612534"/>
            <a:ext cx="920445" cy="307777"/>
          </a:xfrm>
          <a:prstGeom prst="rect">
            <a:avLst/>
          </a:prstGeom>
          <a:noFill/>
        </p:spPr>
        <p:txBody>
          <a:bodyPr wrap="none" rtlCol="0">
            <a:spAutoFit/>
          </a:bodyPr>
          <a:lstStyle/>
          <a:p>
            <a:r>
              <a:rPr lang="en-US" dirty="0"/>
              <a:t>OR Form</a:t>
            </a:r>
          </a:p>
        </p:txBody>
      </p:sp>
      <p:cxnSp>
        <p:nvCxnSpPr>
          <p:cNvPr id="37" name="Straight Connector 36">
            <a:extLst>
              <a:ext uri="{FF2B5EF4-FFF2-40B4-BE49-F238E27FC236}">
                <a16:creationId xmlns:a16="http://schemas.microsoft.com/office/drawing/2014/main" id="{D9A08D89-4AA5-614E-85E6-9FFA02B97812}"/>
              </a:ext>
            </a:extLst>
          </p:cNvPr>
          <p:cNvCxnSpPr/>
          <p:nvPr/>
        </p:nvCxnSpPr>
        <p:spPr>
          <a:xfrm>
            <a:off x="1789889" y="910391"/>
            <a:ext cx="640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7CFAB6-90B4-3C40-AA5F-CDC7AE4DF16E}"/>
              </a:ext>
            </a:extLst>
          </p:cNvPr>
          <p:cNvCxnSpPr>
            <a:cxnSpLocks/>
          </p:cNvCxnSpPr>
          <p:nvPr/>
        </p:nvCxnSpPr>
        <p:spPr>
          <a:xfrm>
            <a:off x="5729593" y="649494"/>
            <a:ext cx="0" cy="31416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0D25A8-1EAC-C04A-97BD-D57CFC27C631}"/>
              </a:ext>
            </a:extLst>
          </p:cNvPr>
          <p:cNvCxnSpPr>
            <a:cxnSpLocks/>
          </p:cNvCxnSpPr>
          <p:nvPr/>
        </p:nvCxnSpPr>
        <p:spPr>
          <a:xfrm flipV="1">
            <a:off x="646627" y="3372256"/>
            <a:ext cx="7544062" cy="21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4F7B1D2-3C06-3842-A910-EBCA1A6C7E49}"/>
                  </a:ext>
                </a:extLst>
              </p:cNvPr>
              <p:cNvSpPr txBox="1"/>
              <p:nvPr/>
            </p:nvSpPr>
            <p:spPr>
              <a:xfrm>
                <a:off x="3380263" y="3476859"/>
                <a:ext cx="1488228"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oMath>
                  </m:oMathPara>
                </a14:m>
                <a:endParaRPr lang="en-US" dirty="0"/>
              </a:p>
            </p:txBody>
          </p:sp>
        </mc:Choice>
        <mc:Fallback xmlns="">
          <p:sp>
            <p:nvSpPr>
              <p:cNvPr id="46" name="TextBox 45">
                <a:extLst>
                  <a:ext uri="{FF2B5EF4-FFF2-40B4-BE49-F238E27FC236}">
                    <a16:creationId xmlns:a16="http://schemas.microsoft.com/office/drawing/2014/main" id="{F4F7B1D2-3C06-3842-A910-EBCA1A6C7E49}"/>
                  </a:ext>
                </a:extLst>
              </p:cNvPr>
              <p:cNvSpPr txBox="1">
                <a:spLocks noRot="1" noChangeAspect="1" noMove="1" noResize="1" noEditPoints="1" noAdjustHandles="1" noChangeArrowheads="1" noChangeShapeType="1" noTextEdit="1"/>
              </p:cNvSpPr>
              <p:nvPr/>
            </p:nvSpPr>
            <p:spPr>
              <a:xfrm>
                <a:off x="3380263" y="3476859"/>
                <a:ext cx="1488228" cy="263534"/>
              </a:xfrm>
              <a:prstGeom prst="rect">
                <a:avLst/>
              </a:prstGeom>
              <a:blipFill>
                <a:blip r:embed="rId19"/>
                <a:stretch>
                  <a:fillRect l="-1695" t="-4545" r="-847"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B882851-6C18-EC45-878A-123A22A48C59}"/>
                  </a:ext>
                </a:extLst>
              </p:cNvPr>
              <p:cNvSpPr txBox="1"/>
              <p:nvPr/>
            </p:nvSpPr>
            <p:spPr>
              <a:xfrm>
                <a:off x="5930331" y="3476859"/>
                <a:ext cx="1784526" cy="263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acc>
                    </m:oMath>
                  </m:oMathPara>
                </a14:m>
                <a:endParaRPr lang="en-US" dirty="0"/>
              </a:p>
            </p:txBody>
          </p:sp>
        </mc:Choice>
        <mc:Fallback xmlns="">
          <p:sp>
            <p:nvSpPr>
              <p:cNvPr id="48" name="TextBox 47">
                <a:extLst>
                  <a:ext uri="{FF2B5EF4-FFF2-40B4-BE49-F238E27FC236}">
                    <a16:creationId xmlns:a16="http://schemas.microsoft.com/office/drawing/2014/main" id="{8B882851-6C18-EC45-878A-123A22A48C59}"/>
                  </a:ext>
                </a:extLst>
              </p:cNvPr>
              <p:cNvSpPr txBox="1">
                <a:spLocks noRot="1" noChangeAspect="1" noMove="1" noResize="1" noEditPoints="1" noAdjustHandles="1" noChangeArrowheads="1" noChangeShapeType="1" noTextEdit="1"/>
              </p:cNvSpPr>
              <p:nvPr/>
            </p:nvSpPr>
            <p:spPr>
              <a:xfrm>
                <a:off x="5930331" y="3476859"/>
                <a:ext cx="1784526" cy="263534"/>
              </a:xfrm>
              <a:prstGeom prst="rect">
                <a:avLst/>
              </a:prstGeom>
              <a:blipFill>
                <a:blip r:embed="rId20"/>
                <a:stretch>
                  <a:fillRect l="-2128" t="-4545" r="-14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81792F8-44DE-9A46-9ECA-E8E1C02D6376}"/>
                  </a:ext>
                </a:extLst>
              </p:cNvPr>
              <p:cNvSpPr txBox="1"/>
              <p:nvPr/>
            </p:nvSpPr>
            <p:spPr>
              <a:xfrm>
                <a:off x="4497877" y="4035264"/>
                <a:ext cx="1553310" cy="215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 </m:t>
                      </m:r>
                      <m:r>
                        <a:rPr lang="en-US" b="0" i="1" smtClean="0">
                          <a:latin typeface="Cambria Math" panose="02040503050406030204" pitchFamily="18" charset="0"/>
                        </a:rPr>
                        <m:t>𝐵</m:t>
                      </m:r>
                    </m:oMath>
                  </m:oMathPara>
                </a14:m>
                <a:endParaRPr lang="en-US" dirty="0"/>
              </a:p>
            </p:txBody>
          </p:sp>
        </mc:Choice>
        <mc:Fallback xmlns="">
          <p:sp>
            <p:nvSpPr>
              <p:cNvPr id="49" name="TextBox 48">
                <a:extLst>
                  <a:ext uri="{FF2B5EF4-FFF2-40B4-BE49-F238E27FC236}">
                    <a16:creationId xmlns:a16="http://schemas.microsoft.com/office/drawing/2014/main" id="{B81792F8-44DE-9A46-9ECA-E8E1C02D6376}"/>
                  </a:ext>
                </a:extLst>
              </p:cNvPr>
              <p:cNvSpPr txBox="1">
                <a:spLocks noRot="1" noChangeAspect="1" noMove="1" noResize="1" noEditPoints="1" noAdjustHandles="1" noChangeArrowheads="1" noChangeShapeType="1" noTextEdit="1"/>
              </p:cNvSpPr>
              <p:nvPr/>
            </p:nvSpPr>
            <p:spPr>
              <a:xfrm>
                <a:off x="4497877" y="4035264"/>
                <a:ext cx="1553310" cy="215893"/>
              </a:xfrm>
              <a:prstGeom prst="rect">
                <a:avLst/>
              </a:prstGeom>
              <a:blipFill>
                <a:blip r:embed="rId21"/>
                <a:stretch>
                  <a:fillRect l="-2439" r="-1626" b="-4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44994060-AA8D-EA4A-99A6-05D373903147}"/>
                  </a:ext>
                </a:extLst>
              </p:cNvPr>
              <p:cNvSpPr txBox="1"/>
              <p:nvPr/>
            </p:nvSpPr>
            <p:spPr>
              <a:xfrm>
                <a:off x="4497877" y="4296102"/>
                <a:ext cx="1551579" cy="22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r>
                        <a:rPr lang="en-US" b="0" i="1" smtClean="0">
                          <a:latin typeface="Cambria Math" panose="02040503050406030204" pitchFamily="18" charset="0"/>
                        </a:rPr>
                        <m:t>𝐴𝐵</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 ⊕ </m:t>
                          </m:r>
                          <m:r>
                            <a:rPr lang="en-US" i="1">
                              <a:latin typeface="Cambria Math" panose="02040503050406030204" pitchFamily="18" charset="0"/>
                            </a:rPr>
                            <m:t>𝐵</m:t>
                          </m:r>
                        </m:e>
                      </m:acc>
                    </m:oMath>
                  </m:oMathPara>
                </a14:m>
                <a:endParaRPr lang="en-US" dirty="0"/>
              </a:p>
            </p:txBody>
          </p:sp>
        </mc:Choice>
        <mc:Fallback xmlns="">
          <p:sp>
            <p:nvSpPr>
              <p:cNvPr id="50" name="TextBox 49">
                <a:extLst>
                  <a:ext uri="{FF2B5EF4-FFF2-40B4-BE49-F238E27FC236}">
                    <a16:creationId xmlns:a16="http://schemas.microsoft.com/office/drawing/2014/main" id="{44994060-AA8D-EA4A-99A6-05D373903147}"/>
                  </a:ext>
                </a:extLst>
              </p:cNvPr>
              <p:cNvSpPr txBox="1">
                <a:spLocks noRot="1" noChangeAspect="1" noMove="1" noResize="1" noEditPoints="1" noAdjustHandles="1" noChangeArrowheads="1" noChangeShapeType="1" noTextEdit="1"/>
              </p:cNvSpPr>
              <p:nvPr/>
            </p:nvSpPr>
            <p:spPr>
              <a:xfrm>
                <a:off x="4497877" y="4296102"/>
                <a:ext cx="1551579" cy="221536"/>
              </a:xfrm>
              <a:prstGeom prst="rect">
                <a:avLst/>
              </a:prstGeom>
              <a:blipFill>
                <a:blip r:embed="rId22"/>
                <a:stretch>
                  <a:fillRect l="-2439" t="-5556" r="-1626" b="-3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83BE24E-C0C3-514B-93A0-4105F243019A}"/>
                  </a:ext>
                </a:extLst>
              </p:cNvPr>
              <p:cNvSpPr txBox="1"/>
              <p:nvPr/>
            </p:nvSpPr>
            <p:spPr>
              <a:xfrm>
                <a:off x="4497877" y="4564761"/>
                <a:ext cx="515205" cy="244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acc>
                      <m:r>
                        <a:rPr lang="en-US" b="0" i="1" smtClean="0">
                          <a:latin typeface="Cambria Math" panose="02040503050406030204" pitchFamily="18" charset="0"/>
                        </a:rPr>
                        <m:t>=</m:t>
                      </m:r>
                      <m:r>
                        <a:rPr lang="en-US" b="0" i="1" smtClean="0">
                          <a:latin typeface="Cambria Math" panose="02040503050406030204" pitchFamily="18" charset="0"/>
                        </a:rPr>
                        <m:t>𝐴</m:t>
                      </m:r>
                    </m:oMath>
                  </m:oMathPara>
                </a14:m>
                <a:endParaRPr lang="en-US" dirty="0"/>
              </a:p>
            </p:txBody>
          </p:sp>
        </mc:Choice>
        <mc:Fallback xmlns="">
          <p:sp>
            <p:nvSpPr>
              <p:cNvPr id="52" name="TextBox 51">
                <a:extLst>
                  <a:ext uri="{FF2B5EF4-FFF2-40B4-BE49-F238E27FC236}">
                    <a16:creationId xmlns:a16="http://schemas.microsoft.com/office/drawing/2014/main" id="{B83BE24E-C0C3-514B-93A0-4105F243019A}"/>
                  </a:ext>
                </a:extLst>
              </p:cNvPr>
              <p:cNvSpPr txBox="1">
                <a:spLocks noRot="1" noChangeAspect="1" noMove="1" noResize="1" noEditPoints="1" noAdjustHandles="1" noChangeArrowheads="1" noChangeShapeType="1" noTextEdit="1"/>
              </p:cNvSpPr>
              <p:nvPr/>
            </p:nvSpPr>
            <p:spPr>
              <a:xfrm>
                <a:off x="4497877" y="4564761"/>
                <a:ext cx="515205" cy="244554"/>
              </a:xfrm>
              <a:prstGeom prst="rect">
                <a:avLst/>
              </a:prstGeom>
              <a:blipFill>
                <a:blip r:embed="rId23"/>
                <a:stretch>
                  <a:fillRect l="-7317" r="-4878" b="-10000"/>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2516C97A-9332-CD40-8F16-09CD52C151A0}"/>
              </a:ext>
            </a:extLst>
          </p:cNvPr>
          <p:cNvCxnSpPr>
            <a:cxnSpLocks/>
          </p:cNvCxnSpPr>
          <p:nvPr/>
        </p:nvCxnSpPr>
        <p:spPr>
          <a:xfrm>
            <a:off x="646627" y="3791096"/>
            <a:ext cx="7544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4FFAE83-D3C0-2440-94A9-15449161817C}"/>
              </a:ext>
            </a:extLst>
          </p:cNvPr>
          <p:cNvSpPr txBox="1"/>
          <p:nvPr/>
        </p:nvSpPr>
        <p:spPr>
          <a:xfrm>
            <a:off x="2841477" y="4306966"/>
            <a:ext cx="704039" cy="307777"/>
          </a:xfrm>
          <a:prstGeom prst="rect">
            <a:avLst/>
          </a:prstGeom>
          <a:noFill/>
        </p:spPr>
        <p:txBody>
          <a:bodyPr wrap="none" rtlCol="0">
            <a:spAutoFit/>
          </a:bodyPr>
          <a:lstStyle/>
          <a:p>
            <a:r>
              <a:rPr lang="en-US" dirty="0"/>
              <a:t>XNOR</a:t>
            </a:r>
          </a:p>
        </p:txBody>
      </p:sp>
    </p:spTree>
    <p:extLst>
      <p:ext uri="{BB962C8B-B14F-4D97-AF65-F5344CB8AC3E}">
        <p14:creationId xmlns:p14="http://schemas.microsoft.com/office/powerpoint/2010/main" val="376044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F925-0B9F-5D4F-B7C8-26AA36773EC4}"/>
              </a:ext>
            </a:extLst>
          </p:cNvPr>
          <p:cNvSpPr>
            <a:spLocks noGrp="1"/>
          </p:cNvSpPr>
          <p:nvPr>
            <p:ph type="title"/>
          </p:nvPr>
        </p:nvSpPr>
        <p:spPr>
          <a:xfrm>
            <a:off x="2353768" y="438910"/>
            <a:ext cx="2934191" cy="645300"/>
          </a:xfrm>
        </p:spPr>
        <p:txBody>
          <a:bodyPr/>
          <a:lstStyle/>
          <a:p>
            <a:r>
              <a:rPr lang="en-US" sz="3200" dirty="0"/>
              <a:t>An Example:</a:t>
            </a:r>
          </a:p>
        </p:txBody>
      </p:sp>
      <p:sp>
        <p:nvSpPr>
          <p:cNvPr id="3" name="Text Placeholder 2">
            <a:extLst>
              <a:ext uri="{FF2B5EF4-FFF2-40B4-BE49-F238E27FC236}">
                <a16:creationId xmlns:a16="http://schemas.microsoft.com/office/drawing/2014/main" id="{601F9E51-19C1-B847-A275-1C86B3B545A2}"/>
              </a:ext>
            </a:extLst>
          </p:cNvPr>
          <p:cNvSpPr>
            <a:spLocks noGrp="1"/>
          </p:cNvSpPr>
          <p:nvPr>
            <p:ph type="body" idx="1"/>
          </p:nvPr>
        </p:nvSpPr>
        <p:spPr>
          <a:xfrm>
            <a:off x="1479330" y="1216205"/>
            <a:ext cx="3977200" cy="1659900"/>
          </a:xfrm>
        </p:spPr>
        <p:txBody>
          <a:bodyPr/>
          <a:lstStyle/>
          <a:p>
            <a:r>
              <a:rPr lang="en-US" sz="2000" dirty="0"/>
              <a:t>Find a </a:t>
            </a:r>
            <a:r>
              <a:rPr lang="en-US" sz="2000" i="1" dirty="0"/>
              <a:t>better</a:t>
            </a:r>
            <a:r>
              <a:rPr lang="en-US" sz="2000" dirty="0"/>
              <a:t> equivalent circuit for the one shown below: </a:t>
            </a:r>
          </a:p>
        </p:txBody>
      </p:sp>
      <p:sp>
        <p:nvSpPr>
          <p:cNvPr id="4" name="Slide Number Placeholder 3">
            <a:extLst>
              <a:ext uri="{FF2B5EF4-FFF2-40B4-BE49-F238E27FC236}">
                <a16:creationId xmlns:a16="http://schemas.microsoft.com/office/drawing/2014/main" id="{E3EEB859-C64E-4A40-BBC2-A141A5E58106}"/>
              </a:ext>
            </a:extLst>
          </p:cNvPr>
          <p:cNvSpPr>
            <a:spLocks noGrp="1"/>
          </p:cNvSpPr>
          <p:nvPr>
            <p:ph type="sldNum" idx="10"/>
          </p:nvPr>
        </p:nvSpPr>
        <p:spPr/>
        <p:txBody>
          <a:bodyPr/>
          <a:lstStyle/>
          <a:p>
            <a:pPr>
              <a:defRPr/>
            </a:pPr>
            <a:fld id="{E254D74D-04A3-DC41-85BE-66EE1B054D78}" type="slidenum">
              <a:rPr lang="en-US" altLang="en-US" smtClean="0"/>
              <a:pPr>
                <a:defRPr/>
              </a:pPr>
              <a:t>7</a:t>
            </a:fld>
            <a:endParaRPr lang="en-US" altLang="en-US"/>
          </a:p>
        </p:txBody>
      </p:sp>
      <p:grpSp>
        <p:nvGrpSpPr>
          <p:cNvPr id="35" name="Group 34">
            <a:extLst>
              <a:ext uri="{FF2B5EF4-FFF2-40B4-BE49-F238E27FC236}">
                <a16:creationId xmlns:a16="http://schemas.microsoft.com/office/drawing/2014/main" id="{5FDF8FF7-31DD-C041-B0D0-F05E8EEBEBA3}"/>
              </a:ext>
            </a:extLst>
          </p:cNvPr>
          <p:cNvGrpSpPr/>
          <p:nvPr/>
        </p:nvGrpSpPr>
        <p:grpSpPr>
          <a:xfrm>
            <a:off x="800485" y="4024591"/>
            <a:ext cx="2734802" cy="728888"/>
            <a:chOff x="2756247" y="679195"/>
            <a:chExt cx="2734802" cy="728888"/>
          </a:xfrm>
        </p:grpSpPr>
        <p:grpSp>
          <p:nvGrpSpPr>
            <p:cNvPr id="36" name="Group 35">
              <a:extLst>
                <a:ext uri="{FF2B5EF4-FFF2-40B4-BE49-F238E27FC236}">
                  <a16:creationId xmlns:a16="http://schemas.microsoft.com/office/drawing/2014/main" id="{81DDAA4C-537F-E944-8481-B26FB1D2D9A0}"/>
                </a:ext>
              </a:extLst>
            </p:cNvPr>
            <p:cNvGrpSpPr/>
            <p:nvPr/>
          </p:nvGrpSpPr>
          <p:grpSpPr>
            <a:xfrm>
              <a:off x="2756247" y="679195"/>
              <a:ext cx="2734802" cy="728888"/>
              <a:chOff x="2859764" y="1731618"/>
              <a:chExt cx="2734802" cy="728888"/>
            </a:xfrm>
          </p:grpSpPr>
          <p:grpSp>
            <p:nvGrpSpPr>
              <p:cNvPr id="38" name="Group 37">
                <a:extLst>
                  <a:ext uri="{FF2B5EF4-FFF2-40B4-BE49-F238E27FC236}">
                    <a16:creationId xmlns:a16="http://schemas.microsoft.com/office/drawing/2014/main" id="{F46B12AB-261A-6E45-8AFB-D30AE7E97586}"/>
                  </a:ext>
                </a:extLst>
              </p:cNvPr>
              <p:cNvGrpSpPr>
                <a:grpSpLocks noChangeAspect="1"/>
              </p:cNvGrpSpPr>
              <p:nvPr/>
            </p:nvGrpSpPr>
            <p:grpSpPr>
              <a:xfrm>
                <a:off x="3301262" y="2008617"/>
                <a:ext cx="1007735" cy="413735"/>
                <a:chOff x="3675121" y="3048834"/>
                <a:chExt cx="1762475" cy="723601"/>
              </a:xfrm>
            </p:grpSpPr>
            <p:cxnSp>
              <p:nvCxnSpPr>
                <p:cNvPr id="51" name="Straight Connector 50">
                  <a:extLst>
                    <a:ext uri="{FF2B5EF4-FFF2-40B4-BE49-F238E27FC236}">
                      <a16:creationId xmlns:a16="http://schemas.microsoft.com/office/drawing/2014/main" id="{4F796310-CF88-E84F-B34A-7F1BF68011F4}"/>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E7A5F8-4764-A242-A99D-1D47DB0E2AFA}"/>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F73008-7363-B745-9E7B-F27FCF15D7FE}"/>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C64C468-CB69-DE48-B57B-3AC101C75765}"/>
                    </a:ext>
                  </a:extLst>
                </p:cNvPr>
                <p:cNvGrpSpPr/>
                <p:nvPr/>
              </p:nvGrpSpPr>
              <p:grpSpPr>
                <a:xfrm>
                  <a:off x="3990333" y="3048834"/>
                  <a:ext cx="1016928" cy="723601"/>
                  <a:chOff x="3990333" y="3048834"/>
                  <a:chExt cx="1016928" cy="723601"/>
                </a:xfrm>
              </p:grpSpPr>
              <p:sp>
                <p:nvSpPr>
                  <p:cNvPr id="55" name="Stored Data 71">
                    <a:extLst>
                      <a:ext uri="{FF2B5EF4-FFF2-40B4-BE49-F238E27FC236}">
                        <a16:creationId xmlns:a16="http://schemas.microsoft.com/office/drawing/2014/main" id="{0CB4E001-2C3A-174D-BBA0-AF247060D51C}"/>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tored Data 71">
                    <a:extLst>
                      <a:ext uri="{FF2B5EF4-FFF2-40B4-BE49-F238E27FC236}">
                        <a16:creationId xmlns:a16="http://schemas.microsoft.com/office/drawing/2014/main" id="{A77AE359-F698-4142-A940-811C5C273423}"/>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9" name="Group 38">
                <a:extLst>
                  <a:ext uri="{FF2B5EF4-FFF2-40B4-BE49-F238E27FC236}">
                    <a16:creationId xmlns:a16="http://schemas.microsoft.com/office/drawing/2014/main" id="{BCC6C2C9-8DA5-3E4C-B41B-C6F45FCEC06C}"/>
                  </a:ext>
                </a:extLst>
              </p:cNvPr>
              <p:cNvGrpSpPr>
                <a:grpSpLocks noChangeAspect="1"/>
              </p:cNvGrpSpPr>
              <p:nvPr/>
            </p:nvGrpSpPr>
            <p:grpSpPr>
              <a:xfrm>
                <a:off x="4290811" y="1902128"/>
                <a:ext cx="1005605" cy="432558"/>
                <a:chOff x="4042896" y="1715660"/>
                <a:chExt cx="1722940" cy="741118"/>
              </a:xfrm>
            </p:grpSpPr>
            <p:cxnSp>
              <p:nvCxnSpPr>
                <p:cNvPr id="47" name="Straight Connector 46">
                  <a:extLst>
                    <a:ext uri="{FF2B5EF4-FFF2-40B4-BE49-F238E27FC236}">
                      <a16:creationId xmlns:a16="http://schemas.microsoft.com/office/drawing/2014/main" id="{D89BAAD1-B4F0-8E45-9212-6BB36FF0B24D}"/>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E99B65-A011-B546-8B74-B0A1DBA852A7}"/>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5FDB568-62C8-C64B-AF45-7B681B95DEB7}"/>
                    </a:ext>
                  </a:extLst>
                </p:cNvPr>
                <p:cNvCxnSpPr>
                  <a:cxnSpLocks/>
                </p:cNvCxnSpPr>
                <p:nvPr/>
              </p:nvCxnSpPr>
              <p:spPr>
                <a:xfrm flipV="1">
                  <a:off x="5346319" y="2086217"/>
                  <a:ext cx="419517"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Delay 49">
                  <a:extLst>
                    <a:ext uri="{FF2B5EF4-FFF2-40B4-BE49-F238E27FC236}">
                      <a16:creationId xmlns:a16="http://schemas.microsoft.com/office/drawing/2014/main" id="{3ED604E6-CB23-9743-91E5-8533B4B7A72B}"/>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A2E4A2BB-C62B-1749-BC16-92523AF9A4B5}"/>
                  </a:ext>
                </a:extLst>
              </p:cNvPr>
              <p:cNvSpPr txBox="1"/>
              <p:nvPr/>
            </p:nvSpPr>
            <p:spPr>
              <a:xfrm>
                <a:off x="2859764" y="1731618"/>
                <a:ext cx="287258" cy="276999"/>
              </a:xfrm>
              <a:prstGeom prst="rect">
                <a:avLst/>
              </a:prstGeom>
              <a:noFill/>
            </p:spPr>
            <p:txBody>
              <a:bodyPr wrap="none" rtlCol="0">
                <a:spAutoFit/>
              </a:bodyPr>
              <a:lstStyle/>
              <a:p>
                <a:r>
                  <a:rPr lang="en-US" sz="1200" dirty="0"/>
                  <a:t>A</a:t>
                </a:r>
                <a:endParaRPr lang="en-US" dirty="0"/>
              </a:p>
            </p:txBody>
          </p:sp>
          <p:sp>
            <p:nvSpPr>
              <p:cNvPr id="41" name="TextBox 40">
                <a:extLst>
                  <a:ext uri="{FF2B5EF4-FFF2-40B4-BE49-F238E27FC236}">
                    <a16:creationId xmlns:a16="http://schemas.microsoft.com/office/drawing/2014/main" id="{E19B0767-DCA4-3141-B5FC-AF82AFF881EB}"/>
                  </a:ext>
                </a:extLst>
              </p:cNvPr>
              <p:cNvSpPr txBox="1"/>
              <p:nvPr/>
            </p:nvSpPr>
            <p:spPr>
              <a:xfrm>
                <a:off x="2859764" y="2183507"/>
                <a:ext cx="287258" cy="276999"/>
              </a:xfrm>
              <a:prstGeom prst="rect">
                <a:avLst/>
              </a:prstGeom>
              <a:noFill/>
            </p:spPr>
            <p:txBody>
              <a:bodyPr wrap="none" rtlCol="0">
                <a:spAutoFit/>
              </a:bodyPr>
              <a:lstStyle/>
              <a:p>
                <a:r>
                  <a:rPr lang="en-US" sz="1200" dirty="0"/>
                  <a:t>B</a:t>
                </a:r>
                <a:endParaRPr lang="en-US" dirty="0"/>
              </a:p>
            </p:txBody>
          </p:sp>
          <p:cxnSp>
            <p:nvCxnSpPr>
              <p:cNvPr id="42" name="Straight Connector 41">
                <a:extLst>
                  <a:ext uri="{FF2B5EF4-FFF2-40B4-BE49-F238E27FC236}">
                    <a16:creationId xmlns:a16="http://schemas.microsoft.com/office/drawing/2014/main" id="{02A7DF86-B626-8B42-9711-708F8B9213A6}"/>
                  </a:ext>
                </a:extLst>
              </p:cNvPr>
              <p:cNvCxnSpPr>
                <a:cxnSpLocks/>
              </p:cNvCxnSpPr>
              <p:nvPr/>
            </p:nvCxnSpPr>
            <p:spPr>
              <a:xfrm flipV="1">
                <a:off x="3129660" y="1870117"/>
                <a:ext cx="11793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4BAA80-73C8-1F4A-A2AE-EE70F3F20C2E}"/>
                  </a:ext>
                </a:extLst>
              </p:cNvPr>
              <p:cNvCxnSpPr>
                <a:cxnSpLocks/>
              </p:cNvCxnSpPr>
              <p:nvPr/>
            </p:nvCxnSpPr>
            <p:spPr>
              <a:xfrm flipV="1">
                <a:off x="3308083" y="187011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F3C454-864B-054E-BB69-7C5993C1351B}"/>
                  </a:ext>
                </a:extLst>
              </p:cNvPr>
              <p:cNvCxnSpPr>
                <a:cxnSpLocks/>
              </p:cNvCxnSpPr>
              <p:nvPr/>
            </p:nvCxnSpPr>
            <p:spPr>
              <a:xfrm flipV="1">
                <a:off x="4297253" y="1866170"/>
                <a:ext cx="0" cy="153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8787C2B-E83A-2749-B883-E1E59517CB27}"/>
                  </a:ext>
                </a:extLst>
              </p:cNvPr>
              <p:cNvCxnSpPr/>
              <p:nvPr/>
            </p:nvCxnSpPr>
            <p:spPr>
              <a:xfrm flipV="1">
                <a:off x="3127255" y="2322005"/>
                <a:ext cx="24228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0C6DC43-1171-B141-817E-B7817359409C}"/>
                  </a:ext>
                </a:extLst>
              </p:cNvPr>
              <p:cNvSpPr txBox="1"/>
              <p:nvPr/>
            </p:nvSpPr>
            <p:spPr>
              <a:xfrm>
                <a:off x="5307308" y="1983651"/>
                <a:ext cx="287258" cy="276999"/>
              </a:xfrm>
              <a:prstGeom prst="rect">
                <a:avLst/>
              </a:prstGeom>
              <a:noFill/>
            </p:spPr>
            <p:txBody>
              <a:bodyPr wrap="none" rtlCol="0">
                <a:spAutoFit/>
              </a:bodyPr>
              <a:lstStyle/>
              <a:p>
                <a:r>
                  <a:rPr lang="en-US" sz="1200" dirty="0"/>
                  <a:t>X</a:t>
                </a:r>
                <a:endParaRPr lang="en-US" dirty="0"/>
              </a:p>
            </p:txBody>
          </p:sp>
        </p:grpSp>
        <p:sp>
          <p:nvSpPr>
            <p:cNvPr id="37" name="Oval 36">
              <a:extLst>
                <a:ext uri="{FF2B5EF4-FFF2-40B4-BE49-F238E27FC236}">
                  <a16:creationId xmlns:a16="http://schemas.microsoft.com/office/drawing/2014/main" id="{4772CD49-81B4-0B41-8566-3C844C4E175B}"/>
                </a:ext>
              </a:extLst>
            </p:cNvPr>
            <p:cNvSpPr/>
            <p:nvPr/>
          </p:nvSpPr>
          <p:spPr>
            <a:xfrm>
              <a:off x="3165429" y="770397"/>
              <a:ext cx="94594" cy="94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984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F925-0B9F-5D4F-B7C8-26AA36773EC4}"/>
              </a:ext>
            </a:extLst>
          </p:cNvPr>
          <p:cNvSpPr>
            <a:spLocks noGrp="1"/>
          </p:cNvSpPr>
          <p:nvPr>
            <p:ph type="title"/>
          </p:nvPr>
        </p:nvSpPr>
        <p:spPr>
          <a:xfrm>
            <a:off x="2353768" y="81102"/>
            <a:ext cx="2934191" cy="645300"/>
          </a:xfrm>
        </p:spPr>
        <p:txBody>
          <a:bodyPr/>
          <a:lstStyle/>
          <a:p>
            <a:r>
              <a:rPr lang="en-US" sz="3200" dirty="0"/>
              <a:t>An Example:</a:t>
            </a:r>
          </a:p>
        </p:txBody>
      </p:sp>
      <p:sp>
        <p:nvSpPr>
          <p:cNvPr id="3" name="Text Placeholder 2">
            <a:extLst>
              <a:ext uri="{FF2B5EF4-FFF2-40B4-BE49-F238E27FC236}">
                <a16:creationId xmlns:a16="http://schemas.microsoft.com/office/drawing/2014/main" id="{601F9E51-19C1-B847-A275-1C86B3B545A2}"/>
              </a:ext>
            </a:extLst>
          </p:cNvPr>
          <p:cNvSpPr>
            <a:spLocks noGrp="1"/>
          </p:cNvSpPr>
          <p:nvPr>
            <p:ph type="body" idx="1"/>
          </p:nvPr>
        </p:nvSpPr>
        <p:spPr>
          <a:xfrm>
            <a:off x="1479330" y="609920"/>
            <a:ext cx="3977200" cy="1659900"/>
          </a:xfrm>
        </p:spPr>
        <p:txBody>
          <a:bodyPr/>
          <a:lstStyle/>
          <a:p>
            <a:r>
              <a:rPr lang="en-US" sz="2000" dirty="0"/>
              <a:t>Find a </a:t>
            </a:r>
            <a:r>
              <a:rPr lang="en-US" sz="2000" i="1" dirty="0"/>
              <a:t>better</a:t>
            </a:r>
            <a:r>
              <a:rPr lang="en-US" sz="2000" dirty="0"/>
              <a:t> equivalent circuit for the one shown below: </a:t>
            </a:r>
          </a:p>
        </p:txBody>
      </p:sp>
      <p:sp>
        <p:nvSpPr>
          <p:cNvPr id="4" name="Slide Number Placeholder 3">
            <a:extLst>
              <a:ext uri="{FF2B5EF4-FFF2-40B4-BE49-F238E27FC236}">
                <a16:creationId xmlns:a16="http://schemas.microsoft.com/office/drawing/2014/main" id="{E3EEB859-C64E-4A40-BBC2-A141A5E58106}"/>
              </a:ext>
            </a:extLst>
          </p:cNvPr>
          <p:cNvSpPr>
            <a:spLocks noGrp="1"/>
          </p:cNvSpPr>
          <p:nvPr>
            <p:ph type="sldNum" idx="10"/>
          </p:nvPr>
        </p:nvSpPr>
        <p:spPr/>
        <p:txBody>
          <a:bodyPr/>
          <a:lstStyle/>
          <a:p>
            <a:pPr>
              <a:defRPr/>
            </a:pPr>
            <a:fld id="{E254D74D-04A3-DC41-85BE-66EE1B054D78}" type="slidenum">
              <a:rPr lang="en-US" altLang="en-US" smtClean="0"/>
              <a:pPr>
                <a:defRPr/>
              </a:pPr>
              <a:t>8</a:t>
            </a:fld>
            <a:endParaRPr lang="en-US" alt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49C04D9-68FF-AF4D-B54F-11D73A747708}"/>
                  </a:ext>
                </a:extLst>
              </p:cNvPr>
              <p:cNvSpPr txBox="1"/>
              <p:nvPr/>
            </p:nvSpPr>
            <p:spPr>
              <a:xfrm>
                <a:off x="1921464" y="3264752"/>
                <a:ext cx="19203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r>
                        <a:rPr lang="en-US" sz="2400" b="0" i="1" smtClean="0">
                          <a:latin typeface="Cambria Math" panose="02040503050406030204" pitchFamily="18" charset="0"/>
                        </a:rPr>
                        <m:t>𝐴</m:t>
                      </m:r>
                    </m:oMath>
                  </m:oMathPara>
                </a14:m>
                <a:endParaRPr lang="en-US" sz="2400" dirty="0"/>
              </a:p>
            </p:txBody>
          </p:sp>
        </mc:Choice>
        <mc:Fallback xmlns="">
          <p:sp>
            <p:nvSpPr>
              <p:cNvPr id="25" name="TextBox 24">
                <a:extLst>
                  <a:ext uri="{FF2B5EF4-FFF2-40B4-BE49-F238E27FC236}">
                    <a16:creationId xmlns:a16="http://schemas.microsoft.com/office/drawing/2014/main" id="{149C04D9-68FF-AF4D-B54F-11D73A747708}"/>
                  </a:ext>
                </a:extLst>
              </p:cNvPr>
              <p:cNvSpPr txBox="1">
                <a:spLocks noRot="1" noChangeAspect="1" noMove="1" noResize="1" noEditPoints="1" noAdjustHandles="1" noChangeArrowheads="1" noChangeShapeType="1" noTextEdit="1"/>
              </p:cNvSpPr>
              <p:nvPr/>
            </p:nvSpPr>
            <p:spPr>
              <a:xfrm>
                <a:off x="1921464" y="3264752"/>
                <a:ext cx="1920334" cy="369332"/>
              </a:xfrm>
              <a:prstGeom prst="rect">
                <a:avLst/>
              </a:prstGeom>
              <a:blipFill>
                <a:blip r:embed="rId3"/>
                <a:stretch>
                  <a:fillRect l="-3289" r="-263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7DE0BE4-7B70-404E-8557-E8B57FE61A0A}"/>
                  </a:ext>
                </a:extLst>
              </p:cNvPr>
              <p:cNvSpPr txBox="1"/>
              <p:nvPr/>
            </p:nvSpPr>
            <p:spPr>
              <a:xfrm>
                <a:off x="5575391" y="3717889"/>
                <a:ext cx="8899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𝐴</m:t>
                      </m:r>
                    </m:oMath>
                  </m:oMathPara>
                </a14:m>
                <a:endParaRPr lang="en-US" sz="2400" dirty="0"/>
              </a:p>
            </p:txBody>
          </p:sp>
        </mc:Choice>
        <mc:Fallback xmlns="">
          <p:sp>
            <p:nvSpPr>
              <p:cNvPr id="34" name="TextBox 33">
                <a:extLst>
                  <a:ext uri="{FF2B5EF4-FFF2-40B4-BE49-F238E27FC236}">
                    <a16:creationId xmlns:a16="http://schemas.microsoft.com/office/drawing/2014/main" id="{B7DE0BE4-7B70-404E-8557-E8B57FE61A0A}"/>
                  </a:ext>
                </a:extLst>
              </p:cNvPr>
              <p:cNvSpPr txBox="1">
                <a:spLocks noRot="1" noChangeAspect="1" noMove="1" noResize="1" noEditPoints="1" noAdjustHandles="1" noChangeArrowheads="1" noChangeShapeType="1" noTextEdit="1"/>
              </p:cNvSpPr>
              <p:nvPr/>
            </p:nvSpPr>
            <p:spPr>
              <a:xfrm>
                <a:off x="5575391" y="3717889"/>
                <a:ext cx="889987" cy="369332"/>
              </a:xfrm>
              <a:prstGeom prst="rect">
                <a:avLst/>
              </a:prstGeom>
              <a:blipFill>
                <a:blip r:embed="rId4"/>
                <a:stretch>
                  <a:fillRect l="-7042" r="-5634" b="-6667"/>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5FDF8FF7-31DD-C041-B0D0-F05E8EEBEBA3}"/>
              </a:ext>
            </a:extLst>
          </p:cNvPr>
          <p:cNvGrpSpPr/>
          <p:nvPr/>
        </p:nvGrpSpPr>
        <p:grpSpPr>
          <a:xfrm>
            <a:off x="800485" y="4024591"/>
            <a:ext cx="2734802" cy="728888"/>
            <a:chOff x="2756247" y="679195"/>
            <a:chExt cx="2734802" cy="728888"/>
          </a:xfrm>
        </p:grpSpPr>
        <p:grpSp>
          <p:nvGrpSpPr>
            <p:cNvPr id="36" name="Group 35">
              <a:extLst>
                <a:ext uri="{FF2B5EF4-FFF2-40B4-BE49-F238E27FC236}">
                  <a16:creationId xmlns:a16="http://schemas.microsoft.com/office/drawing/2014/main" id="{81DDAA4C-537F-E944-8481-B26FB1D2D9A0}"/>
                </a:ext>
              </a:extLst>
            </p:cNvPr>
            <p:cNvGrpSpPr/>
            <p:nvPr/>
          </p:nvGrpSpPr>
          <p:grpSpPr>
            <a:xfrm>
              <a:off x="2756247" y="679195"/>
              <a:ext cx="2734802" cy="728888"/>
              <a:chOff x="2859764" y="1731618"/>
              <a:chExt cx="2734802" cy="728888"/>
            </a:xfrm>
          </p:grpSpPr>
          <p:grpSp>
            <p:nvGrpSpPr>
              <p:cNvPr id="38" name="Group 37">
                <a:extLst>
                  <a:ext uri="{FF2B5EF4-FFF2-40B4-BE49-F238E27FC236}">
                    <a16:creationId xmlns:a16="http://schemas.microsoft.com/office/drawing/2014/main" id="{F46B12AB-261A-6E45-8AFB-D30AE7E97586}"/>
                  </a:ext>
                </a:extLst>
              </p:cNvPr>
              <p:cNvGrpSpPr>
                <a:grpSpLocks noChangeAspect="1"/>
              </p:cNvGrpSpPr>
              <p:nvPr/>
            </p:nvGrpSpPr>
            <p:grpSpPr>
              <a:xfrm>
                <a:off x="3301262" y="2008617"/>
                <a:ext cx="1007735" cy="413735"/>
                <a:chOff x="3675121" y="3048834"/>
                <a:chExt cx="1762475" cy="723601"/>
              </a:xfrm>
            </p:grpSpPr>
            <p:cxnSp>
              <p:nvCxnSpPr>
                <p:cNvPr id="51" name="Straight Connector 50">
                  <a:extLst>
                    <a:ext uri="{FF2B5EF4-FFF2-40B4-BE49-F238E27FC236}">
                      <a16:creationId xmlns:a16="http://schemas.microsoft.com/office/drawing/2014/main" id="{4F796310-CF88-E84F-B34A-7F1BF68011F4}"/>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E7A5F8-4764-A242-A99D-1D47DB0E2AFA}"/>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F73008-7363-B745-9E7B-F27FCF15D7FE}"/>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C64C468-CB69-DE48-B57B-3AC101C75765}"/>
                    </a:ext>
                  </a:extLst>
                </p:cNvPr>
                <p:cNvGrpSpPr/>
                <p:nvPr/>
              </p:nvGrpSpPr>
              <p:grpSpPr>
                <a:xfrm>
                  <a:off x="3990333" y="3048834"/>
                  <a:ext cx="1016928" cy="723601"/>
                  <a:chOff x="3990333" y="3048834"/>
                  <a:chExt cx="1016928" cy="723601"/>
                </a:xfrm>
              </p:grpSpPr>
              <p:sp>
                <p:nvSpPr>
                  <p:cNvPr id="55" name="Stored Data 71">
                    <a:extLst>
                      <a:ext uri="{FF2B5EF4-FFF2-40B4-BE49-F238E27FC236}">
                        <a16:creationId xmlns:a16="http://schemas.microsoft.com/office/drawing/2014/main" id="{0CB4E001-2C3A-174D-BBA0-AF247060D51C}"/>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tored Data 71">
                    <a:extLst>
                      <a:ext uri="{FF2B5EF4-FFF2-40B4-BE49-F238E27FC236}">
                        <a16:creationId xmlns:a16="http://schemas.microsoft.com/office/drawing/2014/main" id="{A77AE359-F698-4142-A940-811C5C273423}"/>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9" name="Group 38">
                <a:extLst>
                  <a:ext uri="{FF2B5EF4-FFF2-40B4-BE49-F238E27FC236}">
                    <a16:creationId xmlns:a16="http://schemas.microsoft.com/office/drawing/2014/main" id="{BCC6C2C9-8DA5-3E4C-B41B-C6F45FCEC06C}"/>
                  </a:ext>
                </a:extLst>
              </p:cNvPr>
              <p:cNvGrpSpPr>
                <a:grpSpLocks noChangeAspect="1"/>
              </p:cNvGrpSpPr>
              <p:nvPr/>
            </p:nvGrpSpPr>
            <p:grpSpPr>
              <a:xfrm>
                <a:off x="4290811" y="1902128"/>
                <a:ext cx="1005605" cy="432558"/>
                <a:chOff x="4042896" y="1715660"/>
                <a:chExt cx="1722940" cy="741118"/>
              </a:xfrm>
            </p:grpSpPr>
            <p:cxnSp>
              <p:nvCxnSpPr>
                <p:cNvPr id="47" name="Straight Connector 46">
                  <a:extLst>
                    <a:ext uri="{FF2B5EF4-FFF2-40B4-BE49-F238E27FC236}">
                      <a16:creationId xmlns:a16="http://schemas.microsoft.com/office/drawing/2014/main" id="{D89BAAD1-B4F0-8E45-9212-6BB36FF0B24D}"/>
                    </a:ext>
                  </a:extLst>
                </p:cNvPr>
                <p:cNvCxnSpPr/>
                <p:nvPr/>
              </p:nvCxnSpPr>
              <p:spPr>
                <a:xfrm flipV="1">
                  <a:off x="4042896" y="226640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E99B65-A011-B546-8B74-B0A1DBA852A7}"/>
                    </a:ext>
                  </a:extLst>
                </p:cNvPr>
                <p:cNvCxnSpPr/>
                <p:nvPr/>
              </p:nvCxnSpPr>
              <p:spPr>
                <a:xfrm flipV="1">
                  <a:off x="4042896" y="190305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5FDB568-62C8-C64B-AF45-7B681B95DEB7}"/>
                    </a:ext>
                  </a:extLst>
                </p:cNvPr>
                <p:cNvCxnSpPr>
                  <a:cxnSpLocks/>
                </p:cNvCxnSpPr>
                <p:nvPr/>
              </p:nvCxnSpPr>
              <p:spPr>
                <a:xfrm flipV="1">
                  <a:off x="5346319" y="2086217"/>
                  <a:ext cx="419517" cy="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Delay 49">
                  <a:extLst>
                    <a:ext uri="{FF2B5EF4-FFF2-40B4-BE49-F238E27FC236}">
                      <a16:creationId xmlns:a16="http://schemas.microsoft.com/office/drawing/2014/main" id="{3ED604E6-CB23-9743-91E5-8533B4B7A72B}"/>
                    </a:ext>
                  </a:extLst>
                </p:cNvPr>
                <p:cNvSpPr/>
                <p:nvPr/>
              </p:nvSpPr>
              <p:spPr>
                <a:xfrm>
                  <a:off x="4451796" y="1715660"/>
                  <a:ext cx="882699" cy="741118"/>
                </a:xfrm>
                <a:prstGeom prst="flowChartDelay">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A2E4A2BB-C62B-1749-BC16-92523AF9A4B5}"/>
                  </a:ext>
                </a:extLst>
              </p:cNvPr>
              <p:cNvSpPr txBox="1"/>
              <p:nvPr/>
            </p:nvSpPr>
            <p:spPr>
              <a:xfrm>
                <a:off x="2859764" y="1731618"/>
                <a:ext cx="287258" cy="276999"/>
              </a:xfrm>
              <a:prstGeom prst="rect">
                <a:avLst/>
              </a:prstGeom>
              <a:noFill/>
            </p:spPr>
            <p:txBody>
              <a:bodyPr wrap="none" rtlCol="0">
                <a:spAutoFit/>
              </a:bodyPr>
              <a:lstStyle/>
              <a:p>
                <a:r>
                  <a:rPr lang="en-US" sz="1200" dirty="0"/>
                  <a:t>A</a:t>
                </a:r>
                <a:endParaRPr lang="en-US" dirty="0"/>
              </a:p>
            </p:txBody>
          </p:sp>
          <p:sp>
            <p:nvSpPr>
              <p:cNvPr id="41" name="TextBox 40">
                <a:extLst>
                  <a:ext uri="{FF2B5EF4-FFF2-40B4-BE49-F238E27FC236}">
                    <a16:creationId xmlns:a16="http://schemas.microsoft.com/office/drawing/2014/main" id="{E19B0767-DCA4-3141-B5FC-AF82AFF881EB}"/>
                  </a:ext>
                </a:extLst>
              </p:cNvPr>
              <p:cNvSpPr txBox="1"/>
              <p:nvPr/>
            </p:nvSpPr>
            <p:spPr>
              <a:xfrm>
                <a:off x="2859764" y="2183507"/>
                <a:ext cx="287258" cy="276999"/>
              </a:xfrm>
              <a:prstGeom prst="rect">
                <a:avLst/>
              </a:prstGeom>
              <a:noFill/>
            </p:spPr>
            <p:txBody>
              <a:bodyPr wrap="none" rtlCol="0">
                <a:spAutoFit/>
              </a:bodyPr>
              <a:lstStyle/>
              <a:p>
                <a:r>
                  <a:rPr lang="en-US" sz="1200" dirty="0"/>
                  <a:t>B</a:t>
                </a:r>
                <a:endParaRPr lang="en-US" dirty="0"/>
              </a:p>
            </p:txBody>
          </p:sp>
          <p:cxnSp>
            <p:nvCxnSpPr>
              <p:cNvPr id="42" name="Straight Connector 41">
                <a:extLst>
                  <a:ext uri="{FF2B5EF4-FFF2-40B4-BE49-F238E27FC236}">
                    <a16:creationId xmlns:a16="http://schemas.microsoft.com/office/drawing/2014/main" id="{02A7DF86-B626-8B42-9711-708F8B9213A6}"/>
                  </a:ext>
                </a:extLst>
              </p:cNvPr>
              <p:cNvCxnSpPr>
                <a:cxnSpLocks/>
              </p:cNvCxnSpPr>
              <p:nvPr/>
            </p:nvCxnSpPr>
            <p:spPr>
              <a:xfrm flipV="1">
                <a:off x="3129660" y="1870117"/>
                <a:ext cx="11793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4BAA80-73C8-1F4A-A2AE-EE70F3F20C2E}"/>
                  </a:ext>
                </a:extLst>
              </p:cNvPr>
              <p:cNvCxnSpPr>
                <a:cxnSpLocks/>
              </p:cNvCxnSpPr>
              <p:nvPr/>
            </p:nvCxnSpPr>
            <p:spPr>
              <a:xfrm flipV="1">
                <a:off x="3308083" y="187011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F3C454-864B-054E-BB69-7C5993C1351B}"/>
                  </a:ext>
                </a:extLst>
              </p:cNvPr>
              <p:cNvCxnSpPr>
                <a:cxnSpLocks/>
              </p:cNvCxnSpPr>
              <p:nvPr/>
            </p:nvCxnSpPr>
            <p:spPr>
              <a:xfrm flipV="1">
                <a:off x="4297253" y="1866170"/>
                <a:ext cx="0" cy="1536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8787C2B-E83A-2749-B883-E1E59517CB27}"/>
                  </a:ext>
                </a:extLst>
              </p:cNvPr>
              <p:cNvCxnSpPr/>
              <p:nvPr/>
            </p:nvCxnSpPr>
            <p:spPr>
              <a:xfrm flipV="1">
                <a:off x="3127255" y="2322005"/>
                <a:ext cx="24228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0C6DC43-1171-B141-817E-B7817359409C}"/>
                  </a:ext>
                </a:extLst>
              </p:cNvPr>
              <p:cNvSpPr txBox="1"/>
              <p:nvPr/>
            </p:nvSpPr>
            <p:spPr>
              <a:xfrm>
                <a:off x="5307308" y="1983651"/>
                <a:ext cx="287258" cy="276999"/>
              </a:xfrm>
              <a:prstGeom prst="rect">
                <a:avLst/>
              </a:prstGeom>
              <a:noFill/>
            </p:spPr>
            <p:txBody>
              <a:bodyPr wrap="none" rtlCol="0">
                <a:spAutoFit/>
              </a:bodyPr>
              <a:lstStyle/>
              <a:p>
                <a:r>
                  <a:rPr lang="en-US" sz="1200" dirty="0"/>
                  <a:t>X</a:t>
                </a:r>
                <a:endParaRPr lang="en-US" dirty="0"/>
              </a:p>
            </p:txBody>
          </p:sp>
        </p:grpSp>
        <p:sp>
          <p:nvSpPr>
            <p:cNvPr id="37" name="Oval 36">
              <a:extLst>
                <a:ext uri="{FF2B5EF4-FFF2-40B4-BE49-F238E27FC236}">
                  <a16:creationId xmlns:a16="http://schemas.microsoft.com/office/drawing/2014/main" id="{4772CD49-81B4-0B41-8566-3C844C4E175B}"/>
                </a:ext>
              </a:extLst>
            </p:cNvPr>
            <p:cNvSpPr/>
            <p:nvPr/>
          </p:nvSpPr>
          <p:spPr>
            <a:xfrm>
              <a:off x="3165429" y="770397"/>
              <a:ext cx="94594" cy="945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33DA672A-1E71-F045-A5CF-DBD4F44D4115}"/>
              </a:ext>
            </a:extLst>
          </p:cNvPr>
          <p:cNvGrpSpPr/>
          <p:nvPr/>
        </p:nvGrpSpPr>
        <p:grpSpPr>
          <a:xfrm>
            <a:off x="5739610" y="4691773"/>
            <a:ext cx="1719129" cy="277000"/>
            <a:chOff x="2908647" y="1702859"/>
            <a:chExt cx="1719129" cy="277000"/>
          </a:xfrm>
        </p:grpSpPr>
        <p:grpSp>
          <p:nvGrpSpPr>
            <p:cNvPr id="58" name="Group 57">
              <a:extLst>
                <a:ext uri="{FF2B5EF4-FFF2-40B4-BE49-F238E27FC236}">
                  <a16:creationId xmlns:a16="http://schemas.microsoft.com/office/drawing/2014/main" id="{9405FFB3-D609-3A40-85ED-5178A9A45040}"/>
                </a:ext>
              </a:extLst>
            </p:cNvPr>
            <p:cNvGrpSpPr/>
            <p:nvPr/>
          </p:nvGrpSpPr>
          <p:grpSpPr>
            <a:xfrm>
              <a:off x="2908647" y="1702860"/>
              <a:ext cx="1449233" cy="276999"/>
              <a:chOff x="2908647" y="1702860"/>
              <a:chExt cx="1449233" cy="276999"/>
            </a:xfrm>
          </p:grpSpPr>
          <p:sp>
            <p:nvSpPr>
              <p:cNvPr id="60" name="TextBox 59">
                <a:extLst>
                  <a:ext uri="{FF2B5EF4-FFF2-40B4-BE49-F238E27FC236}">
                    <a16:creationId xmlns:a16="http://schemas.microsoft.com/office/drawing/2014/main" id="{77E6E832-8F84-A34A-9333-B645DE50E2B8}"/>
                  </a:ext>
                </a:extLst>
              </p:cNvPr>
              <p:cNvSpPr txBox="1"/>
              <p:nvPr/>
            </p:nvSpPr>
            <p:spPr>
              <a:xfrm>
                <a:off x="2908647" y="1702860"/>
                <a:ext cx="287258" cy="276999"/>
              </a:xfrm>
              <a:prstGeom prst="rect">
                <a:avLst/>
              </a:prstGeom>
              <a:noFill/>
            </p:spPr>
            <p:txBody>
              <a:bodyPr wrap="none" rtlCol="0">
                <a:spAutoFit/>
              </a:bodyPr>
              <a:lstStyle/>
              <a:p>
                <a:r>
                  <a:rPr lang="en-US" sz="1200" dirty="0"/>
                  <a:t>A</a:t>
                </a:r>
                <a:endParaRPr lang="en-US" dirty="0"/>
              </a:p>
            </p:txBody>
          </p:sp>
          <p:cxnSp>
            <p:nvCxnSpPr>
              <p:cNvPr id="61" name="Straight Connector 60">
                <a:extLst>
                  <a:ext uri="{FF2B5EF4-FFF2-40B4-BE49-F238E27FC236}">
                    <a16:creationId xmlns:a16="http://schemas.microsoft.com/office/drawing/2014/main" id="{2736EB0F-6ED6-474F-B1CA-67E341BC5544}"/>
                  </a:ext>
                </a:extLst>
              </p:cNvPr>
              <p:cNvCxnSpPr>
                <a:cxnSpLocks/>
              </p:cNvCxnSpPr>
              <p:nvPr/>
            </p:nvCxnSpPr>
            <p:spPr>
              <a:xfrm flipV="1">
                <a:off x="3178543" y="1841359"/>
                <a:ext cx="117933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71F7890D-F532-E946-AF17-A8D7EB639E74}"/>
                </a:ext>
              </a:extLst>
            </p:cNvPr>
            <p:cNvSpPr txBox="1"/>
            <p:nvPr/>
          </p:nvSpPr>
          <p:spPr>
            <a:xfrm>
              <a:off x="4340518" y="1702859"/>
              <a:ext cx="287258" cy="276999"/>
            </a:xfrm>
            <a:prstGeom prst="rect">
              <a:avLst/>
            </a:prstGeom>
            <a:noFill/>
          </p:spPr>
          <p:txBody>
            <a:bodyPr wrap="none" rtlCol="0">
              <a:spAutoFit/>
            </a:bodyPr>
            <a:lstStyle/>
            <a:p>
              <a:r>
                <a:rPr lang="en-US" sz="1200" dirty="0"/>
                <a:t>X</a:t>
              </a:r>
              <a:endParaRPr lang="en-US" dirty="0"/>
            </a:p>
          </p:txBody>
        </p:sp>
      </p:grpSp>
      <p:sp>
        <p:nvSpPr>
          <p:cNvPr id="62" name="Freeform 61">
            <a:extLst>
              <a:ext uri="{FF2B5EF4-FFF2-40B4-BE49-F238E27FC236}">
                <a16:creationId xmlns:a16="http://schemas.microsoft.com/office/drawing/2014/main" id="{26D493CD-2088-E746-9E94-994AB17DEBCC}"/>
              </a:ext>
            </a:extLst>
          </p:cNvPr>
          <p:cNvSpPr/>
          <p:nvPr/>
        </p:nvSpPr>
        <p:spPr>
          <a:xfrm rot="5400000" flipV="1">
            <a:off x="1390420" y="3509810"/>
            <a:ext cx="562837" cy="499251"/>
          </a:xfrm>
          <a:custGeom>
            <a:avLst/>
            <a:gdLst>
              <a:gd name="connsiteX0" fmla="*/ 7106 w 562837"/>
              <a:gd name="connsiteY0" fmla="*/ 499251 h 499251"/>
              <a:gd name="connsiteX1" fmla="*/ 7106 w 562837"/>
              <a:gd name="connsiteY1" fmla="*/ 343747 h 499251"/>
              <a:gd name="connsiteX2" fmla="*/ 13351 w 562837"/>
              <a:gd name="connsiteY2" fmla="*/ 302824 h 499251"/>
              <a:gd name="connsiteX3" fmla="*/ 25839 w 562837"/>
              <a:gd name="connsiteY3" fmla="*/ 278271 h 499251"/>
              <a:gd name="connsiteX4" fmla="*/ 32083 w 562837"/>
              <a:gd name="connsiteY4" fmla="*/ 253717 h 499251"/>
              <a:gd name="connsiteX5" fmla="*/ 57060 w 562837"/>
              <a:gd name="connsiteY5" fmla="*/ 204611 h 499251"/>
              <a:gd name="connsiteX6" fmla="*/ 63303 w 562837"/>
              <a:gd name="connsiteY6" fmla="*/ 180058 h 499251"/>
              <a:gd name="connsiteX7" fmla="*/ 88280 w 562837"/>
              <a:gd name="connsiteY7" fmla="*/ 130951 h 499251"/>
              <a:gd name="connsiteX8" fmla="*/ 100768 w 562837"/>
              <a:gd name="connsiteY8" fmla="*/ 106398 h 499251"/>
              <a:gd name="connsiteX9" fmla="*/ 113257 w 562837"/>
              <a:gd name="connsiteY9" fmla="*/ 81844 h 499251"/>
              <a:gd name="connsiteX10" fmla="*/ 131989 w 562837"/>
              <a:gd name="connsiteY10" fmla="*/ 73659 h 499251"/>
              <a:gd name="connsiteX11" fmla="*/ 169454 w 562837"/>
              <a:gd name="connsiteY11" fmla="*/ 40922 h 499251"/>
              <a:gd name="connsiteX12" fmla="*/ 213164 w 562837"/>
              <a:gd name="connsiteY12" fmla="*/ 24553 h 499251"/>
              <a:gd name="connsiteX13" fmla="*/ 231896 w 562837"/>
              <a:gd name="connsiteY13" fmla="*/ 16369 h 499251"/>
              <a:gd name="connsiteX14" fmla="*/ 412977 w 562837"/>
              <a:gd name="connsiteY14" fmla="*/ 0 h 499251"/>
              <a:gd name="connsiteX15" fmla="*/ 562837 w 562837"/>
              <a:gd name="connsiteY15" fmla="*/ 8184 h 49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2837" h="499251" extrusionOk="0">
                <a:moveTo>
                  <a:pt x="7106" y="499251"/>
                </a:moveTo>
                <a:cubicBezTo>
                  <a:pt x="-6394" y="419840"/>
                  <a:pt x="-5384" y="452814"/>
                  <a:pt x="7106" y="343747"/>
                </a:cubicBezTo>
                <a:cubicBezTo>
                  <a:pt x="10482" y="330385"/>
                  <a:pt x="9234" y="315861"/>
                  <a:pt x="13351" y="302824"/>
                </a:cubicBezTo>
                <a:cubicBezTo>
                  <a:pt x="15429" y="294157"/>
                  <a:pt x="22346" y="287820"/>
                  <a:pt x="25839" y="278271"/>
                </a:cubicBezTo>
                <a:cubicBezTo>
                  <a:pt x="27406" y="269802"/>
                  <a:pt x="29937" y="261760"/>
                  <a:pt x="32083" y="253717"/>
                </a:cubicBezTo>
                <a:cubicBezTo>
                  <a:pt x="39373" y="236521"/>
                  <a:pt x="57060" y="204611"/>
                  <a:pt x="57060" y="204611"/>
                </a:cubicBezTo>
                <a:cubicBezTo>
                  <a:pt x="58001" y="196252"/>
                  <a:pt x="59154" y="188496"/>
                  <a:pt x="63303" y="180058"/>
                </a:cubicBezTo>
                <a:cubicBezTo>
                  <a:pt x="70287" y="159951"/>
                  <a:pt x="78045" y="149975"/>
                  <a:pt x="88280" y="130951"/>
                </a:cubicBezTo>
                <a:cubicBezTo>
                  <a:pt x="90213" y="123138"/>
                  <a:pt x="93725" y="117342"/>
                  <a:pt x="100768" y="106398"/>
                </a:cubicBezTo>
                <a:cubicBezTo>
                  <a:pt x="104565" y="98154"/>
                  <a:pt x="106503" y="85255"/>
                  <a:pt x="113257" y="81844"/>
                </a:cubicBezTo>
                <a:cubicBezTo>
                  <a:pt x="120047" y="79929"/>
                  <a:pt x="126261" y="78104"/>
                  <a:pt x="131989" y="73659"/>
                </a:cubicBezTo>
                <a:cubicBezTo>
                  <a:pt x="145368" y="64505"/>
                  <a:pt x="157132" y="49491"/>
                  <a:pt x="169454" y="40922"/>
                </a:cubicBezTo>
                <a:cubicBezTo>
                  <a:pt x="218105" y="18027"/>
                  <a:pt x="159141" y="41058"/>
                  <a:pt x="213164" y="24553"/>
                </a:cubicBezTo>
                <a:cubicBezTo>
                  <a:pt x="219157" y="22237"/>
                  <a:pt x="224385" y="17084"/>
                  <a:pt x="231896" y="16369"/>
                </a:cubicBezTo>
                <a:cubicBezTo>
                  <a:pt x="282084" y="5132"/>
                  <a:pt x="371656" y="1829"/>
                  <a:pt x="412977" y="0"/>
                </a:cubicBezTo>
                <a:cubicBezTo>
                  <a:pt x="521709" y="2649"/>
                  <a:pt x="466902" y="10683"/>
                  <a:pt x="562837" y="8184"/>
                </a:cubicBezTo>
              </a:path>
            </a:pathLst>
          </a:custGeom>
          <a:noFill/>
          <a:ln w="762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a:extLst>
              <a:ext uri="{FF2B5EF4-FFF2-40B4-BE49-F238E27FC236}">
                <a16:creationId xmlns:a16="http://schemas.microsoft.com/office/drawing/2014/main" id="{A06312E7-8EAF-8E4B-9F71-2831C071D268}"/>
              </a:ext>
            </a:extLst>
          </p:cNvPr>
          <p:cNvSpPr/>
          <p:nvPr/>
        </p:nvSpPr>
        <p:spPr>
          <a:xfrm rot="5400000" flipV="1">
            <a:off x="2337969" y="2481288"/>
            <a:ext cx="535550" cy="1014818"/>
          </a:xfrm>
          <a:custGeom>
            <a:avLst/>
            <a:gdLst>
              <a:gd name="connsiteX0" fmla="*/ 6762 w 535550"/>
              <a:gd name="connsiteY0" fmla="*/ 1014818 h 1014818"/>
              <a:gd name="connsiteX1" fmla="*/ 6762 w 535550"/>
              <a:gd name="connsiteY1" fmla="*/ 698728 h 1014818"/>
              <a:gd name="connsiteX2" fmla="*/ 12703 w 535550"/>
              <a:gd name="connsiteY2" fmla="*/ 615545 h 1014818"/>
              <a:gd name="connsiteX3" fmla="*/ 24586 w 535550"/>
              <a:gd name="connsiteY3" fmla="*/ 565636 h 1014818"/>
              <a:gd name="connsiteX4" fmla="*/ 30528 w 535550"/>
              <a:gd name="connsiteY4" fmla="*/ 515727 h 1014818"/>
              <a:gd name="connsiteX5" fmla="*/ 54293 w 535550"/>
              <a:gd name="connsiteY5" fmla="*/ 415909 h 1014818"/>
              <a:gd name="connsiteX6" fmla="*/ 60234 w 535550"/>
              <a:gd name="connsiteY6" fmla="*/ 366000 h 1014818"/>
              <a:gd name="connsiteX7" fmla="*/ 84001 w 535550"/>
              <a:gd name="connsiteY7" fmla="*/ 266182 h 1014818"/>
              <a:gd name="connsiteX8" fmla="*/ 95883 w 535550"/>
              <a:gd name="connsiteY8" fmla="*/ 216273 h 1014818"/>
              <a:gd name="connsiteX9" fmla="*/ 107766 w 535550"/>
              <a:gd name="connsiteY9" fmla="*/ 166364 h 1014818"/>
              <a:gd name="connsiteX10" fmla="*/ 125590 w 535550"/>
              <a:gd name="connsiteY10" fmla="*/ 149727 h 1014818"/>
              <a:gd name="connsiteX11" fmla="*/ 161239 w 535550"/>
              <a:gd name="connsiteY11" fmla="*/ 83182 h 1014818"/>
              <a:gd name="connsiteX12" fmla="*/ 202829 w 535550"/>
              <a:gd name="connsiteY12" fmla="*/ 49909 h 1014818"/>
              <a:gd name="connsiteX13" fmla="*/ 220654 w 535550"/>
              <a:gd name="connsiteY13" fmla="*/ 33273 h 1014818"/>
              <a:gd name="connsiteX14" fmla="*/ 392955 w 535550"/>
              <a:gd name="connsiteY14" fmla="*/ 0 h 1014818"/>
              <a:gd name="connsiteX15" fmla="*/ 535550 w 535550"/>
              <a:gd name="connsiteY15" fmla="*/ 16637 h 101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5550" h="1014818" extrusionOk="0">
                <a:moveTo>
                  <a:pt x="6762" y="1014818"/>
                </a:moveTo>
                <a:cubicBezTo>
                  <a:pt x="-4101" y="857086"/>
                  <a:pt x="-8587" y="920368"/>
                  <a:pt x="6762" y="698728"/>
                </a:cubicBezTo>
                <a:cubicBezTo>
                  <a:pt x="9125" y="670887"/>
                  <a:pt x="4167" y="642181"/>
                  <a:pt x="12703" y="615545"/>
                </a:cubicBezTo>
                <a:cubicBezTo>
                  <a:pt x="13869" y="598134"/>
                  <a:pt x="21248" y="584316"/>
                  <a:pt x="24586" y="565636"/>
                </a:cubicBezTo>
                <a:cubicBezTo>
                  <a:pt x="25235" y="548774"/>
                  <a:pt x="30304" y="532403"/>
                  <a:pt x="30528" y="515727"/>
                </a:cubicBezTo>
                <a:cubicBezTo>
                  <a:pt x="37464" y="480771"/>
                  <a:pt x="54293" y="415909"/>
                  <a:pt x="54293" y="415909"/>
                </a:cubicBezTo>
                <a:cubicBezTo>
                  <a:pt x="54645" y="399024"/>
                  <a:pt x="56348" y="382125"/>
                  <a:pt x="60234" y="366000"/>
                </a:cubicBezTo>
                <a:cubicBezTo>
                  <a:pt x="66558" y="325207"/>
                  <a:pt x="72420" y="304539"/>
                  <a:pt x="84001" y="266182"/>
                </a:cubicBezTo>
                <a:cubicBezTo>
                  <a:pt x="88065" y="246800"/>
                  <a:pt x="86815" y="238681"/>
                  <a:pt x="95883" y="216273"/>
                </a:cubicBezTo>
                <a:cubicBezTo>
                  <a:pt x="98918" y="199487"/>
                  <a:pt x="102192" y="173668"/>
                  <a:pt x="107766" y="166364"/>
                </a:cubicBezTo>
                <a:cubicBezTo>
                  <a:pt x="114095" y="161396"/>
                  <a:pt x="120124" y="158333"/>
                  <a:pt x="125590" y="149727"/>
                </a:cubicBezTo>
                <a:cubicBezTo>
                  <a:pt x="139563" y="132600"/>
                  <a:pt x="149125" y="97585"/>
                  <a:pt x="161239" y="83182"/>
                </a:cubicBezTo>
                <a:cubicBezTo>
                  <a:pt x="209148" y="38766"/>
                  <a:pt x="152349" y="83488"/>
                  <a:pt x="202829" y="49909"/>
                </a:cubicBezTo>
                <a:cubicBezTo>
                  <a:pt x="208713" y="45113"/>
                  <a:pt x="213966" y="35803"/>
                  <a:pt x="220654" y="33273"/>
                </a:cubicBezTo>
                <a:cubicBezTo>
                  <a:pt x="267549" y="10443"/>
                  <a:pt x="353248" y="3845"/>
                  <a:pt x="392955" y="0"/>
                </a:cubicBezTo>
                <a:cubicBezTo>
                  <a:pt x="496033" y="18655"/>
                  <a:pt x="446173" y="17901"/>
                  <a:pt x="535550" y="16637"/>
                </a:cubicBezTo>
              </a:path>
            </a:pathLst>
          </a:custGeom>
          <a:noFill/>
          <a:ln w="762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7006D290-474E-124F-BBE7-C45BBD047B9D}"/>
              </a:ext>
            </a:extLst>
          </p:cNvPr>
          <p:cNvSpPr txBox="1"/>
          <p:nvPr/>
        </p:nvSpPr>
        <p:spPr>
          <a:xfrm>
            <a:off x="5344963" y="3465097"/>
            <a:ext cx="1710212" cy="307777"/>
          </a:xfrm>
          <a:prstGeom prst="rect">
            <a:avLst/>
          </a:prstGeom>
          <a:noFill/>
        </p:spPr>
        <p:txBody>
          <a:bodyPr wrap="none" rtlCol="0">
            <a:spAutoFit/>
          </a:bodyPr>
          <a:lstStyle/>
          <a:p>
            <a:r>
              <a:rPr lang="en-US" dirty="0"/>
              <a:t>By Absorption AND</a:t>
            </a:r>
          </a:p>
        </p:txBody>
      </p:sp>
      <p:sp>
        <p:nvSpPr>
          <p:cNvPr id="66" name="Freeform 65">
            <a:extLst>
              <a:ext uri="{FF2B5EF4-FFF2-40B4-BE49-F238E27FC236}">
                <a16:creationId xmlns:a16="http://schemas.microsoft.com/office/drawing/2014/main" id="{6F52E6A7-05C2-9248-8858-8DDA6897CC6E}"/>
              </a:ext>
            </a:extLst>
          </p:cNvPr>
          <p:cNvSpPr/>
          <p:nvPr/>
        </p:nvSpPr>
        <p:spPr>
          <a:xfrm rot="10800000" flipV="1">
            <a:off x="6455546" y="3925886"/>
            <a:ext cx="287258" cy="798607"/>
          </a:xfrm>
          <a:custGeom>
            <a:avLst/>
            <a:gdLst>
              <a:gd name="connsiteX0" fmla="*/ 3627 w 287258"/>
              <a:gd name="connsiteY0" fmla="*/ 798607 h 798607"/>
              <a:gd name="connsiteX1" fmla="*/ 3627 w 287258"/>
              <a:gd name="connsiteY1" fmla="*/ 549861 h 798607"/>
              <a:gd name="connsiteX2" fmla="*/ 6814 w 287258"/>
              <a:gd name="connsiteY2" fmla="*/ 484401 h 798607"/>
              <a:gd name="connsiteX3" fmla="*/ 13187 w 287258"/>
              <a:gd name="connsiteY3" fmla="*/ 445125 h 798607"/>
              <a:gd name="connsiteX4" fmla="*/ 16374 w 287258"/>
              <a:gd name="connsiteY4" fmla="*/ 405849 h 798607"/>
              <a:gd name="connsiteX5" fmla="*/ 29122 w 287258"/>
              <a:gd name="connsiteY5" fmla="*/ 327298 h 798607"/>
              <a:gd name="connsiteX6" fmla="*/ 32308 w 287258"/>
              <a:gd name="connsiteY6" fmla="*/ 288022 h 798607"/>
              <a:gd name="connsiteX7" fmla="*/ 45056 w 287258"/>
              <a:gd name="connsiteY7" fmla="*/ 209471 h 798607"/>
              <a:gd name="connsiteX8" fmla="*/ 51429 w 287258"/>
              <a:gd name="connsiteY8" fmla="*/ 170195 h 798607"/>
              <a:gd name="connsiteX9" fmla="*/ 57803 w 287258"/>
              <a:gd name="connsiteY9" fmla="*/ 130919 h 798607"/>
              <a:gd name="connsiteX10" fmla="*/ 67364 w 287258"/>
              <a:gd name="connsiteY10" fmla="*/ 117827 h 798607"/>
              <a:gd name="connsiteX11" fmla="*/ 86485 w 287258"/>
              <a:gd name="connsiteY11" fmla="*/ 65459 h 798607"/>
              <a:gd name="connsiteX12" fmla="*/ 108793 w 287258"/>
              <a:gd name="connsiteY12" fmla="*/ 39275 h 798607"/>
              <a:gd name="connsiteX13" fmla="*/ 118354 w 287258"/>
              <a:gd name="connsiteY13" fmla="*/ 26184 h 798607"/>
              <a:gd name="connsiteX14" fmla="*/ 210773 w 287258"/>
              <a:gd name="connsiteY14" fmla="*/ 0 h 798607"/>
              <a:gd name="connsiteX15" fmla="*/ 287258 w 287258"/>
              <a:gd name="connsiteY15" fmla="*/ 13092 h 79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258" h="798607" extrusionOk="0">
                <a:moveTo>
                  <a:pt x="3627" y="798607"/>
                </a:moveTo>
                <a:cubicBezTo>
                  <a:pt x="-5649" y="672590"/>
                  <a:pt x="-2279" y="722781"/>
                  <a:pt x="3627" y="549861"/>
                </a:cubicBezTo>
                <a:cubicBezTo>
                  <a:pt x="4631" y="527831"/>
                  <a:pt x="4440" y="505251"/>
                  <a:pt x="6814" y="484401"/>
                </a:cubicBezTo>
                <a:cubicBezTo>
                  <a:pt x="7827" y="469993"/>
                  <a:pt x="11143" y="461027"/>
                  <a:pt x="13187" y="445125"/>
                </a:cubicBezTo>
                <a:cubicBezTo>
                  <a:pt x="12909" y="431808"/>
                  <a:pt x="15806" y="418421"/>
                  <a:pt x="16374" y="405849"/>
                </a:cubicBezTo>
                <a:cubicBezTo>
                  <a:pt x="20095" y="378341"/>
                  <a:pt x="29122" y="327298"/>
                  <a:pt x="29122" y="327298"/>
                </a:cubicBezTo>
                <a:cubicBezTo>
                  <a:pt x="29743" y="314139"/>
                  <a:pt x="29275" y="301406"/>
                  <a:pt x="32308" y="288022"/>
                </a:cubicBezTo>
                <a:cubicBezTo>
                  <a:pt x="35526" y="255727"/>
                  <a:pt x="39458" y="237529"/>
                  <a:pt x="45056" y="209471"/>
                </a:cubicBezTo>
                <a:cubicBezTo>
                  <a:pt x="43257" y="203205"/>
                  <a:pt x="51627" y="175085"/>
                  <a:pt x="51429" y="170195"/>
                </a:cubicBezTo>
                <a:cubicBezTo>
                  <a:pt x="53373" y="157075"/>
                  <a:pt x="55067" y="136630"/>
                  <a:pt x="57803" y="130919"/>
                </a:cubicBezTo>
                <a:cubicBezTo>
                  <a:pt x="61246" y="126936"/>
                  <a:pt x="64464" y="124912"/>
                  <a:pt x="67364" y="117827"/>
                </a:cubicBezTo>
                <a:cubicBezTo>
                  <a:pt x="74173" y="102718"/>
                  <a:pt x="80687" y="77210"/>
                  <a:pt x="86485" y="65459"/>
                </a:cubicBezTo>
                <a:cubicBezTo>
                  <a:pt x="114619" y="29509"/>
                  <a:pt x="81672" y="67968"/>
                  <a:pt x="108793" y="39275"/>
                </a:cubicBezTo>
                <a:cubicBezTo>
                  <a:pt x="111325" y="35599"/>
                  <a:pt x="114623" y="28164"/>
                  <a:pt x="118354" y="26184"/>
                </a:cubicBezTo>
                <a:cubicBezTo>
                  <a:pt x="141910" y="8137"/>
                  <a:pt x="189134" y="2732"/>
                  <a:pt x="210773" y="0"/>
                </a:cubicBezTo>
                <a:cubicBezTo>
                  <a:pt x="266120" y="14376"/>
                  <a:pt x="238788" y="14080"/>
                  <a:pt x="287258" y="13092"/>
                </a:cubicBezTo>
              </a:path>
            </a:pathLst>
          </a:custGeom>
          <a:noFill/>
          <a:ln w="762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DB8C39C-628C-E94D-9CDF-58DA8466395F}"/>
              </a:ext>
            </a:extLst>
          </p:cNvPr>
          <p:cNvSpPr txBox="1"/>
          <p:nvPr/>
        </p:nvSpPr>
        <p:spPr>
          <a:xfrm rot="20905430">
            <a:off x="5828392" y="337784"/>
            <a:ext cx="2280860" cy="830997"/>
          </a:xfrm>
          <a:prstGeom prst="rect">
            <a:avLst/>
          </a:prstGeom>
          <a:noFill/>
        </p:spPr>
        <p:txBody>
          <a:bodyPr wrap="square" rtlCol="0">
            <a:spAutoFit/>
          </a:bodyPr>
          <a:lstStyle/>
          <a:p>
            <a:r>
              <a:rPr lang="en-US" sz="1600" b="1" dirty="0">
                <a:latin typeface="Segoe Print" panose="02000800000000000000" pitchFamily="2" charset="0"/>
              </a:rPr>
              <a:t>Tip: </a:t>
            </a:r>
            <a:r>
              <a:rPr lang="en-US" sz="1600" dirty="0">
                <a:latin typeface="Segoe Print" panose="02000800000000000000" pitchFamily="2" charset="0"/>
              </a:rPr>
              <a:t>Use a truth table to double check your answers!</a:t>
            </a:r>
          </a:p>
        </p:txBody>
      </p:sp>
      <p:sp>
        <p:nvSpPr>
          <p:cNvPr id="81" name="TextBox 80">
            <a:extLst>
              <a:ext uri="{FF2B5EF4-FFF2-40B4-BE49-F238E27FC236}">
                <a16:creationId xmlns:a16="http://schemas.microsoft.com/office/drawing/2014/main" id="{5B25E3BB-545C-E944-B5DA-D5C056E1A107}"/>
              </a:ext>
            </a:extLst>
          </p:cNvPr>
          <p:cNvSpPr txBox="1"/>
          <p:nvPr/>
        </p:nvSpPr>
        <p:spPr>
          <a:xfrm>
            <a:off x="2069371" y="4515307"/>
            <a:ext cx="385498" cy="307777"/>
          </a:xfrm>
          <a:prstGeom prst="rect">
            <a:avLst/>
          </a:prstGeom>
          <a:noFill/>
        </p:spPr>
        <p:txBody>
          <a:bodyPr wrap="square">
            <a:spAutoFit/>
          </a:bodyPr>
          <a:lstStyle/>
          <a:p>
            <a:r>
              <a:rPr lang="en-US" sz="1400" dirty="0">
                <a:solidFill>
                  <a:srgbClr val="FF0000"/>
                </a:solidFill>
              </a:rPr>
              <a:t>C</a:t>
            </a:r>
            <a:endParaRPr lang="en-US" dirty="0"/>
          </a:p>
        </p:txBody>
      </p:sp>
      <p:sp>
        <p:nvSpPr>
          <p:cNvPr id="92" name="TextBox 91">
            <a:extLst>
              <a:ext uri="{FF2B5EF4-FFF2-40B4-BE49-F238E27FC236}">
                <a16:creationId xmlns:a16="http://schemas.microsoft.com/office/drawing/2014/main" id="{C32AD5DA-F877-844C-8731-3DE6EC538FDC}"/>
              </a:ext>
            </a:extLst>
          </p:cNvPr>
          <p:cNvSpPr txBox="1"/>
          <p:nvPr/>
        </p:nvSpPr>
        <p:spPr>
          <a:xfrm>
            <a:off x="2921540" y="3744698"/>
            <a:ext cx="385498" cy="307777"/>
          </a:xfrm>
          <a:prstGeom prst="rect">
            <a:avLst/>
          </a:prstGeom>
          <a:noFill/>
        </p:spPr>
        <p:txBody>
          <a:bodyPr wrap="square">
            <a:spAutoFit/>
          </a:bodyPr>
          <a:lstStyle/>
          <a:p>
            <a:r>
              <a:rPr lang="en-US" sz="1400" dirty="0">
                <a:solidFill>
                  <a:srgbClr val="FF0000"/>
                </a:solidFill>
              </a:rPr>
              <a:t>C</a:t>
            </a:r>
            <a:endParaRPr lang="en-US" dirty="0"/>
          </a:p>
        </p:txBody>
      </p:sp>
      <p:sp>
        <p:nvSpPr>
          <p:cNvPr id="7" name="Right Brace 6">
            <a:extLst>
              <a:ext uri="{FF2B5EF4-FFF2-40B4-BE49-F238E27FC236}">
                <a16:creationId xmlns:a16="http://schemas.microsoft.com/office/drawing/2014/main" id="{BF64830F-6D98-BB46-BAFE-59B1B4E8F6B3}"/>
              </a:ext>
            </a:extLst>
          </p:cNvPr>
          <p:cNvSpPr/>
          <p:nvPr/>
        </p:nvSpPr>
        <p:spPr>
          <a:xfrm rot="5400000">
            <a:off x="3002192" y="3226940"/>
            <a:ext cx="155448" cy="9144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5" name="Group 104">
            <a:extLst>
              <a:ext uri="{FF2B5EF4-FFF2-40B4-BE49-F238E27FC236}">
                <a16:creationId xmlns:a16="http://schemas.microsoft.com/office/drawing/2014/main" id="{09FBE808-3199-D24C-874D-69C0D60E1AD6}"/>
              </a:ext>
            </a:extLst>
          </p:cNvPr>
          <p:cNvGrpSpPr/>
          <p:nvPr/>
        </p:nvGrpSpPr>
        <p:grpSpPr>
          <a:xfrm>
            <a:off x="6436326" y="1084210"/>
            <a:ext cx="2547492" cy="1384995"/>
            <a:chOff x="5833549" y="546308"/>
            <a:chExt cx="2547492" cy="1384995"/>
          </a:xfrm>
        </p:grpSpPr>
        <p:grpSp>
          <p:nvGrpSpPr>
            <p:cNvPr id="106" name="Group 105">
              <a:extLst>
                <a:ext uri="{FF2B5EF4-FFF2-40B4-BE49-F238E27FC236}">
                  <a16:creationId xmlns:a16="http://schemas.microsoft.com/office/drawing/2014/main" id="{AD3A676F-895A-D744-B7FA-3C472F8075BC}"/>
                </a:ext>
              </a:extLst>
            </p:cNvPr>
            <p:cNvGrpSpPr/>
            <p:nvPr/>
          </p:nvGrpSpPr>
          <p:grpSpPr>
            <a:xfrm>
              <a:off x="5833549" y="546308"/>
              <a:ext cx="2547492" cy="1384995"/>
              <a:chOff x="5843488" y="546308"/>
              <a:chExt cx="2547492" cy="1384995"/>
            </a:xfrm>
          </p:grpSpPr>
          <p:grpSp>
            <p:nvGrpSpPr>
              <p:cNvPr id="108" name="Group 107">
                <a:extLst>
                  <a:ext uri="{FF2B5EF4-FFF2-40B4-BE49-F238E27FC236}">
                    <a16:creationId xmlns:a16="http://schemas.microsoft.com/office/drawing/2014/main" id="{9CE535FB-DF8C-664C-9692-F03BC9905F4A}"/>
                  </a:ext>
                </a:extLst>
              </p:cNvPr>
              <p:cNvGrpSpPr/>
              <p:nvPr/>
            </p:nvGrpSpPr>
            <p:grpSpPr>
              <a:xfrm>
                <a:off x="5843488" y="546308"/>
                <a:ext cx="2547492" cy="1384995"/>
                <a:chOff x="1047070" y="3336204"/>
                <a:chExt cx="2547492" cy="1384995"/>
              </a:xfrm>
            </p:grpSpPr>
            <p:sp>
              <p:nvSpPr>
                <p:cNvPr id="112" name="TextBox 111">
                  <a:extLst>
                    <a:ext uri="{FF2B5EF4-FFF2-40B4-BE49-F238E27FC236}">
                      <a16:creationId xmlns:a16="http://schemas.microsoft.com/office/drawing/2014/main" id="{1F0B47AF-88E7-914B-92BB-1C19336DD5EF}"/>
                    </a:ext>
                  </a:extLst>
                </p:cNvPr>
                <p:cNvSpPr txBox="1"/>
                <p:nvPr/>
              </p:nvSpPr>
              <p:spPr>
                <a:xfrm>
                  <a:off x="1047070" y="3336204"/>
                  <a:ext cx="2547492" cy="1384995"/>
                </a:xfrm>
                <a:prstGeom prst="rect">
                  <a:avLst/>
                </a:prstGeom>
                <a:noFill/>
              </p:spPr>
              <p:txBody>
                <a:bodyPr wrap="none" rtlCol="0">
                  <a:spAutoFit/>
                </a:bodyPr>
                <a:lstStyle/>
                <a:p>
                  <a:r>
                    <a:rPr lang="en-US" dirty="0">
                      <a:latin typeface="Courier" pitchFamily="2" charset="0"/>
                    </a:rPr>
                    <a:t>      </a:t>
                  </a:r>
                  <a:r>
                    <a:rPr lang="en-US" dirty="0">
                      <a:solidFill>
                        <a:srgbClr val="FF0000"/>
                      </a:solidFill>
                      <a:latin typeface="Courier" pitchFamily="2" charset="0"/>
                    </a:rPr>
                    <a:t>C</a:t>
                  </a:r>
                  <a:r>
                    <a:rPr lang="en-US" dirty="0">
                      <a:latin typeface="Courier" pitchFamily="2" charset="0"/>
                    </a:rPr>
                    <a:t>   X=</a:t>
                  </a:r>
                  <a:r>
                    <a:rPr lang="en-US" dirty="0">
                      <a:solidFill>
                        <a:srgbClr val="FF0000"/>
                      </a:solidFill>
                      <a:latin typeface="Courier" pitchFamily="2" charset="0"/>
                    </a:rPr>
                    <a:t>C</a:t>
                  </a:r>
                  <a:r>
                    <a:rPr lang="en-US" dirty="0">
                      <a:solidFill>
                        <a:srgbClr val="002060"/>
                      </a:solidFill>
                      <a:latin typeface="Courier" pitchFamily="2" charset="0"/>
                    </a:rPr>
                    <a:t>A</a:t>
                  </a:r>
                </a:p>
                <a:p>
                  <a:r>
                    <a:rPr lang="en-US" dirty="0">
                      <a:latin typeface="Courier" pitchFamily="2" charset="0"/>
                    </a:rPr>
                    <a:t>A B (A+B) X=(A+B)A X=A</a:t>
                  </a:r>
                </a:p>
                <a:p>
                  <a:r>
                    <a:rPr lang="en-US" dirty="0">
                      <a:latin typeface="Courier" pitchFamily="2" charset="0"/>
                    </a:rPr>
                    <a:t>0 0   0      0      0</a:t>
                  </a:r>
                </a:p>
                <a:p>
                  <a:r>
                    <a:rPr lang="en-US" dirty="0">
                      <a:latin typeface="Courier" pitchFamily="2" charset="0"/>
                    </a:rPr>
                    <a:t>0 1   1      0      0</a:t>
                  </a:r>
                </a:p>
                <a:p>
                  <a:r>
                    <a:rPr lang="en-US" dirty="0">
                      <a:latin typeface="Courier" pitchFamily="2" charset="0"/>
                    </a:rPr>
                    <a:t>1 0   1      1      1</a:t>
                  </a:r>
                </a:p>
                <a:p>
                  <a:r>
                    <a:rPr lang="en-US" dirty="0">
                      <a:latin typeface="Courier" pitchFamily="2" charset="0"/>
                    </a:rPr>
                    <a:t>1 1   1      1      1</a:t>
                  </a:r>
                </a:p>
              </p:txBody>
            </p:sp>
            <p:cxnSp>
              <p:nvCxnSpPr>
                <p:cNvPr id="113" name="Straight Connector 112">
                  <a:extLst>
                    <a:ext uri="{FF2B5EF4-FFF2-40B4-BE49-F238E27FC236}">
                      <a16:creationId xmlns:a16="http://schemas.microsoft.com/office/drawing/2014/main" id="{11786F04-425E-674C-B8D1-F6D26C93CC45}"/>
                    </a:ext>
                  </a:extLst>
                </p:cNvPr>
                <p:cNvCxnSpPr>
                  <a:cxnSpLocks/>
                </p:cNvCxnSpPr>
                <p:nvPr/>
              </p:nvCxnSpPr>
              <p:spPr>
                <a:xfrm>
                  <a:off x="1078601" y="3805334"/>
                  <a:ext cx="23347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AE22AAC-ACFA-A544-8C31-C60FBD0A4881}"/>
                    </a:ext>
                  </a:extLst>
                </p:cNvPr>
                <p:cNvCxnSpPr>
                  <a:cxnSpLocks/>
                </p:cNvCxnSpPr>
                <p:nvPr/>
              </p:nvCxnSpPr>
              <p:spPr>
                <a:xfrm flipV="1">
                  <a:off x="1529405" y="3409778"/>
                  <a:ext cx="0" cy="1221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a:extLst>
                  <a:ext uri="{FF2B5EF4-FFF2-40B4-BE49-F238E27FC236}">
                    <a16:creationId xmlns:a16="http://schemas.microsoft.com/office/drawing/2014/main" id="{5C346E8E-3271-FF43-9998-9327D34DA909}"/>
                  </a:ext>
                </a:extLst>
              </p:cNvPr>
              <p:cNvCxnSpPr>
                <a:cxnSpLocks/>
              </p:cNvCxnSpPr>
              <p:nvPr/>
            </p:nvCxnSpPr>
            <p:spPr>
              <a:xfrm flipV="1">
                <a:off x="6895653" y="617789"/>
                <a:ext cx="0" cy="122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ounded Rectangle 109">
                <a:extLst>
                  <a:ext uri="{FF2B5EF4-FFF2-40B4-BE49-F238E27FC236}">
                    <a16:creationId xmlns:a16="http://schemas.microsoft.com/office/drawing/2014/main" id="{DCFF1177-045F-754D-821E-F97B0D88D31A}"/>
                  </a:ext>
                </a:extLst>
              </p:cNvPr>
              <p:cNvSpPr/>
              <p:nvPr/>
            </p:nvSpPr>
            <p:spPr>
              <a:xfrm>
                <a:off x="7935024" y="568092"/>
                <a:ext cx="384027" cy="131351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ed Rectangle 110">
                <a:extLst>
                  <a:ext uri="{FF2B5EF4-FFF2-40B4-BE49-F238E27FC236}">
                    <a16:creationId xmlns:a16="http://schemas.microsoft.com/office/drawing/2014/main" id="{B65CDFC6-BB46-FC49-A2DB-F71B9E698E4F}"/>
                  </a:ext>
                </a:extLst>
              </p:cNvPr>
              <p:cNvSpPr/>
              <p:nvPr/>
            </p:nvSpPr>
            <p:spPr>
              <a:xfrm>
                <a:off x="6947740" y="568093"/>
                <a:ext cx="905377" cy="1313514"/>
              </a:xfrm>
              <a:prstGeom prst="roundRect">
                <a:avLst>
                  <a:gd name="adj" fmla="val 5136"/>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7" name="Straight Connector 106">
              <a:extLst>
                <a:ext uri="{FF2B5EF4-FFF2-40B4-BE49-F238E27FC236}">
                  <a16:creationId xmlns:a16="http://schemas.microsoft.com/office/drawing/2014/main" id="{381A3A9B-E9E2-1242-B155-01E91D172F40}"/>
                </a:ext>
              </a:extLst>
            </p:cNvPr>
            <p:cNvCxnSpPr>
              <a:cxnSpLocks/>
            </p:cNvCxnSpPr>
            <p:nvPr/>
          </p:nvCxnSpPr>
          <p:spPr>
            <a:xfrm flipV="1">
              <a:off x="7882935" y="653311"/>
              <a:ext cx="0" cy="1188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C7191E-5B5A-0C9A-BC97-434DE9EE56DE}"/>
                  </a:ext>
                </a:extLst>
              </p:cNvPr>
              <p:cNvSpPr txBox="1"/>
              <p:nvPr/>
            </p:nvSpPr>
            <p:spPr>
              <a:xfrm>
                <a:off x="3113153" y="2521940"/>
                <a:ext cx="19203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e>
                      </m:d>
                    </m:oMath>
                  </m:oMathPara>
                </a14:m>
                <a:endParaRPr lang="en-US" sz="2400" dirty="0"/>
              </a:p>
            </p:txBody>
          </p:sp>
        </mc:Choice>
        <mc:Fallback xmlns="">
          <p:sp>
            <p:nvSpPr>
              <p:cNvPr id="5" name="TextBox 4">
                <a:extLst>
                  <a:ext uri="{FF2B5EF4-FFF2-40B4-BE49-F238E27FC236}">
                    <a16:creationId xmlns:a16="http://schemas.microsoft.com/office/drawing/2014/main" id="{9EC7191E-5B5A-0C9A-BC97-434DE9EE56DE}"/>
                  </a:ext>
                </a:extLst>
              </p:cNvPr>
              <p:cNvSpPr txBox="1">
                <a:spLocks noRot="1" noChangeAspect="1" noMove="1" noResize="1" noEditPoints="1" noAdjustHandles="1" noChangeArrowheads="1" noChangeShapeType="1" noTextEdit="1"/>
              </p:cNvSpPr>
              <p:nvPr/>
            </p:nvSpPr>
            <p:spPr>
              <a:xfrm>
                <a:off x="3113153" y="2521940"/>
                <a:ext cx="1920334" cy="369332"/>
              </a:xfrm>
              <a:prstGeom prst="rect">
                <a:avLst/>
              </a:prstGeom>
              <a:blipFill>
                <a:blip r:embed="rId5"/>
                <a:stretch>
                  <a:fillRect l="-3289" b="-10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34493AA-E6B2-9F6E-FAB6-136B408A4EC5}"/>
              </a:ext>
            </a:extLst>
          </p:cNvPr>
          <p:cNvSpPr txBox="1"/>
          <p:nvPr/>
        </p:nvSpPr>
        <p:spPr>
          <a:xfrm>
            <a:off x="3021651" y="2290908"/>
            <a:ext cx="1918859" cy="307777"/>
          </a:xfrm>
          <a:prstGeom prst="rect">
            <a:avLst/>
          </a:prstGeom>
          <a:noFill/>
        </p:spPr>
        <p:txBody>
          <a:bodyPr wrap="none" rtlCol="0">
            <a:spAutoFit/>
          </a:bodyPr>
          <a:lstStyle/>
          <a:p>
            <a:r>
              <a:rPr lang="en-US" dirty="0"/>
              <a:t>By Commutative AND</a:t>
            </a:r>
          </a:p>
        </p:txBody>
      </p:sp>
      <p:sp>
        <p:nvSpPr>
          <p:cNvPr id="10" name="Freeform 9">
            <a:extLst>
              <a:ext uri="{FF2B5EF4-FFF2-40B4-BE49-F238E27FC236}">
                <a16:creationId xmlns:a16="http://schemas.microsoft.com/office/drawing/2014/main" id="{D7D71953-1407-DF56-18CF-F595AE74F2E6}"/>
              </a:ext>
            </a:extLst>
          </p:cNvPr>
          <p:cNvSpPr/>
          <p:nvPr/>
        </p:nvSpPr>
        <p:spPr>
          <a:xfrm rot="10800000" flipV="1">
            <a:off x="5057705" y="2706606"/>
            <a:ext cx="990600" cy="758491"/>
          </a:xfrm>
          <a:custGeom>
            <a:avLst/>
            <a:gdLst>
              <a:gd name="connsiteX0" fmla="*/ 12507 w 990600"/>
              <a:gd name="connsiteY0" fmla="*/ 758491 h 758491"/>
              <a:gd name="connsiteX1" fmla="*/ 12507 w 990600"/>
              <a:gd name="connsiteY1" fmla="*/ 522240 h 758491"/>
              <a:gd name="connsiteX2" fmla="*/ 23498 w 990600"/>
              <a:gd name="connsiteY2" fmla="*/ 460068 h 758491"/>
              <a:gd name="connsiteX3" fmla="*/ 45477 w 990600"/>
              <a:gd name="connsiteY3" fmla="*/ 422765 h 758491"/>
              <a:gd name="connsiteX4" fmla="*/ 56467 w 990600"/>
              <a:gd name="connsiteY4" fmla="*/ 385463 h 758491"/>
              <a:gd name="connsiteX5" fmla="*/ 100426 w 990600"/>
              <a:gd name="connsiteY5" fmla="*/ 310857 h 758491"/>
              <a:gd name="connsiteX6" fmla="*/ 111415 w 990600"/>
              <a:gd name="connsiteY6" fmla="*/ 273554 h 758491"/>
              <a:gd name="connsiteX7" fmla="*/ 155375 w 990600"/>
              <a:gd name="connsiteY7" fmla="*/ 198949 h 758491"/>
              <a:gd name="connsiteX8" fmla="*/ 177354 w 990600"/>
              <a:gd name="connsiteY8" fmla="*/ 161646 h 758491"/>
              <a:gd name="connsiteX9" fmla="*/ 199334 w 990600"/>
              <a:gd name="connsiteY9" fmla="*/ 124343 h 758491"/>
              <a:gd name="connsiteX10" fmla="*/ 232303 w 990600"/>
              <a:gd name="connsiteY10" fmla="*/ 111908 h 758491"/>
              <a:gd name="connsiteX11" fmla="*/ 298242 w 990600"/>
              <a:gd name="connsiteY11" fmla="*/ 62171 h 758491"/>
              <a:gd name="connsiteX12" fmla="*/ 375171 w 990600"/>
              <a:gd name="connsiteY12" fmla="*/ 37302 h 758491"/>
              <a:gd name="connsiteX13" fmla="*/ 408141 w 990600"/>
              <a:gd name="connsiteY13" fmla="*/ 24868 h 758491"/>
              <a:gd name="connsiteX14" fmla="*/ 726845 w 990600"/>
              <a:gd name="connsiteY14" fmla="*/ 0 h 758491"/>
              <a:gd name="connsiteX15" fmla="*/ 990600 w 990600"/>
              <a:gd name="connsiteY15" fmla="*/ 12435 h 75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 h="758491" extrusionOk="0">
                <a:moveTo>
                  <a:pt x="12507" y="758491"/>
                </a:moveTo>
                <a:cubicBezTo>
                  <a:pt x="-10926" y="637499"/>
                  <a:pt x="-9214" y="688146"/>
                  <a:pt x="12507" y="522240"/>
                </a:cubicBezTo>
                <a:cubicBezTo>
                  <a:pt x="16642" y="501671"/>
                  <a:pt x="13043" y="479981"/>
                  <a:pt x="23498" y="460068"/>
                </a:cubicBezTo>
                <a:cubicBezTo>
                  <a:pt x="27752" y="446450"/>
                  <a:pt x="39226" y="438034"/>
                  <a:pt x="45477" y="422765"/>
                </a:cubicBezTo>
                <a:cubicBezTo>
                  <a:pt x="49517" y="410418"/>
                  <a:pt x="51044" y="397016"/>
                  <a:pt x="56467" y="385463"/>
                </a:cubicBezTo>
                <a:cubicBezTo>
                  <a:pt x="69297" y="359336"/>
                  <a:pt x="100426" y="310857"/>
                  <a:pt x="100426" y="310857"/>
                </a:cubicBezTo>
                <a:cubicBezTo>
                  <a:pt x="103221" y="298290"/>
                  <a:pt x="105260" y="285511"/>
                  <a:pt x="111415" y="273554"/>
                </a:cubicBezTo>
                <a:cubicBezTo>
                  <a:pt x="124207" y="247076"/>
                  <a:pt x="139505" y="225508"/>
                  <a:pt x="155375" y="198949"/>
                </a:cubicBezTo>
                <a:cubicBezTo>
                  <a:pt x="166445" y="185387"/>
                  <a:pt x="167677" y="180652"/>
                  <a:pt x="177354" y="161646"/>
                </a:cubicBezTo>
                <a:cubicBezTo>
                  <a:pt x="182397" y="148843"/>
                  <a:pt x="188227" y="130233"/>
                  <a:pt x="199334" y="124343"/>
                </a:cubicBezTo>
                <a:cubicBezTo>
                  <a:pt x="211186" y="121482"/>
                  <a:pt x="222269" y="119237"/>
                  <a:pt x="232303" y="111908"/>
                </a:cubicBezTo>
                <a:cubicBezTo>
                  <a:pt x="256706" y="99413"/>
                  <a:pt x="275245" y="74150"/>
                  <a:pt x="298242" y="62171"/>
                </a:cubicBezTo>
                <a:cubicBezTo>
                  <a:pt x="389128" y="21996"/>
                  <a:pt x="281846" y="53144"/>
                  <a:pt x="375171" y="37302"/>
                </a:cubicBezTo>
                <a:cubicBezTo>
                  <a:pt x="384555" y="33989"/>
                  <a:pt x="396229" y="26689"/>
                  <a:pt x="408141" y="24868"/>
                </a:cubicBezTo>
                <a:cubicBezTo>
                  <a:pt x="490105" y="7329"/>
                  <a:pt x="654422" y="3190"/>
                  <a:pt x="726845" y="0"/>
                </a:cubicBezTo>
                <a:cubicBezTo>
                  <a:pt x="917456" y="12484"/>
                  <a:pt x="819237" y="18303"/>
                  <a:pt x="990600" y="12435"/>
                </a:cubicBezTo>
              </a:path>
            </a:pathLst>
          </a:custGeom>
          <a:noFill/>
          <a:ln w="76200">
            <a:solidFill>
              <a:schemeClr val="accent1"/>
            </a:solidFill>
            <a:headEnd type="triangle"/>
            <a:tailEnd type="none"/>
            <a:extLst>
              <a:ext uri="{C807C97D-BFC1-408E-A445-0C87EB9F89A2}">
                <ask:lineSketchStyleProps xmlns:ask="http://schemas.microsoft.com/office/drawing/2018/sketchyshapes" sd="1219033472">
                  <a:custGeom>
                    <a:avLst/>
                    <a:gdLst>
                      <a:gd name="connsiteX0" fmla="*/ 11962 w 947383"/>
                      <a:gd name="connsiteY0" fmla="*/ 641131 h 641131"/>
                      <a:gd name="connsiteX1" fmla="*/ 11962 w 947383"/>
                      <a:gd name="connsiteY1" fmla="*/ 441435 h 641131"/>
                      <a:gd name="connsiteX2" fmla="*/ 22473 w 947383"/>
                      <a:gd name="connsiteY2" fmla="*/ 388883 h 641131"/>
                      <a:gd name="connsiteX3" fmla="*/ 43493 w 947383"/>
                      <a:gd name="connsiteY3" fmla="*/ 357352 h 641131"/>
                      <a:gd name="connsiteX4" fmla="*/ 54004 w 947383"/>
                      <a:gd name="connsiteY4" fmla="*/ 325821 h 641131"/>
                      <a:gd name="connsiteX5" fmla="*/ 96045 w 947383"/>
                      <a:gd name="connsiteY5" fmla="*/ 262759 h 641131"/>
                      <a:gd name="connsiteX6" fmla="*/ 106555 w 947383"/>
                      <a:gd name="connsiteY6" fmla="*/ 231228 h 641131"/>
                      <a:gd name="connsiteX7" fmla="*/ 148597 w 947383"/>
                      <a:gd name="connsiteY7" fmla="*/ 168166 h 641131"/>
                      <a:gd name="connsiteX8" fmla="*/ 169617 w 947383"/>
                      <a:gd name="connsiteY8" fmla="*/ 136635 h 641131"/>
                      <a:gd name="connsiteX9" fmla="*/ 190638 w 947383"/>
                      <a:gd name="connsiteY9" fmla="*/ 105104 h 641131"/>
                      <a:gd name="connsiteX10" fmla="*/ 222169 w 947383"/>
                      <a:gd name="connsiteY10" fmla="*/ 94593 h 641131"/>
                      <a:gd name="connsiteX11" fmla="*/ 285231 w 947383"/>
                      <a:gd name="connsiteY11" fmla="*/ 52552 h 641131"/>
                      <a:gd name="connsiteX12" fmla="*/ 358804 w 947383"/>
                      <a:gd name="connsiteY12" fmla="*/ 31531 h 641131"/>
                      <a:gd name="connsiteX13" fmla="*/ 390335 w 947383"/>
                      <a:gd name="connsiteY13" fmla="*/ 21021 h 641131"/>
                      <a:gd name="connsiteX14" fmla="*/ 695135 w 947383"/>
                      <a:gd name="connsiteY14" fmla="*/ 0 h 641131"/>
                      <a:gd name="connsiteX15" fmla="*/ 947383 w 947383"/>
                      <a:gd name="connsiteY15" fmla="*/ 10511 h 6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383" h="641131">
                        <a:moveTo>
                          <a:pt x="11962" y="641131"/>
                        </a:moveTo>
                        <a:cubicBezTo>
                          <a:pt x="-4546" y="542078"/>
                          <a:pt x="-3421" y="579883"/>
                          <a:pt x="11962" y="441435"/>
                        </a:cubicBezTo>
                        <a:cubicBezTo>
                          <a:pt x="13935" y="423680"/>
                          <a:pt x="16200" y="405610"/>
                          <a:pt x="22473" y="388883"/>
                        </a:cubicBezTo>
                        <a:cubicBezTo>
                          <a:pt x="26908" y="377056"/>
                          <a:pt x="37844" y="368650"/>
                          <a:pt x="43493" y="357352"/>
                        </a:cubicBezTo>
                        <a:cubicBezTo>
                          <a:pt x="48448" y="347443"/>
                          <a:pt x="48624" y="335506"/>
                          <a:pt x="54004" y="325821"/>
                        </a:cubicBezTo>
                        <a:cubicBezTo>
                          <a:pt x="66273" y="303737"/>
                          <a:pt x="96045" y="262759"/>
                          <a:pt x="96045" y="262759"/>
                        </a:cubicBezTo>
                        <a:cubicBezTo>
                          <a:pt x="99548" y="252249"/>
                          <a:pt x="101175" y="240913"/>
                          <a:pt x="106555" y="231228"/>
                        </a:cubicBezTo>
                        <a:cubicBezTo>
                          <a:pt x="118824" y="209143"/>
                          <a:pt x="134583" y="189187"/>
                          <a:pt x="148597" y="168166"/>
                        </a:cubicBezTo>
                        <a:lnTo>
                          <a:pt x="169617" y="136635"/>
                        </a:lnTo>
                        <a:cubicBezTo>
                          <a:pt x="176624" y="126125"/>
                          <a:pt x="178654" y="109099"/>
                          <a:pt x="190638" y="105104"/>
                        </a:cubicBezTo>
                        <a:cubicBezTo>
                          <a:pt x="201148" y="101600"/>
                          <a:pt x="212484" y="99973"/>
                          <a:pt x="222169" y="94593"/>
                        </a:cubicBezTo>
                        <a:cubicBezTo>
                          <a:pt x="244253" y="82324"/>
                          <a:pt x="261264" y="60541"/>
                          <a:pt x="285231" y="52552"/>
                        </a:cubicBezTo>
                        <a:cubicBezTo>
                          <a:pt x="360831" y="27353"/>
                          <a:pt x="266422" y="57926"/>
                          <a:pt x="358804" y="31531"/>
                        </a:cubicBezTo>
                        <a:cubicBezTo>
                          <a:pt x="369457" y="28487"/>
                          <a:pt x="379407" y="22842"/>
                          <a:pt x="390335" y="21021"/>
                        </a:cubicBezTo>
                        <a:cubicBezTo>
                          <a:pt x="476404" y="6677"/>
                          <a:pt x="626286" y="3443"/>
                          <a:pt x="695135" y="0"/>
                        </a:cubicBezTo>
                        <a:cubicBezTo>
                          <a:pt x="877225" y="13007"/>
                          <a:pt x="793107" y="10511"/>
                          <a:pt x="947383" y="1051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779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6F6E-2032-B24D-88E1-0906FEA6CBFA}"/>
              </a:ext>
            </a:extLst>
          </p:cNvPr>
          <p:cNvSpPr>
            <a:spLocks noGrp="1"/>
          </p:cNvSpPr>
          <p:nvPr>
            <p:ph type="title"/>
          </p:nvPr>
        </p:nvSpPr>
        <p:spPr>
          <a:xfrm>
            <a:off x="2408561" y="45312"/>
            <a:ext cx="4944300" cy="645300"/>
          </a:xfrm>
        </p:spPr>
        <p:txBody>
          <a:bodyPr/>
          <a:lstStyle/>
          <a:p>
            <a:r>
              <a:rPr lang="en-US" dirty="0"/>
              <a:t>Practice #1</a:t>
            </a:r>
          </a:p>
        </p:txBody>
      </p:sp>
      <p:sp>
        <p:nvSpPr>
          <p:cNvPr id="4" name="Slide Number Placeholder 3">
            <a:extLst>
              <a:ext uri="{FF2B5EF4-FFF2-40B4-BE49-F238E27FC236}">
                <a16:creationId xmlns:a16="http://schemas.microsoft.com/office/drawing/2014/main" id="{2228976B-6824-3B40-B03A-8E78929AAB75}"/>
              </a:ext>
            </a:extLst>
          </p:cNvPr>
          <p:cNvSpPr>
            <a:spLocks noGrp="1"/>
          </p:cNvSpPr>
          <p:nvPr>
            <p:ph type="sldNum" idx="10"/>
          </p:nvPr>
        </p:nvSpPr>
        <p:spPr/>
        <p:txBody>
          <a:bodyPr/>
          <a:lstStyle/>
          <a:p>
            <a:pPr>
              <a:defRPr/>
            </a:pPr>
            <a:fld id="{E254D74D-04A3-DC41-85BE-66EE1B054D78}" type="slidenum">
              <a:rPr lang="en-US" altLang="en-US" smtClean="0"/>
              <a:pPr>
                <a:defRPr/>
              </a:pPr>
              <a:t>9</a:t>
            </a:fld>
            <a:endParaRPr lang="en-US" altLang="en-US"/>
          </a:p>
        </p:txBody>
      </p:sp>
      <p:grpSp>
        <p:nvGrpSpPr>
          <p:cNvPr id="37" name="Group 36">
            <a:extLst>
              <a:ext uri="{FF2B5EF4-FFF2-40B4-BE49-F238E27FC236}">
                <a16:creationId xmlns:a16="http://schemas.microsoft.com/office/drawing/2014/main" id="{6512E71D-70B2-FF42-ADF9-E21E21546E37}"/>
              </a:ext>
            </a:extLst>
          </p:cNvPr>
          <p:cNvGrpSpPr/>
          <p:nvPr/>
        </p:nvGrpSpPr>
        <p:grpSpPr>
          <a:xfrm>
            <a:off x="1922672" y="725241"/>
            <a:ext cx="6326806" cy="2062103"/>
            <a:chOff x="4780446" y="907022"/>
            <a:chExt cx="6653515" cy="2062103"/>
          </a:xfrm>
        </p:grpSpPr>
        <p:sp>
          <p:nvSpPr>
            <p:cNvPr id="38" name="TextBox 37">
              <a:extLst>
                <a:ext uri="{FF2B5EF4-FFF2-40B4-BE49-F238E27FC236}">
                  <a16:creationId xmlns:a16="http://schemas.microsoft.com/office/drawing/2014/main" id="{F574FF30-51E0-EB40-8C44-49E05DDF5FBA}"/>
                </a:ext>
              </a:extLst>
            </p:cNvPr>
            <p:cNvSpPr txBox="1"/>
            <p:nvPr/>
          </p:nvSpPr>
          <p:spPr>
            <a:xfrm>
              <a:off x="5463161" y="907022"/>
              <a:ext cx="5970800" cy="2062103"/>
            </a:xfrm>
            <a:prstGeom prst="rect">
              <a:avLst/>
            </a:prstGeom>
            <a:noFill/>
          </p:spPr>
          <p:txBody>
            <a:bodyPr wrap="square" rtlCol="0">
              <a:spAutoFit/>
            </a:bodyPr>
            <a:lstStyle/>
            <a:p>
              <a:r>
                <a:rPr lang="en-US" sz="1600" dirty="0">
                  <a:latin typeface="Segoe Print" panose="02000800000000000000" pitchFamily="2" charset="0"/>
                </a:rPr>
                <a:t>Find an equivalent circuit for the one shown below but using fewer gates.</a:t>
              </a:r>
            </a:p>
            <a:p>
              <a:pPr marL="800100" lvl="1" indent="-342900">
                <a:buFont typeface="+mj-lt"/>
                <a:buAutoNum type="arabicPeriod"/>
              </a:pPr>
              <a:r>
                <a:rPr lang="en-US" sz="1600" dirty="0">
                  <a:latin typeface="Segoe Print" panose="02000800000000000000" pitchFamily="2" charset="0"/>
                </a:rPr>
                <a:t>Use substitution method to get a logic expression for the Boolean function W.</a:t>
              </a:r>
            </a:p>
            <a:p>
              <a:pPr marL="800100" lvl="1" indent="-342900">
                <a:buFont typeface="+mj-lt"/>
                <a:buAutoNum type="arabicPeriod"/>
              </a:pPr>
              <a:r>
                <a:rPr lang="en-US" sz="1600" dirty="0">
                  <a:latin typeface="Segoe Print" panose="02000800000000000000" pitchFamily="2" charset="0"/>
                </a:rPr>
                <a:t>Simplify W using a Boolean Identity.</a:t>
              </a:r>
            </a:p>
            <a:p>
              <a:pPr marL="1257300" lvl="2" indent="-342900">
                <a:buFont typeface="Arial" panose="020B0604020202020204" pitchFamily="34" charset="0"/>
                <a:buChar char="•"/>
              </a:pPr>
              <a:r>
                <a:rPr lang="en-US" sz="1600" dirty="0">
                  <a:latin typeface="Segoe Print" panose="02000800000000000000" pitchFamily="2" charset="0"/>
                </a:rPr>
                <a:t>Indicate the identity and the form used.</a:t>
              </a:r>
            </a:p>
            <a:p>
              <a:pPr marL="800100" lvl="1" indent="-342900">
                <a:buFont typeface="+mj-lt"/>
                <a:buAutoNum type="arabicPeriod"/>
              </a:pPr>
              <a:r>
                <a:rPr lang="en-US" sz="1600" dirty="0">
                  <a:latin typeface="Segoe Print" panose="02000800000000000000" pitchFamily="2" charset="0"/>
                </a:rPr>
                <a:t>Draw the equivalent circuit.</a:t>
              </a:r>
            </a:p>
            <a:p>
              <a:pPr marL="800100" lvl="1" indent="-342900">
                <a:buFont typeface="+mj-lt"/>
                <a:buAutoNum type="arabicPeriod"/>
              </a:pPr>
              <a:r>
                <a:rPr lang="en-US" sz="1600" dirty="0">
                  <a:latin typeface="Segoe Print" panose="02000800000000000000" pitchFamily="2" charset="0"/>
                </a:rPr>
                <a:t>Check your work with a truth table.</a:t>
              </a:r>
            </a:p>
          </p:txBody>
        </p:sp>
        <p:pic>
          <p:nvPicPr>
            <p:cNvPr id="39" name="Picture 38">
              <a:extLst>
                <a:ext uri="{FF2B5EF4-FFF2-40B4-BE49-F238E27FC236}">
                  <a16:creationId xmlns:a16="http://schemas.microsoft.com/office/drawing/2014/main" id="{3C685FC6-62AD-EE43-A443-BC04F35A7135}"/>
                </a:ext>
              </a:extLst>
            </p:cNvPr>
            <p:cNvPicPr>
              <a:picLocks noChangeAspect="1"/>
            </p:cNvPicPr>
            <p:nvPr/>
          </p:nvPicPr>
          <p:blipFill>
            <a:blip r:embed="rId3"/>
            <a:stretch>
              <a:fillRect/>
            </a:stretch>
          </p:blipFill>
          <p:spPr>
            <a:xfrm>
              <a:off x="4780446" y="1596716"/>
              <a:ext cx="682714" cy="682714"/>
            </a:xfrm>
            <a:prstGeom prst="rect">
              <a:avLst/>
            </a:prstGeom>
          </p:spPr>
        </p:pic>
      </p:grpSp>
      <p:grpSp>
        <p:nvGrpSpPr>
          <p:cNvPr id="40" name="Group 39">
            <a:extLst>
              <a:ext uri="{FF2B5EF4-FFF2-40B4-BE49-F238E27FC236}">
                <a16:creationId xmlns:a16="http://schemas.microsoft.com/office/drawing/2014/main" id="{CECA26E8-CDF5-754D-A258-E42CF225BDB8}"/>
              </a:ext>
            </a:extLst>
          </p:cNvPr>
          <p:cNvGrpSpPr/>
          <p:nvPr/>
        </p:nvGrpSpPr>
        <p:grpSpPr>
          <a:xfrm>
            <a:off x="72766" y="3261416"/>
            <a:ext cx="2537150" cy="1154898"/>
            <a:chOff x="2921078" y="2632693"/>
            <a:chExt cx="2537150" cy="1154898"/>
          </a:xfrm>
        </p:grpSpPr>
        <p:grpSp>
          <p:nvGrpSpPr>
            <p:cNvPr id="41" name="Group 40">
              <a:extLst>
                <a:ext uri="{FF2B5EF4-FFF2-40B4-BE49-F238E27FC236}">
                  <a16:creationId xmlns:a16="http://schemas.microsoft.com/office/drawing/2014/main" id="{B852A3EE-71E4-7545-896D-7AA981BE1300}"/>
                </a:ext>
              </a:extLst>
            </p:cNvPr>
            <p:cNvGrpSpPr>
              <a:grpSpLocks noChangeAspect="1"/>
            </p:cNvGrpSpPr>
            <p:nvPr/>
          </p:nvGrpSpPr>
          <p:grpSpPr>
            <a:xfrm>
              <a:off x="4116271" y="3006682"/>
              <a:ext cx="1007735" cy="413735"/>
              <a:chOff x="3675121" y="3048834"/>
              <a:chExt cx="1762475" cy="723601"/>
            </a:xfrm>
          </p:grpSpPr>
          <p:cxnSp>
            <p:nvCxnSpPr>
              <p:cNvPr id="57" name="Straight Connector 56">
                <a:extLst>
                  <a:ext uri="{FF2B5EF4-FFF2-40B4-BE49-F238E27FC236}">
                    <a16:creationId xmlns:a16="http://schemas.microsoft.com/office/drawing/2014/main" id="{AC2D704C-2C2B-EE40-8753-E979EB1F05AC}"/>
                  </a:ext>
                </a:extLst>
              </p:cNvPr>
              <p:cNvCxnSpPr/>
              <p:nvPr/>
            </p:nvCxnSpPr>
            <p:spPr>
              <a:xfrm flipV="1">
                <a:off x="3675121" y="3596937"/>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ACADD0-07A5-F945-8E66-2901F4444D56}"/>
                  </a:ext>
                </a:extLst>
              </p:cNvPr>
              <p:cNvCxnSpPr/>
              <p:nvPr/>
            </p:nvCxnSpPr>
            <p:spPr>
              <a:xfrm flipV="1">
                <a:off x="3675121" y="3233589"/>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DE826C-EC26-0140-B651-7CD34B1E22F1}"/>
                  </a:ext>
                </a:extLst>
              </p:cNvPr>
              <p:cNvCxnSpPr>
                <a:cxnSpLocks/>
              </p:cNvCxnSpPr>
              <p:nvPr/>
            </p:nvCxnSpPr>
            <p:spPr>
              <a:xfrm>
                <a:off x="5010435" y="3413848"/>
                <a:ext cx="427161" cy="131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F684D92-741F-134D-A2DB-2FA3EE53FBBE}"/>
                  </a:ext>
                </a:extLst>
              </p:cNvPr>
              <p:cNvGrpSpPr/>
              <p:nvPr/>
            </p:nvGrpSpPr>
            <p:grpSpPr>
              <a:xfrm>
                <a:off x="3990333" y="3048834"/>
                <a:ext cx="1016928" cy="723601"/>
                <a:chOff x="3990333" y="3048834"/>
                <a:chExt cx="1016928" cy="723601"/>
              </a:xfrm>
            </p:grpSpPr>
            <p:sp>
              <p:nvSpPr>
                <p:cNvPr id="61" name="Stored Data 71">
                  <a:extLst>
                    <a:ext uri="{FF2B5EF4-FFF2-40B4-BE49-F238E27FC236}">
                      <a16:creationId xmlns:a16="http://schemas.microsoft.com/office/drawing/2014/main" id="{A0257EAE-C2AD-C644-9ED6-C8738F8398BF}"/>
                    </a:ext>
                  </a:extLst>
                </p:cNvPr>
                <p:cNvSpPr/>
                <p:nvPr/>
              </p:nvSpPr>
              <p:spPr>
                <a:xfrm rot="10800000">
                  <a:off x="3997592" y="3048854"/>
                  <a:ext cx="1009669" cy="72358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6" fmla="*/ 9841 w 10000"/>
                    <a:gd name="connsiteY6" fmla="*/ 6220 h 10000"/>
                    <a:gd name="connsiteX0" fmla="*/ 8935 w 10000"/>
                    <a:gd name="connsiteY0" fmla="*/ 4956 h 10000"/>
                    <a:gd name="connsiteX1" fmla="*/ 9999 w 10000"/>
                    <a:gd name="connsiteY1" fmla="*/ 10000 h 10000"/>
                    <a:gd name="connsiteX2" fmla="*/ 5183 w 10000"/>
                    <a:gd name="connsiteY2" fmla="*/ 9912 h 10000"/>
                    <a:gd name="connsiteX3" fmla="*/ 0 w 10000"/>
                    <a:gd name="connsiteY3" fmla="*/ 5043 h 10000"/>
                    <a:gd name="connsiteX4" fmla="*/ 5183 w 10000"/>
                    <a:gd name="connsiteY4" fmla="*/ 44 h 10000"/>
                    <a:gd name="connsiteX5" fmla="*/ 10000 w 10000"/>
                    <a:gd name="connsiteY5" fmla="*/ 0 h 10000"/>
                    <a:gd name="connsiteX0" fmla="*/ 9999 w 10000"/>
                    <a:gd name="connsiteY0" fmla="*/ 10000 h 10000"/>
                    <a:gd name="connsiteX1" fmla="*/ 5183 w 10000"/>
                    <a:gd name="connsiteY1" fmla="*/ 9912 h 10000"/>
                    <a:gd name="connsiteX2" fmla="*/ 0 w 10000"/>
                    <a:gd name="connsiteY2" fmla="*/ 5043 h 10000"/>
                    <a:gd name="connsiteX3" fmla="*/ 5183 w 10000"/>
                    <a:gd name="connsiteY3" fmla="*/ 4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999" y="10000"/>
                      </a:moveTo>
                      <a:lnTo>
                        <a:pt x="5183" y="9912"/>
                      </a:lnTo>
                      <a:cubicBezTo>
                        <a:pt x="3060" y="9824"/>
                        <a:pt x="0" y="6688"/>
                        <a:pt x="0" y="5043"/>
                      </a:cubicBezTo>
                      <a:cubicBezTo>
                        <a:pt x="0" y="3398"/>
                        <a:pt x="2965" y="220"/>
                        <a:pt x="5183" y="44"/>
                      </a:cubicBezTo>
                      <a:lnTo>
                        <a:pt x="10000" y="0"/>
                      </a:ln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ored Data 71">
                  <a:extLst>
                    <a:ext uri="{FF2B5EF4-FFF2-40B4-BE49-F238E27FC236}">
                      <a16:creationId xmlns:a16="http://schemas.microsoft.com/office/drawing/2014/main" id="{CF2B051A-6680-C44B-B264-9DEE8732F50B}"/>
                    </a:ext>
                  </a:extLst>
                </p:cNvPr>
                <p:cNvSpPr/>
                <p:nvPr/>
              </p:nvSpPr>
              <p:spPr>
                <a:xfrm rot="10800000">
                  <a:off x="3990333" y="3048834"/>
                  <a:ext cx="107530" cy="72360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4932 w 13265"/>
                    <a:gd name="connsiteY0" fmla="*/ 0 h 10000"/>
                    <a:gd name="connsiteX1" fmla="*/ 13265 w 13265"/>
                    <a:gd name="connsiteY1" fmla="*/ 0 h 10000"/>
                    <a:gd name="connsiteX2" fmla="*/ 11598 w 13265"/>
                    <a:gd name="connsiteY2" fmla="*/ 5000 h 10000"/>
                    <a:gd name="connsiteX3" fmla="*/ 13265 w 13265"/>
                    <a:gd name="connsiteY3" fmla="*/ 10000 h 10000"/>
                    <a:gd name="connsiteX4" fmla="*/ 4932 w 13265"/>
                    <a:gd name="connsiteY4" fmla="*/ 10000 h 10000"/>
                    <a:gd name="connsiteX5" fmla="*/ 0 w 13265"/>
                    <a:gd name="connsiteY5" fmla="*/ 5084 h 10000"/>
                    <a:gd name="connsiteX6" fmla="*/ 4932 w 13265"/>
                    <a:gd name="connsiteY6" fmla="*/ 0 h 10000"/>
                    <a:gd name="connsiteX0" fmla="*/ 5226 w 13559"/>
                    <a:gd name="connsiteY0" fmla="*/ 0 h 10000"/>
                    <a:gd name="connsiteX1" fmla="*/ 13559 w 13559"/>
                    <a:gd name="connsiteY1" fmla="*/ 0 h 10000"/>
                    <a:gd name="connsiteX2" fmla="*/ 11892 w 13559"/>
                    <a:gd name="connsiteY2" fmla="*/ 5000 h 10000"/>
                    <a:gd name="connsiteX3" fmla="*/ 13559 w 13559"/>
                    <a:gd name="connsiteY3" fmla="*/ 10000 h 10000"/>
                    <a:gd name="connsiteX4" fmla="*/ 5226 w 13559"/>
                    <a:gd name="connsiteY4" fmla="*/ 10000 h 10000"/>
                    <a:gd name="connsiteX5" fmla="*/ 294 w 13559"/>
                    <a:gd name="connsiteY5" fmla="*/ 5084 h 10000"/>
                    <a:gd name="connsiteX6" fmla="*/ 5226 w 13559"/>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4933 w 13266"/>
                    <a:gd name="connsiteY4" fmla="*/ 10000 h 10000"/>
                    <a:gd name="connsiteX5" fmla="*/ 1 w 13266"/>
                    <a:gd name="connsiteY5" fmla="*/ 5084 h 10000"/>
                    <a:gd name="connsiteX6" fmla="*/ 4933 w 13266"/>
                    <a:gd name="connsiteY6" fmla="*/ 0 h 10000"/>
                    <a:gd name="connsiteX0" fmla="*/ 4966 w 13299"/>
                    <a:gd name="connsiteY0" fmla="*/ 0 h 10000"/>
                    <a:gd name="connsiteX1" fmla="*/ 13299 w 13299"/>
                    <a:gd name="connsiteY1" fmla="*/ 0 h 10000"/>
                    <a:gd name="connsiteX2" fmla="*/ 11632 w 13299"/>
                    <a:gd name="connsiteY2" fmla="*/ 5000 h 10000"/>
                    <a:gd name="connsiteX3" fmla="*/ 13299 w 13299"/>
                    <a:gd name="connsiteY3" fmla="*/ 10000 h 10000"/>
                    <a:gd name="connsiteX4" fmla="*/ 7782 w 13299"/>
                    <a:gd name="connsiteY4" fmla="*/ 10000 h 10000"/>
                    <a:gd name="connsiteX5" fmla="*/ 34 w 13299"/>
                    <a:gd name="connsiteY5" fmla="*/ 5084 h 10000"/>
                    <a:gd name="connsiteX6" fmla="*/ 4966 w 13299"/>
                    <a:gd name="connsiteY6" fmla="*/ 0 h 10000"/>
                    <a:gd name="connsiteX0" fmla="*/ 4947 w 13280"/>
                    <a:gd name="connsiteY0" fmla="*/ 0 h 10000"/>
                    <a:gd name="connsiteX1" fmla="*/ 13280 w 13280"/>
                    <a:gd name="connsiteY1" fmla="*/ 0 h 10000"/>
                    <a:gd name="connsiteX2" fmla="*/ 11613 w 13280"/>
                    <a:gd name="connsiteY2" fmla="*/ 5000 h 10000"/>
                    <a:gd name="connsiteX3" fmla="*/ 13280 w 13280"/>
                    <a:gd name="connsiteY3" fmla="*/ 10000 h 10000"/>
                    <a:gd name="connsiteX4" fmla="*/ 6702 w 13280"/>
                    <a:gd name="connsiteY4" fmla="*/ 9832 h 10000"/>
                    <a:gd name="connsiteX5" fmla="*/ 15 w 13280"/>
                    <a:gd name="connsiteY5" fmla="*/ 5084 h 10000"/>
                    <a:gd name="connsiteX6" fmla="*/ 4947 w 13280"/>
                    <a:gd name="connsiteY6" fmla="*/ 0 h 10000"/>
                    <a:gd name="connsiteX0" fmla="*/ 4933 w 13266"/>
                    <a:gd name="connsiteY0" fmla="*/ 0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4933 w 13266"/>
                    <a:gd name="connsiteY6" fmla="*/ 0 h 10000"/>
                    <a:gd name="connsiteX0" fmla="*/ 5711 w 13268"/>
                    <a:gd name="connsiteY0" fmla="*/ 126 h 10000"/>
                    <a:gd name="connsiteX1" fmla="*/ 13268 w 13268"/>
                    <a:gd name="connsiteY1" fmla="*/ 0 h 10000"/>
                    <a:gd name="connsiteX2" fmla="*/ 11601 w 13268"/>
                    <a:gd name="connsiteY2" fmla="*/ 5000 h 10000"/>
                    <a:gd name="connsiteX3" fmla="*/ 13268 w 13268"/>
                    <a:gd name="connsiteY3" fmla="*/ 10000 h 10000"/>
                    <a:gd name="connsiteX4" fmla="*/ 6690 w 13268"/>
                    <a:gd name="connsiteY4" fmla="*/ 9832 h 10000"/>
                    <a:gd name="connsiteX5" fmla="*/ 3 w 13268"/>
                    <a:gd name="connsiteY5" fmla="*/ 5084 h 10000"/>
                    <a:gd name="connsiteX6" fmla="*/ 5711 w 13268"/>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5709 w 13266"/>
                    <a:gd name="connsiteY0" fmla="*/ 126 h 10000"/>
                    <a:gd name="connsiteX1" fmla="*/ 13266 w 13266"/>
                    <a:gd name="connsiteY1" fmla="*/ 0 h 10000"/>
                    <a:gd name="connsiteX2" fmla="*/ 11599 w 13266"/>
                    <a:gd name="connsiteY2" fmla="*/ 5000 h 10000"/>
                    <a:gd name="connsiteX3" fmla="*/ 13266 w 13266"/>
                    <a:gd name="connsiteY3" fmla="*/ 10000 h 10000"/>
                    <a:gd name="connsiteX4" fmla="*/ 6688 w 13266"/>
                    <a:gd name="connsiteY4" fmla="*/ 9832 h 10000"/>
                    <a:gd name="connsiteX5" fmla="*/ 1 w 13266"/>
                    <a:gd name="connsiteY5" fmla="*/ 5084 h 10000"/>
                    <a:gd name="connsiteX6" fmla="*/ 5709 w 13266"/>
                    <a:gd name="connsiteY6" fmla="*/ 126 h 10000"/>
                    <a:gd name="connsiteX0" fmla="*/ 6688 w 13265"/>
                    <a:gd name="connsiteY0" fmla="*/ 42 h 10000"/>
                    <a:gd name="connsiteX1" fmla="*/ 13265 w 13265"/>
                    <a:gd name="connsiteY1" fmla="*/ 0 h 10000"/>
                    <a:gd name="connsiteX2" fmla="*/ 11598 w 13265"/>
                    <a:gd name="connsiteY2" fmla="*/ 5000 h 10000"/>
                    <a:gd name="connsiteX3" fmla="*/ 13265 w 13265"/>
                    <a:gd name="connsiteY3" fmla="*/ 10000 h 10000"/>
                    <a:gd name="connsiteX4" fmla="*/ 6687 w 13265"/>
                    <a:gd name="connsiteY4" fmla="*/ 9832 h 10000"/>
                    <a:gd name="connsiteX5" fmla="*/ 0 w 13265"/>
                    <a:gd name="connsiteY5" fmla="*/ 5084 h 10000"/>
                    <a:gd name="connsiteX6" fmla="*/ 6688 w 13265"/>
                    <a:gd name="connsiteY6" fmla="*/ 42 h 10000"/>
                    <a:gd name="connsiteX0" fmla="*/ 6688 w 13265"/>
                    <a:gd name="connsiteY0" fmla="*/ 42 h 9832"/>
                    <a:gd name="connsiteX1" fmla="*/ 13265 w 13265"/>
                    <a:gd name="connsiteY1" fmla="*/ 0 h 9832"/>
                    <a:gd name="connsiteX2" fmla="*/ 11598 w 13265"/>
                    <a:gd name="connsiteY2" fmla="*/ 5000 h 9832"/>
                    <a:gd name="connsiteX3" fmla="*/ 11387 w 13265"/>
                    <a:gd name="connsiteY3" fmla="*/ 9790 h 9832"/>
                    <a:gd name="connsiteX4" fmla="*/ 6687 w 13265"/>
                    <a:gd name="connsiteY4" fmla="*/ 9832 h 9832"/>
                    <a:gd name="connsiteX5" fmla="*/ 0 w 13265"/>
                    <a:gd name="connsiteY5" fmla="*/ 5084 h 9832"/>
                    <a:gd name="connsiteX6" fmla="*/ 6688 w 13265"/>
                    <a:gd name="connsiteY6" fmla="*/ 42 h 9832"/>
                    <a:gd name="connsiteX0" fmla="*/ 5042 w 10000"/>
                    <a:gd name="connsiteY0" fmla="*/ 43 h 10000"/>
                    <a:gd name="connsiteX1" fmla="*/ 10000 w 10000"/>
                    <a:gd name="connsiteY1" fmla="*/ 0 h 10000"/>
                    <a:gd name="connsiteX2" fmla="*/ 8743 w 10000"/>
                    <a:gd name="connsiteY2" fmla="*/ 5085 h 10000"/>
                    <a:gd name="connsiteX3" fmla="*/ 9692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10000"/>
                    <a:gd name="connsiteY0" fmla="*/ 43 h 10000"/>
                    <a:gd name="connsiteX1" fmla="*/ 10000 w 10000"/>
                    <a:gd name="connsiteY1" fmla="*/ 0 h 10000"/>
                    <a:gd name="connsiteX2" fmla="*/ 8743 w 10000"/>
                    <a:gd name="connsiteY2" fmla="*/ 5085 h 10000"/>
                    <a:gd name="connsiteX3" fmla="*/ 9784 w 10000"/>
                    <a:gd name="connsiteY3" fmla="*/ 10000 h 10000"/>
                    <a:gd name="connsiteX4" fmla="*/ 5041 w 10000"/>
                    <a:gd name="connsiteY4" fmla="*/ 10000 h 10000"/>
                    <a:gd name="connsiteX5" fmla="*/ 0 w 10000"/>
                    <a:gd name="connsiteY5" fmla="*/ 5171 h 10000"/>
                    <a:gd name="connsiteX6" fmla="*/ 5042 w 10000"/>
                    <a:gd name="connsiteY6" fmla="*/ 43 h 10000"/>
                    <a:gd name="connsiteX0" fmla="*/ 5042 w 9784"/>
                    <a:gd name="connsiteY0" fmla="*/ 0 h 9957"/>
                    <a:gd name="connsiteX1" fmla="*/ 9415 w 9784"/>
                    <a:gd name="connsiteY1" fmla="*/ 171 h 9957"/>
                    <a:gd name="connsiteX2" fmla="*/ 8743 w 9784"/>
                    <a:gd name="connsiteY2" fmla="*/ 5042 h 9957"/>
                    <a:gd name="connsiteX3" fmla="*/ 9784 w 9784"/>
                    <a:gd name="connsiteY3" fmla="*/ 9957 h 9957"/>
                    <a:gd name="connsiteX4" fmla="*/ 5041 w 9784"/>
                    <a:gd name="connsiteY4" fmla="*/ 9957 h 9957"/>
                    <a:gd name="connsiteX5" fmla="*/ 0 w 9784"/>
                    <a:gd name="connsiteY5" fmla="*/ 5128 h 9957"/>
                    <a:gd name="connsiteX6" fmla="*/ 5042 w 9784"/>
                    <a:gd name="connsiteY6" fmla="*/ 0 h 9957"/>
                    <a:gd name="connsiteX0" fmla="*/ 5153 w 10000"/>
                    <a:gd name="connsiteY0" fmla="*/ 0 h 10000"/>
                    <a:gd name="connsiteX1" fmla="*/ 9875 w 10000"/>
                    <a:gd name="connsiteY1" fmla="*/ 172 h 10000"/>
                    <a:gd name="connsiteX2" fmla="*/ 8936 w 10000"/>
                    <a:gd name="connsiteY2" fmla="*/ 5064 h 10000"/>
                    <a:gd name="connsiteX3" fmla="*/ 10000 w 10000"/>
                    <a:gd name="connsiteY3" fmla="*/ 10000 h 10000"/>
                    <a:gd name="connsiteX4" fmla="*/ 5152 w 10000"/>
                    <a:gd name="connsiteY4" fmla="*/ 10000 h 10000"/>
                    <a:gd name="connsiteX5" fmla="*/ 0 w 10000"/>
                    <a:gd name="connsiteY5" fmla="*/ 5150 h 10000"/>
                    <a:gd name="connsiteX6" fmla="*/ 5153 w 10000"/>
                    <a:gd name="connsiteY6" fmla="*/ 0 h 10000"/>
                    <a:gd name="connsiteX0" fmla="*/ 5153 w 10001"/>
                    <a:gd name="connsiteY0" fmla="*/ 0 h 10000"/>
                    <a:gd name="connsiteX1" fmla="*/ 10001 w 10001"/>
                    <a:gd name="connsiteY1" fmla="*/ 215 h 10000"/>
                    <a:gd name="connsiteX2" fmla="*/ 8936 w 10001"/>
                    <a:gd name="connsiteY2" fmla="*/ 5064 h 10000"/>
                    <a:gd name="connsiteX3" fmla="*/ 10000 w 10001"/>
                    <a:gd name="connsiteY3" fmla="*/ 10000 h 10000"/>
                    <a:gd name="connsiteX4" fmla="*/ 5152 w 10001"/>
                    <a:gd name="connsiteY4" fmla="*/ 10000 h 10000"/>
                    <a:gd name="connsiteX5" fmla="*/ 0 w 10001"/>
                    <a:gd name="connsiteY5" fmla="*/ 5150 h 10000"/>
                    <a:gd name="connsiteX6" fmla="*/ 5153 w 10001"/>
                    <a:gd name="connsiteY6" fmla="*/ 0 h 10000"/>
                    <a:gd name="connsiteX0" fmla="*/ 5184 w 10001"/>
                    <a:gd name="connsiteY0" fmla="*/ 43 h 9785"/>
                    <a:gd name="connsiteX1" fmla="*/ 10001 w 10001"/>
                    <a:gd name="connsiteY1" fmla="*/ 0 h 9785"/>
                    <a:gd name="connsiteX2" fmla="*/ 8936 w 10001"/>
                    <a:gd name="connsiteY2" fmla="*/ 4849 h 9785"/>
                    <a:gd name="connsiteX3" fmla="*/ 10000 w 10001"/>
                    <a:gd name="connsiteY3" fmla="*/ 9785 h 9785"/>
                    <a:gd name="connsiteX4" fmla="*/ 5152 w 10001"/>
                    <a:gd name="connsiteY4" fmla="*/ 9785 h 9785"/>
                    <a:gd name="connsiteX5" fmla="*/ 0 w 10001"/>
                    <a:gd name="connsiteY5" fmla="*/ 4935 h 9785"/>
                    <a:gd name="connsiteX6" fmla="*/ 5184 w 10001"/>
                    <a:gd name="connsiteY6" fmla="*/ 43 h 9785"/>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51 w 10000"/>
                    <a:gd name="connsiteY4" fmla="*/ 10000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340 w 10000"/>
                    <a:gd name="connsiteY4" fmla="*/ 9956 h 10000"/>
                    <a:gd name="connsiteX5" fmla="*/ 0 w 10000"/>
                    <a:gd name="connsiteY5" fmla="*/ 5043 h 10000"/>
                    <a:gd name="connsiteX6" fmla="*/ 5183 w 10000"/>
                    <a:gd name="connsiteY6" fmla="*/ 44 h 10000"/>
                    <a:gd name="connsiteX0" fmla="*/ 5183 w 10000"/>
                    <a:gd name="connsiteY0" fmla="*/ 44 h 10000"/>
                    <a:gd name="connsiteX1" fmla="*/ 10000 w 10000"/>
                    <a:gd name="connsiteY1" fmla="*/ 0 h 10000"/>
                    <a:gd name="connsiteX2" fmla="*/ 8935 w 10000"/>
                    <a:gd name="connsiteY2" fmla="*/ 4956 h 10000"/>
                    <a:gd name="connsiteX3" fmla="*/ 9999 w 10000"/>
                    <a:gd name="connsiteY3" fmla="*/ 10000 h 10000"/>
                    <a:gd name="connsiteX4" fmla="*/ 5183 w 10000"/>
                    <a:gd name="connsiteY4" fmla="*/ 9912 h 10000"/>
                    <a:gd name="connsiteX5" fmla="*/ 0 w 10000"/>
                    <a:gd name="connsiteY5" fmla="*/ 5043 h 10000"/>
                    <a:gd name="connsiteX6" fmla="*/ 5183 w 10000"/>
                    <a:gd name="connsiteY6" fmla="*/ 44 h 10000"/>
                    <a:gd name="connsiteX0" fmla="*/ 603 w 5420"/>
                    <a:gd name="connsiteY0" fmla="*/ 44 h 10000"/>
                    <a:gd name="connsiteX1" fmla="*/ 5420 w 5420"/>
                    <a:gd name="connsiteY1" fmla="*/ 0 h 10000"/>
                    <a:gd name="connsiteX2" fmla="*/ 4355 w 5420"/>
                    <a:gd name="connsiteY2" fmla="*/ 4956 h 10000"/>
                    <a:gd name="connsiteX3" fmla="*/ 5419 w 5420"/>
                    <a:gd name="connsiteY3" fmla="*/ 10000 h 10000"/>
                    <a:gd name="connsiteX4" fmla="*/ 603 w 5420"/>
                    <a:gd name="connsiteY4" fmla="*/ 9912 h 10000"/>
                    <a:gd name="connsiteX5" fmla="*/ 603 w 5420"/>
                    <a:gd name="connsiteY5" fmla="*/ 44 h 10000"/>
                    <a:gd name="connsiteX0" fmla="*/ 1112 w 9999"/>
                    <a:gd name="connsiteY0" fmla="*/ 9912 h 11176"/>
                    <a:gd name="connsiteX1" fmla="*/ 1112 w 9999"/>
                    <a:gd name="connsiteY1" fmla="*/ 44 h 11176"/>
                    <a:gd name="connsiteX2" fmla="*/ 9999 w 9999"/>
                    <a:gd name="connsiteY2" fmla="*/ 0 h 11176"/>
                    <a:gd name="connsiteX3" fmla="*/ 8034 w 9999"/>
                    <a:gd name="connsiteY3" fmla="*/ 4956 h 11176"/>
                    <a:gd name="connsiteX4" fmla="*/ 9997 w 9999"/>
                    <a:gd name="connsiteY4" fmla="*/ 10000 h 11176"/>
                    <a:gd name="connsiteX5" fmla="*/ 2783 w 9999"/>
                    <a:gd name="connsiteY5" fmla="*/ 11176 h 11176"/>
                    <a:gd name="connsiteX0" fmla="*/ 1112 w 10000"/>
                    <a:gd name="connsiteY0" fmla="*/ 8869 h 8948"/>
                    <a:gd name="connsiteX1" fmla="*/ 1112 w 10000"/>
                    <a:gd name="connsiteY1" fmla="*/ 39 h 8948"/>
                    <a:gd name="connsiteX2" fmla="*/ 10000 w 10000"/>
                    <a:gd name="connsiteY2" fmla="*/ 0 h 8948"/>
                    <a:gd name="connsiteX3" fmla="*/ 8035 w 10000"/>
                    <a:gd name="connsiteY3" fmla="*/ 4435 h 8948"/>
                    <a:gd name="connsiteX4" fmla="*/ 9998 w 10000"/>
                    <a:gd name="connsiteY4" fmla="*/ 8948 h 8948"/>
                    <a:gd name="connsiteX0" fmla="*/ 0 w 8888"/>
                    <a:gd name="connsiteY0" fmla="*/ 44 h 10000"/>
                    <a:gd name="connsiteX1" fmla="*/ 8888 w 8888"/>
                    <a:gd name="connsiteY1" fmla="*/ 0 h 10000"/>
                    <a:gd name="connsiteX2" fmla="*/ 6923 w 8888"/>
                    <a:gd name="connsiteY2" fmla="*/ 4956 h 10000"/>
                    <a:gd name="connsiteX3" fmla="*/ 8886 w 8888"/>
                    <a:gd name="connsiteY3" fmla="*/ 10000 h 10000"/>
                    <a:gd name="connsiteX0" fmla="*/ 2211 w 2211"/>
                    <a:gd name="connsiteY0" fmla="*/ 0 h 10000"/>
                    <a:gd name="connsiteX1" fmla="*/ 0 w 2211"/>
                    <a:gd name="connsiteY1" fmla="*/ 4956 h 10000"/>
                    <a:gd name="connsiteX2" fmla="*/ 2209 w 2211"/>
                    <a:gd name="connsiteY2" fmla="*/ 10000 h 10000"/>
                  </a:gdLst>
                  <a:ahLst/>
                  <a:cxnLst>
                    <a:cxn ang="0">
                      <a:pos x="connsiteX0" y="connsiteY0"/>
                    </a:cxn>
                    <a:cxn ang="0">
                      <a:pos x="connsiteX1" y="connsiteY1"/>
                    </a:cxn>
                    <a:cxn ang="0">
                      <a:pos x="connsiteX2" y="connsiteY2"/>
                    </a:cxn>
                  </a:cxnLst>
                  <a:rect l="l" t="t" r="r" b="b"/>
                  <a:pathLst>
                    <a:path w="2211" h="10000">
                      <a:moveTo>
                        <a:pt x="2211" y="0"/>
                      </a:moveTo>
                      <a:cubicBezTo>
                        <a:pt x="739" y="0"/>
                        <a:pt x="0" y="3289"/>
                        <a:pt x="0" y="4956"/>
                      </a:cubicBezTo>
                      <a:cubicBezTo>
                        <a:pt x="0" y="6622"/>
                        <a:pt x="737" y="10000"/>
                        <a:pt x="2209" y="10000"/>
                      </a:cubicBezTo>
                    </a:path>
                  </a:pathLst>
                </a:cu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730A8CAC-D41D-014E-A76B-3506C72D6C98}"/>
                </a:ext>
              </a:extLst>
            </p:cNvPr>
            <p:cNvGrpSpPr>
              <a:grpSpLocks noChangeAspect="1"/>
            </p:cNvGrpSpPr>
            <p:nvPr/>
          </p:nvGrpSpPr>
          <p:grpSpPr>
            <a:xfrm>
              <a:off x="3214505" y="2632693"/>
              <a:ext cx="914400" cy="476503"/>
              <a:chOff x="379248" y="5807937"/>
              <a:chExt cx="1448058" cy="752875"/>
            </a:xfrm>
          </p:grpSpPr>
          <p:cxnSp>
            <p:nvCxnSpPr>
              <p:cNvPr id="53" name="Straight Connector 52">
                <a:extLst>
                  <a:ext uri="{FF2B5EF4-FFF2-40B4-BE49-F238E27FC236}">
                    <a16:creationId xmlns:a16="http://schemas.microsoft.com/office/drawing/2014/main" id="{0FCB6498-3E20-0C40-BB38-31C47ACF097C}"/>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84613A-CBE2-B247-97EC-1C6D41F04619}"/>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BF12C823-C86B-6E4F-838A-44D31C53B62E}"/>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riangle 55">
                <a:extLst>
                  <a:ext uri="{FF2B5EF4-FFF2-40B4-BE49-F238E27FC236}">
                    <a16:creationId xmlns:a16="http://schemas.microsoft.com/office/drawing/2014/main" id="{67716694-4EA7-EF45-AC1F-4108F7AE30AC}"/>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061E26D-4D30-104D-9F88-AF919CB4D1D0}"/>
                </a:ext>
              </a:extLst>
            </p:cNvPr>
            <p:cNvGrpSpPr>
              <a:grpSpLocks noChangeAspect="1"/>
            </p:cNvGrpSpPr>
            <p:nvPr/>
          </p:nvGrpSpPr>
          <p:grpSpPr>
            <a:xfrm>
              <a:off x="3217925" y="3311088"/>
              <a:ext cx="914400" cy="476503"/>
              <a:chOff x="379248" y="5807937"/>
              <a:chExt cx="1448058" cy="752875"/>
            </a:xfrm>
          </p:grpSpPr>
          <p:cxnSp>
            <p:nvCxnSpPr>
              <p:cNvPr id="49" name="Straight Connector 48">
                <a:extLst>
                  <a:ext uri="{FF2B5EF4-FFF2-40B4-BE49-F238E27FC236}">
                    <a16:creationId xmlns:a16="http://schemas.microsoft.com/office/drawing/2014/main" id="{21B46F4D-CB2D-6946-9B9D-E5C9E4704AA4}"/>
                  </a:ext>
                </a:extLst>
              </p:cNvPr>
              <p:cNvCxnSpPr/>
              <p:nvPr/>
            </p:nvCxnSpPr>
            <p:spPr>
              <a:xfrm flipV="1">
                <a:off x="379248" y="6187166"/>
                <a:ext cx="4151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35D00E-2D22-AE4C-BFB6-196DA6EE94F8}"/>
                  </a:ext>
                </a:extLst>
              </p:cNvPr>
              <p:cNvCxnSpPr/>
              <p:nvPr/>
            </p:nvCxnSpPr>
            <p:spPr>
              <a:xfrm flipV="1">
                <a:off x="1563383" y="6183730"/>
                <a:ext cx="263923" cy="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DE8E7D03-D6EA-694E-ADC0-444DC9B3A5FB}"/>
                  </a:ext>
                </a:extLst>
              </p:cNvPr>
              <p:cNvSpPr/>
              <p:nvPr/>
            </p:nvSpPr>
            <p:spPr>
              <a:xfrm>
                <a:off x="1446530" y="6125012"/>
                <a:ext cx="120028" cy="1174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iangle 51">
                <a:extLst>
                  <a:ext uri="{FF2B5EF4-FFF2-40B4-BE49-F238E27FC236}">
                    <a16:creationId xmlns:a16="http://schemas.microsoft.com/office/drawing/2014/main" id="{5A81745F-965A-6347-9470-B54D60B11376}"/>
                  </a:ext>
                </a:extLst>
              </p:cNvPr>
              <p:cNvSpPr/>
              <p:nvPr/>
            </p:nvSpPr>
            <p:spPr>
              <a:xfrm rot="5400000">
                <a:off x="733521" y="5859860"/>
                <a:ext cx="752875" cy="649030"/>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4" name="Straight Connector 43">
              <a:extLst>
                <a:ext uri="{FF2B5EF4-FFF2-40B4-BE49-F238E27FC236}">
                  <a16:creationId xmlns:a16="http://schemas.microsoft.com/office/drawing/2014/main" id="{24099A3B-45E1-3943-8511-D13D12015976}"/>
                </a:ext>
              </a:extLst>
            </p:cNvPr>
            <p:cNvCxnSpPr>
              <a:cxnSpLocks/>
            </p:cNvCxnSpPr>
            <p:nvPr/>
          </p:nvCxnSpPr>
          <p:spPr>
            <a:xfrm flipV="1">
              <a:off x="4121844" y="2866274"/>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DB245B-479E-2848-928D-13BEE68726EA}"/>
                </a:ext>
              </a:extLst>
            </p:cNvPr>
            <p:cNvCxnSpPr>
              <a:cxnSpLocks/>
            </p:cNvCxnSpPr>
            <p:nvPr/>
          </p:nvCxnSpPr>
          <p:spPr>
            <a:xfrm flipV="1">
              <a:off x="4125158" y="3306907"/>
              <a:ext cx="3896" cy="252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07367F9-E0DA-9F47-907A-35DEF828D575}"/>
                </a:ext>
              </a:extLst>
            </p:cNvPr>
            <p:cNvSpPr txBox="1"/>
            <p:nvPr/>
          </p:nvSpPr>
          <p:spPr>
            <a:xfrm>
              <a:off x="2921078" y="2716518"/>
              <a:ext cx="287258" cy="276999"/>
            </a:xfrm>
            <a:prstGeom prst="rect">
              <a:avLst/>
            </a:prstGeom>
            <a:noFill/>
          </p:spPr>
          <p:txBody>
            <a:bodyPr wrap="none" rtlCol="0">
              <a:spAutoFit/>
            </a:bodyPr>
            <a:lstStyle/>
            <a:p>
              <a:r>
                <a:rPr lang="en-US" sz="1200" dirty="0"/>
                <a:t>P</a:t>
              </a:r>
              <a:endParaRPr lang="en-US" dirty="0"/>
            </a:p>
          </p:txBody>
        </p:sp>
        <p:sp>
          <p:nvSpPr>
            <p:cNvPr id="47" name="TextBox 46">
              <a:extLst>
                <a:ext uri="{FF2B5EF4-FFF2-40B4-BE49-F238E27FC236}">
                  <a16:creationId xmlns:a16="http://schemas.microsoft.com/office/drawing/2014/main" id="{9108176B-8912-A446-A73A-51A560C5E7AC}"/>
                </a:ext>
              </a:extLst>
            </p:cNvPr>
            <p:cNvSpPr txBox="1"/>
            <p:nvPr/>
          </p:nvSpPr>
          <p:spPr>
            <a:xfrm>
              <a:off x="2921078" y="3416883"/>
              <a:ext cx="304892" cy="276999"/>
            </a:xfrm>
            <a:prstGeom prst="rect">
              <a:avLst/>
            </a:prstGeom>
            <a:noFill/>
          </p:spPr>
          <p:txBody>
            <a:bodyPr wrap="none" rtlCol="0">
              <a:spAutoFit/>
            </a:bodyPr>
            <a:lstStyle/>
            <a:p>
              <a:r>
                <a:rPr lang="en-US" sz="1200" dirty="0"/>
                <a:t>Q</a:t>
              </a:r>
              <a:endParaRPr lang="en-US" dirty="0"/>
            </a:p>
          </p:txBody>
        </p:sp>
        <p:sp>
          <p:nvSpPr>
            <p:cNvPr id="48" name="TextBox 47">
              <a:extLst>
                <a:ext uri="{FF2B5EF4-FFF2-40B4-BE49-F238E27FC236}">
                  <a16:creationId xmlns:a16="http://schemas.microsoft.com/office/drawing/2014/main" id="{2983F185-751F-1548-90F4-5AC26DF61422}"/>
                </a:ext>
              </a:extLst>
            </p:cNvPr>
            <p:cNvSpPr txBox="1"/>
            <p:nvPr/>
          </p:nvSpPr>
          <p:spPr>
            <a:xfrm>
              <a:off x="5127688" y="3084382"/>
              <a:ext cx="330540" cy="276999"/>
            </a:xfrm>
            <a:prstGeom prst="rect">
              <a:avLst/>
            </a:prstGeom>
            <a:noFill/>
          </p:spPr>
          <p:txBody>
            <a:bodyPr wrap="none" rtlCol="0">
              <a:spAutoFit/>
            </a:bodyPr>
            <a:lstStyle/>
            <a:p>
              <a:r>
                <a:rPr lang="en-US" sz="1200" dirty="0"/>
                <a:t>W</a:t>
              </a:r>
              <a:endParaRPr lang="en-US" dirty="0"/>
            </a:p>
          </p:txBody>
        </p:sp>
      </p:grpSp>
      <p:sp>
        <p:nvSpPr>
          <p:cNvPr id="63" name="TextBox 62">
            <a:extLst>
              <a:ext uri="{FF2B5EF4-FFF2-40B4-BE49-F238E27FC236}">
                <a16:creationId xmlns:a16="http://schemas.microsoft.com/office/drawing/2014/main" id="{36F5F0CD-68DC-ED40-9A86-6D54B60CA669}"/>
              </a:ext>
            </a:extLst>
          </p:cNvPr>
          <p:cNvSpPr txBox="1"/>
          <p:nvPr/>
        </p:nvSpPr>
        <p:spPr>
          <a:xfrm>
            <a:off x="2904546" y="3059563"/>
            <a:ext cx="333746" cy="307777"/>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1445E980-FEB0-754A-8AF4-14AA7E2E01D8}"/>
              </a:ext>
            </a:extLst>
          </p:cNvPr>
          <p:cNvSpPr txBox="1"/>
          <p:nvPr/>
        </p:nvSpPr>
        <p:spPr>
          <a:xfrm>
            <a:off x="2904546" y="3510242"/>
            <a:ext cx="333746" cy="307777"/>
          </a:xfrm>
          <a:prstGeom prst="rect">
            <a:avLst/>
          </a:prstGeom>
          <a:noFill/>
        </p:spPr>
        <p:txBody>
          <a:bodyPr wrap="none" rtlCol="0">
            <a:spAutoFit/>
          </a:bodyPr>
          <a:lstStyle/>
          <a:p>
            <a:r>
              <a:rPr lang="en-US" dirty="0"/>
              <a:t>2.</a:t>
            </a:r>
          </a:p>
        </p:txBody>
      </p:sp>
      <p:sp>
        <p:nvSpPr>
          <p:cNvPr id="65" name="TextBox 64">
            <a:extLst>
              <a:ext uri="{FF2B5EF4-FFF2-40B4-BE49-F238E27FC236}">
                <a16:creationId xmlns:a16="http://schemas.microsoft.com/office/drawing/2014/main" id="{A76B85FF-A113-834A-B23F-02BD7A38B9E5}"/>
              </a:ext>
            </a:extLst>
          </p:cNvPr>
          <p:cNvSpPr txBox="1"/>
          <p:nvPr/>
        </p:nvSpPr>
        <p:spPr>
          <a:xfrm>
            <a:off x="2899407" y="4089227"/>
            <a:ext cx="333746" cy="307777"/>
          </a:xfrm>
          <a:prstGeom prst="rect">
            <a:avLst/>
          </a:prstGeom>
          <a:noFill/>
        </p:spPr>
        <p:txBody>
          <a:bodyPr wrap="none" rtlCol="0">
            <a:spAutoFit/>
          </a:bodyPr>
          <a:lstStyle/>
          <a:p>
            <a:r>
              <a:rPr lang="en-US" dirty="0"/>
              <a:t>3.</a:t>
            </a:r>
          </a:p>
        </p:txBody>
      </p:sp>
      <p:sp>
        <p:nvSpPr>
          <p:cNvPr id="66" name="TextBox 65">
            <a:extLst>
              <a:ext uri="{FF2B5EF4-FFF2-40B4-BE49-F238E27FC236}">
                <a16:creationId xmlns:a16="http://schemas.microsoft.com/office/drawing/2014/main" id="{C65667FF-ACE0-9F4E-864E-E4DA7F2E803A}"/>
              </a:ext>
            </a:extLst>
          </p:cNvPr>
          <p:cNvSpPr txBox="1"/>
          <p:nvPr/>
        </p:nvSpPr>
        <p:spPr>
          <a:xfrm>
            <a:off x="5298746" y="4000079"/>
            <a:ext cx="333746" cy="307777"/>
          </a:xfrm>
          <a:prstGeom prst="rect">
            <a:avLst/>
          </a:prstGeom>
          <a:noFill/>
        </p:spPr>
        <p:txBody>
          <a:bodyPr wrap="none" rtlCol="0">
            <a:spAutoFit/>
          </a:bodyPr>
          <a:lstStyle/>
          <a:p>
            <a:r>
              <a:rPr lang="en-US" dirty="0"/>
              <a:t>4.</a:t>
            </a:r>
          </a:p>
        </p:txBody>
      </p:sp>
      <p:cxnSp>
        <p:nvCxnSpPr>
          <p:cNvPr id="68" name="Straight Connector 67">
            <a:extLst>
              <a:ext uri="{FF2B5EF4-FFF2-40B4-BE49-F238E27FC236}">
                <a16:creationId xmlns:a16="http://schemas.microsoft.com/office/drawing/2014/main" id="{1E2F8721-CA7E-CE4F-AE0E-0F21025FA44D}"/>
              </a:ext>
            </a:extLst>
          </p:cNvPr>
          <p:cNvCxnSpPr/>
          <p:nvPr/>
        </p:nvCxnSpPr>
        <p:spPr>
          <a:xfrm>
            <a:off x="178904" y="2787344"/>
            <a:ext cx="884582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46213"/>
      </p:ext>
    </p:extLst>
  </p:cSld>
  <p:clrMapOvr>
    <a:masterClrMapping/>
  </p:clrMapOvr>
</p:sld>
</file>

<file path=ppt/theme/theme1.xml><?xml version="1.0" encoding="utf-8"?>
<a:theme xmlns:a="http://schemas.openxmlformats.org/drawingml/2006/main"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4" id="{6475C7BA-193F-8D40-9BC7-4EE18987D725}" vid="{AD7D93E2-41FE-5346-B4E7-4DF8374CE74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ppt/theme/themeOverride3.xml><?xml version="1.0" encoding="utf-8"?>
<a:themeOverride xmlns:a="http://schemas.openxmlformats.org/drawingml/2006/main">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Imogen template</Template>
  <TotalTime>3726</TotalTime>
  <Words>5074</Words>
  <Application>Microsoft Macintosh PowerPoint</Application>
  <PresentationFormat>On-screen Show (16:9)</PresentationFormat>
  <Paragraphs>816</Paragraphs>
  <Slides>36</Slides>
  <Notes>28</Notes>
  <HiddenSlides>18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Cambria Math</vt:lpstr>
      <vt:lpstr>Courier</vt:lpstr>
      <vt:lpstr>Helvetica Neue</vt:lpstr>
      <vt:lpstr>Muli</vt:lpstr>
      <vt:lpstr>Nixie One</vt:lpstr>
      <vt:lpstr>Segoe Print</vt:lpstr>
      <vt:lpstr>Imogen template</vt:lpstr>
      <vt:lpstr>HA4 - Logic Simplification</vt:lpstr>
      <vt:lpstr>Equivalent Circuits</vt:lpstr>
      <vt:lpstr>Circuit Costs</vt:lpstr>
      <vt:lpstr>Circuit Costs</vt:lpstr>
      <vt:lpstr>Boolean Identities and Equivalent Circuits</vt:lpstr>
      <vt:lpstr>Boolean Identities</vt:lpstr>
      <vt:lpstr>An Example:</vt:lpstr>
      <vt:lpstr>An Example:</vt:lpstr>
      <vt:lpstr>Practice #1</vt:lpstr>
      <vt:lpstr>Practice #1</vt:lpstr>
      <vt:lpstr>Practice #2</vt:lpstr>
      <vt:lpstr>Practice #2</vt:lpstr>
      <vt:lpstr>Practice #3</vt:lpstr>
      <vt:lpstr>Practice #3</vt:lpstr>
      <vt:lpstr>Practice #3</vt:lpstr>
      <vt:lpstr>Integration Scale</vt:lpstr>
      <vt:lpstr>Moore’s Law</vt:lpstr>
      <vt:lpstr>Acknowledgments</vt:lpstr>
      <vt:lpstr>PowerPoint Presentation</vt:lpstr>
      <vt:lpstr>PowerPoint Presentation</vt:lpstr>
      <vt:lpstr>PowerPoint Presentation</vt:lpstr>
      <vt:lpstr>PowerPoint Presentation</vt:lpstr>
      <vt:lpstr>An Example</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Example: Simplify the expression</vt:lpstr>
      <vt:lpstr>An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Braught, Grant</dc:creator>
  <cp:lastModifiedBy>Braught, Grant</cp:lastModifiedBy>
  <cp:revision>187</cp:revision>
  <cp:lastPrinted>2023-01-22T21:46:54Z</cp:lastPrinted>
  <dcterms:created xsi:type="dcterms:W3CDTF">2020-08-21T15:18:46Z</dcterms:created>
  <dcterms:modified xsi:type="dcterms:W3CDTF">2023-01-30T15:26:05Z</dcterms:modified>
</cp:coreProperties>
</file>