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7" r:id="rId1"/>
  </p:sldMasterIdLst>
  <p:notesMasterIdLst>
    <p:notesMasterId r:id="rId36"/>
  </p:notesMasterIdLst>
  <p:sldIdLst>
    <p:sldId id="256" r:id="rId2"/>
    <p:sldId id="326" r:id="rId3"/>
    <p:sldId id="325" r:id="rId4"/>
    <p:sldId id="288" r:id="rId5"/>
    <p:sldId id="294" r:id="rId6"/>
    <p:sldId id="327" r:id="rId7"/>
    <p:sldId id="328" r:id="rId8"/>
    <p:sldId id="289" r:id="rId9"/>
    <p:sldId id="295" r:id="rId10"/>
    <p:sldId id="313" r:id="rId11"/>
    <p:sldId id="297" r:id="rId12"/>
    <p:sldId id="318" r:id="rId13"/>
    <p:sldId id="319" r:id="rId14"/>
    <p:sldId id="320" r:id="rId15"/>
    <p:sldId id="299" r:id="rId16"/>
    <p:sldId id="314" r:id="rId17"/>
    <p:sldId id="316" r:id="rId18"/>
    <p:sldId id="317" r:id="rId19"/>
    <p:sldId id="303" r:id="rId20"/>
    <p:sldId id="305" r:id="rId21"/>
    <p:sldId id="308" r:id="rId22"/>
    <p:sldId id="322" r:id="rId23"/>
    <p:sldId id="329" r:id="rId24"/>
    <p:sldId id="330" r:id="rId25"/>
    <p:sldId id="331" r:id="rId26"/>
    <p:sldId id="332" r:id="rId27"/>
    <p:sldId id="324" r:id="rId28"/>
    <p:sldId id="264" r:id="rId29"/>
    <p:sldId id="296" r:id="rId30"/>
    <p:sldId id="315" r:id="rId31"/>
    <p:sldId id="323" r:id="rId32"/>
    <p:sldId id="301" r:id="rId33"/>
    <p:sldId id="304" r:id="rId34"/>
    <p:sldId id="306" r:id="rId35"/>
  </p:sldIdLst>
  <p:sldSz cx="9144000" cy="5143500" type="screen16x9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CF129D1-CFC4-4525-B9B3-FEDFE205BFE7}">
  <a:tblStyle styleId="{9CF129D1-CFC4-4525-B9B3-FEDFE205BFE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961"/>
    <p:restoredTop sz="73232"/>
  </p:normalViewPr>
  <p:slideViewPr>
    <p:cSldViewPr snapToGrid="0" snapToObjects="1">
      <p:cViewPr varScale="1">
        <p:scale>
          <a:sx n="117" d="100"/>
          <a:sy n="117" d="100"/>
        </p:scale>
        <p:origin x="176" y="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Google Shape;3;n">
            <a:extLst>
              <a:ext uri="{FF2B5EF4-FFF2-40B4-BE49-F238E27FC236}">
                <a16:creationId xmlns:a16="http://schemas.microsoft.com/office/drawing/2014/main" id="{457E33E3-1131-7943-ACA3-ED5E9787595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6096000 w 120000"/>
              <a:gd name="T3" fmla="*/ 0 h 120000"/>
              <a:gd name="T4" fmla="*/ 6096000 w 120000"/>
              <a:gd name="T5" fmla="*/ 3429000 h 120000"/>
              <a:gd name="T6" fmla="*/ 0 w 120000"/>
              <a:gd name="T7" fmla="*/ 3429000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Google Shape;4;n">
            <a:extLst>
              <a:ext uri="{FF2B5EF4-FFF2-40B4-BE49-F238E27FC236}">
                <a16:creationId xmlns:a16="http://schemas.microsoft.com/office/drawing/2014/main" id="{FA42C5B4-DB87-0B40-BC40-E3BE2A2D9A5B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L="457200" indent="-3175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1pPr>
    <a:lvl2pPr marL="914400" lvl="1" indent="-3175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2pPr>
    <a:lvl3pPr marL="1371600" lvl="2" indent="-3175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3pPr>
    <a:lvl4pPr marL="1828800" lvl="3" indent="-3175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4pPr>
    <a:lvl5pPr marL="2286000" lvl="4" indent="-3175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Warmup… this is stuff we have seen before.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62600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Recall the arrays we want to create</a:t>
            </a:r>
          </a:p>
          <a:p>
            <a:endParaRPr lang="en-US" dirty="0"/>
          </a:p>
          <a:p>
            <a:r>
              <a:rPr lang="en-US" dirty="0"/>
              <a:t>The next sequence of slides will show us how the labels and arrays are created in memory.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8222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use .word to create A and X as normal.</a:t>
            </a:r>
          </a:p>
          <a:p>
            <a:r>
              <a:rPr lang="en-US" dirty="0"/>
              <a:t>  - Setting them </a:t>
            </a:r>
            <a:r>
              <a:rPr lang="en-US" dirty="0" err="1"/>
              <a:t>ot</a:t>
            </a:r>
            <a:r>
              <a:rPr lang="en-US" dirty="0"/>
              <a:t> 0 because we don’t have any better choice at this time.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55525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allocate an array with known values (i.e. like a static initializer in Java)</a:t>
            </a:r>
          </a:p>
          <a:p>
            <a:r>
              <a:rPr lang="en-US" dirty="0"/>
              <a:t>  - Use the .word directive and list the values that should be in the array.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99204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allocate an array of a known size without initializing it (i.e. like new int[25] in java)</a:t>
            </a:r>
          </a:p>
          <a:p>
            <a:r>
              <a:rPr lang="en-US" dirty="0"/>
              <a:t>  - Use the .space directive and give the number of bytes to allocate.</a:t>
            </a:r>
          </a:p>
          <a:p>
            <a:endParaRPr lang="en-US" dirty="0"/>
          </a:p>
          <a:p>
            <a:r>
              <a:rPr lang="en-US" dirty="0"/>
              <a:t>Note: .space allocates a specified number of bytes.</a:t>
            </a:r>
          </a:p>
          <a:p>
            <a:r>
              <a:rPr lang="en-US" dirty="0"/>
              <a:t>  - So here we allocate 100 bytes.</a:t>
            </a:r>
          </a:p>
          <a:p>
            <a:r>
              <a:rPr lang="en-US" dirty="0"/>
              <a:t>  - That is enough for 25 integers</a:t>
            </a:r>
          </a:p>
          <a:p>
            <a:r>
              <a:rPr lang="en-US" dirty="0"/>
              <a:t>    - Because each integer is 32 bits in our machine.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76873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317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We have the labels for the references allocated.</a:t>
            </a:r>
          </a:p>
          <a:p>
            <a:r>
              <a:rPr lang="en-US" dirty="0"/>
              <a:t>We have the space for the array’s allocated.</a:t>
            </a:r>
          </a:p>
          <a:p>
            <a:endParaRPr lang="en-US" dirty="0"/>
          </a:p>
          <a:p>
            <a:r>
              <a:rPr lang="en-US" dirty="0"/>
              <a:t>Let’s now see how to setup the references.</a:t>
            </a:r>
          </a:p>
          <a:p>
            <a:r>
              <a:rPr lang="en-US" dirty="0"/>
              <a:t>  - We need A and X to hold the memory addresses of where the array data is.</a:t>
            </a:r>
          </a:p>
          <a:p>
            <a:r>
              <a:rPr lang="en-US" dirty="0"/>
              <a:t>    - MM[100] to hold 200</a:t>
            </a:r>
          </a:p>
          <a:p>
            <a:r>
              <a:rPr lang="en-US" dirty="0"/>
              <a:t>    - MM[104] to hold 212</a:t>
            </a:r>
          </a:p>
          <a:p>
            <a:endParaRPr lang="en-US" dirty="0"/>
          </a:p>
          <a:p>
            <a:r>
              <a:rPr lang="en-US" dirty="0"/>
              <a:t>What we want…</a:t>
            </a:r>
          </a:p>
          <a:p>
            <a:r>
              <a:rPr lang="en-US" dirty="0"/>
              <a:t>  - Array references fade in as an animation on this slide.</a:t>
            </a:r>
          </a:p>
          <a:p>
            <a:r>
              <a:rPr lang="en-US" dirty="0"/>
              <a:t>  - MM[100] will hold 200, which we can think of as a reference</a:t>
            </a:r>
          </a:p>
          <a:p>
            <a:r>
              <a:rPr lang="en-US" dirty="0"/>
              <a:t>  - MM[104] will hold 212, another reference.</a:t>
            </a:r>
          </a:p>
          <a:p>
            <a:r>
              <a:rPr lang="en-US" dirty="0"/>
              <a:t>  - The red arrows are a nice way for us to think of references.</a:t>
            </a:r>
          </a:p>
          <a:p>
            <a:r>
              <a:rPr lang="en-US" dirty="0"/>
              <a:t>    - But they are just illustrations.</a:t>
            </a:r>
          </a:p>
          <a:p>
            <a:r>
              <a:rPr lang="en-US" dirty="0"/>
              <a:t>    - It is the value in the memory (e.g. 2090 and MM[100]) that is the reference,.</a:t>
            </a:r>
          </a:p>
          <a:p>
            <a:r>
              <a:rPr lang="en-US" dirty="0"/>
              <a:t>  </a:t>
            </a:r>
          </a:p>
          <a:p>
            <a:pPr marL="457200" marR="0" lvl="0" indent="-317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But we start like this:</a:t>
            </a:r>
          </a:p>
          <a:p>
            <a:r>
              <a:rPr lang="en-US" dirty="0"/>
              <a:t>  - Array references dissolve out again on this slide to show our starting point.</a:t>
            </a:r>
          </a:p>
          <a:p>
            <a:endParaRPr lang="en-US" dirty="0"/>
          </a:p>
          <a:p>
            <a:r>
              <a:rPr lang="en-US" dirty="0"/>
              <a:t>Note that R3 holds 54</a:t>
            </a:r>
          </a:p>
          <a:p>
            <a:r>
              <a:rPr lang="en-US" dirty="0"/>
              <a:t>  - That is completely arbitrary and just here for the example.</a:t>
            </a:r>
          </a:p>
        </p:txBody>
      </p:sp>
    </p:spTree>
    <p:extLst>
      <p:ext uri="{BB962C8B-B14F-4D97-AF65-F5344CB8AC3E}">
        <p14:creationId xmlns:p14="http://schemas.microsoft.com/office/powerpoint/2010/main" val="113782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Use immediate label addressing to get the address ADAT into R0</a:t>
            </a:r>
          </a:p>
          <a:p>
            <a:r>
              <a:rPr lang="en-US" dirty="0"/>
              <a:t>  - R0 &lt;- ADAT</a:t>
            </a:r>
          </a:p>
          <a:p>
            <a:r>
              <a:rPr lang="en-US" dirty="0"/>
              <a:t>  - R0 &lt;- 200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31724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Use Direct Addressing Mode to store the value in R0 into MM[A]</a:t>
            </a:r>
          </a:p>
          <a:p>
            <a:r>
              <a:rPr lang="en-US" dirty="0"/>
              <a:t>  - MM[A] &lt;- R0</a:t>
            </a:r>
          </a:p>
          <a:p>
            <a:r>
              <a:rPr lang="en-US" dirty="0"/>
              <a:t>  - MM[A] &lt;- 200</a:t>
            </a:r>
          </a:p>
          <a:p>
            <a:endParaRPr lang="en-US" dirty="0"/>
          </a:p>
          <a:p>
            <a:r>
              <a:rPr lang="en-US" dirty="0"/>
              <a:t>So now the value at MM[A] is 200</a:t>
            </a:r>
          </a:p>
          <a:p>
            <a:r>
              <a:rPr lang="en-US" dirty="0"/>
              <a:t>  - which makes it a reference to the first </a:t>
            </a:r>
            <a:r>
              <a:rPr lang="en-US" dirty="0" err="1"/>
              <a:t>elemeent</a:t>
            </a:r>
            <a:r>
              <a:rPr lang="en-US" dirty="0"/>
              <a:t> of the array at ADAT.</a:t>
            </a:r>
          </a:p>
          <a:p>
            <a:r>
              <a:rPr lang="en-US" dirty="0"/>
              <a:t>  - i.e. 918, which is just like the diagram showing the array.</a:t>
            </a:r>
          </a:p>
        </p:txBody>
      </p:sp>
    </p:spTree>
    <p:extLst>
      <p:ext uri="{BB962C8B-B14F-4D97-AF65-F5344CB8AC3E}">
        <p14:creationId xmlns:p14="http://schemas.microsoft.com/office/powerpoint/2010/main" val="33744903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 we do the same thing for X and XDAT</a:t>
            </a:r>
          </a:p>
          <a:p>
            <a:endParaRPr lang="en-US" dirty="0"/>
          </a:p>
          <a:p>
            <a:r>
              <a:rPr lang="en-US" dirty="0"/>
              <a:t>Use immediate label addressing  get the value of XDAT </a:t>
            </a:r>
          </a:p>
          <a:p>
            <a:r>
              <a:rPr lang="en-US" dirty="0"/>
              <a:t>  - R1 &lt;- 212</a:t>
            </a:r>
          </a:p>
          <a:p>
            <a:endParaRPr lang="en-US" dirty="0"/>
          </a:p>
          <a:p>
            <a:r>
              <a:rPr lang="en-US" dirty="0"/>
              <a:t>Use direct </a:t>
            </a:r>
            <a:r>
              <a:rPr lang="en-US" dirty="0" err="1"/>
              <a:t>daddressing</a:t>
            </a:r>
            <a:r>
              <a:rPr lang="en-US" dirty="0"/>
              <a:t> to store that value into X</a:t>
            </a:r>
          </a:p>
          <a:p>
            <a:r>
              <a:rPr lang="en-US" dirty="0"/>
              <a:t>  - MM[X] = R1</a:t>
            </a:r>
          </a:p>
          <a:p>
            <a:r>
              <a:rPr lang="en-US" dirty="0"/>
              <a:t>  - MM[X] = 212</a:t>
            </a:r>
          </a:p>
          <a:p>
            <a:r>
              <a:rPr lang="en-US" dirty="0"/>
              <a:t>  - Making MM[X] a reference to the the array </a:t>
            </a:r>
            <a:r>
              <a:rPr lang="en-US" dirty="0" err="1"/>
              <a:t>starrting</a:t>
            </a:r>
            <a:r>
              <a:rPr lang="en-US" dirty="0"/>
              <a:t> at XDAT.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12118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LOAD R1 R0 is an indirect addressing mode instructions</a:t>
            </a:r>
          </a:p>
          <a:p>
            <a:r>
              <a:rPr lang="en-US" dirty="0"/>
              <a:t>  - Can tell because the second operand is a register and not a label or a #</a:t>
            </a:r>
          </a:p>
          <a:p>
            <a:endParaRPr lang="en-US" dirty="0"/>
          </a:p>
          <a:p>
            <a:r>
              <a:rPr lang="en-US" dirty="0"/>
              <a:t>So:</a:t>
            </a:r>
          </a:p>
          <a:p>
            <a:r>
              <a:rPr lang="en-US" dirty="0"/>
              <a:t>  - R1 &lt;- MM[R0]</a:t>
            </a:r>
          </a:p>
          <a:p>
            <a:r>
              <a:rPr lang="en-US" dirty="0"/>
              <a:t>  - R1 &lt;- MM[200]</a:t>
            </a:r>
          </a:p>
          <a:p>
            <a:r>
              <a:rPr lang="en-US" dirty="0"/>
              <a:t>  - R1 &lt;- 918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37384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 again, LOAD R2 R0 +4 is an indirect addressing mode instruction</a:t>
            </a:r>
          </a:p>
          <a:p>
            <a:r>
              <a:rPr lang="en-US" dirty="0"/>
              <a:t>  - Can tell because the second operand is a register</a:t>
            </a:r>
          </a:p>
          <a:p>
            <a:r>
              <a:rPr lang="en-US" dirty="0"/>
              <a:t>  - This one also includes the offset (+4)</a:t>
            </a:r>
          </a:p>
          <a:p>
            <a:endParaRPr lang="en-US" dirty="0"/>
          </a:p>
          <a:p>
            <a:r>
              <a:rPr lang="en-US" dirty="0"/>
              <a:t>  - So</a:t>
            </a:r>
          </a:p>
          <a:p>
            <a:r>
              <a:rPr lang="en-US" dirty="0"/>
              <a:t>    - R2 &lt;- MM[R0 + 4]</a:t>
            </a:r>
          </a:p>
          <a:p>
            <a:r>
              <a:rPr lang="en-US" dirty="0"/>
              <a:t>    - R2 &lt;- MM[200 + 4]</a:t>
            </a:r>
          </a:p>
          <a:p>
            <a:r>
              <a:rPr lang="en-US" dirty="0"/>
              <a:t>    - R2 &lt;- MM[204]</a:t>
            </a:r>
          </a:p>
          <a:p>
            <a:r>
              <a:rPr lang="en-US" dirty="0"/>
              <a:t>    - R2 &lt;- 321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97069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177961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 STORE R3 R0 +8 is also an indirect addressing mode instruction.</a:t>
            </a:r>
          </a:p>
          <a:p>
            <a:r>
              <a:rPr lang="en-US" dirty="0"/>
              <a:t>  - The second operand is a register. </a:t>
            </a:r>
          </a:p>
          <a:p>
            <a:r>
              <a:rPr lang="en-US" dirty="0"/>
              <a:t>  - This also contain an offset (+8)</a:t>
            </a:r>
          </a:p>
          <a:p>
            <a:endParaRPr lang="en-US" dirty="0"/>
          </a:p>
          <a:p>
            <a:r>
              <a:rPr lang="en-US" dirty="0"/>
              <a:t>  - So</a:t>
            </a:r>
          </a:p>
          <a:p>
            <a:r>
              <a:rPr lang="en-US" dirty="0"/>
              <a:t>    - MM[R0 + 8] &lt;- R3</a:t>
            </a:r>
          </a:p>
          <a:p>
            <a:r>
              <a:rPr lang="en-US" dirty="0"/>
              <a:t>    - MM[200 + 8] &lt;- R3</a:t>
            </a:r>
          </a:p>
          <a:p>
            <a:r>
              <a:rPr lang="en-US" dirty="0"/>
              <a:t>    - MM[208] &lt;- R3</a:t>
            </a:r>
          </a:p>
          <a:p>
            <a:r>
              <a:rPr lang="en-US" dirty="0"/>
              <a:t>    - MM[208] &lt;- 54</a:t>
            </a:r>
          </a:p>
        </p:txBody>
      </p:sp>
    </p:spTree>
    <p:extLst>
      <p:ext uri="{BB962C8B-B14F-4D97-AF65-F5344CB8AC3E}">
        <p14:creationId xmlns:p14="http://schemas.microsoft.com/office/powerpoint/2010/main" val="155035295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next few slides just illustrate what it looks like when it is put together into a full example.</a:t>
            </a:r>
          </a:p>
          <a:p>
            <a:endParaRPr lang="en-US" dirty="0"/>
          </a:p>
          <a:p>
            <a:r>
              <a:rPr lang="en-US" dirty="0"/>
              <a:t>The first part allocates</a:t>
            </a:r>
          </a:p>
          <a:p>
            <a:r>
              <a:rPr lang="en-US" dirty="0"/>
              <a:t>  - the labels</a:t>
            </a:r>
          </a:p>
          <a:p>
            <a:r>
              <a:rPr lang="en-US" dirty="0"/>
              <a:t>  - the space for ADT and initializes it</a:t>
            </a:r>
          </a:p>
          <a:p>
            <a:r>
              <a:rPr lang="en-US" dirty="0"/>
              <a:t>  - the space for the XDAT (100 bytes or 25 integers)</a:t>
            </a:r>
          </a:p>
        </p:txBody>
      </p:sp>
    </p:spTree>
    <p:extLst>
      <p:ext uri="{BB962C8B-B14F-4D97-AF65-F5344CB8AC3E}">
        <p14:creationId xmlns:p14="http://schemas.microsoft.com/office/powerpoint/2010/main" val="53265752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 we setup the references</a:t>
            </a:r>
          </a:p>
          <a:p>
            <a:r>
              <a:rPr lang="en-US" dirty="0"/>
              <a:t>  - just as before</a:t>
            </a:r>
          </a:p>
          <a:p>
            <a:r>
              <a:rPr lang="en-US" dirty="0"/>
              <a:t>    - For A</a:t>
            </a:r>
          </a:p>
          <a:p>
            <a:r>
              <a:rPr lang="en-US" dirty="0"/>
              <a:t>      - MM[A] &lt;- ADAT</a:t>
            </a:r>
          </a:p>
          <a:p>
            <a:r>
              <a:rPr lang="en-US" dirty="0"/>
              <a:t>      - MM[A] &lt;- 200</a:t>
            </a:r>
          </a:p>
          <a:p>
            <a:r>
              <a:rPr lang="en-US" dirty="0"/>
              <a:t>    - For X</a:t>
            </a:r>
          </a:p>
          <a:p>
            <a:r>
              <a:rPr lang="en-US" dirty="0"/>
              <a:t>      - MM[X] &lt;- XDAT</a:t>
            </a:r>
          </a:p>
          <a:p>
            <a:r>
              <a:rPr lang="en-US" dirty="0"/>
              <a:t>      - MM[X] &lt;- 212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508479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 we use indirect addressing:</a:t>
            </a:r>
          </a:p>
          <a:p>
            <a:endParaRPr lang="en-US" dirty="0"/>
          </a:p>
          <a:p>
            <a:r>
              <a:rPr lang="en-US" dirty="0"/>
              <a:t>LOAD R2 R0</a:t>
            </a:r>
          </a:p>
          <a:p>
            <a:r>
              <a:rPr lang="en-US" dirty="0"/>
              <a:t>  - R2 &lt;- MM[R0]</a:t>
            </a:r>
          </a:p>
          <a:p>
            <a:r>
              <a:rPr lang="en-US" dirty="0"/>
              <a:t>  - R2 &lt;- MM[200] </a:t>
            </a:r>
          </a:p>
          <a:p>
            <a:r>
              <a:rPr lang="en-US" dirty="0"/>
              <a:t>  - R2 &lt;- 918</a:t>
            </a:r>
          </a:p>
          <a:p>
            <a:endParaRPr lang="en-US" dirty="0"/>
          </a:p>
          <a:p>
            <a:r>
              <a:rPr lang="en-US" dirty="0"/>
              <a:t> STORE R2 R1 +8</a:t>
            </a:r>
          </a:p>
          <a:p>
            <a:r>
              <a:rPr lang="en-US" dirty="0"/>
              <a:t>  - MM[R1 + 8] &lt;- R2</a:t>
            </a:r>
          </a:p>
          <a:p>
            <a:r>
              <a:rPr lang="en-US" dirty="0"/>
              <a:t>  - MM[212 + 8] &lt;- R2</a:t>
            </a:r>
          </a:p>
          <a:p>
            <a:r>
              <a:rPr lang="en-US" dirty="0"/>
              <a:t>  - MM[220] &lt;- R2</a:t>
            </a:r>
          </a:p>
          <a:p>
            <a:r>
              <a:rPr lang="en-US" dirty="0"/>
              <a:t>  - MM[220] &lt;- 918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187445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Hints:</a:t>
            </a:r>
          </a:p>
          <a:p>
            <a:r>
              <a:rPr lang="en-US" dirty="0"/>
              <a:t>  - The line STORE R1 R0 changes M[0]</a:t>
            </a:r>
          </a:p>
          <a:p>
            <a:endParaRPr lang="en-US" dirty="0"/>
          </a:p>
          <a:p>
            <a:r>
              <a:rPr lang="en-US" dirty="0"/>
              <a:t>  - The line STORE R1 R0  changes M[1]</a:t>
            </a:r>
          </a:p>
          <a:p>
            <a:r>
              <a:rPr lang="en-US" dirty="0"/>
              <a:t>    - Why does this line change M[1]?</a:t>
            </a:r>
          </a:p>
          <a:p>
            <a:endParaRPr lang="en-US" dirty="0"/>
          </a:p>
          <a:p>
            <a:r>
              <a:rPr lang="en-US" dirty="0"/>
              <a:t>  - Use the same idea to change M[2].</a:t>
            </a:r>
          </a:p>
        </p:txBody>
      </p:sp>
    </p:spTree>
    <p:extLst>
      <p:ext uri="{BB962C8B-B14F-4D97-AF65-F5344CB8AC3E}">
        <p14:creationId xmlns:p14="http://schemas.microsoft.com/office/powerpoint/2010/main" val="281391844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Hints:</a:t>
            </a:r>
          </a:p>
          <a:p>
            <a:r>
              <a:rPr lang="en-US" dirty="0"/>
              <a:t>  - Use a for loop:</a:t>
            </a:r>
          </a:p>
          <a:p>
            <a:r>
              <a:rPr lang="en-US" dirty="0"/>
              <a:t>    - for (int </a:t>
            </a:r>
            <a:r>
              <a:rPr lang="en-US" dirty="0" err="1"/>
              <a:t>i</a:t>
            </a:r>
            <a:r>
              <a:rPr lang="en-US" dirty="0"/>
              <a:t>=2, </a:t>
            </a:r>
            <a:r>
              <a:rPr lang="en-US" dirty="0" err="1"/>
              <a:t>i</a:t>
            </a:r>
            <a:r>
              <a:rPr lang="en-US" dirty="0"/>
              <a:t>&lt;=20; </a:t>
            </a:r>
            <a:r>
              <a:rPr lang="en-US" dirty="0" err="1"/>
              <a:t>i</a:t>
            </a:r>
            <a:r>
              <a:rPr lang="en-US" dirty="0"/>
              <a:t>=i+2)</a:t>
            </a:r>
          </a:p>
          <a:p>
            <a:r>
              <a:rPr lang="en-US" dirty="0"/>
              <a:t>  -  In the body of the loop </a:t>
            </a:r>
          </a:p>
          <a:p>
            <a:r>
              <a:rPr lang="en-US" dirty="0"/>
              <a:t>    - Increase the value to be stored</a:t>
            </a:r>
          </a:p>
          <a:p>
            <a:r>
              <a:rPr lang="en-US" dirty="0"/>
              <a:t>    - Increase the address at which it will be stored</a:t>
            </a:r>
          </a:p>
          <a:p>
            <a:r>
              <a:rPr lang="en-US" dirty="0"/>
              <a:t>    - Use indirect addressing to STORE the value.</a:t>
            </a:r>
          </a:p>
          <a:p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24528839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2934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we have the arrays allocated</a:t>
            </a:r>
          </a:p>
          <a:p>
            <a:r>
              <a:rPr lang="en-US" dirty="0"/>
              <a:t>Let’s now see how to setup the references.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65818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we have the arrays allocated</a:t>
            </a:r>
          </a:p>
          <a:p>
            <a:r>
              <a:rPr lang="en-US" dirty="0"/>
              <a:t>Let’s now see how to setup the references.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87545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Notice the second operand of LOAD is now not a label of a # literal.</a:t>
            </a:r>
          </a:p>
          <a:p>
            <a:r>
              <a:rPr lang="en-US" dirty="0"/>
              <a:t>  - it is now a register.</a:t>
            </a:r>
          </a:p>
          <a:p>
            <a:r>
              <a:rPr lang="en-US" dirty="0"/>
              <a:t>  - This indicates that it is an indirect addressing mode instruction.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0597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Step back and recap Direct Addressing so we have firm starting point.</a:t>
            </a:r>
          </a:p>
          <a:p>
            <a:r>
              <a:rPr lang="en-US" dirty="0"/>
              <a:t>This is just what we saw in the last two classes</a:t>
            </a:r>
          </a:p>
          <a:p>
            <a:r>
              <a:rPr lang="en-US" dirty="0"/>
              <a:t>  - Each label in our assembly language program is a memory address.</a:t>
            </a:r>
          </a:p>
          <a:p>
            <a:r>
              <a:rPr lang="en-US" dirty="0"/>
              <a:t>  - The value of the label is the memory address</a:t>
            </a:r>
          </a:p>
          <a:p>
            <a:r>
              <a:rPr lang="en-US" dirty="0"/>
              <a:t>  - With direct addressing we want the value stored at that memory address.</a:t>
            </a:r>
          </a:p>
          <a:p>
            <a:endParaRPr lang="en-US" dirty="0"/>
          </a:p>
          <a:p>
            <a:r>
              <a:rPr lang="en-US" dirty="0"/>
              <a:t>Hopefully pretty straight forward at this point…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I want to Introduce an analogy</a:t>
            </a:r>
          </a:p>
          <a:p>
            <a:r>
              <a:rPr lang="en-US" dirty="0"/>
              <a:t>  - Not because we need it for direct addressing</a:t>
            </a:r>
          </a:p>
          <a:p>
            <a:r>
              <a:rPr lang="en-US" dirty="0"/>
              <a:t>  - But because it will help us with indirect addressing in a minute.</a:t>
            </a:r>
          </a:p>
          <a:p>
            <a:endParaRPr lang="en-US" dirty="0"/>
          </a:p>
          <a:p>
            <a:r>
              <a:rPr lang="en-US" dirty="0"/>
              <a:t>Imagine you have lent your friend AMY a book</a:t>
            </a:r>
          </a:p>
          <a:p>
            <a:r>
              <a:rPr lang="en-US" dirty="0"/>
              <a:t>  - Now you want to get it back… </a:t>
            </a:r>
          </a:p>
          <a:p>
            <a:r>
              <a:rPr lang="en-US" dirty="0"/>
              <a:t>  - You have AMY’s address: 5</a:t>
            </a:r>
          </a:p>
          <a:p>
            <a:r>
              <a:rPr lang="en-US" dirty="0"/>
              <a:t>    - Amy is like the label N.</a:t>
            </a:r>
          </a:p>
          <a:p>
            <a:r>
              <a:rPr lang="en-US" dirty="0"/>
              <a:t>    - Amy’s address is 5</a:t>
            </a:r>
          </a:p>
          <a:p>
            <a:r>
              <a:rPr lang="en-US" dirty="0"/>
              <a:t>    - What you want is not 5, but what is stored at 5</a:t>
            </a:r>
          </a:p>
          <a:p>
            <a:r>
              <a:rPr lang="en-US" dirty="0"/>
              <a:t>      - I.e. at Amy’s house.</a:t>
            </a:r>
          </a:p>
          <a:p>
            <a:r>
              <a:rPr lang="en-US" dirty="0"/>
              <a:t>  - So you go to Amy’s house at address 5 to get your book</a:t>
            </a:r>
          </a:p>
          <a:p>
            <a:r>
              <a:rPr lang="en-US" dirty="0"/>
              <a:t>    - or to get the value stored at address 5 - i.e.  3 </a:t>
            </a:r>
          </a:p>
          <a:p>
            <a:endParaRPr lang="en-US" dirty="0"/>
          </a:p>
          <a:p>
            <a:r>
              <a:rPr lang="en-US" dirty="0"/>
              <a:t>  - This is like going to address 100 to get the value of at N – i.e. 9.</a:t>
            </a:r>
          </a:p>
          <a:p>
            <a:r>
              <a:rPr lang="en-US" dirty="0"/>
              <a:t>  - Or going to the address 104 to get the value at SUM – i.e. 15.</a:t>
            </a:r>
          </a:p>
          <a:p>
            <a:endParaRPr lang="en-US" dirty="0"/>
          </a:p>
          <a:p>
            <a:r>
              <a:rPr lang="en-US" dirty="0"/>
              <a:t>That is Direct Addressing.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09538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798093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do you think this instruction will do?</a:t>
            </a:r>
          </a:p>
        </p:txBody>
      </p:sp>
    </p:spTree>
    <p:extLst>
      <p:ext uri="{BB962C8B-B14F-4D97-AF65-F5344CB8AC3E}">
        <p14:creationId xmlns:p14="http://schemas.microsoft.com/office/powerpoint/2010/main" val="40197079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Recall that A and X are references.</a:t>
            </a:r>
          </a:p>
          <a:p>
            <a:r>
              <a:rPr lang="en-US" dirty="0"/>
              <a:t>  - A and X are not the arrays</a:t>
            </a:r>
          </a:p>
          <a:p>
            <a:r>
              <a:rPr lang="en-US" dirty="0"/>
              <a:t>  - But rather A and X are references to the arrays.</a:t>
            </a:r>
          </a:p>
          <a:p>
            <a:r>
              <a:rPr lang="en-US" dirty="0"/>
              <a:t>  - That is they tell you where to find the array.</a:t>
            </a:r>
          </a:p>
          <a:p>
            <a:r>
              <a:rPr lang="en-US" dirty="0"/>
              <a:t>  - Same thing with object references.</a:t>
            </a:r>
          </a:p>
          <a:p>
            <a:endParaRPr lang="en-US" dirty="0"/>
          </a:p>
          <a:p>
            <a:r>
              <a:rPr lang="en-US" dirty="0"/>
              <a:t>  - So what really is a reference?</a:t>
            </a:r>
          </a:p>
          <a:p>
            <a:r>
              <a:rPr lang="en-US" dirty="0"/>
              <a:t>  - It is a memory address.</a:t>
            </a:r>
          </a:p>
          <a:p>
            <a:r>
              <a:rPr lang="en-US" dirty="0"/>
              <a:t>    - Show and run the </a:t>
            </a:r>
            <a:r>
              <a:rPr lang="en-US" dirty="0" err="1"/>
              <a:t>printRef</a:t>
            </a:r>
            <a:r>
              <a:rPr lang="en-US" dirty="0"/>
              <a:t> program.</a:t>
            </a:r>
          </a:p>
          <a:p>
            <a:r>
              <a:rPr lang="en-US" dirty="0"/>
              <a:t>     - https://</a:t>
            </a:r>
            <a:r>
              <a:rPr lang="en-US" dirty="0" err="1"/>
              <a:t>replit.com</a:t>
            </a:r>
            <a:r>
              <a:rPr lang="en-US" dirty="0"/>
              <a:t>/@</a:t>
            </a:r>
            <a:r>
              <a:rPr lang="en-US" dirty="0" err="1"/>
              <a:t>braughtg</a:t>
            </a:r>
            <a:r>
              <a:rPr lang="en-US" dirty="0"/>
              <a:t>/</a:t>
            </a:r>
            <a:r>
              <a:rPr lang="en-US" dirty="0" err="1"/>
              <a:t>PrintReference#Main.java</a:t>
            </a:r>
            <a:endParaRPr lang="en-US" dirty="0"/>
          </a:p>
          <a:p>
            <a:r>
              <a:rPr lang="en-US" dirty="0"/>
              <a:t>      - So the value of A is….</a:t>
            </a:r>
          </a:p>
          <a:p>
            <a:r>
              <a:rPr lang="en-US" dirty="0"/>
              <a:t>        - </a:t>
            </a:r>
            <a:r>
              <a:rPr lang="en-US" sz="140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</a:rPr>
              <a:t>[I@7852e922	(will vary)</a:t>
            </a:r>
          </a:p>
          <a:p>
            <a:r>
              <a:rPr lang="en-US" sz="140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</a:rPr>
              <a:t>      - The value of A[2] is…</a:t>
            </a:r>
          </a:p>
          <a:p>
            <a:r>
              <a:rPr lang="en-US" sz="140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</a:rPr>
              <a:t>        - 125</a:t>
            </a:r>
          </a:p>
          <a:p>
            <a:endParaRPr lang="en-US" sz="1400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 panose="020B0604020202020204" pitchFamily="34" charset="0"/>
            </a:endParaRPr>
          </a:p>
          <a:p>
            <a:r>
              <a:rPr lang="en-US" sz="140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</a:rPr>
              <a:t>      - The value of X is…</a:t>
            </a:r>
          </a:p>
          <a:p>
            <a:r>
              <a:rPr lang="en-US" sz="140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</a:rPr>
              <a:t>        - [I@4e25154f	(will vary)</a:t>
            </a:r>
          </a:p>
          <a:p>
            <a:r>
              <a:rPr lang="en-US" sz="140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</a:rPr>
              <a:t>        - 938</a:t>
            </a:r>
          </a:p>
          <a:p>
            <a:endParaRPr lang="en-US" dirty="0"/>
          </a:p>
          <a:p>
            <a:r>
              <a:rPr lang="en-US" dirty="0"/>
              <a:t>With indirect addressing you don’t get what you want at A or at X</a:t>
            </a:r>
          </a:p>
          <a:p>
            <a:r>
              <a:rPr lang="en-US" dirty="0"/>
              <a:t>  - Instead, you go to A or X and get the value there  </a:t>
            </a:r>
          </a:p>
          <a:p>
            <a:r>
              <a:rPr lang="en-US" dirty="0"/>
              <a:t>  - Then that value is used as a memory address to find the array.</a:t>
            </a:r>
          </a:p>
          <a:p>
            <a:r>
              <a:rPr lang="en-US" dirty="0"/>
              <a:t>  - Then the index is used to go find the value inside the array.</a:t>
            </a:r>
          </a:p>
          <a:p>
            <a:endParaRPr lang="en-US" dirty="0"/>
          </a:p>
          <a:p>
            <a:r>
              <a:rPr lang="en-US" dirty="0"/>
              <a:t>The same exact thing is used for Object references.  </a:t>
            </a:r>
          </a:p>
          <a:p>
            <a:r>
              <a:rPr lang="en-US" dirty="0"/>
              <a:t>So, if code involving HLL arrays or objects is to be converted into ASM</a:t>
            </a:r>
          </a:p>
          <a:p>
            <a:r>
              <a:rPr lang="en-US" dirty="0"/>
              <a:t>  - We need a way to do indirect addressing.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8646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are new.</a:t>
            </a:r>
          </a:p>
          <a:p>
            <a:r>
              <a:rPr lang="en-US" dirty="0"/>
              <a:t>Consider the meaning…</a:t>
            </a:r>
          </a:p>
          <a:p>
            <a:r>
              <a:rPr lang="en-US" dirty="0"/>
              <a:t>  - Immediate label</a:t>
            </a:r>
          </a:p>
          <a:p>
            <a:r>
              <a:rPr lang="en-US" dirty="0"/>
              <a:t>    - Places the value of the label into the register.</a:t>
            </a:r>
          </a:p>
          <a:p>
            <a:r>
              <a:rPr lang="en-US" dirty="0"/>
              <a:t>  - Indirect</a:t>
            </a:r>
          </a:p>
          <a:p>
            <a:r>
              <a:rPr lang="en-US" dirty="0"/>
              <a:t>    - Uses the value in a register as a memory address</a:t>
            </a:r>
          </a:p>
          <a:p>
            <a:r>
              <a:rPr lang="en-US" dirty="0"/>
              <a:t>    - Possibly with an added constant.</a:t>
            </a:r>
          </a:p>
          <a:p>
            <a:endParaRPr lang="en-US" dirty="0"/>
          </a:p>
          <a:p>
            <a:r>
              <a:rPr lang="en-US" dirty="0"/>
              <a:t>Given that little bit of information…</a:t>
            </a:r>
          </a:p>
          <a:p>
            <a:r>
              <a:rPr lang="en-US" dirty="0"/>
              <a:t>  - See if you can puzzle out the question on the next slide.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79593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Notes:</a:t>
            </a:r>
          </a:p>
          <a:p>
            <a:r>
              <a:rPr lang="en-US" dirty="0"/>
              <a:t>  - P and X are labels</a:t>
            </a:r>
          </a:p>
          <a:p>
            <a:r>
              <a:rPr lang="en-US" dirty="0"/>
              <a:t>  - Recall that labels are memory addresses.</a:t>
            </a:r>
          </a:p>
          <a:p>
            <a:r>
              <a:rPr lang="en-US" dirty="0"/>
              <a:t>    - P = 508</a:t>
            </a:r>
          </a:p>
          <a:p>
            <a:r>
              <a:rPr lang="en-US" dirty="0"/>
              <a:t>    - X  = 700</a:t>
            </a:r>
          </a:p>
          <a:p>
            <a:endParaRPr lang="en-US" dirty="0"/>
          </a:p>
          <a:p>
            <a:r>
              <a:rPr lang="en-US" dirty="0"/>
              <a:t>  - When using indirect addressing:</a:t>
            </a:r>
          </a:p>
          <a:p>
            <a:r>
              <a:rPr lang="en-US" dirty="0"/>
              <a:t>    - The value in the register is used as a memory address</a:t>
            </a:r>
          </a:p>
          <a:p>
            <a:r>
              <a:rPr lang="en-US" dirty="0"/>
              <a:t>    - So LOAD R2 R0 will use the value in R0 as the memory address</a:t>
            </a:r>
          </a:p>
          <a:p>
            <a:r>
              <a:rPr lang="en-US" dirty="0"/>
              <a:t>      - R2 &lt;- MM[R0] </a:t>
            </a:r>
          </a:p>
          <a:p>
            <a:r>
              <a:rPr lang="en-US" dirty="0"/>
              <a:t>      - If R0 has the value 508, then</a:t>
            </a:r>
          </a:p>
          <a:p>
            <a:r>
              <a:rPr lang="en-US" dirty="0"/>
              <a:t>        - R2 &lt;- MM[508]</a:t>
            </a:r>
          </a:p>
          <a:p>
            <a:r>
              <a:rPr lang="en-US" dirty="0"/>
              <a:t>        - R2 &lt;- 130</a:t>
            </a:r>
          </a:p>
          <a:p>
            <a:endParaRPr lang="en-US" dirty="0"/>
          </a:p>
          <a:p>
            <a:r>
              <a:rPr lang="en-US" dirty="0"/>
              <a:t>  - If an indirect mode instruction contains a + and a constant on the end </a:t>
            </a:r>
          </a:p>
          <a:p>
            <a:r>
              <a:rPr lang="en-US" dirty="0"/>
              <a:t>    - then that constant is added to the value in the register</a:t>
            </a:r>
          </a:p>
          <a:p>
            <a:r>
              <a:rPr lang="en-US" dirty="0"/>
              <a:t>    - and the result is used as a memory address.</a:t>
            </a:r>
          </a:p>
          <a:p>
            <a:r>
              <a:rPr lang="en-US" dirty="0"/>
              <a:t>    - E.g.</a:t>
            </a:r>
          </a:p>
          <a:p>
            <a:r>
              <a:rPr lang="en-US" dirty="0"/>
              <a:t>      - LOAD R3 R1 +4 will add 4 to the value in R1</a:t>
            </a:r>
          </a:p>
          <a:p>
            <a:r>
              <a:rPr lang="en-US" dirty="0"/>
              <a:t>      - and use that result as a memory address.</a:t>
            </a:r>
          </a:p>
          <a:p>
            <a:r>
              <a:rPr lang="en-US" dirty="0"/>
              <a:t>        - R3 &lt;- MM[R1 + 4]</a:t>
            </a:r>
          </a:p>
          <a:p>
            <a:r>
              <a:rPr lang="en-US" dirty="0"/>
              <a:t>      - If R1 has the value 700, then</a:t>
            </a:r>
          </a:p>
          <a:p>
            <a:r>
              <a:rPr lang="en-US" dirty="0"/>
              <a:t>        - R3 &lt;- MM[700 + 4]</a:t>
            </a:r>
          </a:p>
          <a:p>
            <a:r>
              <a:rPr lang="en-US" dirty="0"/>
              <a:t>        - R3 &lt;- MM[704]</a:t>
            </a:r>
          </a:p>
          <a:p>
            <a:r>
              <a:rPr lang="en-US" dirty="0"/>
              <a:t>        - R3 &lt;- 512</a:t>
            </a:r>
          </a:p>
          <a:p>
            <a:endParaRPr lang="en-US" dirty="0"/>
          </a:p>
          <a:p>
            <a:r>
              <a:rPr lang="en-US" dirty="0"/>
              <a:t> - The last one is no different… </a:t>
            </a:r>
          </a:p>
          <a:p>
            <a:r>
              <a:rPr lang="en-US" dirty="0"/>
              <a:t>   - R4 &lt;- MM[R3]</a:t>
            </a:r>
          </a:p>
          <a:p>
            <a:r>
              <a:rPr lang="en-US" dirty="0"/>
              <a:t>   - So what is in R3?</a:t>
            </a:r>
          </a:p>
          <a:p>
            <a:r>
              <a:rPr lang="en-US" dirty="0"/>
              <a:t>     - Use that as a memory address and go get what is there.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9530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Let’s look at indirect addressing with our analogy.</a:t>
            </a:r>
          </a:p>
          <a:p>
            <a:endParaRPr lang="en-US" dirty="0"/>
          </a:p>
          <a:p>
            <a:r>
              <a:rPr lang="en-US" dirty="0"/>
              <a:t>For indirect addressing we just add one step.</a:t>
            </a:r>
          </a:p>
          <a:p>
            <a:r>
              <a:rPr lang="en-US" dirty="0"/>
              <a:t>  - You lent AMY your book </a:t>
            </a:r>
          </a:p>
          <a:p>
            <a:r>
              <a:rPr lang="en-US" dirty="0"/>
              <a:t>  - In the meantime AMY re-lent your book to VON but didn’t tell you.</a:t>
            </a:r>
          </a:p>
          <a:p>
            <a:endParaRPr lang="en-US" dirty="0"/>
          </a:p>
          <a:p>
            <a:r>
              <a:rPr lang="en-US" dirty="0"/>
              <a:t>  - You have AMY’s address: 5</a:t>
            </a:r>
          </a:p>
          <a:p>
            <a:r>
              <a:rPr lang="en-US" dirty="0"/>
              <a:t>    - So you go to address 5 and ask AMY for your book</a:t>
            </a:r>
          </a:p>
          <a:p>
            <a:r>
              <a:rPr lang="en-US" dirty="0"/>
              <a:t>    - She tells you she doesn’t have your book</a:t>
            </a:r>
          </a:p>
          <a:p>
            <a:r>
              <a:rPr lang="en-US" dirty="0"/>
              <a:t>    - VON has your book and he lives at address 3</a:t>
            </a:r>
          </a:p>
          <a:p>
            <a:r>
              <a:rPr lang="en-US" dirty="0"/>
              <a:t>    - So you go to address 3 and ask VON for your book.</a:t>
            </a:r>
          </a:p>
          <a:p>
            <a:r>
              <a:rPr lang="en-US" dirty="0"/>
              <a:t>      - VON gives you your book – i.e. the value 7.</a:t>
            </a:r>
          </a:p>
          <a:p>
            <a:endParaRPr lang="en-US" dirty="0"/>
          </a:p>
          <a:p>
            <a:r>
              <a:rPr lang="en-US" dirty="0"/>
              <a:t>This is like the array.</a:t>
            </a:r>
          </a:p>
          <a:p>
            <a:r>
              <a:rPr lang="en-US" dirty="0"/>
              <a:t>  - If you want a value in the array.</a:t>
            </a:r>
          </a:p>
          <a:p>
            <a:r>
              <a:rPr lang="en-US" dirty="0"/>
              <a:t>  - You don’t have the address of the array</a:t>
            </a:r>
          </a:p>
          <a:p>
            <a:r>
              <a:rPr lang="en-US" dirty="0"/>
              <a:t>  - You have the address of the reference to the array (i.e. AMY)</a:t>
            </a:r>
          </a:p>
          <a:p>
            <a:r>
              <a:rPr lang="en-US" dirty="0"/>
              <a:t>  - So go to that address and there you get the address of the array (VON)</a:t>
            </a:r>
          </a:p>
          <a:p>
            <a:r>
              <a:rPr lang="en-US" dirty="0"/>
              <a:t>  - Then you go to that address and find what you are looking for</a:t>
            </a:r>
          </a:p>
          <a:p>
            <a:r>
              <a:rPr lang="en-US" dirty="0"/>
              <a:t>    - If it is not the first element you are looking for you will then use the index to find the element you want.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53848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where we are going…</a:t>
            </a:r>
          </a:p>
          <a:p>
            <a:r>
              <a:rPr lang="en-US" dirty="0"/>
              <a:t>  - We will see how to get there in a minute.</a:t>
            </a:r>
          </a:p>
          <a:p>
            <a:r>
              <a:rPr lang="en-US" dirty="0"/>
              <a:t>  - Need to be able to setup the A and X references</a:t>
            </a:r>
          </a:p>
          <a:p>
            <a:r>
              <a:rPr lang="en-US" dirty="0"/>
              <a:t>  - They will hold the memory locations where the data is actually stored.</a:t>
            </a:r>
          </a:p>
          <a:p>
            <a:endParaRPr lang="en-US" dirty="0"/>
          </a:p>
          <a:p>
            <a:r>
              <a:rPr lang="en-US" dirty="0"/>
              <a:t>In the picture Label A is memory address 100, stored there is the memory address of the data (200)</a:t>
            </a:r>
          </a:p>
          <a:p>
            <a:r>
              <a:rPr lang="en-US" dirty="0"/>
              <a:t> - This is the indirect addressing.</a:t>
            </a:r>
          </a:p>
          <a:p>
            <a:r>
              <a:rPr lang="en-US" dirty="0"/>
              <a:t> - A[0] is stored at 200</a:t>
            </a:r>
          </a:p>
          <a:p>
            <a:r>
              <a:rPr lang="en-US" dirty="0"/>
              <a:t> – A[1] is at an offset of 1 word (4 bytes) so at 204.</a:t>
            </a:r>
          </a:p>
          <a:p>
            <a:r>
              <a:rPr lang="en-US" dirty="0"/>
              <a:t> - A[2] is at an offset of 2 words (8 bytes) so at 208.</a:t>
            </a:r>
          </a:p>
          <a:p>
            <a:r>
              <a:rPr lang="en-US" dirty="0"/>
              <a:t> - </a:t>
            </a:r>
            <a:r>
              <a:rPr lang="en-US" dirty="0" err="1"/>
              <a:t>etc</a:t>
            </a:r>
            <a:r>
              <a:rPr lang="en-US" dirty="0"/>
              <a:t>…</a:t>
            </a:r>
          </a:p>
          <a:p>
            <a:endParaRPr lang="en-US" dirty="0"/>
          </a:p>
          <a:p>
            <a:r>
              <a:rPr lang="en-US" dirty="0"/>
              <a:t>This is similar for X. </a:t>
            </a:r>
          </a:p>
        </p:txBody>
      </p:sp>
    </p:spTree>
    <p:extLst>
      <p:ext uri="{BB962C8B-B14F-4D97-AF65-F5344CB8AC3E}">
        <p14:creationId xmlns:p14="http://schemas.microsoft.com/office/powerpoint/2010/main" val="9418314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Just an overview for some structure.</a:t>
            </a:r>
          </a:p>
          <a:p>
            <a:r>
              <a:rPr lang="en-US" dirty="0"/>
              <a:t>  - To implement arrays and references we’ll need three things.</a:t>
            </a:r>
          </a:p>
          <a:p>
            <a:r>
              <a:rPr lang="en-US" dirty="0"/>
              <a:t>    - The ability to allocate space for the contents of the array.</a:t>
            </a:r>
          </a:p>
          <a:p>
            <a:r>
              <a:rPr lang="en-US" dirty="0"/>
              <a:t>    - The ability to setup the reference to the array.</a:t>
            </a:r>
          </a:p>
          <a:p>
            <a:r>
              <a:rPr lang="en-US" dirty="0"/>
              <a:t>    - The ability to follow a reference to find the array and get the elements.</a:t>
            </a:r>
          </a:p>
          <a:p>
            <a:endParaRPr lang="en-US" dirty="0"/>
          </a:p>
          <a:p>
            <a:r>
              <a:rPr lang="en-US" dirty="0"/>
              <a:t>There are ASM features that will allow us to do these things.</a:t>
            </a:r>
          </a:p>
          <a:p>
            <a:r>
              <a:rPr lang="en-US" dirty="0"/>
              <a:t>  - .word and .space will allow us to allocate space for the arrays.</a:t>
            </a:r>
          </a:p>
          <a:p>
            <a:r>
              <a:rPr lang="en-US" dirty="0"/>
              <a:t>  - Immediate label addressing mode will allow us to work with memory addresses</a:t>
            </a:r>
          </a:p>
          <a:p>
            <a:r>
              <a:rPr lang="en-US" dirty="0"/>
              <a:t>  - Indirect addressing mode will allow us to follow references.</a:t>
            </a:r>
          </a:p>
        </p:txBody>
      </p:sp>
    </p:spTree>
    <p:extLst>
      <p:ext uri="{BB962C8B-B14F-4D97-AF65-F5344CB8AC3E}">
        <p14:creationId xmlns:p14="http://schemas.microsoft.com/office/powerpoint/2010/main" val="27418554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 preserve="1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>
            <a:extLst>
              <a:ext uri="{FF2B5EF4-FFF2-40B4-BE49-F238E27FC236}">
                <a16:creationId xmlns:a16="http://schemas.microsoft.com/office/drawing/2014/main" id="{60727CCB-102B-3F40-ACD5-F81E91D98C77}"/>
              </a:ext>
            </a:extLst>
          </p:cNvPr>
          <p:cNvSpPr>
            <a:spLocks/>
          </p:cNvSpPr>
          <p:nvPr/>
        </p:nvSpPr>
        <p:spPr bwMode="auto">
          <a:xfrm rot="10800000" flipH="1">
            <a:off x="3919538" y="3976688"/>
            <a:ext cx="1303337" cy="1128712"/>
          </a:xfrm>
          <a:custGeom>
            <a:avLst/>
            <a:gdLst>
              <a:gd name="T0" fmla="*/ 325834 w 120000"/>
              <a:gd name="T1" fmla="*/ 0 h 120000"/>
              <a:gd name="T2" fmla="*/ 0 w 120000"/>
              <a:gd name="T3" fmla="*/ 564300 h 120000"/>
              <a:gd name="T4" fmla="*/ 325834 w 120000"/>
              <a:gd name="T5" fmla="*/ 1128712 h 120000"/>
              <a:gd name="T6" fmla="*/ 977503 w 120000"/>
              <a:gd name="T7" fmla="*/ 1128712 h 120000"/>
              <a:gd name="T8" fmla="*/ 1303337 w 120000"/>
              <a:gd name="T9" fmla="*/ 564300 h 120000"/>
              <a:gd name="T10" fmla="*/ 977503 w 120000"/>
              <a:gd name="T11" fmla="*/ 0 h 120000"/>
              <a:gd name="T12" fmla="*/ 325834 w 120000"/>
              <a:gd name="T13" fmla="*/ 0 h 120000"/>
              <a:gd name="T14" fmla="*/ 417904 w 120000"/>
              <a:gd name="T15" fmla="*/ 159431 h 120000"/>
              <a:gd name="T16" fmla="*/ 885422 w 120000"/>
              <a:gd name="T17" fmla="*/ 159431 h 120000"/>
              <a:gd name="T18" fmla="*/ 1119056 w 120000"/>
              <a:gd name="T19" fmla="*/ 564300 h 120000"/>
              <a:gd name="T20" fmla="*/ 885422 w 120000"/>
              <a:gd name="T21" fmla="*/ 969169 h 120000"/>
              <a:gd name="T22" fmla="*/ 417904 w 120000"/>
              <a:gd name="T23" fmla="*/ 969169 h 120000"/>
              <a:gd name="T24" fmla="*/ 184151 w 120000"/>
              <a:gd name="T25" fmla="*/ 564300 h 120000"/>
              <a:gd name="T26" fmla="*/ 417904 w 120000"/>
              <a:gd name="T27" fmla="*/ 159431 h 12000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20000" h="120000" extrusionOk="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gradFill rotWithShape="0">
            <a:gsLst>
              <a:gs pos="0">
                <a:srgbClr val="3393E2"/>
              </a:gs>
              <a:gs pos="100000">
                <a:srgbClr val="00E2C7"/>
              </a:gs>
            </a:gsLst>
            <a:lin ang="696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/>
          <a:p>
            <a:endParaRPr lang="en-US"/>
          </a:p>
        </p:txBody>
      </p:sp>
      <p:sp>
        <p:nvSpPr>
          <p:cNvPr id="4" name="Google Shape;11;p2">
            <a:extLst>
              <a:ext uri="{FF2B5EF4-FFF2-40B4-BE49-F238E27FC236}">
                <a16:creationId xmlns:a16="http://schemas.microsoft.com/office/drawing/2014/main" id="{CF8E66DE-864C-8648-B9BD-C1618A08E9CE}"/>
              </a:ext>
            </a:extLst>
          </p:cNvPr>
          <p:cNvSpPr/>
          <p:nvPr/>
        </p:nvSpPr>
        <p:spPr>
          <a:xfrm rot="5400000">
            <a:off x="3809057" y="-81000"/>
            <a:ext cx="1525500" cy="1761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lIns="50800" tIns="50800" rIns="50800" bIns="5080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FFFFFF"/>
              </a:buClr>
              <a:buFont typeface="Helvetica Neue" panose="02000503000000020004" pitchFamily="2" charset="0"/>
              <a:buNone/>
              <a:defRPr/>
            </a:pPr>
            <a:endParaRPr lang="en-US" altLang="en-US" sz="3200">
              <a:solidFill>
                <a:srgbClr val="FFFFFF"/>
              </a:solidFill>
              <a:latin typeface="Helvetica Neue" panose="02000503000000020004" pitchFamily="2" charset="0"/>
              <a:sym typeface="Helvetica Neue" panose="02000503000000020004" pitchFamily="2" charset="0"/>
            </a:endParaRPr>
          </a:p>
        </p:txBody>
      </p:sp>
      <p:sp>
        <p:nvSpPr>
          <p:cNvPr id="5" name="Google Shape;13;p2">
            <a:extLst>
              <a:ext uri="{FF2B5EF4-FFF2-40B4-BE49-F238E27FC236}">
                <a16:creationId xmlns:a16="http://schemas.microsoft.com/office/drawing/2014/main" id="{E622547A-1090-B841-AB8A-0F2EC9F31993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2809875" y="-173038"/>
            <a:ext cx="1111250" cy="962026"/>
          </a:xfrm>
          <a:prstGeom prst="hexagon">
            <a:avLst>
              <a:gd name="adj" fmla="val 28685"/>
              <a:gd name="vf" fmla="val 115470"/>
            </a:avLst>
          </a:prstGeom>
          <a:noFill/>
          <a:ln w="19050">
            <a:solidFill>
              <a:srgbClr val="19BBD5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6" name="Google Shape;14;p2">
            <a:extLst>
              <a:ext uri="{FF2B5EF4-FFF2-40B4-BE49-F238E27FC236}">
                <a16:creationId xmlns:a16="http://schemas.microsoft.com/office/drawing/2014/main" id="{F2DFB12E-8AA2-BF4B-ABBE-84712DD2F12A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3602038" y="1360488"/>
            <a:ext cx="493712" cy="427037"/>
          </a:xfrm>
          <a:prstGeom prst="hexagon">
            <a:avLst>
              <a:gd name="adj" fmla="val 28705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7" name="Google Shape;15;p2">
            <a:extLst>
              <a:ext uri="{FF2B5EF4-FFF2-40B4-BE49-F238E27FC236}">
                <a16:creationId xmlns:a16="http://schemas.microsoft.com/office/drawing/2014/main" id="{1EA83F08-1F96-5640-8C79-897DD94794F8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5278438" y="855663"/>
            <a:ext cx="944562" cy="817562"/>
          </a:xfrm>
          <a:prstGeom prst="hexagon">
            <a:avLst>
              <a:gd name="adj" fmla="val 28691"/>
              <a:gd name="vf" fmla="val 115470"/>
            </a:avLst>
          </a:prstGeom>
          <a:noFill/>
          <a:ln w="76200">
            <a:solidFill>
              <a:srgbClr val="184769"/>
            </a:solidFill>
            <a:miter lim="8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8" name="Google Shape;16;p2">
            <a:extLst>
              <a:ext uri="{FF2B5EF4-FFF2-40B4-BE49-F238E27FC236}">
                <a16:creationId xmlns:a16="http://schemas.microsoft.com/office/drawing/2014/main" id="{C5E0530D-1E01-3143-AE7E-3F283001644B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5365750" y="352425"/>
            <a:ext cx="493713" cy="427038"/>
          </a:xfrm>
          <a:prstGeom prst="hexagon">
            <a:avLst>
              <a:gd name="adj" fmla="val 28684"/>
              <a:gd name="vf" fmla="val 115470"/>
            </a:avLst>
          </a:prstGeom>
          <a:solidFill>
            <a:srgbClr val="00E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grpSp>
        <p:nvGrpSpPr>
          <p:cNvPr id="9" name="Google Shape;17;p2">
            <a:extLst>
              <a:ext uri="{FF2B5EF4-FFF2-40B4-BE49-F238E27FC236}">
                <a16:creationId xmlns:a16="http://schemas.microsoft.com/office/drawing/2014/main" id="{EEAA92A2-DBEA-AE45-8867-6616C2B3D40E}"/>
              </a:ext>
            </a:extLst>
          </p:cNvPr>
          <p:cNvGrpSpPr>
            <a:grpSpLocks/>
          </p:cNvGrpSpPr>
          <p:nvPr/>
        </p:nvGrpSpPr>
        <p:grpSpPr bwMode="auto">
          <a:xfrm>
            <a:off x="5549900" y="1030288"/>
            <a:ext cx="403225" cy="373062"/>
            <a:chOff x="5975075" y="2327500"/>
            <a:chExt cx="420100" cy="388350"/>
          </a:xfrm>
        </p:grpSpPr>
        <p:sp>
          <p:nvSpPr>
            <p:cNvPr id="10" name="Google Shape;18;p2">
              <a:extLst>
                <a:ext uri="{FF2B5EF4-FFF2-40B4-BE49-F238E27FC236}">
                  <a16:creationId xmlns:a16="http://schemas.microsoft.com/office/drawing/2014/main" id="{9CBA48E3-29BF-0147-AEFB-2CBC66375C5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5075" y="2474650"/>
              <a:ext cx="98325" cy="220450"/>
            </a:xfrm>
            <a:custGeom>
              <a:avLst/>
              <a:gdLst>
                <a:gd name="T0" fmla="*/ 60450 w 3933"/>
                <a:gd name="T1" fmla="*/ 25050 h 8818"/>
                <a:gd name="T2" fmla="*/ 64125 w 3933"/>
                <a:gd name="T3" fmla="*/ 25675 h 8818"/>
                <a:gd name="T4" fmla="*/ 67175 w 3933"/>
                <a:gd name="T5" fmla="*/ 26875 h 8818"/>
                <a:gd name="T6" fmla="*/ 70225 w 3933"/>
                <a:gd name="T7" fmla="*/ 28100 h 8818"/>
                <a:gd name="T8" fmla="*/ 72675 w 3933"/>
                <a:gd name="T9" fmla="*/ 30550 h 8818"/>
                <a:gd name="T10" fmla="*/ 75125 w 3933"/>
                <a:gd name="T11" fmla="*/ 33000 h 8818"/>
                <a:gd name="T12" fmla="*/ 76950 w 3933"/>
                <a:gd name="T13" fmla="*/ 36050 h 8818"/>
                <a:gd name="T14" fmla="*/ 77550 w 3933"/>
                <a:gd name="T15" fmla="*/ 39100 h 8818"/>
                <a:gd name="T16" fmla="*/ 78175 w 3933"/>
                <a:gd name="T17" fmla="*/ 42750 h 8818"/>
                <a:gd name="T18" fmla="*/ 77550 w 3933"/>
                <a:gd name="T19" fmla="*/ 46425 h 8818"/>
                <a:gd name="T20" fmla="*/ 76950 w 3933"/>
                <a:gd name="T21" fmla="*/ 49475 h 8818"/>
                <a:gd name="T22" fmla="*/ 75125 w 3933"/>
                <a:gd name="T23" fmla="*/ 52525 h 8818"/>
                <a:gd name="T24" fmla="*/ 72675 w 3933"/>
                <a:gd name="T25" fmla="*/ 55575 h 8818"/>
                <a:gd name="T26" fmla="*/ 70225 w 3933"/>
                <a:gd name="T27" fmla="*/ 57425 h 8818"/>
                <a:gd name="T28" fmla="*/ 67175 w 3933"/>
                <a:gd name="T29" fmla="*/ 59250 h 8818"/>
                <a:gd name="T30" fmla="*/ 64125 w 3933"/>
                <a:gd name="T31" fmla="*/ 59850 h 8818"/>
                <a:gd name="T32" fmla="*/ 60450 w 3933"/>
                <a:gd name="T33" fmla="*/ 60475 h 8818"/>
                <a:gd name="T34" fmla="*/ 56800 w 3933"/>
                <a:gd name="T35" fmla="*/ 59850 h 8818"/>
                <a:gd name="T36" fmla="*/ 53750 w 3933"/>
                <a:gd name="T37" fmla="*/ 59250 h 8818"/>
                <a:gd name="T38" fmla="*/ 50700 w 3933"/>
                <a:gd name="T39" fmla="*/ 57425 h 8818"/>
                <a:gd name="T40" fmla="*/ 48250 w 3933"/>
                <a:gd name="T41" fmla="*/ 55575 h 8818"/>
                <a:gd name="T42" fmla="*/ 45800 w 3933"/>
                <a:gd name="T43" fmla="*/ 52525 h 8818"/>
                <a:gd name="T44" fmla="*/ 43975 w 3933"/>
                <a:gd name="T45" fmla="*/ 49475 h 8818"/>
                <a:gd name="T46" fmla="*/ 43375 w 3933"/>
                <a:gd name="T47" fmla="*/ 46425 h 8818"/>
                <a:gd name="T48" fmla="*/ 42750 w 3933"/>
                <a:gd name="T49" fmla="*/ 42750 h 8818"/>
                <a:gd name="T50" fmla="*/ 43375 w 3933"/>
                <a:gd name="T51" fmla="*/ 39100 h 8818"/>
                <a:gd name="T52" fmla="*/ 43975 w 3933"/>
                <a:gd name="T53" fmla="*/ 36050 h 8818"/>
                <a:gd name="T54" fmla="*/ 45800 w 3933"/>
                <a:gd name="T55" fmla="*/ 33000 h 8818"/>
                <a:gd name="T56" fmla="*/ 48250 w 3933"/>
                <a:gd name="T57" fmla="*/ 30550 h 8818"/>
                <a:gd name="T58" fmla="*/ 50700 w 3933"/>
                <a:gd name="T59" fmla="*/ 28100 h 8818"/>
                <a:gd name="T60" fmla="*/ 53750 w 3933"/>
                <a:gd name="T61" fmla="*/ 26875 h 8818"/>
                <a:gd name="T62" fmla="*/ 56800 w 3933"/>
                <a:gd name="T63" fmla="*/ 25675 h 8818"/>
                <a:gd name="T64" fmla="*/ 60450 w 3933"/>
                <a:gd name="T65" fmla="*/ 25050 h 8818"/>
                <a:gd name="T66" fmla="*/ 25 w 3933"/>
                <a:gd name="T67" fmla="*/ 25 h 8818"/>
                <a:gd name="T68" fmla="*/ 25 w 3933"/>
                <a:gd name="T69" fmla="*/ 220425 h 8818"/>
                <a:gd name="T70" fmla="*/ 98325 w 3933"/>
                <a:gd name="T71" fmla="*/ 220425 h 8818"/>
                <a:gd name="T72" fmla="*/ 98325 w 3933"/>
                <a:gd name="T73" fmla="*/ 25 h 8818"/>
                <a:gd name="T74" fmla="*/ 25 w 3933"/>
                <a:gd name="T75" fmla="*/ 25 h 881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" name="Google Shape;19;p2">
              <a:extLst>
                <a:ext uri="{FF2B5EF4-FFF2-40B4-BE49-F238E27FC236}">
                  <a16:creationId xmlns:a16="http://schemas.microsoft.com/office/drawing/2014/main" id="{F6C424FA-39CC-F14C-9BF9-A74DD31A729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8025" y="2327500"/>
              <a:ext cx="307150" cy="388350"/>
            </a:xfrm>
            <a:custGeom>
              <a:avLst/>
              <a:gdLst>
                <a:gd name="T0" fmla="*/ 149000 w 12286"/>
                <a:gd name="T1" fmla="*/ 625 h 15534"/>
                <a:gd name="T2" fmla="*/ 138000 w 12286"/>
                <a:gd name="T3" fmla="*/ 3675 h 15534"/>
                <a:gd name="T4" fmla="*/ 124575 w 12286"/>
                <a:gd name="T5" fmla="*/ 36650 h 15534"/>
                <a:gd name="T6" fmla="*/ 114800 w 12286"/>
                <a:gd name="T7" fmla="*/ 63525 h 15534"/>
                <a:gd name="T8" fmla="*/ 105050 w 12286"/>
                <a:gd name="T9" fmla="*/ 84900 h 15534"/>
                <a:gd name="T10" fmla="*/ 97100 w 12286"/>
                <a:gd name="T11" fmla="*/ 98325 h 15534"/>
                <a:gd name="T12" fmla="*/ 83050 w 12286"/>
                <a:gd name="T13" fmla="*/ 112375 h 15534"/>
                <a:gd name="T14" fmla="*/ 36050 w 12286"/>
                <a:gd name="T15" fmla="*/ 155725 h 15534"/>
                <a:gd name="T16" fmla="*/ 25 w 12286"/>
                <a:gd name="T17" fmla="*/ 335825 h 15534"/>
                <a:gd name="T18" fmla="*/ 50100 w 12286"/>
                <a:gd name="T19" fmla="*/ 341950 h 15534"/>
                <a:gd name="T20" fmla="*/ 89175 w 12286"/>
                <a:gd name="T21" fmla="*/ 357825 h 15534"/>
                <a:gd name="T22" fmla="*/ 139850 w 12286"/>
                <a:gd name="T23" fmla="*/ 374925 h 15534"/>
                <a:gd name="T24" fmla="*/ 166700 w 12286"/>
                <a:gd name="T25" fmla="*/ 381625 h 15534"/>
                <a:gd name="T26" fmla="*/ 192350 w 12286"/>
                <a:gd name="T27" fmla="*/ 386525 h 15534"/>
                <a:gd name="T28" fmla="*/ 215550 w 12286"/>
                <a:gd name="T29" fmla="*/ 388350 h 15534"/>
                <a:gd name="T30" fmla="*/ 245475 w 12286"/>
                <a:gd name="T31" fmla="*/ 387725 h 15534"/>
                <a:gd name="T32" fmla="*/ 263800 w 12286"/>
                <a:gd name="T33" fmla="*/ 384075 h 15534"/>
                <a:gd name="T34" fmla="*/ 271125 w 12286"/>
                <a:gd name="T35" fmla="*/ 381625 h 15534"/>
                <a:gd name="T36" fmla="*/ 276600 w 12286"/>
                <a:gd name="T37" fmla="*/ 377350 h 15534"/>
                <a:gd name="T38" fmla="*/ 279050 w 12286"/>
                <a:gd name="T39" fmla="*/ 371850 h 15534"/>
                <a:gd name="T40" fmla="*/ 280275 w 12286"/>
                <a:gd name="T41" fmla="*/ 349875 h 15534"/>
                <a:gd name="T42" fmla="*/ 276600 w 12286"/>
                <a:gd name="T43" fmla="*/ 342550 h 15534"/>
                <a:gd name="T44" fmla="*/ 276000 w 12286"/>
                <a:gd name="T45" fmla="*/ 338900 h 15534"/>
                <a:gd name="T46" fmla="*/ 282100 w 12286"/>
                <a:gd name="T47" fmla="*/ 336450 h 15534"/>
                <a:gd name="T48" fmla="*/ 286375 w 12286"/>
                <a:gd name="T49" fmla="*/ 331575 h 15534"/>
                <a:gd name="T50" fmla="*/ 289425 w 12286"/>
                <a:gd name="T51" fmla="*/ 324850 h 15534"/>
                <a:gd name="T52" fmla="*/ 291875 w 12286"/>
                <a:gd name="T53" fmla="*/ 299825 h 15534"/>
                <a:gd name="T54" fmla="*/ 291875 w 12286"/>
                <a:gd name="T55" fmla="*/ 294325 h 15534"/>
                <a:gd name="T56" fmla="*/ 290050 w 12286"/>
                <a:gd name="T57" fmla="*/ 288825 h 15534"/>
                <a:gd name="T58" fmla="*/ 285150 w 12286"/>
                <a:gd name="T59" fmla="*/ 282725 h 15534"/>
                <a:gd name="T60" fmla="*/ 286375 w 12286"/>
                <a:gd name="T61" fmla="*/ 280275 h 15534"/>
                <a:gd name="T62" fmla="*/ 291275 w 12286"/>
                <a:gd name="T63" fmla="*/ 277225 h 15534"/>
                <a:gd name="T64" fmla="*/ 295550 w 12286"/>
                <a:gd name="T65" fmla="*/ 272325 h 15534"/>
                <a:gd name="T66" fmla="*/ 297975 w 12286"/>
                <a:gd name="T67" fmla="*/ 266850 h 15534"/>
                <a:gd name="T68" fmla="*/ 300425 w 12286"/>
                <a:gd name="T69" fmla="*/ 241800 h 15534"/>
                <a:gd name="T70" fmla="*/ 300425 w 12286"/>
                <a:gd name="T71" fmla="*/ 235700 h 15534"/>
                <a:gd name="T72" fmla="*/ 298600 w 12286"/>
                <a:gd name="T73" fmla="*/ 230200 h 15534"/>
                <a:gd name="T74" fmla="*/ 295550 w 12286"/>
                <a:gd name="T75" fmla="*/ 225925 h 15534"/>
                <a:gd name="T76" fmla="*/ 291275 w 12286"/>
                <a:gd name="T77" fmla="*/ 222275 h 15534"/>
                <a:gd name="T78" fmla="*/ 296150 w 12286"/>
                <a:gd name="T79" fmla="*/ 219825 h 15534"/>
                <a:gd name="T80" fmla="*/ 300425 w 12286"/>
                <a:gd name="T81" fmla="*/ 216175 h 15534"/>
                <a:gd name="T82" fmla="*/ 303475 w 12286"/>
                <a:gd name="T83" fmla="*/ 211275 h 15534"/>
                <a:gd name="T84" fmla="*/ 304700 w 12286"/>
                <a:gd name="T85" fmla="*/ 205175 h 15534"/>
                <a:gd name="T86" fmla="*/ 306525 w 12286"/>
                <a:gd name="T87" fmla="*/ 180150 h 15534"/>
                <a:gd name="T88" fmla="*/ 304700 w 12286"/>
                <a:gd name="T89" fmla="*/ 174650 h 15534"/>
                <a:gd name="T90" fmla="*/ 301650 w 12286"/>
                <a:gd name="T91" fmla="*/ 169750 h 15534"/>
                <a:gd name="T92" fmla="*/ 293700 w 12286"/>
                <a:gd name="T93" fmla="*/ 164275 h 15534"/>
                <a:gd name="T94" fmla="*/ 280275 w 12286"/>
                <a:gd name="T95" fmla="*/ 158775 h 15534"/>
                <a:gd name="T96" fmla="*/ 264400 w 12286"/>
                <a:gd name="T97" fmla="*/ 155725 h 15534"/>
                <a:gd name="T98" fmla="*/ 221050 w 12286"/>
                <a:gd name="T99" fmla="*/ 150825 h 15534"/>
                <a:gd name="T100" fmla="*/ 158150 w 12286"/>
                <a:gd name="T101" fmla="*/ 147175 h 15534"/>
                <a:gd name="T102" fmla="*/ 166100 w 12286"/>
                <a:gd name="T103" fmla="*/ 131300 h 15534"/>
                <a:gd name="T104" fmla="*/ 172200 w 12286"/>
                <a:gd name="T105" fmla="*/ 112375 h 15534"/>
                <a:gd name="T106" fmla="*/ 177075 w 12286"/>
                <a:gd name="T107" fmla="*/ 92225 h 15534"/>
                <a:gd name="T108" fmla="*/ 181350 w 12286"/>
                <a:gd name="T109" fmla="*/ 53750 h 15534"/>
                <a:gd name="T110" fmla="*/ 182575 w 12286"/>
                <a:gd name="T111" fmla="*/ 24450 h 15534"/>
                <a:gd name="T112" fmla="*/ 180750 w 12286"/>
                <a:gd name="T113" fmla="*/ 15275 h 15534"/>
                <a:gd name="T114" fmla="*/ 175875 w 12286"/>
                <a:gd name="T115" fmla="*/ 7950 h 15534"/>
                <a:gd name="T116" fmla="*/ 167925 w 12286"/>
                <a:gd name="T117" fmla="*/ 2450 h 15534"/>
                <a:gd name="T118" fmla="*/ 158150 w 12286"/>
                <a:gd name="T119" fmla="*/ 25 h 1553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13" name="Google Shape;20;p2">
            <a:extLst>
              <a:ext uri="{FF2B5EF4-FFF2-40B4-BE49-F238E27FC236}">
                <a16:creationId xmlns:a16="http://schemas.microsoft.com/office/drawing/2014/main" id="{4D5597ED-C176-9745-9829-F0E8275DB536}"/>
              </a:ext>
            </a:extLst>
          </p:cNvPr>
          <p:cNvSpPr>
            <a:spLocks/>
          </p:cNvSpPr>
          <p:nvPr/>
        </p:nvSpPr>
        <p:spPr bwMode="auto">
          <a:xfrm>
            <a:off x="3252788" y="112713"/>
            <a:ext cx="225425" cy="390525"/>
          </a:xfrm>
          <a:custGeom>
            <a:avLst/>
            <a:gdLst>
              <a:gd name="T0" fmla="*/ 121980 w 11870"/>
              <a:gd name="T1" fmla="*/ 19028 h 20565"/>
              <a:gd name="T2" fmla="*/ 124772 w 11870"/>
              <a:gd name="T3" fmla="*/ 21800 h 20565"/>
              <a:gd name="T4" fmla="*/ 124772 w 11870"/>
              <a:gd name="T5" fmla="*/ 25978 h 20565"/>
              <a:gd name="T6" fmla="*/ 121980 w 11870"/>
              <a:gd name="T7" fmla="*/ 28770 h 20565"/>
              <a:gd name="T8" fmla="*/ 105762 w 11870"/>
              <a:gd name="T9" fmla="*/ 29225 h 20565"/>
              <a:gd name="T10" fmla="*/ 102039 w 11870"/>
              <a:gd name="T11" fmla="*/ 27839 h 20565"/>
              <a:gd name="T12" fmla="*/ 100197 w 11870"/>
              <a:gd name="T13" fmla="*/ 24117 h 20565"/>
              <a:gd name="T14" fmla="*/ 102039 w 11870"/>
              <a:gd name="T15" fmla="*/ 20414 h 20565"/>
              <a:gd name="T16" fmla="*/ 105762 w 11870"/>
              <a:gd name="T17" fmla="*/ 18553 h 20565"/>
              <a:gd name="T18" fmla="*/ 200831 w 11870"/>
              <a:gd name="T19" fmla="*/ 48709 h 20565"/>
              <a:gd name="T20" fmla="*/ 24594 w 11870"/>
              <a:gd name="T21" fmla="*/ 317243 h 20565"/>
              <a:gd name="T22" fmla="*/ 200831 w 11870"/>
              <a:gd name="T23" fmla="*/ 48709 h 20565"/>
              <a:gd name="T24" fmla="*/ 115960 w 11870"/>
              <a:gd name="T25" fmla="*/ 338113 h 20565"/>
              <a:gd name="T26" fmla="*/ 121980 w 11870"/>
              <a:gd name="T27" fmla="*/ 340430 h 20565"/>
              <a:gd name="T28" fmla="*/ 126158 w 11870"/>
              <a:gd name="T29" fmla="*/ 344608 h 20565"/>
              <a:gd name="T30" fmla="*/ 128475 w 11870"/>
              <a:gd name="T31" fmla="*/ 350627 h 20565"/>
              <a:gd name="T32" fmla="*/ 128475 w 11870"/>
              <a:gd name="T33" fmla="*/ 357122 h 20565"/>
              <a:gd name="T34" fmla="*/ 126158 w 11870"/>
              <a:gd name="T35" fmla="*/ 363161 h 20565"/>
              <a:gd name="T36" fmla="*/ 121980 w 11870"/>
              <a:gd name="T37" fmla="*/ 367319 h 20565"/>
              <a:gd name="T38" fmla="*/ 115960 w 11870"/>
              <a:gd name="T39" fmla="*/ 369636 h 20565"/>
              <a:gd name="T40" fmla="*/ 109465 w 11870"/>
              <a:gd name="T41" fmla="*/ 369636 h 20565"/>
              <a:gd name="T42" fmla="*/ 103426 w 11870"/>
              <a:gd name="T43" fmla="*/ 367319 h 20565"/>
              <a:gd name="T44" fmla="*/ 99267 w 11870"/>
              <a:gd name="T45" fmla="*/ 363161 h 20565"/>
              <a:gd name="T46" fmla="*/ 96950 w 11870"/>
              <a:gd name="T47" fmla="*/ 357122 h 20565"/>
              <a:gd name="T48" fmla="*/ 96950 w 11870"/>
              <a:gd name="T49" fmla="*/ 350627 h 20565"/>
              <a:gd name="T50" fmla="*/ 99267 w 11870"/>
              <a:gd name="T51" fmla="*/ 344608 h 20565"/>
              <a:gd name="T52" fmla="*/ 103426 w 11870"/>
              <a:gd name="T53" fmla="*/ 340430 h 20565"/>
              <a:gd name="T54" fmla="*/ 109465 w 11870"/>
              <a:gd name="T55" fmla="*/ 338113 h 20565"/>
              <a:gd name="T56" fmla="*/ 24594 w 11870"/>
              <a:gd name="T57" fmla="*/ 0 h 20565"/>
              <a:gd name="T58" fmla="*/ 14851 w 11870"/>
              <a:gd name="T59" fmla="*/ 1861 h 20565"/>
              <a:gd name="T60" fmla="*/ 6951 w 11870"/>
              <a:gd name="T61" fmla="*/ 6969 h 20565"/>
              <a:gd name="T62" fmla="*/ 1861 w 11870"/>
              <a:gd name="T63" fmla="*/ 14850 h 20565"/>
              <a:gd name="T64" fmla="*/ 0 w 11870"/>
              <a:gd name="T65" fmla="*/ 24592 h 20565"/>
              <a:gd name="T66" fmla="*/ 475 w 11870"/>
              <a:gd name="T67" fmla="*/ 371041 h 20565"/>
              <a:gd name="T68" fmla="*/ 4178 w 11870"/>
              <a:gd name="T69" fmla="*/ 379853 h 20565"/>
              <a:gd name="T70" fmla="*/ 10673 w 11870"/>
              <a:gd name="T71" fmla="*/ 386347 h 20565"/>
              <a:gd name="T72" fmla="*/ 19485 w 11870"/>
              <a:gd name="T73" fmla="*/ 390050 h 20565"/>
              <a:gd name="T74" fmla="*/ 200831 w 11870"/>
              <a:gd name="T75" fmla="*/ 390525 h 20565"/>
              <a:gd name="T76" fmla="*/ 210574 w 11870"/>
              <a:gd name="T77" fmla="*/ 388664 h 20565"/>
              <a:gd name="T78" fmla="*/ 218455 w 11870"/>
              <a:gd name="T79" fmla="*/ 383556 h 20565"/>
              <a:gd name="T80" fmla="*/ 223564 w 11870"/>
              <a:gd name="T81" fmla="*/ 375675 h 20565"/>
              <a:gd name="T82" fmla="*/ 225425 w 11870"/>
              <a:gd name="T83" fmla="*/ 365933 h 20565"/>
              <a:gd name="T84" fmla="*/ 224950 w 11870"/>
              <a:gd name="T85" fmla="*/ 19484 h 20565"/>
              <a:gd name="T86" fmla="*/ 221247 w 11870"/>
              <a:gd name="T87" fmla="*/ 10672 h 20565"/>
              <a:gd name="T88" fmla="*/ 214752 w 11870"/>
              <a:gd name="T89" fmla="*/ 4178 h 20565"/>
              <a:gd name="T90" fmla="*/ 205940 w 11870"/>
              <a:gd name="T91" fmla="*/ 475 h 20565"/>
              <a:gd name="T92" fmla="*/ 24594 w 11870"/>
              <a:gd name="T93" fmla="*/ 0 h 20565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1870" h="20565" extrusionOk="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lnTo>
                  <a:pt x="6301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lnTo>
                  <a:pt x="1057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lnTo>
                  <a:pt x="1295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14" name="Google Shape;21;p2">
            <a:extLst>
              <a:ext uri="{FF2B5EF4-FFF2-40B4-BE49-F238E27FC236}">
                <a16:creationId xmlns:a16="http://schemas.microsoft.com/office/drawing/2014/main" id="{4D46AF19-06DA-DF4D-B0DC-265936F03667}"/>
              </a:ext>
            </a:extLst>
          </p:cNvPr>
          <p:cNvGrpSpPr>
            <a:grpSpLocks/>
          </p:cNvGrpSpPr>
          <p:nvPr/>
        </p:nvGrpSpPr>
        <p:grpSpPr bwMode="auto">
          <a:xfrm>
            <a:off x="4379913" y="515938"/>
            <a:ext cx="384175" cy="606425"/>
            <a:chOff x="6718575" y="2318625"/>
            <a:chExt cx="256950" cy="407375"/>
          </a:xfrm>
        </p:grpSpPr>
        <p:sp>
          <p:nvSpPr>
            <p:cNvPr id="15" name="Google Shape;22;p2">
              <a:extLst>
                <a:ext uri="{FF2B5EF4-FFF2-40B4-BE49-F238E27FC236}">
                  <a16:creationId xmlns:a16="http://schemas.microsoft.com/office/drawing/2014/main" id="{09293F25-EEE9-1E45-81D5-D3E35922F16F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73600"/>
              <a:ext cx="102300" cy="22550"/>
            </a:xfrm>
            <a:custGeom>
              <a:avLst/>
              <a:gdLst>
                <a:gd name="T0" fmla="*/ 102300 w 4092"/>
                <a:gd name="T1" fmla="*/ 22550 h 902"/>
                <a:gd name="T2" fmla="*/ 102300 w 4092"/>
                <a:gd name="T3" fmla="*/ 25 h 902"/>
                <a:gd name="T4" fmla="*/ 0 w 4092"/>
                <a:gd name="T5" fmla="*/ 25 h 902"/>
                <a:gd name="T6" fmla="*/ 0 w 4092"/>
                <a:gd name="T7" fmla="*/ 22550 h 902"/>
                <a:gd name="T8" fmla="*/ 102300 w 4092"/>
                <a:gd name="T9" fmla="*/ 22550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" name="Google Shape;23;p2">
              <a:extLst>
                <a:ext uri="{FF2B5EF4-FFF2-40B4-BE49-F238E27FC236}">
                  <a16:creationId xmlns:a16="http://schemas.microsoft.com/office/drawing/2014/main" id="{4A90A21C-3E1F-9849-AAC5-6382E04571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50475"/>
              <a:ext cx="102300" cy="22550"/>
            </a:xfrm>
            <a:custGeom>
              <a:avLst/>
              <a:gdLst>
                <a:gd name="T0" fmla="*/ 102300 w 4092"/>
                <a:gd name="T1" fmla="*/ 22525 h 902"/>
                <a:gd name="T2" fmla="*/ 102300 w 4092"/>
                <a:gd name="T3" fmla="*/ 0 h 902"/>
                <a:gd name="T4" fmla="*/ 0 w 4092"/>
                <a:gd name="T5" fmla="*/ 0 h 902"/>
                <a:gd name="T6" fmla="*/ 0 w 4092"/>
                <a:gd name="T7" fmla="*/ 22525 h 902"/>
                <a:gd name="T8" fmla="*/ 102300 w 4092"/>
                <a:gd name="T9" fmla="*/ 22525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" name="Google Shape;24;p2">
              <a:extLst>
                <a:ext uri="{FF2B5EF4-FFF2-40B4-BE49-F238E27FC236}">
                  <a16:creationId xmlns:a16="http://schemas.microsoft.com/office/drawing/2014/main" id="{5FBCC6AE-F0FA-8F46-A330-39D13B5E3BE6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96125"/>
              <a:ext cx="102300" cy="29875"/>
            </a:xfrm>
            <a:custGeom>
              <a:avLst/>
              <a:gdLst>
                <a:gd name="T0" fmla="*/ 0 w 4092"/>
                <a:gd name="T1" fmla="*/ 25 h 1195"/>
                <a:gd name="T2" fmla="*/ 0 w 4092"/>
                <a:gd name="T3" fmla="*/ 4275 h 1195"/>
                <a:gd name="T4" fmla="*/ 0 w 4092"/>
                <a:gd name="T5" fmla="*/ 4275 h 1195"/>
                <a:gd name="T6" fmla="*/ 600 w 4092"/>
                <a:gd name="T7" fmla="*/ 7950 h 1195"/>
                <a:gd name="T8" fmla="*/ 2450 w 4092"/>
                <a:gd name="T9" fmla="*/ 11600 h 1195"/>
                <a:gd name="T10" fmla="*/ 4875 w 4092"/>
                <a:gd name="T11" fmla="*/ 14625 h 1195"/>
                <a:gd name="T12" fmla="*/ 8525 w 4092"/>
                <a:gd name="T13" fmla="*/ 16475 h 1195"/>
                <a:gd name="T14" fmla="*/ 46875 w 4092"/>
                <a:gd name="T15" fmla="*/ 29250 h 1195"/>
                <a:gd name="T16" fmla="*/ 46875 w 4092"/>
                <a:gd name="T17" fmla="*/ 29250 h 1195"/>
                <a:gd name="T18" fmla="*/ 51150 w 4092"/>
                <a:gd name="T19" fmla="*/ 29850 h 1195"/>
                <a:gd name="T20" fmla="*/ 51150 w 4092"/>
                <a:gd name="T21" fmla="*/ 29850 h 1195"/>
                <a:gd name="T22" fmla="*/ 55400 w 4092"/>
                <a:gd name="T23" fmla="*/ 29250 h 1195"/>
                <a:gd name="T24" fmla="*/ 93775 w 4092"/>
                <a:gd name="T25" fmla="*/ 16475 h 1195"/>
                <a:gd name="T26" fmla="*/ 93775 w 4092"/>
                <a:gd name="T27" fmla="*/ 16475 h 1195"/>
                <a:gd name="T28" fmla="*/ 97425 w 4092"/>
                <a:gd name="T29" fmla="*/ 14625 h 1195"/>
                <a:gd name="T30" fmla="*/ 99850 w 4092"/>
                <a:gd name="T31" fmla="*/ 11600 h 1195"/>
                <a:gd name="T32" fmla="*/ 101675 w 4092"/>
                <a:gd name="T33" fmla="*/ 7950 h 1195"/>
                <a:gd name="T34" fmla="*/ 102300 w 4092"/>
                <a:gd name="T35" fmla="*/ 4275 h 1195"/>
                <a:gd name="T36" fmla="*/ 102300 w 4092"/>
                <a:gd name="T37" fmla="*/ 25 h 1195"/>
                <a:gd name="T38" fmla="*/ 0 w 4092"/>
                <a:gd name="T39" fmla="*/ 25 h 119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" name="Google Shape;25;p2">
              <a:extLst>
                <a:ext uri="{FF2B5EF4-FFF2-40B4-BE49-F238E27FC236}">
                  <a16:creationId xmlns:a16="http://schemas.microsoft.com/office/drawing/2014/main" id="{C4CED80E-426C-9640-8711-D7B36582A9A6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4925" y="2459275"/>
              <a:ext cx="35350" cy="166875"/>
            </a:xfrm>
            <a:custGeom>
              <a:avLst/>
              <a:gdLst>
                <a:gd name="T0" fmla="*/ 35325 w 1414"/>
                <a:gd name="T1" fmla="*/ 166850 h 6675"/>
                <a:gd name="T2" fmla="*/ 35325 w 1414"/>
                <a:gd name="T3" fmla="*/ 166850 h 6675"/>
                <a:gd name="T4" fmla="*/ 14625 w 1414"/>
                <a:gd name="T5" fmla="*/ 71250 h 6675"/>
                <a:gd name="T6" fmla="*/ 25 w 1414"/>
                <a:gd name="T7" fmla="*/ 25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" name="Google Shape;26;p2">
              <a:extLst>
                <a:ext uri="{FF2B5EF4-FFF2-40B4-BE49-F238E27FC236}">
                  <a16:creationId xmlns:a16="http://schemas.microsoft.com/office/drawing/2014/main" id="{6796E0B2-DE56-E446-87EB-E696889E5A7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8575" y="2318625"/>
              <a:ext cx="256950" cy="307525"/>
            </a:xfrm>
            <a:custGeom>
              <a:avLst/>
              <a:gdLst>
                <a:gd name="T0" fmla="*/ 179625 w 10278"/>
                <a:gd name="T1" fmla="*/ 307500 h 12301"/>
                <a:gd name="T2" fmla="*/ 186925 w 10278"/>
                <a:gd name="T3" fmla="*/ 281325 h 12301"/>
                <a:gd name="T4" fmla="*/ 197275 w 10278"/>
                <a:gd name="T5" fmla="*/ 258175 h 12301"/>
                <a:gd name="T6" fmla="*/ 209450 w 10278"/>
                <a:gd name="T7" fmla="*/ 237475 h 12301"/>
                <a:gd name="T8" fmla="*/ 229550 w 10278"/>
                <a:gd name="T9" fmla="*/ 208250 h 12301"/>
                <a:gd name="T10" fmla="*/ 241125 w 10278"/>
                <a:gd name="T11" fmla="*/ 188775 h 12301"/>
                <a:gd name="T12" fmla="*/ 250850 w 10278"/>
                <a:gd name="T13" fmla="*/ 166850 h 12301"/>
                <a:gd name="T14" fmla="*/ 255725 w 10278"/>
                <a:gd name="T15" fmla="*/ 141900 h 12301"/>
                <a:gd name="T16" fmla="*/ 256950 w 10278"/>
                <a:gd name="T17" fmla="*/ 128500 h 12301"/>
                <a:gd name="T18" fmla="*/ 255725 w 10278"/>
                <a:gd name="T19" fmla="*/ 115100 h 12301"/>
                <a:gd name="T20" fmla="*/ 250850 w 10278"/>
                <a:gd name="T21" fmla="*/ 90125 h 12301"/>
                <a:gd name="T22" fmla="*/ 241125 w 10278"/>
                <a:gd name="T23" fmla="*/ 67000 h 12301"/>
                <a:gd name="T24" fmla="*/ 227100 w 10278"/>
                <a:gd name="T25" fmla="*/ 46900 h 12301"/>
                <a:gd name="T26" fmla="*/ 210050 w 10278"/>
                <a:gd name="T27" fmla="*/ 29250 h 12301"/>
                <a:gd name="T28" fmla="*/ 189350 w 10278"/>
                <a:gd name="T29" fmla="*/ 15850 h 12301"/>
                <a:gd name="T30" fmla="*/ 166825 w 10278"/>
                <a:gd name="T31" fmla="*/ 6100 h 12301"/>
                <a:gd name="T32" fmla="*/ 141875 w 10278"/>
                <a:gd name="T33" fmla="*/ 625 h 12301"/>
                <a:gd name="T34" fmla="*/ 128475 w 10278"/>
                <a:gd name="T35" fmla="*/ 25 h 12301"/>
                <a:gd name="T36" fmla="*/ 102900 w 10278"/>
                <a:gd name="T37" fmla="*/ 2450 h 12301"/>
                <a:gd name="T38" fmla="*/ 78550 w 10278"/>
                <a:gd name="T39" fmla="*/ 10375 h 12301"/>
                <a:gd name="T40" fmla="*/ 56625 w 10278"/>
                <a:gd name="T41" fmla="*/ 21950 h 12301"/>
                <a:gd name="T42" fmla="*/ 37750 w 10278"/>
                <a:gd name="T43" fmla="*/ 37775 h 12301"/>
                <a:gd name="T44" fmla="*/ 21925 w 10278"/>
                <a:gd name="T45" fmla="*/ 56650 h 12301"/>
                <a:gd name="T46" fmla="*/ 10350 w 10278"/>
                <a:gd name="T47" fmla="*/ 78575 h 12301"/>
                <a:gd name="T48" fmla="*/ 3050 w 10278"/>
                <a:gd name="T49" fmla="*/ 102325 h 12301"/>
                <a:gd name="T50" fmla="*/ 0 w 10278"/>
                <a:gd name="T51" fmla="*/ 128500 h 12301"/>
                <a:gd name="T52" fmla="*/ 600 w 10278"/>
                <a:gd name="T53" fmla="*/ 135200 h 12301"/>
                <a:gd name="T54" fmla="*/ 3050 w 10278"/>
                <a:gd name="T55" fmla="*/ 154675 h 12301"/>
                <a:gd name="T56" fmla="*/ 10350 w 10278"/>
                <a:gd name="T57" fmla="*/ 177825 h 12301"/>
                <a:gd name="T58" fmla="*/ 21300 w 10278"/>
                <a:gd name="T59" fmla="*/ 198525 h 12301"/>
                <a:gd name="T60" fmla="*/ 34100 w 10278"/>
                <a:gd name="T61" fmla="*/ 218000 h 12301"/>
                <a:gd name="T62" fmla="*/ 53575 w 10278"/>
                <a:gd name="T63" fmla="*/ 247825 h 12301"/>
                <a:gd name="T64" fmla="*/ 65150 w 10278"/>
                <a:gd name="T65" fmla="*/ 269150 h 12301"/>
                <a:gd name="T66" fmla="*/ 74275 w 10278"/>
                <a:gd name="T67" fmla="*/ 294100 h 1230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" name="Google Shape;27;p2">
              <a:extLst>
                <a:ext uri="{FF2B5EF4-FFF2-40B4-BE49-F238E27FC236}">
                  <a16:creationId xmlns:a16="http://schemas.microsoft.com/office/drawing/2014/main" id="{E0539098-0DE1-A748-82D0-4E9989C0582A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3825" y="2459275"/>
              <a:ext cx="35350" cy="166875"/>
            </a:xfrm>
            <a:custGeom>
              <a:avLst/>
              <a:gdLst>
                <a:gd name="T0" fmla="*/ 35325 w 1414"/>
                <a:gd name="T1" fmla="*/ 25 h 6675"/>
                <a:gd name="T2" fmla="*/ 35325 w 1414"/>
                <a:gd name="T3" fmla="*/ 25 h 6675"/>
                <a:gd name="T4" fmla="*/ 20725 w 1414"/>
                <a:gd name="T5" fmla="*/ 71250 h 6675"/>
                <a:gd name="T6" fmla="*/ 25 w 1414"/>
                <a:gd name="T7" fmla="*/ 166850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" name="Google Shape;28;p2">
              <a:extLst>
                <a:ext uri="{FF2B5EF4-FFF2-40B4-BE49-F238E27FC236}">
                  <a16:creationId xmlns:a16="http://schemas.microsoft.com/office/drawing/2014/main" id="{16042DF6-80E4-7948-A1A2-5DF1B3E84E7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1975" y="2453200"/>
              <a:ext cx="90150" cy="19500"/>
            </a:xfrm>
            <a:custGeom>
              <a:avLst/>
              <a:gdLst>
                <a:gd name="T0" fmla="*/ 25 w 3606"/>
                <a:gd name="T1" fmla="*/ 1825 h 780"/>
                <a:gd name="T2" fmla="*/ 20725 w 3606"/>
                <a:gd name="T3" fmla="*/ 19500 h 780"/>
                <a:gd name="T4" fmla="*/ 41425 w 3606"/>
                <a:gd name="T5" fmla="*/ 1825 h 780"/>
                <a:gd name="T6" fmla="*/ 41425 w 3606"/>
                <a:gd name="T7" fmla="*/ 1825 h 780"/>
                <a:gd name="T8" fmla="*/ 43250 w 3606"/>
                <a:gd name="T9" fmla="*/ 625 h 780"/>
                <a:gd name="T10" fmla="*/ 45075 w 3606"/>
                <a:gd name="T11" fmla="*/ 0 h 780"/>
                <a:gd name="T12" fmla="*/ 46900 w 3606"/>
                <a:gd name="T13" fmla="*/ 625 h 780"/>
                <a:gd name="T14" fmla="*/ 48725 w 3606"/>
                <a:gd name="T15" fmla="*/ 1825 h 780"/>
                <a:gd name="T16" fmla="*/ 69425 w 3606"/>
                <a:gd name="T17" fmla="*/ 19500 h 780"/>
                <a:gd name="T18" fmla="*/ 90125 w 3606"/>
                <a:gd name="T19" fmla="*/ 1825 h 78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" name="Google Shape;29;p2">
              <a:extLst>
                <a:ext uri="{FF2B5EF4-FFF2-40B4-BE49-F238E27FC236}">
                  <a16:creationId xmlns:a16="http://schemas.microsoft.com/office/drawing/2014/main" id="{7DA3AA4E-9EEF-A841-87A3-C49FA29D861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28550"/>
              <a:ext cx="102300" cy="25"/>
            </a:xfrm>
            <a:custGeom>
              <a:avLst/>
              <a:gdLst>
                <a:gd name="T0" fmla="*/ 0 w 4092"/>
                <a:gd name="T1" fmla="*/ 25 h 1"/>
                <a:gd name="T2" fmla="*/ 102300 w 4092"/>
                <a:gd name="T3" fmla="*/ 25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23" name="Google Shape;30;p2">
            <a:extLst>
              <a:ext uri="{FF2B5EF4-FFF2-40B4-BE49-F238E27FC236}">
                <a16:creationId xmlns:a16="http://schemas.microsoft.com/office/drawing/2014/main" id="{2A701169-05FE-8E4B-A308-6F2D21DF370D}"/>
              </a:ext>
            </a:extLst>
          </p:cNvPr>
          <p:cNvGrpSpPr>
            <a:grpSpLocks/>
          </p:cNvGrpSpPr>
          <p:nvPr/>
        </p:nvGrpSpPr>
        <p:grpSpPr bwMode="auto">
          <a:xfrm>
            <a:off x="3198813" y="903288"/>
            <a:ext cx="395287" cy="403225"/>
            <a:chOff x="3951850" y="2985350"/>
            <a:chExt cx="407950" cy="416500"/>
          </a:xfrm>
        </p:grpSpPr>
        <p:sp>
          <p:nvSpPr>
            <p:cNvPr id="24" name="Google Shape;31;p2">
              <a:extLst>
                <a:ext uri="{FF2B5EF4-FFF2-40B4-BE49-F238E27FC236}">
                  <a16:creationId xmlns:a16="http://schemas.microsoft.com/office/drawing/2014/main" id="{4BBACD5C-2134-AB44-868C-BBEF9BDA8B6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1850" y="2985350"/>
              <a:ext cx="314800" cy="314825"/>
            </a:xfrm>
            <a:custGeom>
              <a:avLst/>
              <a:gdLst>
                <a:gd name="T0" fmla="*/ 157100 w 12592"/>
                <a:gd name="T1" fmla="*/ 25 h 12593"/>
                <a:gd name="T2" fmla="*/ 141275 w 12592"/>
                <a:gd name="T3" fmla="*/ 1225 h 12593"/>
                <a:gd name="T4" fmla="*/ 125425 w 12592"/>
                <a:gd name="T5" fmla="*/ 3675 h 12593"/>
                <a:gd name="T6" fmla="*/ 110825 w 12592"/>
                <a:gd name="T7" fmla="*/ 7325 h 12593"/>
                <a:gd name="T8" fmla="*/ 96200 w 12592"/>
                <a:gd name="T9" fmla="*/ 12800 h 12593"/>
                <a:gd name="T10" fmla="*/ 82200 w 12592"/>
                <a:gd name="T11" fmla="*/ 19500 h 12593"/>
                <a:gd name="T12" fmla="*/ 69425 w 12592"/>
                <a:gd name="T13" fmla="*/ 26800 h 12593"/>
                <a:gd name="T14" fmla="*/ 46275 w 12592"/>
                <a:gd name="T15" fmla="*/ 46300 h 12593"/>
                <a:gd name="T16" fmla="*/ 26800 w 12592"/>
                <a:gd name="T17" fmla="*/ 69425 h 12593"/>
                <a:gd name="T18" fmla="*/ 18875 w 12592"/>
                <a:gd name="T19" fmla="*/ 82825 h 12593"/>
                <a:gd name="T20" fmla="*/ 12175 w 12592"/>
                <a:gd name="T21" fmla="*/ 96225 h 12593"/>
                <a:gd name="T22" fmla="*/ 7300 w 12592"/>
                <a:gd name="T23" fmla="*/ 110825 h 12593"/>
                <a:gd name="T24" fmla="*/ 3050 w 12592"/>
                <a:gd name="T25" fmla="*/ 126050 h 12593"/>
                <a:gd name="T26" fmla="*/ 625 w 12592"/>
                <a:gd name="T27" fmla="*/ 141275 h 12593"/>
                <a:gd name="T28" fmla="*/ 0 w 12592"/>
                <a:gd name="T29" fmla="*/ 157700 h 12593"/>
                <a:gd name="T30" fmla="*/ 0 w 12592"/>
                <a:gd name="T31" fmla="*/ 165625 h 12593"/>
                <a:gd name="T32" fmla="*/ 1825 w 12592"/>
                <a:gd name="T33" fmla="*/ 181450 h 12593"/>
                <a:gd name="T34" fmla="*/ 4875 w 12592"/>
                <a:gd name="T35" fmla="*/ 196675 h 12593"/>
                <a:gd name="T36" fmla="*/ 9750 w 12592"/>
                <a:gd name="T37" fmla="*/ 211900 h 12593"/>
                <a:gd name="T38" fmla="*/ 15225 w 12592"/>
                <a:gd name="T39" fmla="*/ 225900 h 12593"/>
                <a:gd name="T40" fmla="*/ 22525 w 12592"/>
                <a:gd name="T41" fmla="*/ 239300 h 12593"/>
                <a:gd name="T42" fmla="*/ 35925 w 12592"/>
                <a:gd name="T43" fmla="*/ 257575 h 12593"/>
                <a:gd name="T44" fmla="*/ 57250 w 12592"/>
                <a:gd name="T45" fmla="*/ 278875 h 12593"/>
                <a:gd name="T46" fmla="*/ 75500 w 12592"/>
                <a:gd name="T47" fmla="*/ 292275 h 12593"/>
                <a:gd name="T48" fmla="*/ 88900 w 12592"/>
                <a:gd name="T49" fmla="*/ 299575 h 12593"/>
                <a:gd name="T50" fmla="*/ 103525 w 12592"/>
                <a:gd name="T51" fmla="*/ 305050 h 12593"/>
                <a:gd name="T52" fmla="*/ 118125 w 12592"/>
                <a:gd name="T53" fmla="*/ 309925 h 12593"/>
                <a:gd name="T54" fmla="*/ 133350 w 12592"/>
                <a:gd name="T55" fmla="*/ 312975 h 12593"/>
                <a:gd name="T56" fmla="*/ 149175 w 12592"/>
                <a:gd name="T57" fmla="*/ 314800 h 12593"/>
                <a:gd name="T58" fmla="*/ 157100 w 12592"/>
                <a:gd name="T59" fmla="*/ 314800 h 12593"/>
                <a:gd name="T60" fmla="*/ 173525 w 12592"/>
                <a:gd name="T61" fmla="*/ 314200 h 12593"/>
                <a:gd name="T62" fmla="*/ 188750 w 12592"/>
                <a:gd name="T63" fmla="*/ 311750 h 12593"/>
                <a:gd name="T64" fmla="*/ 203975 w 12592"/>
                <a:gd name="T65" fmla="*/ 307500 h 12593"/>
                <a:gd name="T66" fmla="*/ 218600 w 12592"/>
                <a:gd name="T67" fmla="*/ 302625 h 12593"/>
                <a:gd name="T68" fmla="*/ 231975 w 12592"/>
                <a:gd name="T69" fmla="*/ 295925 h 12593"/>
                <a:gd name="T70" fmla="*/ 245375 w 12592"/>
                <a:gd name="T71" fmla="*/ 288000 h 12593"/>
                <a:gd name="T72" fmla="*/ 268525 w 12592"/>
                <a:gd name="T73" fmla="*/ 268525 h 12593"/>
                <a:gd name="T74" fmla="*/ 288000 w 12592"/>
                <a:gd name="T75" fmla="*/ 245400 h 12593"/>
                <a:gd name="T76" fmla="*/ 295300 w 12592"/>
                <a:gd name="T77" fmla="*/ 232600 h 12593"/>
                <a:gd name="T78" fmla="*/ 302000 w 12592"/>
                <a:gd name="T79" fmla="*/ 218600 h 12593"/>
                <a:gd name="T80" fmla="*/ 307475 w 12592"/>
                <a:gd name="T81" fmla="*/ 204600 h 12593"/>
                <a:gd name="T82" fmla="*/ 311150 w 12592"/>
                <a:gd name="T83" fmla="*/ 189375 h 12593"/>
                <a:gd name="T84" fmla="*/ 313575 w 12592"/>
                <a:gd name="T85" fmla="*/ 173550 h 12593"/>
                <a:gd name="T86" fmla="*/ 314800 w 12592"/>
                <a:gd name="T87" fmla="*/ 157700 h 12593"/>
                <a:gd name="T88" fmla="*/ 314175 w 12592"/>
                <a:gd name="T89" fmla="*/ 149200 h 12593"/>
                <a:gd name="T90" fmla="*/ 312975 w 12592"/>
                <a:gd name="T91" fmla="*/ 133350 h 12593"/>
                <a:gd name="T92" fmla="*/ 309925 w 12592"/>
                <a:gd name="T93" fmla="*/ 118125 h 12593"/>
                <a:gd name="T94" fmla="*/ 305050 w 12592"/>
                <a:gd name="T95" fmla="*/ 103525 h 12593"/>
                <a:gd name="T96" fmla="*/ 298950 w 12592"/>
                <a:gd name="T97" fmla="*/ 89525 h 12593"/>
                <a:gd name="T98" fmla="*/ 291650 w 12592"/>
                <a:gd name="T99" fmla="*/ 76125 h 12593"/>
                <a:gd name="T100" fmla="*/ 278875 w 12592"/>
                <a:gd name="T101" fmla="*/ 57250 h 12593"/>
                <a:gd name="T102" fmla="*/ 257550 w 12592"/>
                <a:gd name="T103" fmla="*/ 35925 h 12593"/>
                <a:gd name="T104" fmla="*/ 238675 w 12592"/>
                <a:gd name="T105" fmla="*/ 23150 h 12593"/>
                <a:gd name="T106" fmla="*/ 225300 w 12592"/>
                <a:gd name="T107" fmla="*/ 15850 h 12593"/>
                <a:gd name="T108" fmla="*/ 211275 w 12592"/>
                <a:gd name="T109" fmla="*/ 9750 h 12593"/>
                <a:gd name="T110" fmla="*/ 196675 w 12592"/>
                <a:gd name="T111" fmla="*/ 5500 h 12593"/>
                <a:gd name="T112" fmla="*/ 181450 w 12592"/>
                <a:gd name="T113" fmla="*/ 1850 h 12593"/>
                <a:gd name="T114" fmla="*/ 165625 w 12592"/>
                <a:gd name="T115" fmla="*/ 625 h 12593"/>
                <a:gd name="T116" fmla="*/ 157100 w 12592"/>
                <a:gd name="T117" fmla="*/ 25 h 1259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" name="Google Shape;32;p2">
              <a:extLst>
                <a:ext uri="{FF2B5EF4-FFF2-40B4-BE49-F238E27FC236}">
                  <a16:creationId xmlns:a16="http://schemas.microsoft.com/office/drawing/2014/main" id="{24CDF919-AD4F-E144-9113-1AD4553EB02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8375" y="3021875"/>
              <a:ext cx="241750" cy="241750"/>
            </a:xfrm>
            <a:custGeom>
              <a:avLst/>
              <a:gdLst>
                <a:gd name="T0" fmla="*/ 120575 w 9670"/>
                <a:gd name="T1" fmla="*/ 25 h 9670"/>
                <a:gd name="T2" fmla="*/ 96225 w 9670"/>
                <a:gd name="T3" fmla="*/ 2450 h 9670"/>
                <a:gd name="T4" fmla="*/ 73675 w 9670"/>
                <a:gd name="T5" fmla="*/ 9775 h 9670"/>
                <a:gd name="T6" fmla="*/ 53600 w 9670"/>
                <a:gd name="T7" fmla="*/ 20725 h 9670"/>
                <a:gd name="T8" fmla="*/ 35325 w 9670"/>
                <a:gd name="T9" fmla="*/ 35950 h 9670"/>
                <a:gd name="T10" fmla="*/ 20725 w 9670"/>
                <a:gd name="T11" fmla="*/ 53600 h 9670"/>
                <a:gd name="T12" fmla="*/ 9750 w 9670"/>
                <a:gd name="T13" fmla="*/ 74300 h 9670"/>
                <a:gd name="T14" fmla="*/ 2450 w 9670"/>
                <a:gd name="T15" fmla="*/ 96825 h 9670"/>
                <a:gd name="T16" fmla="*/ 25 w 9670"/>
                <a:gd name="T17" fmla="*/ 121175 h 9670"/>
                <a:gd name="T18" fmla="*/ 625 w 9670"/>
                <a:gd name="T19" fmla="*/ 133375 h 9670"/>
                <a:gd name="T20" fmla="*/ 5500 w 9670"/>
                <a:gd name="T21" fmla="*/ 157100 h 9670"/>
                <a:gd name="T22" fmla="*/ 14625 w 9670"/>
                <a:gd name="T23" fmla="*/ 178425 h 9670"/>
                <a:gd name="T24" fmla="*/ 27400 w 9670"/>
                <a:gd name="T25" fmla="*/ 197900 h 9670"/>
                <a:gd name="T26" fmla="*/ 43850 w 9670"/>
                <a:gd name="T27" fmla="*/ 214350 h 9670"/>
                <a:gd name="T28" fmla="*/ 63325 w 9670"/>
                <a:gd name="T29" fmla="*/ 227125 h 9670"/>
                <a:gd name="T30" fmla="*/ 84650 w 9670"/>
                <a:gd name="T31" fmla="*/ 236275 h 9670"/>
                <a:gd name="T32" fmla="*/ 108400 w 9670"/>
                <a:gd name="T33" fmla="*/ 241125 h 9670"/>
                <a:gd name="T34" fmla="*/ 120575 w 9670"/>
                <a:gd name="T35" fmla="*/ 241750 h 9670"/>
                <a:gd name="T36" fmla="*/ 144925 w 9670"/>
                <a:gd name="T37" fmla="*/ 239300 h 9670"/>
                <a:gd name="T38" fmla="*/ 167450 w 9670"/>
                <a:gd name="T39" fmla="*/ 232000 h 9670"/>
                <a:gd name="T40" fmla="*/ 188150 w 9670"/>
                <a:gd name="T41" fmla="*/ 221050 h 9670"/>
                <a:gd name="T42" fmla="*/ 205800 w 9670"/>
                <a:gd name="T43" fmla="*/ 206425 h 9670"/>
                <a:gd name="T44" fmla="*/ 221025 w 9670"/>
                <a:gd name="T45" fmla="*/ 188175 h 9670"/>
                <a:gd name="T46" fmla="*/ 232000 w 9670"/>
                <a:gd name="T47" fmla="*/ 168075 h 9670"/>
                <a:gd name="T48" fmla="*/ 239300 w 9670"/>
                <a:gd name="T49" fmla="*/ 145550 h 9670"/>
                <a:gd name="T50" fmla="*/ 241725 w 9670"/>
                <a:gd name="T51" fmla="*/ 121175 h 9670"/>
                <a:gd name="T52" fmla="*/ 241125 w 9670"/>
                <a:gd name="T53" fmla="*/ 108400 h 9670"/>
                <a:gd name="T54" fmla="*/ 236250 w 9670"/>
                <a:gd name="T55" fmla="*/ 85275 h 9670"/>
                <a:gd name="T56" fmla="*/ 227125 w 9670"/>
                <a:gd name="T57" fmla="*/ 63350 h 9670"/>
                <a:gd name="T58" fmla="*/ 213725 w 9670"/>
                <a:gd name="T59" fmla="*/ 44475 h 9670"/>
                <a:gd name="T60" fmla="*/ 197300 w 9670"/>
                <a:gd name="T61" fmla="*/ 28025 h 9670"/>
                <a:gd name="T62" fmla="*/ 178400 w 9670"/>
                <a:gd name="T63" fmla="*/ 14625 h 9670"/>
                <a:gd name="T64" fmla="*/ 156500 w 9670"/>
                <a:gd name="T65" fmla="*/ 5500 h 9670"/>
                <a:gd name="T66" fmla="*/ 133350 w 9670"/>
                <a:gd name="T67" fmla="*/ 625 h 9670"/>
                <a:gd name="T68" fmla="*/ 120575 w 9670"/>
                <a:gd name="T69" fmla="*/ 25 h 967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" name="Google Shape;33;p2">
              <a:extLst>
                <a:ext uri="{FF2B5EF4-FFF2-40B4-BE49-F238E27FC236}">
                  <a16:creationId xmlns:a16="http://schemas.microsoft.com/office/drawing/2014/main" id="{78110A61-1E7B-5545-9458-D0C51B1BAF2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4300" y="3058425"/>
              <a:ext cx="84650" cy="84650"/>
            </a:xfrm>
            <a:custGeom>
              <a:avLst/>
              <a:gdLst>
                <a:gd name="T0" fmla="*/ 0 w 3386"/>
                <a:gd name="T1" fmla="*/ 84625 h 3386"/>
                <a:gd name="T2" fmla="*/ 0 w 3386"/>
                <a:gd name="T3" fmla="*/ 84625 h 3386"/>
                <a:gd name="T4" fmla="*/ 625 w 3386"/>
                <a:gd name="T5" fmla="*/ 75500 h 3386"/>
                <a:gd name="T6" fmla="*/ 1850 w 3386"/>
                <a:gd name="T7" fmla="*/ 67600 h 3386"/>
                <a:gd name="T8" fmla="*/ 3675 w 3386"/>
                <a:gd name="T9" fmla="*/ 59075 h 3386"/>
                <a:gd name="T10" fmla="*/ 6700 w 3386"/>
                <a:gd name="T11" fmla="*/ 51750 h 3386"/>
                <a:gd name="T12" fmla="*/ 10350 w 3386"/>
                <a:gd name="T13" fmla="*/ 43850 h 3386"/>
                <a:gd name="T14" fmla="*/ 14625 w 3386"/>
                <a:gd name="T15" fmla="*/ 37150 h 3386"/>
                <a:gd name="T16" fmla="*/ 19500 w 3386"/>
                <a:gd name="T17" fmla="*/ 30450 h 3386"/>
                <a:gd name="T18" fmla="*/ 24975 w 3386"/>
                <a:gd name="T19" fmla="*/ 24350 h 3386"/>
                <a:gd name="T20" fmla="*/ 31075 w 3386"/>
                <a:gd name="T21" fmla="*/ 18875 h 3386"/>
                <a:gd name="T22" fmla="*/ 37750 w 3386"/>
                <a:gd name="T23" fmla="*/ 14000 h 3386"/>
                <a:gd name="T24" fmla="*/ 44450 w 3386"/>
                <a:gd name="T25" fmla="*/ 9750 h 3386"/>
                <a:gd name="T26" fmla="*/ 51775 w 3386"/>
                <a:gd name="T27" fmla="*/ 6100 h 3386"/>
                <a:gd name="T28" fmla="*/ 59675 w 3386"/>
                <a:gd name="T29" fmla="*/ 3650 h 3386"/>
                <a:gd name="T30" fmla="*/ 67600 w 3386"/>
                <a:gd name="T31" fmla="*/ 1225 h 3386"/>
                <a:gd name="T32" fmla="*/ 76125 w 3386"/>
                <a:gd name="T33" fmla="*/ 0 h 3386"/>
                <a:gd name="T34" fmla="*/ 84650 w 3386"/>
                <a:gd name="T35" fmla="*/ 0 h 338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" name="Google Shape;34;p2">
              <a:extLst>
                <a:ext uri="{FF2B5EF4-FFF2-40B4-BE49-F238E27FC236}">
                  <a16:creationId xmlns:a16="http://schemas.microsoft.com/office/drawing/2014/main" id="{A0B6F020-F50A-0044-8DDC-F00D1EF517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5750" y="3248375"/>
              <a:ext cx="154050" cy="153475"/>
            </a:xfrm>
            <a:custGeom>
              <a:avLst/>
              <a:gdLst>
                <a:gd name="T0" fmla="*/ 0 w 6162"/>
                <a:gd name="T1" fmla="*/ 25600 h 6139"/>
                <a:gd name="T2" fmla="*/ 124225 w 6162"/>
                <a:gd name="T3" fmla="*/ 149800 h 6139"/>
                <a:gd name="T4" fmla="*/ 124225 w 6162"/>
                <a:gd name="T5" fmla="*/ 149800 h 6139"/>
                <a:gd name="T6" fmla="*/ 126050 w 6162"/>
                <a:gd name="T7" fmla="*/ 151025 h 6139"/>
                <a:gd name="T8" fmla="*/ 127875 w 6162"/>
                <a:gd name="T9" fmla="*/ 152250 h 6139"/>
                <a:gd name="T10" fmla="*/ 130300 w 6162"/>
                <a:gd name="T11" fmla="*/ 152850 h 6139"/>
                <a:gd name="T12" fmla="*/ 132750 w 6162"/>
                <a:gd name="T13" fmla="*/ 153450 h 6139"/>
                <a:gd name="T14" fmla="*/ 135175 w 6162"/>
                <a:gd name="T15" fmla="*/ 152850 h 6139"/>
                <a:gd name="T16" fmla="*/ 137000 w 6162"/>
                <a:gd name="T17" fmla="*/ 152250 h 6139"/>
                <a:gd name="T18" fmla="*/ 139425 w 6162"/>
                <a:gd name="T19" fmla="*/ 151025 h 6139"/>
                <a:gd name="T20" fmla="*/ 141275 w 6162"/>
                <a:gd name="T21" fmla="*/ 149800 h 6139"/>
                <a:gd name="T22" fmla="*/ 150400 w 6162"/>
                <a:gd name="T23" fmla="*/ 140675 h 6139"/>
                <a:gd name="T24" fmla="*/ 150400 w 6162"/>
                <a:gd name="T25" fmla="*/ 140675 h 6139"/>
                <a:gd name="T26" fmla="*/ 152225 w 6162"/>
                <a:gd name="T27" fmla="*/ 138850 h 6139"/>
                <a:gd name="T28" fmla="*/ 153450 w 6162"/>
                <a:gd name="T29" fmla="*/ 136400 h 6139"/>
                <a:gd name="T30" fmla="*/ 154050 w 6162"/>
                <a:gd name="T31" fmla="*/ 133975 h 6139"/>
                <a:gd name="T32" fmla="*/ 154050 w 6162"/>
                <a:gd name="T33" fmla="*/ 132150 h 6139"/>
                <a:gd name="T34" fmla="*/ 154050 w 6162"/>
                <a:gd name="T35" fmla="*/ 129700 h 6139"/>
                <a:gd name="T36" fmla="*/ 153450 w 6162"/>
                <a:gd name="T37" fmla="*/ 127275 h 6139"/>
                <a:gd name="T38" fmla="*/ 152225 w 6162"/>
                <a:gd name="T39" fmla="*/ 125450 h 6139"/>
                <a:gd name="T40" fmla="*/ 150400 w 6162"/>
                <a:gd name="T41" fmla="*/ 123025 h 6139"/>
                <a:gd name="T42" fmla="*/ 26800 w 6162"/>
                <a:gd name="T43" fmla="*/ 25 h 613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28" name="Google Shape;35;p2">
            <a:extLst>
              <a:ext uri="{FF2B5EF4-FFF2-40B4-BE49-F238E27FC236}">
                <a16:creationId xmlns:a16="http://schemas.microsoft.com/office/drawing/2014/main" id="{C53E4FF9-2747-984E-BBF5-011305C92C50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5010150" y="4576763"/>
            <a:ext cx="1033463" cy="893762"/>
          </a:xfrm>
          <a:prstGeom prst="hexagon">
            <a:avLst>
              <a:gd name="adj" fmla="val 28720"/>
              <a:gd name="vf" fmla="val 115470"/>
            </a:avLst>
          </a:prstGeom>
          <a:noFill/>
          <a:ln w="19050">
            <a:solidFill>
              <a:srgbClr val="184769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29" name="Google Shape;36;p2">
            <a:extLst>
              <a:ext uri="{FF2B5EF4-FFF2-40B4-BE49-F238E27FC236}">
                <a16:creationId xmlns:a16="http://schemas.microsoft.com/office/drawing/2014/main" id="{B73AF107-DCD0-EB42-90E2-E92DF65FEBD1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5133975" y="4056063"/>
            <a:ext cx="539750" cy="468312"/>
          </a:xfrm>
          <a:prstGeom prst="hexagon">
            <a:avLst>
              <a:gd name="adj" fmla="val 28611"/>
              <a:gd name="vf" fmla="val 115470"/>
            </a:avLst>
          </a:prstGeom>
          <a:solidFill>
            <a:srgbClr val="329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0" name="Google Shape;37;p2">
            <a:extLst>
              <a:ext uri="{FF2B5EF4-FFF2-40B4-BE49-F238E27FC236}">
                <a16:creationId xmlns:a16="http://schemas.microsoft.com/office/drawing/2014/main" id="{918CC986-2E9C-7A47-9233-E294A05E1796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3101975" y="3629025"/>
            <a:ext cx="1031875" cy="895350"/>
          </a:xfrm>
          <a:prstGeom prst="hexagon">
            <a:avLst>
              <a:gd name="adj" fmla="val 28604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1" name="Google Shape;38;p2">
            <a:extLst>
              <a:ext uri="{FF2B5EF4-FFF2-40B4-BE49-F238E27FC236}">
                <a16:creationId xmlns:a16="http://schemas.microsoft.com/office/drawing/2014/main" id="{F1169CD8-998F-0F40-9331-B0DDACD201BD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3530600" y="4576763"/>
            <a:ext cx="452438" cy="390525"/>
          </a:xfrm>
          <a:prstGeom prst="hexagon">
            <a:avLst>
              <a:gd name="adj" fmla="val 28749"/>
              <a:gd name="vf" fmla="val 115470"/>
            </a:avLst>
          </a:prstGeom>
          <a:noFill/>
          <a:ln w="19050">
            <a:solidFill>
              <a:srgbClr val="00E1C6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2" name="Google Shape;39;p2">
            <a:extLst>
              <a:ext uri="{FF2B5EF4-FFF2-40B4-BE49-F238E27FC236}">
                <a16:creationId xmlns:a16="http://schemas.microsoft.com/office/drawing/2014/main" id="{06C503BB-E4EE-F745-AC0B-FC99DD411289}"/>
              </a:ext>
            </a:extLst>
          </p:cNvPr>
          <p:cNvSpPr>
            <a:spLocks/>
          </p:cNvSpPr>
          <p:nvPr/>
        </p:nvSpPr>
        <p:spPr bwMode="auto">
          <a:xfrm>
            <a:off x="5370513" y="4867275"/>
            <a:ext cx="312737" cy="312738"/>
          </a:xfrm>
          <a:custGeom>
            <a:avLst/>
            <a:gdLst>
              <a:gd name="T0" fmla="*/ 175685 w 17000"/>
              <a:gd name="T1" fmla="*/ 109189 h 16999"/>
              <a:gd name="T2" fmla="*/ 192315 w 17000"/>
              <a:gd name="T3" fmla="*/ 120430 h 16999"/>
              <a:gd name="T4" fmla="*/ 203537 w 17000"/>
              <a:gd name="T5" fmla="*/ 137042 h 16999"/>
              <a:gd name="T6" fmla="*/ 207142 w 17000"/>
              <a:gd name="T7" fmla="*/ 156360 h 16999"/>
              <a:gd name="T8" fmla="*/ 203537 w 17000"/>
              <a:gd name="T9" fmla="*/ 175696 h 16999"/>
              <a:gd name="T10" fmla="*/ 192315 w 17000"/>
              <a:gd name="T11" fmla="*/ 192308 h 16999"/>
              <a:gd name="T12" fmla="*/ 175685 w 17000"/>
              <a:gd name="T13" fmla="*/ 203549 h 16999"/>
              <a:gd name="T14" fmla="*/ 151420 w 17000"/>
              <a:gd name="T15" fmla="*/ 207137 h 16999"/>
              <a:gd name="T16" fmla="*/ 132564 w 17000"/>
              <a:gd name="T17" fmla="*/ 201305 h 16999"/>
              <a:gd name="T18" fmla="*/ 116835 w 17000"/>
              <a:gd name="T19" fmla="*/ 188261 h 16999"/>
              <a:gd name="T20" fmla="*/ 107839 w 17000"/>
              <a:gd name="T21" fmla="*/ 170747 h 16999"/>
              <a:gd name="T22" fmla="*/ 105595 w 17000"/>
              <a:gd name="T23" fmla="*/ 151429 h 16999"/>
              <a:gd name="T24" fmla="*/ 111445 w 17000"/>
              <a:gd name="T25" fmla="*/ 132554 h 16999"/>
              <a:gd name="T26" fmla="*/ 124469 w 17000"/>
              <a:gd name="T27" fmla="*/ 116824 h 16999"/>
              <a:gd name="T28" fmla="*/ 142001 w 17000"/>
              <a:gd name="T29" fmla="*/ 107846 h 16999"/>
              <a:gd name="T30" fmla="*/ 145588 w 17000"/>
              <a:gd name="T31" fmla="*/ 0 h 16999"/>
              <a:gd name="T32" fmla="*/ 134808 w 17000"/>
              <a:gd name="T33" fmla="*/ 4489 h 16999"/>
              <a:gd name="T34" fmla="*/ 129418 w 17000"/>
              <a:gd name="T35" fmla="*/ 14387 h 16999"/>
              <a:gd name="T36" fmla="*/ 106496 w 17000"/>
              <a:gd name="T37" fmla="*/ 53923 h 16999"/>
              <a:gd name="T38" fmla="*/ 69648 w 17000"/>
              <a:gd name="T39" fmla="*/ 34606 h 16999"/>
              <a:gd name="T40" fmla="*/ 58427 w 17000"/>
              <a:gd name="T41" fmla="*/ 35047 h 16999"/>
              <a:gd name="T42" fmla="*/ 36406 w 17000"/>
              <a:gd name="T43" fmla="*/ 55726 h 16999"/>
              <a:gd name="T44" fmla="*/ 33720 w 17000"/>
              <a:gd name="T45" fmla="*/ 66948 h 16999"/>
              <a:gd name="T46" fmla="*/ 57084 w 17000"/>
              <a:gd name="T47" fmla="*/ 100211 h 16999"/>
              <a:gd name="T48" fmla="*/ 46745 w 17000"/>
              <a:gd name="T49" fmla="*/ 125820 h 16999"/>
              <a:gd name="T50" fmla="*/ 6310 w 17000"/>
              <a:gd name="T51" fmla="*/ 132995 h 16999"/>
              <a:gd name="T52" fmla="*/ 460 w 17000"/>
              <a:gd name="T53" fmla="*/ 142433 h 16999"/>
              <a:gd name="T54" fmla="*/ 1361 w 17000"/>
              <a:gd name="T55" fmla="*/ 172991 h 16999"/>
              <a:gd name="T56" fmla="*/ 8996 w 17000"/>
              <a:gd name="T57" fmla="*/ 181527 h 16999"/>
              <a:gd name="T58" fmla="*/ 48548 w 17000"/>
              <a:gd name="T59" fmla="*/ 193210 h 16999"/>
              <a:gd name="T60" fmla="*/ 37308 w 17000"/>
              <a:gd name="T61" fmla="*/ 237695 h 16999"/>
              <a:gd name="T62" fmla="*/ 33720 w 17000"/>
              <a:gd name="T63" fmla="*/ 248476 h 16999"/>
              <a:gd name="T64" fmla="*/ 38209 w 17000"/>
              <a:gd name="T65" fmla="*/ 259257 h 16999"/>
              <a:gd name="T66" fmla="*/ 61112 w 17000"/>
              <a:gd name="T67" fmla="*/ 278574 h 16999"/>
              <a:gd name="T68" fmla="*/ 72353 w 17000"/>
              <a:gd name="T69" fmla="*/ 277231 h 16999"/>
              <a:gd name="T70" fmla="*/ 112788 w 17000"/>
              <a:gd name="T71" fmla="*/ 261501 h 16999"/>
              <a:gd name="T72" fmla="*/ 130319 w 17000"/>
              <a:gd name="T73" fmla="*/ 301056 h 16999"/>
              <a:gd name="T74" fmla="*/ 137494 w 17000"/>
              <a:gd name="T75" fmla="*/ 310034 h 16999"/>
              <a:gd name="T76" fmla="*/ 167149 w 17000"/>
              <a:gd name="T77" fmla="*/ 312738 h 16999"/>
              <a:gd name="T78" fmla="*/ 177929 w 17000"/>
              <a:gd name="T79" fmla="*/ 308231 h 16999"/>
              <a:gd name="T80" fmla="*/ 183319 w 17000"/>
              <a:gd name="T81" fmla="*/ 298351 h 16999"/>
              <a:gd name="T82" fmla="*/ 206241 w 17000"/>
              <a:gd name="T83" fmla="*/ 258815 h 16999"/>
              <a:gd name="T84" fmla="*/ 243089 w 17000"/>
              <a:gd name="T85" fmla="*/ 278132 h 16999"/>
              <a:gd name="T86" fmla="*/ 254310 w 17000"/>
              <a:gd name="T87" fmla="*/ 277691 h 16999"/>
              <a:gd name="T88" fmla="*/ 276331 w 17000"/>
              <a:gd name="T89" fmla="*/ 257012 h 16999"/>
              <a:gd name="T90" fmla="*/ 279035 w 17000"/>
              <a:gd name="T91" fmla="*/ 245790 h 16999"/>
              <a:gd name="T92" fmla="*/ 255672 w 17000"/>
              <a:gd name="T93" fmla="*/ 212527 h 16999"/>
              <a:gd name="T94" fmla="*/ 265992 w 17000"/>
              <a:gd name="T95" fmla="*/ 186918 h 16999"/>
              <a:gd name="T96" fmla="*/ 306427 w 17000"/>
              <a:gd name="T97" fmla="*/ 179725 h 16999"/>
              <a:gd name="T98" fmla="*/ 312277 w 17000"/>
              <a:gd name="T99" fmla="*/ 170305 h 16999"/>
              <a:gd name="T100" fmla="*/ 311376 w 17000"/>
              <a:gd name="T101" fmla="*/ 139747 h 16999"/>
              <a:gd name="T102" fmla="*/ 303741 w 17000"/>
              <a:gd name="T103" fmla="*/ 131211 h 16999"/>
              <a:gd name="T104" fmla="*/ 264208 w 17000"/>
              <a:gd name="T105" fmla="*/ 119528 h 16999"/>
              <a:gd name="T106" fmla="*/ 275889 w 17000"/>
              <a:gd name="T107" fmla="*/ 75043 h 16999"/>
              <a:gd name="T108" fmla="*/ 279035 w 17000"/>
              <a:gd name="T109" fmla="*/ 64262 h 16999"/>
              <a:gd name="T110" fmla="*/ 274528 w 17000"/>
              <a:gd name="T111" fmla="*/ 53481 h 16999"/>
              <a:gd name="T112" fmla="*/ 251625 w 17000"/>
              <a:gd name="T113" fmla="*/ 34146 h 16999"/>
              <a:gd name="T114" fmla="*/ 240384 w 17000"/>
              <a:gd name="T115" fmla="*/ 35507 h 16999"/>
              <a:gd name="T116" fmla="*/ 199949 w 17000"/>
              <a:gd name="T117" fmla="*/ 51218 h 16999"/>
              <a:gd name="T118" fmla="*/ 182436 w 17000"/>
              <a:gd name="T119" fmla="*/ 11682 h 16999"/>
              <a:gd name="T120" fmla="*/ 175243 w 17000"/>
              <a:gd name="T121" fmla="*/ 2704 h 16999"/>
              <a:gd name="T122" fmla="*/ 145588 w 17000"/>
              <a:gd name="T123" fmla="*/ 0 h 16999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7000" h="16999" extrusionOk="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lnTo>
                  <a:pt x="8769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lnTo>
                  <a:pt x="7914" y="0"/>
                </a:lnTo>
                <a:close/>
              </a:path>
            </a:pathLst>
          </a:cu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33" name="Google Shape;40;p2">
            <a:extLst>
              <a:ext uri="{FF2B5EF4-FFF2-40B4-BE49-F238E27FC236}">
                <a16:creationId xmlns:a16="http://schemas.microsoft.com/office/drawing/2014/main" id="{2C8F7C47-A10B-8E4B-B8ED-AA48737145C7}"/>
              </a:ext>
            </a:extLst>
          </p:cNvPr>
          <p:cNvGrpSpPr>
            <a:grpSpLocks/>
          </p:cNvGrpSpPr>
          <p:nvPr/>
        </p:nvGrpSpPr>
        <p:grpSpPr bwMode="auto">
          <a:xfrm>
            <a:off x="5772150" y="4056063"/>
            <a:ext cx="573088" cy="550862"/>
            <a:chOff x="5241175" y="4959100"/>
            <a:chExt cx="539775" cy="517775"/>
          </a:xfrm>
        </p:grpSpPr>
        <p:sp>
          <p:nvSpPr>
            <p:cNvPr id="34" name="Google Shape;41;p2">
              <a:extLst>
                <a:ext uri="{FF2B5EF4-FFF2-40B4-BE49-F238E27FC236}">
                  <a16:creationId xmlns:a16="http://schemas.microsoft.com/office/drawing/2014/main" id="{CE1E2B9B-100E-A84F-A645-5E508BFF28F8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5150" y="4959100"/>
              <a:ext cx="161225" cy="178300"/>
            </a:xfrm>
            <a:custGeom>
              <a:avLst/>
              <a:gdLst>
                <a:gd name="T0" fmla="*/ 116025 w 6449"/>
                <a:gd name="T1" fmla="*/ 0 h 7132"/>
                <a:gd name="T2" fmla="*/ 111750 w 6449"/>
                <a:gd name="T3" fmla="*/ 625 h 7132"/>
                <a:gd name="T4" fmla="*/ 107475 w 6449"/>
                <a:gd name="T5" fmla="*/ 1225 h 7132"/>
                <a:gd name="T6" fmla="*/ 103200 w 6449"/>
                <a:gd name="T7" fmla="*/ 2450 h 7132"/>
                <a:gd name="T8" fmla="*/ 98925 w 6449"/>
                <a:gd name="T9" fmla="*/ 3675 h 7132"/>
                <a:gd name="T10" fmla="*/ 94650 w 6449"/>
                <a:gd name="T11" fmla="*/ 5500 h 7132"/>
                <a:gd name="T12" fmla="*/ 91000 w 6449"/>
                <a:gd name="T13" fmla="*/ 7950 h 7132"/>
                <a:gd name="T14" fmla="*/ 87925 w 6449"/>
                <a:gd name="T15" fmla="*/ 10375 h 7132"/>
                <a:gd name="T16" fmla="*/ 84875 w 6449"/>
                <a:gd name="T17" fmla="*/ 13450 h 7132"/>
                <a:gd name="T18" fmla="*/ 81825 w 6449"/>
                <a:gd name="T19" fmla="*/ 16500 h 7132"/>
                <a:gd name="T20" fmla="*/ 79375 w 6449"/>
                <a:gd name="T21" fmla="*/ 20150 h 7132"/>
                <a:gd name="T22" fmla="*/ 76950 w 6449"/>
                <a:gd name="T23" fmla="*/ 23825 h 7132"/>
                <a:gd name="T24" fmla="*/ 75125 w 6449"/>
                <a:gd name="T25" fmla="*/ 27475 h 7132"/>
                <a:gd name="T26" fmla="*/ 73275 w 6449"/>
                <a:gd name="T27" fmla="*/ 31750 h 7132"/>
                <a:gd name="T28" fmla="*/ 72675 w 6449"/>
                <a:gd name="T29" fmla="*/ 36025 h 7132"/>
                <a:gd name="T30" fmla="*/ 72050 w 6449"/>
                <a:gd name="T31" fmla="*/ 40300 h 7132"/>
                <a:gd name="T32" fmla="*/ 71450 w 6449"/>
                <a:gd name="T33" fmla="*/ 45200 h 7132"/>
                <a:gd name="T34" fmla="*/ 72050 w 6449"/>
                <a:gd name="T35" fmla="*/ 51900 h 7132"/>
                <a:gd name="T36" fmla="*/ 73900 w 6449"/>
                <a:gd name="T37" fmla="*/ 58625 h 7132"/>
                <a:gd name="T38" fmla="*/ 76325 w 6449"/>
                <a:gd name="T39" fmla="*/ 64725 h 7132"/>
                <a:gd name="T40" fmla="*/ 79375 w 6449"/>
                <a:gd name="T41" fmla="*/ 70225 h 7132"/>
                <a:gd name="T42" fmla="*/ 0 w 6449"/>
                <a:gd name="T43" fmla="*/ 163650 h 7132"/>
                <a:gd name="T44" fmla="*/ 9175 w 6449"/>
                <a:gd name="T45" fmla="*/ 170350 h 7132"/>
                <a:gd name="T46" fmla="*/ 17725 w 6449"/>
                <a:gd name="T47" fmla="*/ 178300 h 7132"/>
                <a:gd name="T48" fmla="*/ 97100 w 6449"/>
                <a:gd name="T49" fmla="*/ 85475 h 7132"/>
                <a:gd name="T50" fmla="*/ 101375 w 6449"/>
                <a:gd name="T51" fmla="*/ 87325 h 7132"/>
                <a:gd name="T52" fmla="*/ 106250 w 6449"/>
                <a:gd name="T53" fmla="*/ 88550 h 7132"/>
                <a:gd name="T54" fmla="*/ 111125 w 6449"/>
                <a:gd name="T55" fmla="*/ 89150 h 7132"/>
                <a:gd name="T56" fmla="*/ 116025 w 6449"/>
                <a:gd name="T57" fmla="*/ 89750 h 7132"/>
                <a:gd name="T58" fmla="*/ 120900 w 6449"/>
                <a:gd name="T59" fmla="*/ 89150 h 7132"/>
                <a:gd name="T60" fmla="*/ 125175 w 6449"/>
                <a:gd name="T61" fmla="*/ 88550 h 7132"/>
                <a:gd name="T62" fmla="*/ 129450 w 6449"/>
                <a:gd name="T63" fmla="*/ 87925 h 7132"/>
                <a:gd name="T64" fmla="*/ 133725 w 6449"/>
                <a:gd name="T65" fmla="*/ 86100 h 7132"/>
                <a:gd name="T66" fmla="*/ 137400 w 6449"/>
                <a:gd name="T67" fmla="*/ 84275 h 7132"/>
                <a:gd name="T68" fmla="*/ 141050 w 6449"/>
                <a:gd name="T69" fmla="*/ 81825 h 7132"/>
                <a:gd name="T70" fmla="*/ 144725 w 6449"/>
                <a:gd name="T71" fmla="*/ 79375 h 7132"/>
                <a:gd name="T72" fmla="*/ 147775 w 6449"/>
                <a:gd name="T73" fmla="*/ 76325 h 7132"/>
                <a:gd name="T74" fmla="*/ 150825 w 6449"/>
                <a:gd name="T75" fmla="*/ 73275 h 7132"/>
                <a:gd name="T76" fmla="*/ 153275 w 6449"/>
                <a:gd name="T77" fmla="*/ 70225 h 7132"/>
                <a:gd name="T78" fmla="*/ 155700 w 6449"/>
                <a:gd name="T79" fmla="*/ 65950 h 7132"/>
                <a:gd name="T80" fmla="*/ 157550 w 6449"/>
                <a:gd name="T81" fmla="*/ 62275 h 7132"/>
                <a:gd name="T82" fmla="*/ 158750 w 6449"/>
                <a:gd name="T83" fmla="*/ 58000 h 7132"/>
                <a:gd name="T84" fmla="*/ 159975 w 6449"/>
                <a:gd name="T85" fmla="*/ 53725 h 7132"/>
                <a:gd name="T86" fmla="*/ 160600 w 6449"/>
                <a:gd name="T87" fmla="*/ 49475 h 7132"/>
                <a:gd name="T88" fmla="*/ 161200 w 6449"/>
                <a:gd name="T89" fmla="*/ 45200 h 7132"/>
                <a:gd name="T90" fmla="*/ 160600 w 6449"/>
                <a:gd name="T91" fmla="*/ 40300 h 7132"/>
                <a:gd name="T92" fmla="*/ 159975 w 6449"/>
                <a:gd name="T93" fmla="*/ 36025 h 7132"/>
                <a:gd name="T94" fmla="*/ 158750 w 6449"/>
                <a:gd name="T95" fmla="*/ 31750 h 7132"/>
                <a:gd name="T96" fmla="*/ 157550 w 6449"/>
                <a:gd name="T97" fmla="*/ 27475 h 7132"/>
                <a:gd name="T98" fmla="*/ 155700 w 6449"/>
                <a:gd name="T99" fmla="*/ 23825 h 7132"/>
                <a:gd name="T100" fmla="*/ 153275 w 6449"/>
                <a:gd name="T101" fmla="*/ 20150 h 7132"/>
                <a:gd name="T102" fmla="*/ 150825 w 6449"/>
                <a:gd name="T103" fmla="*/ 16500 h 7132"/>
                <a:gd name="T104" fmla="*/ 147775 w 6449"/>
                <a:gd name="T105" fmla="*/ 13450 h 7132"/>
                <a:gd name="T106" fmla="*/ 144725 w 6449"/>
                <a:gd name="T107" fmla="*/ 10375 h 7132"/>
                <a:gd name="T108" fmla="*/ 141050 w 6449"/>
                <a:gd name="T109" fmla="*/ 7950 h 7132"/>
                <a:gd name="T110" fmla="*/ 137400 w 6449"/>
                <a:gd name="T111" fmla="*/ 5500 h 7132"/>
                <a:gd name="T112" fmla="*/ 133725 w 6449"/>
                <a:gd name="T113" fmla="*/ 3675 h 7132"/>
                <a:gd name="T114" fmla="*/ 129450 w 6449"/>
                <a:gd name="T115" fmla="*/ 2450 h 7132"/>
                <a:gd name="T116" fmla="*/ 125175 w 6449"/>
                <a:gd name="T117" fmla="*/ 1225 h 7132"/>
                <a:gd name="T118" fmla="*/ 120900 w 6449"/>
                <a:gd name="T119" fmla="*/ 625 h 7132"/>
                <a:gd name="T120" fmla="*/ 116025 w 6449"/>
                <a:gd name="T121" fmla="*/ 0 h 713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" name="Google Shape;42;p2">
              <a:extLst>
                <a:ext uri="{FF2B5EF4-FFF2-40B4-BE49-F238E27FC236}">
                  <a16:creationId xmlns:a16="http://schemas.microsoft.com/office/drawing/2014/main" id="{58C64EDD-0DC8-BE46-9B5B-93716140174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0925" y="4985350"/>
              <a:ext cx="128250" cy="148400"/>
            </a:xfrm>
            <a:custGeom>
              <a:avLst/>
              <a:gdLst>
                <a:gd name="T0" fmla="*/ 39075 w 5130"/>
                <a:gd name="T1" fmla="*/ 0 h 5936"/>
                <a:gd name="T2" fmla="*/ 34800 w 5130"/>
                <a:gd name="T3" fmla="*/ 625 h 5936"/>
                <a:gd name="T4" fmla="*/ 30525 w 5130"/>
                <a:gd name="T5" fmla="*/ 1850 h 5936"/>
                <a:gd name="T6" fmla="*/ 26875 w 5130"/>
                <a:gd name="T7" fmla="*/ 3675 h 5936"/>
                <a:gd name="T8" fmla="*/ 22600 w 5130"/>
                <a:gd name="T9" fmla="*/ 5500 h 5936"/>
                <a:gd name="T10" fmla="*/ 18925 w 5130"/>
                <a:gd name="T11" fmla="*/ 7950 h 5936"/>
                <a:gd name="T12" fmla="*/ 15875 w 5130"/>
                <a:gd name="T13" fmla="*/ 10400 h 5936"/>
                <a:gd name="T14" fmla="*/ 12825 w 5130"/>
                <a:gd name="T15" fmla="*/ 13450 h 5936"/>
                <a:gd name="T16" fmla="*/ 9775 w 5130"/>
                <a:gd name="T17" fmla="*/ 16500 h 5936"/>
                <a:gd name="T18" fmla="*/ 7325 w 5130"/>
                <a:gd name="T19" fmla="*/ 20150 h 5936"/>
                <a:gd name="T20" fmla="*/ 4900 w 5130"/>
                <a:gd name="T21" fmla="*/ 23825 h 5936"/>
                <a:gd name="T22" fmla="*/ 3050 w 5130"/>
                <a:gd name="T23" fmla="*/ 27475 h 5936"/>
                <a:gd name="T24" fmla="*/ 1850 w 5130"/>
                <a:gd name="T25" fmla="*/ 31750 h 5936"/>
                <a:gd name="T26" fmla="*/ 625 w 5130"/>
                <a:gd name="T27" fmla="*/ 36650 h 5936"/>
                <a:gd name="T28" fmla="*/ 0 w 5130"/>
                <a:gd name="T29" fmla="*/ 40925 h 5936"/>
                <a:gd name="T30" fmla="*/ 0 w 5130"/>
                <a:gd name="T31" fmla="*/ 45200 h 5936"/>
                <a:gd name="T32" fmla="*/ 0 w 5130"/>
                <a:gd name="T33" fmla="*/ 50075 h 5936"/>
                <a:gd name="T34" fmla="*/ 625 w 5130"/>
                <a:gd name="T35" fmla="*/ 54350 h 5936"/>
                <a:gd name="T36" fmla="*/ 1850 w 5130"/>
                <a:gd name="T37" fmla="*/ 58625 h 5936"/>
                <a:gd name="T38" fmla="*/ 3675 w 5130"/>
                <a:gd name="T39" fmla="*/ 62300 h 5936"/>
                <a:gd name="T40" fmla="*/ 5500 w 5130"/>
                <a:gd name="T41" fmla="*/ 66575 h 5936"/>
                <a:gd name="T42" fmla="*/ 7950 w 5130"/>
                <a:gd name="T43" fmla="*/ 69625 h 5936"/>
                <a:gd name="T44" fmla="*/ 10375 w 5130"/>
                <a:gd name="T45" fmla="*/ 73275 h 5936"/>
                <a:gd name="T46" fmla="*/ 13450 w 5130"/>
                <a:gd name="T47" fmla="*/ 76325 h 5936"/>
                <a:gd name="T48" fmla="*/ 16500 w 5130"/>
                <a:gd name="T49" fmla="*/ 79375 h 5936"/>
                <a:gd name="T50" fmla="*/ 20150 w 5130"/>
                <a:gd name="T51" fmla="*/ 81825 h 5936"/>
                <a:gd name="T52" fmla="*/ 23825 w 5130"/>
                <a:gd name="T53" fmla="*/ 84275 h 5936"/>
                <a:gd name="T54" fmla="*/ 27475 w 5130"/>
                <a:gd name="T55" fmla="*/ 86100 h 5936"/>
                <a:gd name="T56" fmla="*/ 31750 w 5130"/>
                <a:gd name="T57" fmla="*/ 87325 h 5936"/>
                <a:gd name="T58" fmla="*/ 36650 w 5130"/>
                <a:gd name="T59" fmla="*/ 88550 h 5936"/>
                <a:gd name="T60" fmla="*/ 42750 w 5130"/>
                <a:gd name="T61" fmla="*/ 89150 h 5936"/>
                <a:gd name="T62" fmla="*/ 49475 w 5130"/>
                <a:gd name="T63" fmla="*/ 89150 h 5936"/>
                <a:gd name="T64" fmla="*/ 55575 w 5130"/>
                <a:gd name="T65" fmla="*/ 87925 h 5936"/>
                <a:gd name="T66" fmla="*/ 61675 w 5130"/>
                <a:gd name="T67" fmla="*/ 86100 h 5936"/>
                <a:gd name="T68" fmla="*/ 109900 w 5130"/>
                <a:gd name="T69" fmla="*/ 148375 h 5936"/>
                <a:gd name="T70" fmla="*/ 118450 w 5130"/>
                <a:gd name="T71" fmla="*/ 141050 h 5936"/>
                <a:gd name="T72" fmla="*/ 128225 w 5130"/>
                <a:gd name="T73" fmla="*/ 134350 h 5936"/>
                <a:gd name="T74" fmla="*/ 80000 w 5130"/>
                <a:gd name="T75" fmla="*/ 71450 h 5936"/>
                <a:gd name="T76" fmla="*/ 83050 w 5130"/>
                <a:gd name="T77" fmla="*/ 67175 h 5936"/>
                <a:gd name="T78" fmla="*/ 85475 w 5130"/>
                <a:gd name="T79" fmla="*/ 62900 h 5936"/>
                <a:gd name="T80" fmla="*/ 87325 w 5130"/>
                <a:gd name="T81" fmla="*/ 58025 h 5936"/>
                <a:gd name="T82" fmla="*/ 88550 w 5130"/>
                <a:gd name="T83" fmla="*/ 52525 h 5936"/>
                <a:gd name="T84" fmla="*/ 89150 w 5130"/>
                <a:gd name="T85" fmla="*/ 48250 h 5936"/>
                <a:gd name="T86" fmla="*/ 89150 w 5130"/>
                <a:gd name="T87" fmla="*/ 43350 h 5936"/>
                <a:gd name="T88" fmla="*/ 89150 w 5130"/>
                <a:gd name="T89" fmla="*/ 39100 h 5936"/>
                <a:gd name="T90" fmla="*/ 87925 w 5130"/>
                <a:gd name="T91" fmla="*/ 34825 h 5936"/>
                <a:gd name="T92" fmla="*/ 86700 w 5130"/>
                <a:gd name="T93" fmla="*/ 30550 h 5936"/>
                <a:gd name="T94" fmla="*/ 85475 w 5130"/>
                <a:gd name="T95" fmla="*/ 26875 h 5936"/>
                <a:gd name="T96" fmla="*/ 83650 w 5130"/>
                <a:gd name="T97" fmla="*/ 22600 h 5936"/>
                <a:gd name="T98" fmla="*/ 81225 w 5130"/>
                <a:gd name="T99" fmla="*/ 18950 h 5936"/>
                <a:gd name="T100" fmla="*/ 78775 w 5130"/>
                <a:gd name="T101" fmla="*/ 15875 h 5936"/>
                <a:gd name="T102" fmla="*/ 75725 w 5130"/>
                <a:gd name="T103" fmla="*/ 12825 h 5936"/>
                <a:gd name="T104" fmla="*/ 72675 w 5130"/>
                <a:gd name="T105" fmla="*/ 9775 h 5936"/>
                <a:gd name="T106" fmla="*/ 69000 w 5130"/>
                <a:gd name="T107" fmla="*/ 7350 h 5936"/>
                <a:gd name="T108" fmla="*/ 65350 w 5130"/>
                <a:gd name="T109" fmla="*/ 4900 h 5936"/>
                <a:gd name="T110" fmla="*/ 61075 w 5130"/>
                <a:gd name="T111" fmla="*/ 3075 h 5936"/>
                <a:gd name="T112" fmla="*/ 56800 w 5130"/>
                <a:gd name="T113" fmla="*/ 1850 h 5936"/>
                <a:gd name="T114" fmla="*/ 52525 w 5130"/>
                <a:gd name="T115" fmla="*/ 625 h 5936"/>
                <a:gd name="T116" fmla="*/ 48250 w 5130"/>
                <a:gd name="T117" fmla="*/ 0 h 5936"/>
                <a:gd name="T118" fmla="*/ 39075 w 5130"/>
                <a:gd name="T119" fmla="*/ 0 h 59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lnTo>
                    <a:pt x="1563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" name="Google Shape;43;p2">
              <a:extLst>
                <a:ext uri="{FF2B5EF4-FFF2-40B4-BE49-F238E27FC236}">
                  <a16:creationId xmlns:a16="http://schemas.microsoft.com/office/drawing/2014/main" id="{86AC3430-B501-1746-8474-6055C3DB14B9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1175" y="5241175"/>
              <a:ext cx="180125" cy="109325"/>
            </a:xfrm>
            <a:custGeom>
              <a:avLst/>
              <a:gdLst>
                <a:gd name="T0" fmla="*/ 170975 w 7205"/>
                <a:gd name="T1" fmla="*/ 25 h 4373"/>
                <a:gd name="T2" fmla="*/ 80600 w 7205"/>
                <a:gd name="T3" fmla="*/ 37275 h 4373"/>
                <a:gd name="T4" fmla="*/ 77550 w 7205"/>
                <a:gd name="T5" fmla="*/ 34200 h 4373"/>
                <a:gd name="T6" fmla="*/ 74500 w 7205"/>
                <a:gd name="T7" fmla="*/ 31150 h 4373"/>
                <a:gd name="T8" fmla="*/ 71450 w 7205"/>
                <a:gd name="T9" fmla="*/ 28100 h 4373"/>
                <a:gd name="T10" fmla="*/ 67175 w 7205"/>
                <a:gd name="T11" fmla="*/ 25650 h 4373"/>
                <a:gd name="T12" fmla="*/ 63500 w 7205"/>
                <a:gd name="T13" fmla="*/ 23825 h 4373"/>
                <a:gd name="T14" fmla="*/ 59225 w 7205"/>
                <a:gd name="T15" fmla="*/ 22000 h 4373"/>
                <a:gd name="T16" fmla="*/ 54950 w 7205"/>
                <a:gd name="T17" fmla="*/ 20775 h 4373"/>
                <a:gd name="T18" fmla="*/ 50675 w 7205"/>
                <a:gd name="T19" fmla="*/ 20175 h 4373"/>
                <a:gd name="T20" fmla="*/ 46400 w 7205"/>
                <a:gd name="T21" fmla="*/ 19550 h 4373"/>
                <a:gd name="T22" fmla="*/ 42125 w 7205"/>
                <a:gd name="T23" fmla="*/ 20175 h 4373"/>
                <a:gd name="T24" fmla="*/ 37850 w 7205"/>
                <a:gd name="T25" fmla="*/ 20175 h 4373"/>
                <a:gd name="T26" fmla="*/ 33575 w 7205"/>
                <a:gd name="T27" fmla="*/ 21400 h 4373"/>
                <a:gd name="T28" fmla="*/ 29300 w 7205"/>
                <a:gd name="T29" fmla="*/ 22600 h 4373"/>
                <a:gd name="T30" fmla="*/ 25650 w 7205"/>
                <a:gd name="T31" fmla="*/ 24450 h 4373"/>
                <a:gd name="T32" fmla="*/ 21975 w 7205"/>
                <a:gd name="T33" fmla="*/ 26275 h 4373"/>
                <a:gd name="T34" fmla="*/ 18325 w 7205"/>
                <a:gd name="T35" fmla="*/ 28725 h 4373"/>
                <a:gd name="T36" fmla="*/ 14650 w 7205"/>
                <a:gd name="T37" fmla="*/ 31775 h 4373"/>
                <a:gd name="T38" fmla="*/ 11600 w 7205"/>
                <a:gd name="T39" fmla="*/ 34825 h 4373"/>
                <a:gd name="T40" fmla="*/ 8550 w 7205"/>
                <a:gd name="T41" fmla="*/ 37875 h 4373"/>
                <a:gd name="T42" fmla="*/ 6100 w 7205"/>
                <a:gd name="T43" fmla="*/ 42150 h 4373"/>
                <a:gd name="T44" fmla="*/ 4275 w 7205"/>
                <a:gd name="T45" fmla="*/ 45800 h 4373"/>
                <a:gd name="T46" fmla="*/ 2450 w 7205"/>
                <a:gd name="T47" fmla="*/ 50075 h 4373"/>
                <a:gd name="T48" fmla="*/ 1225 w 7205"/>
                <a:gd name="T49" fmla="*/ 54350 h 4373"/>
                <a:gd name="T50" fmla="*/ 625 w 7205"/>
                <a:gd name="T51" fmla="*/ 58625 h 4373"/>
                <a:gd name="T52" fmla="*/ 0 w 7205"/>
                <a:gd name="T53" fmla="*/ 62900 h 4373"/>
                <a:gd name="T54" fmla="*/ 0 w 7205"/>
                <a:gd name="T55" fmla="*/ 67175 h 4373"/>
                <a:gd name="T56" fmla="*/ 625 w 7205"/>
                <a:gd name="T57" fmla="*/ 71450 h 4373"/>
                <a:gd name="T58" fmla="*/ 1825 w 7205"/>
                <a:gd name="T59" fmla="*/ 75725 h 4373"/>
                <a:gd name="T60" fmla="*/ 3050 w 7205"/>
                <a:gd name="T61" fmla="*/ 80000 h 4373"/>
                <a:gd name="T62" fmla="*/ 4875 w 7205"/>
                <a:gd name="T63" fmla="*/ 83675 h 4373"/>
                <a:gd name="T64" fmla="*/ 6725 w 7205"/>
                <a:gd name="T65" fmla="*/ 87950 h 4373"/>
                <a:gd name="T66" fmla="*/ 9150 w 7205"/>
                <a:gd name="T67" fmla="*/ 91000 h 4373"/>
                <a:gd name="T68" fmla="*/ 11600 w 7205"/>
                <a:gd name="T69" fmla="*/ 94650 h 4373"/>
                <a:gd name="T70" fmla="*/ 15275 w 7205"/>
                <a:gd name="T71" fmla="*/ 97700 h 4373"/>
                <a:gd name="T72" fmla="*/ 18325 w 7205"/>
                <a:gd name="T73" fmla="*/ 100775 h 4373"/>
                <a:gd name="T74" fmla="*/ 22600 w 7205"/>
                <a:gd name="T75" fmla="*/ 103200 h 4373"/>
                <a:gd name="T76" fmla="*/ 26250 w 7205"/>
                <a:gd name="T77" fmla="*/ 105025 h 4373"/>
                <a:gd name="T78" fmla="*/ 30525 w 7205"/>
                <a:gd name="T79" fmla="*/ 106875 h 4373"/>
                <a:gd name="T80" fmla="*/ 34800 w 7205"/>
                <a:gd name="T81" fmla="*/ 108100 h 4373"/>
                <a:gd name="T82" fmla="*/ 39075 w 7205"/>
                <a:gd name="T83" fmla="*/ 108700 h 4373"/>
                <a:gd name="T84" fmla="*/ 43350 w 7205"/>
                <a:gd name="T85" fmla="*/ 109300 h 4373"/>
                <a:gd name="T86" fmla="*/ 47625 w 7205"/>
                <a:gd name="T87" fmla="*/ 109300 h 4373"/>
                <a:gd name="T88" fmla="*/ 51900 w 7205"/>
                <a:gd name="T89" fmla="*/ 108700 h 4373"/>
                <a:gd name="T90" fmla="*/ 56175 w 7205"/>
                <a:gd name="T91" fmla="*/ 107475 h 4373"/>
                <a:gd name="T92" fmla="*/ 60450 w 7205"/>
                <a:gd name="T93" fmla="*/ 106250 h 4373"/>
                <a:gd name="T94" fmla="*/ 64125 w 7205"/>
                <a:gd name="T95" fmla="*/ 105025 h 4373"/>
                <a:gd name="T96" fmla="*/ 67775 w 7205"/>
                <a:gd name="T97" fmla="*/ 102600 h 4373"/>
                <a:gd name="T98" fmla="*/ 71450 w 7205"/>
                <a:gd name="T99" fmla="*/ 100150 h 4373"/>
                <a:gd name="T100" fmla="*/ 75100 w 7205"/>
                <a:gd name="T101" fmla="*/ 97700 h 4373"/>
                <a:gd name="T102" fmla="*/ 78150 w 7205"/>
                <a:gd name="T103" fmla="*/ 94650 h 4373"/>
                <a:gd name="T104" fmla="*/ 81200 w 7205"/>
                <a:gd name="T105" fmla="*/ 91000 h 4373"/>
                <a:gd name="T106" fmla="*/ 83650 w 7205"/>
                <a:gd name="T107" fmla="*/ 87325 h 4373"/>
                <a:gd name="T108" fmla="*/ 86700 w 7205"/>
                <a:gd name="T109" fmla="*/ 80000 h 4373"/>
                <a:gd name="T110" fmla="*/ 88525 w 7205"/>
                <a:gd name="T111" fmla="*/ 73275 h 4373"/>
                <a:gd name="T112" fmla="*/ 89750 w 7205"/>
                <a:gd name="T113" fmla="*/ 65950 h 4373"/>
                <a:gd name="T114" fmla="*/ 89150 w 7205"/>
                <a:gd name="T115" fmla="*/ 58625 h 4373"/>
                <a:gd name="T116" fmla="*/ 180125 w 7205"/>
                <a:gd name="T117" fmla="*/ 21400 h 4373"/>
                <a:gd name="T118" fmla="*/ 174625 w 7205"/>
                <a:gd name="T119" fmla="*/ 11000 h 4373"/>
                <a:gd name="T120" fmla="*/ 170975 w 7205"/>
                <a:gd name="T121" fmla="*/ 25 h 437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" name="Google Shape;44;p2">
              <a:extLst>
                <a:ext uri="{FF2B5EF4-FFF2-40B4-BE49-F238E27FC236}">
                  <a16:creationId xmlns:a16="http://schemas.microsoft.com/office/drawing/2014/main" id="{216F0C11-5D8E-5D46-8CC6-44A1FA9AA84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1575" y="5316900"/>
              <a:ext cx="89175" cy="159975"/>
            </a:xfrm>
            <a:custGeom>
              <a:avLst/>
              <a:gdLst>
                <a:gd name="T0" fmla="*/ 37275 w 3567"/>
                <a:gd name="T1" fmla="*/ 0 h 6399"/>
                <a:gd name="T2" fmla="*/ 34825 w 3567"/>
                <a:gd name="T3" fmla="*/ 71450 h 6399"/>
                <a:gd name="T4" fmla="*/ 29950 w 3567"/>
                <a:gd name="T5" fmla="*/ 72675 h 6399"/>
                <a:gd name="T6" fmla="*/ 25050 w 3567"/>
                <a:gd name="T7" fmla="*/ 75100 h 6399"/>
                <a:gd name="T8" fmla="*/ 20175 w 3567"/>
                <a:gd name="T9" fmla="*/ 77550 h 6399"/>
                <a:gd name="T10" fmla="*/ 15900 w 3567"/>
                <a:gd name="T11" fmla="*/ 80600 h 6399"/>
                <a:gd name="T12" fmla="*/ 12225 w 3567"/>
                <a:gd name="T13" fmla="*/ 83650 h 6399"/>
                <a:gd name="T14" fmla="*/ 9800 w 3567"/>
                <a:gd name="T15" fmla="*/ 87325 h 6399"/>
                <a:gd name="T16" fmla="*/ 6725 w 3567"/>
                <a:gd name="T17" fmla="*/ 90975 h 6399"/>
                <a:gd name="T18" fmla="*/ 4900 w 3567"/>
                <a:gd name="T19" fmla="*/ 94650 h 6399"/>
                <a:gd name="T20" fmla="*/ 3075 w 3567"/>
                <a:gd name="T21" fmla="*/ 98300 h 6399"/>
                <a:gd name="T22" fmla="*/ 1850 w 3567"/>
                <a:gd name="T23" fmla="*/ 102575 h 6399"/>
                <a:gd name="T24" fmla="*/ 625 w 3567"/>
                <a:gd name="T25" fmla="*/ 106850 h 6399"/>
                <a:gd name="T26" fmla="*/ 25 w 3567"/>
                <a:gd name="T27" fmla="*/ 111125 h 6399"/>
                <a:gd name="T28" fmla="*/ 25 w 3567"/>
                <a:gd name="T29" fmla="*/ 115400 h 6399"/>
                <a:gd name="T30" fmla="*/ 25 w 3567"/>
                <a:gd name="T31" fmla="*/ 119675 h 6399"/>
                <a:gd name="T32" fmla="*/ 625 w 3567"/>
                <a:gd name="T33" fmla="*/ 123950 h 6399"/>
                <a:gd name="T34" fmla="*/ 1850 w 3567"/>
                <a:gd name="T35" fmla="*/ 128225 h 6399"/>
                <a:gd name="T36" fmla="*/ 3075 w 3567"/>
                <a:gd name="T37" fmla="*/ 131900 h 6399"/>
                <a:gd name="T38" fmla="*/ 4900 w 3567"/>
                <a:gd name="T39" fmla="*/ 136175 h 6399"/>
                <a:gd name="T40" fmla="*/ 7350 w 3567"/>
                <a:gd name="T41" fmla="*/ 139825 h 6399"/>
                <a:gd name="T42" fmla="*/ 10400 w 3567"/>
                <a:gd name="T43" fmla="*/ 143500 h 6399"/>
                <a:gd name="T44" fmla="*/ 13450 w 3567"/>
                <a:gd name="T45" fmla="*/ 147150 h 6399"/>
                <a:gd name="T46" fmla="*/ 16500 w 3567"/>
                <a:gd name="T47" fmla="*/ 150200 h 6399"/>
                <a:gd name="T48" fmla="*/ 20175 w 3567"/>
                <a:gd name="T49" fmla="*/ 152650 h 6399"/>
                <a:gd name="T50" fmla="*/ 23825 w 3567"/>
                <a:gd name="T51" fmla="*/ 154475 h 6399"/>
                <a:gd name="T52" fmla="*/ 28100 w 3567"/>
                <a:gd name="T53" fmla="*/ 156300 h 6399"/>
                <a:gd name="T54" fmla="*/ 31775 w 3567"/>
                <a:gd name="T55" fmla="*/ 158150 h 6399"/>
                <a:gd name="T56" fmla="*/ 36050 w 3567"/>
                <a:gd name="T57" fmla="*/ 158750 h 6399"/>
                <a:gd name="T58" fmla="*/ 40325 w 3567"/>
                <a:gd name="T59" fmla="*/ 159375 h 6399"/>
                <a:gd name="T60" fmla="*/ 44600 w 3567"/>
                <a:gd name="T61" fmla="*/ 159975 h 6399"/>
                <a:gd name="T62" fmla="*/ 48875 w 3567"/>
                <a:gd name="T63" fmla="*/ 159375 h 6399"/>
                <a:gd name="T64" fmla="*/ 53150 w 3567"/>
                <a:gd name="T65" fmla="*/ 158750 h 6399"/>
                <a:gd name="T66" fmla="*/ 57425 w 3567"/>
                <a:gd name="T67" fmla="*/ 157525 h 6399"/>
                <a:gd name="T68" fmla="*/ 61700 w 3567"/>
                <a:gd name="T69" fmla="*/ 156300 h 6399"/>
                <a:gd name="T70" fmla="*/ 65350 w 3567"/>
                <a:gd name="T71" fmla="*/ 154475 h 6399"/>
                <a:gd name="T72" fmla="*/ 69625 w 3567"/>
                <a:gd name="T73" fmla="*/ 152050 h 6399"/>
                <a:gd name="T74" fmla="*/ 73300 w 3567"/>
                <a:gd name="T75" fmla="*/ 149600 h 6399"/>
                <a:gd name="T76" fmla="*/ 76350 w 3567"/>
                <a:gd name="T77" fmla="*/ 146550 h 6399"/>
                <a:gd name="T78" fmla="*/ 79400 w 3567"/>
                <a:gd name="T79" fmla="*/ 142875 h 6399"/>
                <a:gd name="T80" fmla="*/ 81825 w 3567"/>
                <a:gd name="T81" fmla="*/ 139225 h 6399"/>
                <a:gd name="T82" fmla="*/ 84275 w 3567"/>
                <a:gd name="T83" fmla="*/ 135550 h 6399"/>
                <a:gd name="T84" fmla="*/ 86100 w 3567"/>
                <a:gd name="T85" fmla="*/ 131900 h 6399"/>
                <a:gd name="T86" fmla="*/ 87325 w 3567"/>
                <a:gd name="T87" fmla="*/ 127625 h 6399"/>
                <a:gd name="T88" fmla="*/ 88550 w 3567"/>
                <a:gd name="T89" fmla="*/ 123350 h 6399"/>
                <a:gd name="T90" fmla="*/ 89175 w 3567"/>
                <a:gd name="T91" fmla="*/ 119075 h 6399"/>
                <a:gd name="T92" fmla="*/ 89175 w 3567"/>
                <a:gd name="T93" fmla="*/ 114800 h 6399"/>
                <a:gd name="T94" fmla="*/ 89175 w 3567"/>
                <a:gd name="T95" fmla="*/ 110525 h 6399"/>
                <a:gd name="T96" fmla="*/ 88550 w 3567"/>
                <a:gd name="T97" fmla="*/ 106250 h 6399"/>
                <a:gd name="T98" fmla="*/ 87325 w 3567"/>
                <a:gd name="T99" fmla="*/ 101975 h 6399"/>
                <a:gd name="T100" fmla="*/ 85500 w 3567"/>
                <a:gd name="T101" fmla="*/ 97700 h 6399"/>
                <a:gd name="T102" fmla="*/ 83675 w 3567"/>
                <a:gd name="T103" fmla="*/ 94025 h 6399"/>
                <a:gd name="T104" fmla="*/ 81825 w 3567"/>
                <a:gd name="T105" fmla="*/ 90375 h 6399"/>
                <a:gd name="T106" fmla="*/ 78775 w 3567"/>
                <a:gd name="T107" fmla="*/ 86700 h 6399"/>
                <a:gd name="T108" fmla="*/ 74500 w 3567"/>
                <a:gd name="T109" fmla="*/ 81825 h 6399"/>
                <a:gd name="T110" fmla="*/ 69025 w 3567"/>
                <a:gd name="T111" fmla="*/ 77550 h 6399"/>
                <a:gd name="T112" fmla="*/ 63525 w 3567"/>
                <a:gd name="T113" fmla="*/ 74500 h 6399"/>
                <a:gd name="T114" fmla="*/ 58025 w 3567"/>
                <a:gd name="T115" fmla="*/ 72675 h 6399"/>
                <a:gd name="T116" fmla="*/ 60475 w 3567"/>
                <a:gd name="T117" fmla="*/ 625 h 6399"/>
                <a:gd name="T118" fmla="*/ 60475 w 3567"/>
                <a:gd name="T119" fmla="*/ 625 h 6399"/>
                <a:gd name="T120" fmla="*/ 53150 w 3567"/>
                <a:gd name="T121" fmla="*/ 1225 h 6399"/>
                <a:gd name="T122" fmla="*/ 45200 w 3567"/>
                <a:gd name="T123" fmla="*/ 625 h 6399"/>
                <a:gd name="T124" fmla="*/ 37275 w 3567"/>
                <a:gd name="T125" fmla="*/ 0 h 639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" name="Google Shape;45;p2">
              <a:extLst>
                <a:ext uri="{FF2B5EF4-FFF2-40B4-BE49-F238E27FC236}">
                  <a16:creationId xmlns:a16="http://schemas.microsoft.com/office/drawing/2014/main" id="{D0D248E9-32B7-9643-9051-B21C6D2752F7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9100" y="5194175"/>
              <a:ext cx="161850" cy="89775"/>
            </a:xfrm>
            <a:custGeom>
              <a:avLst/>
              <a:gdLst>
                <a:gd name="T0" fmla="*/ 114800 w 6474"/>
                <a:gd name="T1" fmla="*/ 0 h 3591"/>
                <a:gd name="T2" fmla="*/ 110550 w 6474"/>
                <a:gd name="T3" fmla="*/ 625 h 3591"/>
                <a:gd name="T4" fmla="*/ 106275 w 6474"/>
                <a:gd name="T5" fmla="*/ 1825 h 3591"/>
                <a:gd name="T6" fmla="*/ 102000 w 6474"/>
                <a:gd name="T7" fmla="*/ 3050 h 3591"/>
                <a:gd name="T8" fmla="*/ 97100 w 6474"/>
                <a:gd name="T9" fmla="*/ 4900 h 3591"/>
                <a:gd name="T10" fmla="*/ 92825 w 6474"/>
                <a:gd name="T11" fmla="*/ 7325 h 3591"/>
                <a:gd name="T12" fmla="*/ 89175 w 6474"/>
                <a:gd name="T13" fmla="*/ 9775 h 3591"/>
                <a:gd name="T14" fmla="*/ 85500 w 6474"/>
                <a:gd name="T15" fmla="*/ 12825 h 3591"/>
                <a:gd name="T16" fmla="*/ 82450 w 6474"/>
                <a:gd name="T17" fmla="*/ 16500 h 3591"/>
                <a:gd name="T18" fmla="*/ 80000 w 6474"/>
                <a:gd name="T19" fmla="*/ 20150 h 3591"/>
                <a:gd name="T20" fmla="*/ 77575 w 6474"/>
                <a:gd name="T21" fmla="*/ 23825 h 3591"/>
                <a:gd name="T22" fmla="*/ 75725 w 6474"/>
                <a:gd name="T23" fmla="*/ 28100 h 3591"/>
                <a:gd name="T24" fmla="*/ 2475 w 6474"/>
                <a:gd name="T25" fmla="*/ 18925 h 3591"/>
                <a:gd name="T26" fmla="*/ 1850 w 6474"/>
                <a:gd name="T27" fmla="*/ 30525 h 3591"/>
                <a:gd name="T28" fmla="*/ 25 w 6474"/>
                <a:gd name="T29" fmla="*/ 41525 h 3591"/>
                <a:gd name="T30" fmla="*/ 72675 w 6474"/>
                <a:gd name="T31" fmla="*/ 50675 h 3591"/>
                <a:gd name="T32" fmla="*/ 73300 w 6474"/>
                <a:gd name="T33" fmla="*/ 55575 h 3591"/>
                <a:gd name="T34" fmla="*/ 75125 w 6474"/>
                <a:gd name="T35" fmla="*/ 60450 h 3591"/>
                <a:gd name="T36" fmla="*/ 76950 w 6474"/>
                <a:gd name="T37" fmla="*/ 64125 h 3591"/>
                <a:gd name="T38" fmla="*/ 78800 w 6474"/>
                <a:gd name="T39" fmla="*/ 68400 h 3591"/>
                <a:gd name="T40" fmla="*/ 81225 w 6474"/>
                <a:gd name="T41" fmla="*/ 72050 h 3591"/>
                <a:gd name="T42" fmla="*/ 84275 w 6474"/>
                <a:gd name="T43" fmla="*/ 75100 h 3591"/>
                <a:gd name="T44" fmla="*/ 87325 w 6474"/>
                <a:gd name="T45" fmla="*/ 78150 h 3591"/>
                <a:gd name="T46" fmla="*/ 90400 w 6474"/>
                <a:gd name="T47" fmla="*/ 81200 h 3591"/>
                <a:gd name="T48" fmla="*/ 94050 w 6474"/>
                <a:gd name="T49" fmla="*/ 83650 h 3591"/>
                <a:gd name="T50" fmla="*/ 97725 w 6474"/>
                <a:gd name="T51" fmla="*/ 85475 h 3591"/>
                <a:gd name="T52" fmla="*/ 102000 w 6474"/>
                <a:gd name="T53" fmla="*/ 87325 h 3591"/>
                <a:gd name="T54" fmla="*/ 106275 w 6474"/>
                <a:gd name="T55" fmla="*/ 88525 h 3591"/>
                <a:gd name="T56" fmla="*/ 110550 w 6474"/>
                <a:gd name="T57" fmla="*/ 89150 h 3591"/>
                <a:gd name="T58" fmla="*/ 114800 w 6474"/>
                <a:gd name="T59" fmla="*/ 89750 h 3591"/>
                <a:gd name="T60" fmla="*/ 119075 w 6474"/>
                <a:gd name="T61" fmla="*/ 89750 h 3591"/>
                <a:gd name="T62" fmla="*/ 123350 w 6474"/>
                <a:gd name="T63" fmla="*/ 89150 h 3591"/>
                <a:gd name="T64" fmla="*/ 127625 w 6474"/>
                <a:gd name="T65" fmla="*/ 88525 h 3591"/>
                <a:gd name="T66" fmla="*/ 131900 w 6474"/>
                <a:gd name="T67" fmla="*/ 86700 h 3591"/>
                <a:gd name="T68" fmla="*/ 136175 w 6474"/>
                <a:gd name="T69" fmla="*/ 85475 h 3591"/>
                <a:gd name="T70" fmla="*/ 140450 w 6474"/>
                <a:gd name="T71" fmla="*/ 83050 h 3591"/>
                <a:gd name="T72" fmla="*/ 144125 w 6474"/>
                <a:gd name="T73" fmla="*/ 80600 h 3591"/>
                <a:gd name="T74" fmla="*/ 147175 w 6474"/>
                <a:gd name="T75" fmla="*/ 77550 h 3591"/>
                <a:gd name="T76" fmla="*/ 150225 w 6474"/>
                <a:gd name="T77" fmla="*/ 74500 h 3591"/>
                <a:gd name="T78" fmla="*/ 153275 w 6474"/>
                <a:gd name="T79" fmla="*/ 71450 h 3591"/>
                <a:gd name="T80" fmla="*/ 155100 w 6474"/>
                <a:gd name="T81" fmla="*/ 67775 h 3591"/>
                <a:gd name="T82" fmla="*/ 157550 w 6474"/>
                <a:gd name="T83" fmla="*/ 64125 h 3591"/>
                <a:gd name="T84" fmla="*/ 158775 w 6474"/>
                <a:gd name="T85" fmla="*/ 59850 h 3591"/>
                <a:gd name="T86" fmla="*/ 160000 w 6474"/>
                <a:gd name="T87" fmla="*/ 55575 h 3591"/>
                <a:gd name="T88" fmla="*/ 161225 w 6474"/>
                <a:gd name="T89" fmla="*/ 51900 h 3591"/>
                <a:gd name="T90" fmla="*/ 161825 w 6474"/>
                <a:gd name="T91" fmla="*/ 47025 h 3591"/>
                <a:gd name="T92" fmla="*/ 161825 w 6474"/>
                <a:gd name="T93" fmla="*/ 42750 h 3591"/>
                <a:gd name="T94" fmla="*/ 161225 w 6474"/>
                <a:gd name="T95" fmla="*/ 38475 h 3591"/>
                <a:gd name="T96" fmla="*/ 160600 w 6474"/>
                <a:gd name="T97" fmla="*/ 34200 h 3591"/>
                <a:gd name="T98" fmla="*/ 158775 w 6474"/>
                <a:gd name="T99" fmla="*/ 29925 h 3591"/>
                <a:gd name="T100" fmla="*/ 156950 w 6474"/>
                <a:gd name="T101" fmla="*/ 25650 h 3591"/>
                <a:gd name="T102" fmla="*/ 155100 w 6474"/>
                <a:gd name="T103" fmla="*/ 21375 h 3591"/>
                <a:gd name="T104" fmla="*/ 152675 w 6474"/>
                <a:gd name="T105" fmla="*/ 17700 h 3591"/>
                <a:gd name="T106" fmla="*/ 149625 w 6474"/>
                <a:gd name="T107" fmla="*/ 14650 h 3591"/>
                <a:gd name="T108" fmla="*/ 146550 w 6474"/>
                <a:gd name="T109" fmla="*/ 11600 h 3591"/>
                <a:gd name="T110" fmla="*/ 143500 w 6474"/>
                <a:gd name="T111" fmla="*/ 8550 h 3591"/>
                <a:gd name="T112" fmla="*/ 139850 w 6474"/>
                <a:gd name="T113" fmla="*/ 6725 h 3591"/>
                <a:gd name="T114" fmla="*/ 136175 w 6474"/>
                <a:gd name="T115" fmla="*/ 4275 h 3591"/>
                <a:gd name="T116" fmla="*/ 131900 w 6474"/>
                <a:gd name="T117" fmla="*/ 3050 h 3591"/>
                <a:gd name="T118" fmla="*/ 127625 w 6474"/>
                <a:gd name="T119" fmla="*/ 1825 h 3591"/>
                <a:gd name="T120" fmla="*/ 123350 w 6474"/>
                <a:gd name="T121" fmla="*/ 625 h 3591"/>
                <a:gd name="T122" fmla="*/ 119075 w 6474"/>
                <a:gd name="T123" fmla="*/ 625 h 3591"/>
                <a:gd name="T124" fmla="*/ 114800 w 6474"/>
                <a:gd name="T125" fmla="*/ 0 h 359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" name="Google Shape;46;p2">
              <a:extLst>
                <a:ext uri="{FF2B5EF4-FFF2-40B4-BE49-F238E27FC236}">
                  <a16:creationId xmlns:a16="http://schemas.microsoft.com/office/drawing/2014/main" id="{64D11B8F-611B-F94E-BB6D-72E46796072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0075" y="5116000"/>
              <a:ext cx="189300" cy="189925"/>
            </a:xfrm>
            <a:custGeom>
              <a:avLst/>
              <a:gdLst>
                <a:gd name="T0" fmla="*/ 84875 w 7572"/>
                <a:gd name="T1" fmla="*/ 625 h 7597"/>
                <a:gd name="T2" fmla="*/ 66550 w 7572"/>
                <a:gd name="T3" fmla="*/ 4300 h 7597"/>
                <a:gd name="T4" fmla="*/ 49450 w 7572"/>
                <a:gd name="T5" fmla="*/ 11625 h 7597"/>
                <a:gd name="T6" fmla="*/ 34800 w 7572"/>
                <a:gd name="T7" fmla="*/ 22000 h 7597"/>
                <a:gd name="T8" fmla="*/ 21975 w 7572"/>
                <a:gd name="T9" fmla="*/ 34825 h 7597"/>
                <a:gd name="T10" fmla="*/ 11600 w 7572"/>
                <a:gd name="T11" fmla="*/ 49475 h 7597"/>
                <a:gd name="T12" fmla="*/ 4275 w 7572"/>
                <a:gd name="T13" fmla="*/ 66575 h 7597"/>
                <a:gd name="T14" fmla="*/ 600 w 7572"/>
                <a:gd name="T15" fmla="*/ 85500 h 7597"/>
                <a:gd name="T16" fmla="*/ 600 w 7572"/>
                <a:gd name="T17" fmla="*/ 104425 h 7597"/>
                <a:gd name="T18" fmla="*/ 4275 w 7572"/>
                <a:gd name="T19" fmla="*/ 123350 h 7597"/>
                <a:gd name="T20" fmla="*/ 11600 w 7572"/>
                <a:gd name="T21" fmla="*/ 139850 h 7597"/>
                <a:gd name="T22" fmla="*/ 21975 w 7572"/>
                <a:gd name="T23" fmla="*/ 155100 h 7597"/>
                <a:gd name="T24" fmla="*/ 34800 w 7572"/>
                <a:gd name="T25" fmla="*/ 167925 h 7597"/>
                <a:gd name="T26" fmla="*/ 49450 w 7572"/>
                <a:gd name="T27" fmla="*/ 178325 h 7597"/>
                <a:gd name="T28" fmla="*/ 66550 w 7572"/>
                <a:gd name="T29" fmla="*/ 185650 h 7597"/>
                <a:gd name="T30" fmla="*/ 84875 w 7572"/>
                <a:gd name="T31" fmla="*/ 189300 h 7597"/>
                <a:gd name="T32" fmla="*/ 104400 w 7572"/>
                <a:gd name="T33" fmla="*/ 189300 h 7597"/>
                <a:gd name="T34" fmla="*/ 122725 w 7572"/>
                <a:gd name="T35" fmla="*/ 185650 h 7597"/>
                <a:gd name="T36" fmla="*/ 139825 w 7572"/>
                <a:gd name="T37" fmla="*/ 178325 h 7597"/>
                <a:gd name="T38" fmla="*/ 155075 w 7572"/>
                <a:gd name="T39" fmla="*/ 167925 h 7597"/>
                <a:gd name="T40" fmla="*/ 167900 w 7572"/>
                <a:gd name="T41" fmla="*/ 155100 h 7597"/>
                <a:gd name="T42" fmla="*/ 178300 w 7572"/>
                <a:gd name="T43" fmla="*/ 139850 h 7597"/>
                <a:gd name="T44" fmla="*/ 185625 w 7572"/>
                <a:gd name="T45" fmla="*/ 123350 h 7597"/>
                <a:gd name="T46" fmla="*/ 189275 w 7572"/>
                <a:gd name="T47" fmla="*/ 104425 h 7597"/>
                <a:gd name="T48" fmla="*/ 189275 w 7572"/>
                <a:gd name="T49" fmla="*/ 85500 h 7597"/>
                <a:gd name="T50" fmla="*/ 185625 w 7572"/>
                <a:gd name="T51" fmla="*/ 66575 h 7597"/>
                <a:gd name="T52" fmla="*/ 178300 w 7572"/>
                <a:gd name="T53" fmla="*/ 49475 h 7597"/>
                <a:gd name="T54" fmla="*/ 167900 w 7572"/>
                <a:gd name="T55" fmla="*/ 34825 h 7597"/>
                <a:gd name="T56" fmla="*/ 155075 w 7572"/>
                <a:gd name="T57" fmla="*/ 22000 h 7597"/>
                <a:gd name="T58" fmla="*/ 139825 w 7572"/>
                <a:gd name="T59" fmla="*/ 11625 h 7597"/>
                <a:gd name="T60" fmla="*/ 122725 w 7572"/>
                <a:gd name="T61" fmla="*/ 4300 h 7597"/>
                <a:gd name="T62" fmla="*/ 104400 w 7572"/>
                <a:gd name="T63" fmla="*/ 625 h 759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40" name="Google Shape;47;p2">
            <a:extLst>
              <a:ext uri="{FF2B5EF4-FFF2-40B4-BE49-F238E27FC236}">
                <a16:creationId xmlns:a16="http://schemas.microsoft.com/office/drawing/2014/main" id="{C45F07DC-E7B1-5C47-AD9B-4A1FE832D4EB}"/>
              </a:ext>
            </a:extLst>
          </p:cNvPr>
          <p:cNvSpPr>
            <a:spLocks/>
          </p:cNvSpPr>
          <p:nvPr/>
        </p:nvSpPr>
        <p:spPr bwMode="auto">
          <a:xfrm>
            <a:off x="3429000" y="3905250"/>
            <a:ext cx="377825" cy="342900"/>
          </a:xfrm>
          <a:custGeom>
            <a:avLst/>
            <a:gdLst>
              <a:gd name="T0" fmla="*/ 159885 w 16218"/>
              <a:gd name="T1" fmla="*/ 1720 h 14752"/>
              <a:gd name="T2" fmla="*/ 132581 w 16218"/>
              <a:gd name="T3" fmla="*/ 6811 h 14752"/>
              <a:gd name="T4" fmla="*/ 106978 w 16218"/>
              <a:gd name="T5" fmla="*/ 15341 h 14752"/>
              <a:gd name="T6" fmla="*/ 83076 w 16218"/>
              <a:gd name="T7" fmla="*/ 27266 h 14752"/>
              <a:gd name="T8" fmla="*/ 62039 w 16218"/>
              <a:gd name="T9" fmla="*/ 41445 h 14752"/>
              <a:gd name="T10" fmla="*/ 43262 w 16218"/>
              <a:gd name="T11" fmla="*/ 57925 h 14752"/>
              <a:gd name="T12" fmla="*/ 27327 w 16218"/>
              <a:gd name="T13" fmla="*/ 76660 h 14752"/>
              <a:gd name="T14" fmla="*/ 14817 w 16218"/>
              <a:gd name="T15" fmla="*/ 97649 h 14752"/>
              <a:gd name="T16" fmla="*/ 5708 w 16218"/>
              <a:gd name="T17" fmla="*/ 119801 h 14752"/>
              <a:gd name="T18" fmla="*/ 1142 w 16218"/>
              <a:gd name="T19" fmla="*/ 143627 h 14752"/>
              <a:gd name="T20" fmla="*/ 23 w 16218"/>
              <a:gd name="T21" fmla="*/ 168614 h 14752"/>
              <a:gd name="T22" fmla="*/ 4566 w 16218"/>
              <a:gd name="T23" fmla="*/ 194160 h 14752"/>
              <a:gd name="T24" fmla="*/ 13093 w 16218"/>
              <a:gd name="T25" fmla="*/ 218566 h 14752"/>
              <a:gd name="T26" fmla="*/ 25626 w 16218"/>
              <a:gd name="T27" fmla="*/ 240718 h 14752"/>
              <a:gd name="T28" fmla="*/ 42679 w 16218"/>
              <a:gd name="T29" fmla="*/ 261150 h 14752"/>
              <a:gd name="T30" fmla="*/ 62598 w 16218"/>
              <a:gd name="T31" fmla="*/ 279327 h 14752"/>
              <a:gd name="T32" fmla="*/ 47246 w 16218"/>
              <a:gd name="T33" fmla="*/ 305430 h 14752"/>
              <a:gd name="T34" fmla="*/ 27327 w 16218"/>
              <a:gd name="T35" fmla="*/ 326443 h 14752"/>
              <a:gd name="T36" fmla="*/ 11951 w 16218"/>
              <a:gd name="T37" fmla="*/ 336647 h 14752"/>
              <a:gd name="T38" fmla="*/ 2865 w 16218"/>
              <a:gd name="T39" fmla="*/ 341761 h 14752"/>
              <a:gd name="T40" fmla="*/ 39837 w 16218"/>
              <a:gd name="T41" fmla="*/ 342342 h 14752"/>
              <a:gd name="T42" fmla="*/ 67723 w 16218"/>
              <a:gd name="T43" fmla="*/ 336089 h 14752"/>
              <a:gd name="T44" fmla="*/ 97310 w 16218"/>
              <a:gd name="T45" fmla="*/ 322468 h 14752"/>
              <a:gd name="T46" fmla="*/ 124614 w 16218"/>
              <a:gd name="T47" fmla="*/ 310544 h 14752"/>
              <a:gd name="T48" fmla="*/ 151358 w 16218"/>
              <a:gd name="T49" fmla="*/ 316773 h 14752"/>
              <a:gd name="T50" fmla="*/ 179244 w 16218"/>
              <a:gd name="T51" fmla="*/ 320190 h 14752"/>
              <a:gd name="T52" fmla="*/ 217940 w 16218"/>
              <a:gd name="T53" fmla="*/ 318493 h 14752"/>
              <a:gd name="T54" fmla="*/ 245244 w 16218"/>
              <a:gd name="T55" fmla="*/ 312822 h 14752"/>
              <a:gd name="T56" fmla="*/ 270847 w 16218"/>
              <a:gd name="T57" fmla="*/ 304291 h 14752"/>
              <a:gd name="T58" fmla="*/ 294749 w 16218"/>
              <a:gd name="T59" fmla="*/ 292948 h 14752"/>
              <a:gd name="T60" fmla="*/ 315786 w 16218"/>
              <a:gd name="T61" fmla="*/ 278746 h 14752"/>
              <a:gd name="T62" fmla="*/ 334563 w 16218"/>
              <a:gd name="T63" fmla="*/ 261708 h 14752"/>
              <a:gd name="T64" fmla="*/ 350498 w 16218"/>
              <a:gd name="T65" fmla="*/ 242973 h 14752"/>
              <a:gd name="T66" fmla="*/ 363008 w 16218"/>
              <a:gd name="T67" fmla="*/ 222541 h 14752"/>
              <a:gd name="T68" fmla="*/ 372117 w 16218"/>
              <a:gd name="T69" fmla="*/ 199831 h 14752"/>
              <a:gd name="T70" fmla="*/ 376683 w 16218"/>
              <a:gd name="T71" fmla="*/ 176564 h 14752"/>
              <a:gd name="T72" fmla="*/ 377802 w 16218"/>
              <a:gd name="T73" fmla="*/ 151576 h 14752"/>
              <a:gd name="T74" fmla="*/ 373841 w 16218"/>
              <a:gd name="T75" fmla="*/ 127751 h 14752"/>
              <a:gd name="T76" fmla="*/ 366433 w 16218"/>
              <a:gd name="T77" fmla="*/ 105041 h 14752"/>
              <a:gd name="T78" fmla="*/ 355064 w 16218"/>
              <a:gd name="T79" fmla="*/ 83470 h 14752"/>
              <a:gd name="T80" fmla="*/ 340271 w 16218"/>
              <a:gd name="T81" fmla="*/ 64154 h 14752"/>
              <a:gd name="T82" fmla="*/ 322612 w 16218"/>
              <a:gd name="T83" fmla="*/ 46558 h 14752"/>
              <a:gd name="T84" fmla="*/ 302134 w 16218"/>
              <a:gd name="T85" fmla="*/ 31798 h 14752"/>
              <a:gd name="T86" fmla="*/ 278814 w 16218"/>
              <a:gd name="T87" fmla="*/ 19316 h 14752"/>
              <a:gd name="T88" fmla="*/ 253770 w 16218"/>
              <a:gd name="T89" fmla="*/ 9670 h 14752"/>
              <a:gd name="T90" fmla="*/ 227026 w 16218"/>
              <a:gd name="T91" fmla="*/ 2859 h 14752"/>
              <a:gd name="T92" fmla="*/ 198581 w 16218"/>
              <a:gd name="T93" fmla="*/ 0 h 1475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6218" h="14752" extrusionOk="0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lnTo>
                  <a:pt x="7694" y="0"/>
                </a:lnTo>
                <a:close/>
              </a:path>
            </a:pathLst>
          </a:custGeom>
          <a:solidFill>
            <a:srgbClr val="329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400175" y="1991825"/>
            <a:ext cx="6343500" cy="11598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14937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 preserve="1">
  <p:cSld name="TITLE_1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49;p3">
            <a:extLst>
              <a:ext uri="{FF2B5EF4-FFF2-40B4-BE49-F238E27FC236}">
                <a16:creationId xmlns:a16="http://schemas.microsoft.com/office/drawing/2014/main" id="{63FAED0F-BFBA-6446-8C8F-70EA814D60C3}"/>
              </a:ext>
            </a:extLst>
          </p:cNvPr>
          <p:cNvSpPr>
            <a:spLocks/>
          </p:cNvSpPr>
          <p:nvPr/>
        </p:nvSpPr>
        <p:spPr bwMode="auto">
          <a:xfrm rot="10800000" flipH="1">
            <a:off x="-95250" y="303213"/>
            <a:ext cx="1035050" cy="896937"/>
          </a:xfrm>
          <a:custGeom>
            <a:avLst/>
            <a:gdLst>
              <a:gd name="T0" fmla="*/ 258763 w 120000"/>
              <a:gd name="T1" fmla="*/ 0 h 120000"/>
              <a:gd name="T2" fmla="*/ 0 w 120000"/>
              <a:gd name="T3" fmla="*/ 448424 h 120000"/>
              <a:gd name="T4" fmla="*/ 258763 w 120000"/>
              <a:gd name="T5" fmla="*/ 896937 h 120000"/>
              <a:gd name="T6" fmla="*/ 776288 w 120000"/>
              <a:gd name="T7" fmla="*/ 896937 h 120000"/>
              <a:gd name="T8" fmla="*/ 1035050 w 120000"/>
              <a:gd name="T9" fmla="*/ 448424 h 120000"/>
              <a:gd name="T10" fmla="*/ 776288 w 120000"/>
              <a:gd name="T11" fmla="*/ 0 h 120000"/>
              <a:gd name="T12" fmla="*/ 258763 w 120000"/>
              <a:gd name="T13" fmla="*/ 0 h 120000"/>
              <a:gd name="T14" fmla="*/ 331880 w 120000"/>
              <a:gd name="T15" fmla="*/ 126692 h 120000"/>
              <a:gd name="T16" fmla="*/ 703161 w 120000"/>
              <a:gd name="T17" fmla="*/ 126692 h 120000"/>
              <a:gd name="T18" fmla="*/ 888703 w 120000"/>
              <a:gd name="T19" fmla="*/ 448424 h 120000"/>
              <a:gd name="T20" fmla="*/ 703161 w 120000"/>
              <a:gd name="T21" fmla="*/ 770155 h 120000"/>
              <a:gd name="T22" fmla="*/ 331880 w 120000"/>
              <a:gd name="T23" fmla="*/ 770155 h 120000"/>
              <a:gd name="T24" fmla="*/ 146244 w 120000"/>
              <a:gd name="T25" fmla="*/ 448424 h 120000"/>
              <a:gd name="T26" fmla="*/ 331880 w 120000"/>
              <a:gd name="T27" fmla="*/ 126692 h 12000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20000" h="120000" extrusionOk="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gradFill rotWithShape="0">
            <a:gsLst>
              <a:gs pos="0">
                <a:srgbClr val="3393E2"/>
              </a:gs>
              <a:gs pos="100000">
                <a:srgbClr val="00E2C7"/>
              </a:gs>
            </a:gsLst>
            <a:lin ang="696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/>
          <a:p>
            <a:endParaRPr lang="en-US"/>
          </a:p>
        </p:txBody>
      </p:sp>
      <p:sp>
        <p:nvSpPr>
          <p:cNvPr id="5" name="Google Shape;50;p3">
            <a:extLst>
              <a:ext uri="{FF2B5EF4-FFF2-40B4-BE49-F238E27FC236}">
                <a16:creationId xmlns:a16="http://schemas.microsoft.com/office/drawing/2014/main" id="{C6BF3513-64D6-014E-8675-3F7F609E9287}"/>
              </a:ext>
            </a:extLst>
          </p:cNvPr>
          <p:cNvSpPr/>
          <p:nvPr/>
        </p:nvSpPr>
        <p:spPr>
          <a:xfrm rot="5400000">
            <a:off x="559400" y="1538825"/>
            <a:ext cx="1788000" cy="2064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lIns="50800" tIns="50800" rIns="50800" bIns="5080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FFFFFF"/>
              </a:buClr>
              <a:buFont typeface="Helvetica Neue" panose="02000503000000020004" pitchFamily="2" charset="0"/>
              <a:buNone/>
              <a:defRPr/>
            </a:pPr>
            <a:endParaRPr lang="en-US" altLang="en-US" sz="3200">
              <a:solidFill>
                <a:srgbClr val="FFFFFF"/>
              </a:solidFill>
              <a:latin typeface="Helvetica Neue" panose="02000503000000020004" pitchFamily="2" charset="0"/>
              <a:sym typeface="Helvetica Neue" panose="02000503000000020004" pitchFamily="2" charset="0"/>
            </a:endParaRPr>
          </a:p>
        </p:txBody>
      </p:sp>
      <p:sp>
        <p:nvSpPr>
          <p:cNvPr id="6" name="Google Shape;53;p3">
            <a:extLst>
              <a:ext uri="{FF2B5EF4-FFF2-40B4-BE49-F238E27FC236}">
                <a16:creationId xmlns:a16="http://schemas.microsoft.com/office/drawing/2014/main" id="{31788CE2-AF7A-B147-B2EF-8C3EEE8590BB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66675" y="3135313"/>
            <a:ext cx="819150" cy="709612"/>
          </a:xfrm>
          <a:prstGeom prst="hexagon">
            <a:avLst>
              <a:gd name="adj" fmla="val 28672"/>
              <a:gd name="vf" fmla="val 115470"/>
            </a:avLst>
          </a:prstGeom>
          <a:noFill/>
          <a:ln w="9525">
            <a:solidFill>
              <a:srgbClr val="19BBD5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7" name="Google Shape;54;p3">
            <a:extLst>
              <a:ext uri="{FF2B5EF4-FFF2-40B4-BE49-F238E27FC236}">
                <a16:creationId xmlns:a16="http://schemas.microsoft.com/office/drawing/2014/main" id="{C6C350DC-3D9B-D044-AF9E-ED93F931241F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828675" y="3516313"/>
            <a:ext cx="428625" cy="371475"/>
          </a:xfrm>
          <a:prstGeom prst="hexagon">
            <a:avLst>
              <a:gd name="adj" fmla="val 28643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8" name="Google Shape;55;p3">
            <a:extLst>
              <a:ext uri="{FF2B5EF4-FFF2-40B4-BE49-F238E27FC236}">
                <a16:creationId xmlns:a16="http://schemas.microsoft.com/office/drawing/2014/main" id="{74E59A7A-CCBB-354A-B354-C49F85E39BEA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762000" y="877888"/>
            <a:ext cx="819150" cy="709612"/>
          </a:xfrm>
          <a:prstGeom prst="hexagon">
            <a:avLst>
              <a:gd name="adj" fmla="val 28672"/>
              <a:gd name="vf" fmla="val 115470"/>
            </a:avLst>
          </a:prstGeom>
          <a:noFill/>
          <a:ln w="76200">
            <a:solidFill>
              <a:srgbClr val="184769"/>
            </a:solidFill>
            <a:miter lim="8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9" name="Google Shape;56;p3">
            <a:extLst>
              <a:ext uri="{FF2B5EF4-FFF2-40B4-BE49-F238E27FC236}">
                <a16:creationId xmlns:a16="http://schemas.microsoft.com/office/drawing/2014/main" id="{94A3A0B3-002B-5248-940C-3C34B5A6FBDC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793750" y="4692650"/>
            <a:ext cx="517525" cy="447675"/>
          </a:xfrm>
          <a:prstGeom prst="hexagon">
            <a:avLst>
              <a:gd name="adj" fmla="val 28692"/>
              <a:gd name="vf" fmla="val 115470"/>
            </a:avLst>
          </a:prstGeom>
          <a:solidFill>
            <a:srgbClr val="00E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grpSp>
        <p:nvGrpSpPr>
          <p:cNvPr id="10" name="Google Shape;57;p3">
            <a:extLst>
              <a:ext uri="{FF2B5EF4-FFF2-40B4-BE49-F238E27FC236}">
                <a16:creationId xmlns:a16="http://schemas.microsoft.com/office/drawing/2014/main" id="{83C96C60-A3F9-0D48-8A0E-203569D43348}"/>
              </a:ext>
            </a:extLst>
          </p:cNvPr>
          <p:cNvGrpSpPr>
            <a:grpSpLocks/>
          </p:cNvGrpSpPr>
          <p:nvPr/>
        </p:nvGrpSpPr>
        <p:grpSpPr bwMode="auto">
          <a:xfrm>
            <a:off x="996950" y="1069975"/>
            <a:ext cx="350838" cy="325438"/>
            <a:chOff x="5975075" y="2327500"/>
            <a:chExt cx="420100" cy="388350"/>
          </a:xfrm>
        </p:grpSpPr>
        <p:sp>
          <p:nvSpPr>
            <p:cNvPr id="11" name="Google Shape;58;p3">
              <a:extLst>
                <a:ext uri="{FF2B5EF4-FFF2-40B4-BE49-F238E27FC236}">
                  <a16:creationId xmlns:a16="http://schemas.microsoft.com/office/drawing/2014/main" id="{B177654B-B654-964F-99C1-1BEE7E7D814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5075" y="2474650"/>
              <a:ext cx="98325" cy="220450"/>
            </a:xfrm>
            <a:custGeom>
              <a:avLst/>
              <a:gdLst>
                <a:gd name="T0" fmla="*/ 60450 w 3933"/>
                <a:gd name="T1" fmla="*/ 25050 h 8818"/>
                <a:gd name="T2" fmla="*/ 64125 w 3933"/>
                <a:gd name="T3" fmla="*/ 25675 h 8818"/>
                <a:gd name="T4" fmla="*/ 67175 w 3933"/>
                <a:gd name="T5" fmla="*/ 26875 h 8818"/>
                <a:gd name="T6" fmla="*/ 70225 w 3933"/>
                <a:gd name="T7" fmla="*/ 28100 h 8818"/>
                <a:gd name="T8" fmla="*/ 72675 w 3933"/>
                <a:gd name="T9" fmla="*/ 30550 h 8818"/>
                <a:gd name="T10" fmla="*/ 75125 w 3933"/>
                <a:gd name="T11" fmla="*/ 33000 h 8818"/>
                <a:gd name="T12" fmla="*/ 76950 w 3933"/>
                <a:gd name="T13" fmla="*/ 36050 h 8818"/>
                <a:gd name="T14" fmla="*/ 77550 w 3933"/>
                <a:gd name="T15" fmla="*/ 39100 h 8818"/>
                <a:gd name="T16" fmla="*/ 78175 w 3933"/>
                <a:gd name="T17" fmla="*/ 42750 h 8818"/>
                <a:gd name="T18" fmla="*/ 77550 w 3933"/>
                <a:gd name="T19" fmla="*/ 46425 h 8818"/>
                <a:gd name="T20" fmla="*/ 76950 w 3933"/>
                <a:gd name="T21" fmla="*/ 49475 h 8818"/>
                <a:gd name="T22" fmla="*/ 75125 w 3933"/>
                <a:gd name="T23" fmla="*/ 52525 h 8818"/>
                <a:gd name="T24" fmla="*/ 72675 w 3933"/>
                <a:gd name="T25" fmla="*/ 55575 h 8818"/>
                <a:gd name="T26" fmla="*/ 70225 w 3933"/>
                <a:gd name="T27" fmla="*/ 57425 h 8818"/>
                <a:gd name="T28" fmla="*/ 67175 w 3933"/>
                <a:gd name="T29" fmla="*/ 59250 h 8818"/>
                <a:gd name="T30" fmla="*/ 64125 w 3933"/>
                <a:gd name="T31" fmla="*/ 59850 h 8818"/>
                <a:gd name="T32" fmla="*/ 60450 w 3933"/>
                <a:gd name="T33" fmla="*/ 60475 h 8818"/>
                <a:gd name="T34" fmla="*/ 56800 w 3933"/>
                <a:gd name="T35" fmla="*/ 59850 h 8818"/>
                <a:gd name="T36" fmla="*/ 53750 w 3933"/>
                <a:gd name="T37" fmla="*/ 59250 h 8818"/>
                <a:gd name="T38" fmla="*/ 50700 w 3933"/>
                <a:gd name="T39" fmla="*/ 57425 h 8818"/>
                <a:gd name="T40" fmla="*/ 48250 w 3933"/>
                <a:gd name="T41" fmla="*/ 55575 h 8818"/>
                <a:gd name="T42" fmla="*/ 45800 w 3933"/>
                <a:gd name="T43" fmla="*/ 52525 h 8818"/>
                <a:gd name="T44" fmla="*/ 43975 w 3933"/>
                <a:gd name="T45" fmla="*/ 49475 h 8818"/>
                <a:gd name="T46" fmla="*/ 43375 w 3933"/>
                <a:gd name="T47" fmla="*/ 46425 h 8818"/>
                <a:gd name="T48" fmla="*/ 42750 w 3933"/>
                <a:gd name="T49" fmla="*/ 42750 h 8818"/>
                <a:gd name="T50" fmla="*/ 43375 w 3933"/>
                <a:gd name="T51" fmla="*/ 39100 h 8818"/>
                <a:gd name="T52" fmla="*/ 43975 w 3933"/>
                <a:gd name="T53" fmla="*/ 36050 h 8818"/>
                <a:gd name="T54" fmla="*/ 45800 w 3933"/>
                <a:gd name="T55" fmla="*/ 33000 h 8818"/>
                <a:gd name="T56" fmla="*/ 48250 w 3933"/>
                <a:gd name="T57" fmla="*/ 30550 h 8818"/>
                <a:gd name="T58" fmla="*/ 50700 w 3933"/>
                <a:gd name="T59" fmla="*/ 28100 h 8818"/>
                <a:gd name="T60" fmla="*/ 53750 w 3933"/>
                <a:gd name="T61" fmla="*/ 26875 h 8818"/>
                <a:gd name="T62" fmla="*/ 56800 w 3933"/>
                <a:gd name="T63" fmla="*/ 25675 h 8818"/>
                <a:gd name="T64" fmla="*/ 60450 w 3933"/>
                <a:gd name="T65" fmla="*/ 25050 h 8818"/>
                <a:gd name="T66" fmla="*/ 25 w 3933"/>
                <a:gd name="T67" fmla="*/ 25 h 8818"/>
                <a:gd name="T68" fmla="*/ 25 w 3933"/>
                <a:gd name="T69" fmla="*/ 220425 h 8818"/>
                <a:gd name="T70" fmla="*/ 98325 w 3933"/>
                <a:gd name="T71" fmla="*/ 220425 h 8818"/>
                <a:gd name="T72" fmla="*/ 98325 w 3933"/>
                <a:gd name="T73" fmla="*/ 25 h 8818"/>
                <a:gd name="T74" fmla="*/ 25 w 3933"/>
                <a:gd name="T75" fmla="*/ 25 h 881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" name="Google Shape;59;p3">
              <a:extLst>
                <a:ext uri="{FF2B5EF4-FFF2-40B4-BE49-F238E27FC236}">
                  <a16:creationId xmlns:a16="http://schemas.microsoft.com/office/drawing/2014/main" id="{1A90B194-B7EA-3843-B682-0428B05740B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8025" y="2327500"/>
              <a:ext cx="307150" cy="388350"/>
            </a:xfrm>
            <a:custGeom>
              <a:avLst/>
              <a:gdLst>
                <a:gd name="T0" fmla="*/ 149000 w 12286"/>
                <a:gd name="T1" fmla="*/ 625 h 15534"/>
                <a:gd name="T2" fmla="*/ 138000 w 12286"/>
                <a:gd name="T3" fmla="*/ 3675 h 15534"/>
                <a:gd name="T4" fmla="*/ 124575 w 12286"/>
                <a:gd name="T5" fmla="*/ 36650 h 15534"/>
                <a:gd name="T6" fmla="*/ 114800 w 12286"/>
                <a:gd name="T7" fmla="*/ 63525 h 15534"/>
                <a:gd name="T8" fmla="*/ 105050 w 12286"/>
                <a:gd name="T9" fmla="*/ 84900 h 15534"/>
                <a:gd name="T10" fmla="*/ 97100 w 12286"/>
                <a:gd name="T11" fmla="*/ 98325 h 15534"/>
                <a:gd name="T12" fmla="*/ 83050 w 12286"/>
                <a:gd name="T13" fmla="*/ 112375 h 15534"/>
                <a:gd name="T14" fmla="*/ 36050 w 12286"/>
                <a:gd name="T15" fmla="*/ 155725 h 15534"/>
                <a:gd name="T16" fmla="*/ 25 w 12286"/>
                <a:gd name="T17" fmla="*/ 335825 h 15534"/>
                <a:gd name="T18" fmla="*/ 50100 w 12286"/>
                <a:gd name="T19" fmla="*/ 341950 h 15534"/>
                <a:gd name="T20" fmla="*/ 89175 w 12286"/>
                <a:gd name="T21" fmla="*/ 357825 h 15534"/>
                <a:gd name="T22" fmla="*/ 139850 w 12286"/>
                <a:gd name="T23" fmla="*/ 374925 h 15534"/>
                <a:gd name="T24" fmla="*/ 166700 w 12286"/>
                <a:gd name="T25" fmla="*/ 381625 h 15534"/>
                <a:gd name="T26" fmla="*/ 192350 w 12286"/>
                <a:gd name="T27" fmla="*/ 386525 h 15534"/>
                <a:gd name="T28" fmla="*/ 215550 w 12286"/>
                <a:gd name="T29" fmla="*/ 388350 h 15534"/>
                <a:gd name="T30" fmla="*/ 245475 w 12286"/>
                <a:gd name="T31" fmla="*/ 387725 h 15534"/>
                <a:gd name="T32" fmla="*/ 263800 w 12286"/>
                <a:gd name="T33" fmla="*/ 384075 h 15534"/>
                <a:gd name="T34" fmla="*/ 271125 w 12286"/>
                <a:gd name="T35" fmla="*/ 381625 h 15534"/>
                <a:gd name="T36" fmla="*/ 276600 w 12286"/>
                <a:gd name="T37" fmla="*/ 377350 h 15534"/>
                <a:gd name="T38" fmla="*/ 279050 w 12286"/>
                <a:gd name="T39" fmla="*/ 371850 h 15534"/>
                <a:gd name="T40" fmla="*/ 280275 w 12286"/>
                <a:gd name="T41" fmla="*/ 349875 h 15534"/>
                <a:gd name="T42" fmla="*/ 276600 w 12286"/>
                <a:gd name="T43" fmla="*/ 342550 h 15534"/>
                <a:gd name="T44" fmla="*/ 276000 w 12286"/>
                <a:gd name="T45" fmla="*/ 338900 h 15534"/>
                <a:gd name="T46" fmla="*/ 282100 w 12286"/>
                <a:gd name="T47" fmla="*/ 336450 h 15534"/>
                <a:gd name="T48" fmla="*/ 286375 w 12286"/>
                <a:gd name="T49" fmla="*/ 331575 h 15534"/>
                <a:gd name="T50" fmla="*/ 289425 w 12286"/>
                <a:gd name="T51" fmla="*/ 324850 h 15534"/>
                <a:gd name="T52" fmla="*/ 291875 w 12286"/>
                <a:gd name="T53" fmla="*/ 299825 h 15534"/>
                <a:gd name="T54" fmla="*/ 291875 w 12286"/>
                <a:gd name="T55" fmla="*/ 294325 h 15534"/>
                <a:gd name="T56" fmla="*/ 290050 w 12286"/>
                <a:gd name="T57" fmla="*/ 288825 h 15534"/>
                <a:gd name="T58" fmla="*/ 285150 w 12286"/>
                <a:gd name="T59" fmla="*/ 282725 h 15534"/>
                <a:gd name="T60" fmla="*/ 286375 w 12286"/>
                <a:gd name="T61" fmla="*/ 280275 h 15534"/>
                <a:gd name="T62" fmla="*/ 291275 w 12286"/>
                <a:gd name="T63" fmla="*/ 277225 h 15534"/>
                <a:gd name="T64" fmla="*/ 295550 w 12286"/>
                <a:gd name="T65" fmla="*/ 272325 h 15534"/>
                <a:gd name="T66" fmla="*/ 297975 w 12286"/>
                <a:gd name="T67" fmla="*/ 266850 h 15534"/>
                <a:gd name="T68" fmla="*/ 300425 w 12286"/>
                <a:gd name="T69" fmla="*/ 241800 h 15534"/>
                <a:gd name="T70" fmla="*/ 300425 w 12286"/>
                <a:gd name="T71" fmla="*/ 235700 h 15534"/>
                <a:gd name="T72" fmla="*/ 298600 w 12286"/>
                <a:gd name="T73" fmla="*/ 230200 h 15534"/>
                <a:gd name="T74" fmla="*/ 295550 w 12286"/>
                <a:gd name="T75" fmla="*/ 225925 h 15534"/>
                <a:gd name="T76" fmla="*/ 291275 w 12286"/>
                <a:gd name="T77" fmla="*/ 222275 h 15534"/>
                <a:gd name="T78" fmla="*/ 296150 w 12286"/>
                <a:gd name="T79" fmla="*/ 219825 h 15534"/>
                <a:gd name="T80" fmla="*/ 300425 w 12286"/>
                <a:gd name="T81" fmla="*/ 216175 h 15534"/>
                <a:gd name="T82" fmla="*/ 303475 w 12286"/>
                <a:gd name="T83" fmla="*/ 211275 h 15534"/>
                <a:gd name="T84" fmla="*/ 304700 w 12286"/>
                <a:gd name="T85" fmla="*/ 205175 h 15534"/>
                <a:gd name="T86" fmla="*/ 306525 w 12286"/>
                <a:gd name="T87" fmla="*/ 180150 h 15534"/>
                <a:gd name="T88" fmla="*/ 304700 w 12286"/>
                <a:gd name="T89" fmla="*/ 174650 h 15534"/>
                <a:gd name="T90" fmla="*/ 301650 w 12286"/>
                <a:gd name="T91" fmla="*/ 169750 h 15534"/>
                <a:gd name="T92" fmla="*/ 293700 w 12286"/>
                <a:gd name="T93" fmla="*/ 164275 h 15534"/>
                <a:gd name="T94" fmla="*/ 280275 w 12286"/>
                <a:gd name="T95" fmla="*/ 158775 h 15534"/>
                <a:gd name="T96" fmla="*/ 264400 w 12286"/>
                <a:gd name="T97" fmla="*/ 155725 h 15534"/>
                <a:gd name="T98" fmla="*/ 221050 w 12286"/>
                <a:gd name="T99" fmla="*/ 150825 h 15534"/>
                <a:gd name="T100" fmla="*/ 158150 w 12286"/>
                <a:gd name="T101" fmla="*/ 147175 h 15534"/>
                <a:gd name="T102" fmla="*/ 166100 w 12286"/>
                <a:gd name="T103" fmla="*/ 131300 h 15534"/>
                <a:gd name="T104" fmla="*/ 172200 w 12286"/>
                <a:gd name="T105" fmla="*/ 112375 h 15534"/>
                <a:gd name="T106" fmla="*/ 177075 w 12286"/>
                <a:gd name="T107" fmla="*/ 92225 h 15534"/>
                <a:gd name="T108" fmla="*/ 181350 w 12286"/>
                <a:gd name="T109" fmla="*/ 53750 h 15534"/>
                <a:gd name="T110" fmla="*/ 182575 w 12286"/>
                <a:gd name="T111" fmla="*/ 24450 h 15534"/>
                <a:gd name="T112" fmla="*/ 180750 w 12286"/>
                <a:gd name="T113" fmla="*/ 15275 h 15534"/>
                <a:gd name="T114" fmla="*/ 175875 w 12286"/>
                <a:gd name="T115" fmla="*/ 7950 h 15534"/>
                <a:gd name="T116" fmla="*/ 167925 w 12286"/>
                <a:gd name="T117" fmla="*/ 2450 h 15534"/>
                <a:gd name="T118" fmla="*/ 158150 w 12286"/>
                <a:gd name="T119" fmla="*/ 25 h 1553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13" name="Google Shape;60;p3">
            <a:extLst>
              <a:ext uri="{FF2B5EF4-FFF2-40B4-BE49-F238E27FC236}">
                <a16:creationId xmlns:a16="http://schemas.microsoft.com/office/drawing/2014/main" id="{33943DDB-19C4-E747-AD52-5BB2FA916AF3}"/>
              </a:ext>
            </a:extLst>
          </p:cNvPr>
          <p:cNvSpPr>
            <a:spLocks/>
          </p:cNvSpPr>
          <p:nvPr/>
        </p:nvSpPr>
        <p:spPr bwMode="auto">
          <a:xfrm>
            <a:off x="393700" y="3346450"/>
            <a:ext cx="166688" cy="287338"/>
          </a:xfrm>
          <a:custGeom>
            <a:avLst/>
            <a:gdLst>
              <a:gd name="T0" fmla="*/ 90197 w 11870"/>
              <a:gd name="T1" fmla="*/ 14000 h 20565"/>
              <a:gd name="T2" fmla="*/ 92261 w 11870"/>
              <a:gd name="T3" fmla="*/ 16040 h 20565"/>
              <a:gd name="T4" fmla="*/ 92261 w 11870"/>
              <a:gd name="T5" fmla="*/ 19114 h 20565"/>
              <a:gd name="T6" fmla="*/ 90197 w 11870"/>
              <a:gd name="T7" fmla="*/ 21168 h 20565"/>
              <a:gd name="T8" fmla="*/ 78204 w 11870"/>
              <a:gd name="T9" fmla="*/ 21503 h 20565"/>
              <a:gd name="T10" fmla="*/ 75452 w 11870"/>
              <a:gd name="T11" fmla="*/ 20483 h 20565"/>
              <a:gd name="T12" fmla="*/ 74090 w 11870"/>
              <a:gd name="T13" fmla="*/ 17745 h 20565"/>
              <a:gd name="T14" fmla="*/ 75452 w 11870"/>
              <a:gd name="T15" fmla="*/ 15020 h 20565"/>
              <a:gd name="T16" fmla="*/ 78204 w 11870"/>
              <a:gd name="T17" fmla="*/ 13651 h 20565"/>
              <a:gd name="T18" fmla="*/ 148503 w 11870"/>
              <a:gd name="T19" fmla="*/ 35839 h 20565"/>
              <a:gd name="T20" fmla="*/ 18185 w 11870"/>
              <a:gd name="T21" fmla="*/ 233419 h 20565"/>
              <a:gd name="T22" fmla="*/ 148503 w 11870"/>
              <a:gd name="T23" fmla="*/ 35839 h 20565"/>
              <a:gd name="T24" fmla="*/ 85745 w 11870"/>
              <a:gd name="T25" fmla="*/ 248775 h 20565"/>
              <a:gd name="T26" fmla="*/ 90197 w 11870"/>
              <a:gd name="T27" fmla="*/ 250479 h 20565"/>
              <a:gd name="T28" fmla="*/ 93286 w 11870"/>
              <a:gd name="T29" fmla="*/ 253553 h 20565"/>
              <a:gd name="T30" fmla="*/ 95000 w 11870"/>
              <a:gd name="T31" fmla="*/ 257982 h 20565"/>
              <a:gd name="T32" fmla="*/ 95000 w 11870"/>
              <a:gd name="T33" fmla="*/ 262761 h 20565"/>
              <a:gd name="T34" fmla="*/ 93286 w 11870"/>
              <a:gd name="T35" fmla="*/ 267204 h 20565"/>
              <a:gd name="T36" fmla="*/ 90197 w 11870"/>
              <a:gd name="T37" fmla="*/ 270264 h 20565"/>
              <a:gd name="T38" fmla="*/ 85745 w 11870"/>
              <a:gd name="T39" fmla="*/ 271969 h 20565"/>
              <a:gd name="T40" fmla="*/ 80943 w 11870"/>
              <a:gd name="T41" fmla="*/ 271969 h 20565"/>
              <a:gd name="T42" fmla="*/ 76477 w 11870"/>
              <a:gd name="T43" fmla="*/ 270264 h 20565"/>
              <a:gd name="T44" fmla="*/ 73402 w 11870"/>
              <a:gd name="T45" fmla="*/ 267204 h 20565"/>
              <a:gd name="T46" fmla="*/ 71688 w 11870"/>
              <a:gd name="T47" fmla="*/ 262761 h 20565"/>
              <a:gd name="T48" fmla="*/ 71688 w 11870"/>
              <a:gd name="T49" fmla="*/ 257982 h 20565"/>
              <a:gd name="T50" fmla="*/ 73402 w 11870"/>
              <a:gd name="T51" fmla="*/ 253553 h 20565"/>
              <a:gd name="T52" fmla="*/ 76477 w 11870"/>
              <a:gd name="T53" fmla="*/ 250479 h 20565"/>
              <a:gd name="T54" fmla="*/ 80943 w 11870"/>
              <a:gd name="T55" fmla="*/ 248775 h 20565"/>
              <a:gd name="T56" fmla="*/ 18185 w 11870"/>
              <a:gd name="T57" fmla="*/ 0 h 20565"/>
              <a:gd name="T58" fmla="*/ 10981 w 11870"/>
              <a:gd name="T59" fmla="*/ 1369 h 20565"/>
              <a:gd name="T60" fmla="*/ 5140 w 11870"/>
              <a:gd name="T61" fmla="*/ 5128 h 20565"/>
              <a:gd name="T62" fmla="*/ 1376 w 11870"/>
              <a:gd name="T63" fmla="*/ 10926 h 20565"/>
              <a:gd name="T64" fmla="*/ 0 w 11870"/>
              <a:gd name="T65" fmla="*/ 18094 h 20565"/>
              <a:gd name="T66" fmla="*/ 351 w 11870"/>
              <a:gd name="T67" fmla="*/ 273003 h 20565"/>
              <a:gd name="T68" fmla="*/ 3089 w 11870"/>
              <a:gd name="T69" fmla="*/ 279486 h 20565"/>
              <a:gd name="T70" fmla="*/ 7892 w 11870"/>
              <a:gd name="T71" fmla="*/ 284264 h 20565"/>
              <a:gd name="T72" fmla="*/ 14408 w 11870"/>
              <a:gd name="T73" fmla="*/ 286989 h 20565"/>
              <a:gd name="T74" fmla="*/ 148503 w 11870"/>
              <a:gd name="T75" fmla="*/ 287338 h 20565"/>
              <a:gd name="T76" fmla="*/ 155707 w 11870"/>
              <a:gd name="T77" fmla="*/ 285969 h 20565"/>
              <a:gd name="T78" fmla="*/ 161534 w 11870"/>
              <a:gd name="T79" fmla="*/ 282210 h 20565"/>
              <a:gd name="T80" fmla="*/ 165312 w 11870"/>
              <a:gd name="T81" fmla="*/ 276412 h 20565"/>
              <a:gd name="T82" fmla="*/ 166688 w 11870"/>
              <a:gd name="T83" fmla="*/ 269244 h 20565"/>
              <a:gd name="T84" fmla="*/ 166337 w 11870"/>
              <a:gd name="T85" fmla="*/ 14335 h 20565"/>
              <a:gd name="T86" fmla="*/ 163599 w 11870"/>
              <a:gd name="T87" fmla="*/ 7852 h 20565"/>
              <a:gd name="T88" fmla="*/ 158796 w 11870"/>
              <a:gd name="T89" fmla="*/ 3074 h 20565"/>
              <a:gd name="T90" fmla="*/ 152280 w 11870"/>
              <a:gd name="T91" fmla="*/ 349 h 20565"/>
              <a:gd name="T92" fmla="*/ 18185 w 11870"/>
              <a:gd name="T93" fmla="*/ 0 h 20565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1870" h="20565" extrusionOk="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lnTo>
                  <a:pt x="6301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lnTo>
                  <a:pt x="1057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lnTo>
                  <a:pt x="1295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14" name="Google Shape;61;p3">
            <a:extLst>
              <a:ext uri="{FF2B5EF4-FFF2-40B4-BE49-F238E27FC236}">
                <a16:creationId xmlns:a16="http://schemas.microsoft.com/office/drawing/2014/main" id="{739B3339-684B-4D4B-A41A-5BBAE1008AAD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554038"/>
            <a:ext cx="247650" cy="392112"/>
            <a:chOff x="6718575" y="2318625"/>
            <a:chExt cx="256950" cy="407375"/>
          </a:xfrm>
        </p:grpSpPr>
        <p:sp>
          <p:nvSpPr>
            <p:cNvPr id="15" name="Google Shape;62;p3">
              <a:extLst>
                <a:ext uri="{FF2B5EF4-FFF2-40B4-BE49-F238E27FC236}">
                  <a16:creationId xmlns:a16="http://schemas.microsoft.com/office/drawing/2014/main" id="{B98E537E-B4EB-2D4E-B88B-CCDDE6166AEB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73600"/>
              <a:ext cx="102300" cy="22550"/>
            </a:xfrm>
            <a:custGeom>
              <a:avLst/>
              <a:gdLst>
                <a:gd name="T0" fmla="*/ 102300 w 4092"/>
                <a:gd name="T1" fmla="*/ 22550 h 902"/>
                <a:gd name="T2" fmla="*/ 102300 w 4092"/>
                <a:gd name="T3" fmla="*/ 25 h 902"/>
                <a:gd name="T4" fmla="*/ 0 w 4092"/>
                <a:gd name="T5" fmla="*/ 25 h 902"/>
                <a:gd name="T6" fmla="*/ 0 w 4092"/>
                <a:gd name="T7" fmla="*/ 22550 h 902"/>
                <a:gd name="T8" fmla="*/ 102300 w 4092"/>
                <a:gd name="T9" fmla="*/ 22550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" name="Google Shape;63;p3">
              <a:extLst>
                <a:ext uri="{FF2B5EF4-FFF2-40B4-BE49-F238E27FC236}">
                  <a16:creationId xmlns:a16="http://schemas.microsoft.com/office/drawing/2014/main" id="{606B88A0-4941-B84E-8D09-75962485DE62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50475"/>
              <a:ext cx="102300" cy="22550"/>
            </a:xfrm>
            <a:custGeom>
              <a:avLst/>
              <a:gdLst>
                <a:gd name="T0" fmla="*/ 102300 w 4092"/>
                <a:gd name="T1" fmla="*/ 22525 h 902"/>
                <a:gd name="T2" fmla="*/ 102300 w 4092"/>
                <a:gd name="T3" fmla="*/ 0 h 902"/>
                <a:gd name="T4" fmla="*/ 0 w 4092"/>
                <a:gd name="T5" fmla="*/ 0 h 902"/>
                <a:gd name="T6" fmla="*/ 0 w 4092"/>
                <a:gd name="T7" fmla="*/ 22525 h 902"/>
                <a:gd name="T8" fmla="*/ 102300 w 4092"/>
                <a:gd name="T9" fmla="*/ 22525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" name="Google Shape;64;p3">
              <a:extLst>
                <a:ext uri="{FF2B5EF4-FFF2-40B4-BE49-F238E27FC236}">
                  <a16:creationId xmlns:a16="http://schemas.microsoft.com/office/drawing/2014/main" id="{5D8B30C6-E2BA-1E4C-8105-BFAEE61E8EA3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96125"/>
              <a:ext cx="102300" cy="29875"/>
            </a:xfrm>
            <a:custGeom>
              <a:avLst/>
              <a:gdLst>
                <a:gd name="T0" fmla="*/ 0 w 4092"/>
                <a:gd name="T1" fmla="*/ 25 h 1195"/>
                <a:gd name="T2" fmla="*/ 0 w 4092"/>
                <a:gd name="T3" fmla="*/ 4275 h 1195"/>
                <a:gd name="T4" fmla="*/ 0 w 4092"/>
                <a:gd name="T5" fmla="*/ 4275 h 1195"/>
                <a:gd name="T6" fmla="*/ 600 w 4092"/>
                <a:gd name="T7" fmla="*/ 7950 h 1195"/>
                <a:gd name="T8" fmla="*/ 2450 w 4092"/>
                <a:gd name="T9" fmla="*/ 11600 h 1195"/>
                <a:gd name="T10" fmla="*/ 4875 w 4092"/>
                <a:gd name="T11" fmla="*/ 14625 h 1195"/>
                <a:gd name="T12" fmla="*/ 8525 w 4092"/>
                <a:gd name="T13" fmla="*/ 16475 h 1195"/>
                <a:gd name="T14" fmla="*/ 46875 w 4092"/>
                <a:gd name="T15" fmla="*/ 29250 h 1195"/>
                <a:gd name="T16" fmla="*/ 46875 w 4092"/>
                <a:gd name="T17" fmla="*/ 29250 h 1195"/>
                <a:gd name="T18" fmla="*/ 51150 w 4092"/>
                <a:gd name="T19" fmla="*/ 29850 h 1195"/>
                <a:gd name="T20" fmla="*/ 51150 w 4092"/>
                <a:gd name="T21" fmla="*/ 29850 h 1195"/>
                <a:gd name="T22" fmla="*/ 55400 w 4092"/>
                <a:gd name="T23" fmla="*/ 29250 h 1195"/>
                <a:gd name="T24" fmla="*/ 93775 w 4092"/>
                <a:gd name="T25" fmla="*/ 16475 h 1195"/>
                <a:gd name="T26" fmla="*/ 93775 w 4092"/>
                <a:gd name="T27" fmla="*/ 16475 h 1195"/>
                <a:gd name="T28" fmla="*/ 97425 w 4092"/>
                <a:gd name="T29" fmla="*/ 14625 h 1195"/>
                <a:gd name="T30" fmla="*/ 99850 w 4092"/>
                <a:gd name="T31" fmla="*/ 11600 h 1195"/>
                <a:gd name="T32" fmla="*/ 101675 w 4092"/>
                <a:gd name="T33" fmla="*/ 7950 h 1195"/>
                <a:gd name="T34" fmla="*/ 102300 w 4092"/>
                <a:gd name="T35" fmla="*/ 4275 h 1195"/>
                <a:gd name="T36" fmla="*/ 102300 w 4092"/>
                <a:gd name="T37" fmla="*/ 25 h 1195"/>
                <a:gd name="T38" fmla="*/ 0 w 4092"/>
                <a:gd name="T39" fmla="*/ 25 h 119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" name="Google Shape;65;p3">
              <a:extLst>
                <a:ext uri="{FF2B5EF4-FFF2-40B4-BE49-F238E27FC236}">
                  <a16:creationId xmlns:a16="http://schemas.microsoft.com/office/drawing/2014/main" id="{4FE54731-C96C-4349-8DE2-16CB990E4BB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4925" y="2459275"/>
              <a:ext cx="35350" cy="166875"/>
            </a:xfrm>
            <a:custGeom>
              <a:avLst/>
              <a:gdLst>
                <a:gd name="T0" fmla="*/ 35325 w 1414"/>
                <a:gd name="T1" fmla="*/ 166850 h 6675"/>
                <a:gd name="T2" fmla="*/ 35325 w 1414"/>
                <a:gd name="T3" fmla="*/ 166850 h 6675"/>
                <a:gd name="T4" fmla="*/ 14625 w 1414"/>
                <a:gd name="T5" fmla="*/ 71250 h 6675"/>
                <a:gd name="T6" fmla="*/ 25 w 1414"/>
                <a:gd name="T7" fmla="*/ 25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" name="Google Shape;66;p3">
              <a:extLst>
                <a:ext uri="{FF2B5EF4-FFF2-40B4-BE49-F238E27FC236}">
                  <a16:creationId xmlns:a16="http://schemas.microsoft.com/office/drawing/2014/main" id="{8E68C6BB-A536-5A41-8589-4FBF29AFEE93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8575" y="2318625"/>
              <a:ext cx="256950" cy="307525"/>
            </a:xfrm>
            <a:custGeom>
              <a:avLst/>
              <a:gdLst>
                <a:gd name="T0" fmla="*/ 179625 w 10278"/>
                <a:gd name="T1" fmla="*/ 307500 h 12301"/>
                <a:gd name="T2" fmla="*/ 186925 w 10278"/>
                <a:gd name="T3" fmla="*/ 281325 h 12301"/>
                <a:gd name="T4" fmla="*/ 197275 w 10278"/>
                <a:gd name="T5" fmla="*/ 258175 h 12301"/>
                <a:gd name="T6" fmla="*/ 209450 w 10278"/>
                <a:gd name="T7" fmla="*/ 237475 h 12301"/>
                <a:gd name="T8" fmla="*/ 229550 w 10278"/>
                <a:gd name="T9" fmla="*/ 208250 h 12301"/>
                <a:gd name="T10" fmla="*/ 241125 w 10278"/>
                <a:gd name="T11" fmla="*/ 188775 h 12301"/>
                <a:gd name="T12" fmla="*/ 250850 w 10278"/>
                <a:gd name="T13" fmla="*/ 166850 h 12301"/>
                <a:gd name="T14" fmla="*/ 255725 w 10278"/>
                <a:gd name="T15" fmla="*/ 141900 h 12301"/>
                <a:gd name="T16" fmla="*/ 256950 w 10278"/>
                <a:gd name="T17" fmla="*/ 128500 h 12301"/>
                <a:gd name="T18" fmla="*/ 255725 w 10278"/>
                <a:gd name="T19" fmla="*/ 115100 h 12301"/>
                <a:gd name="T20" fmla="*/ 250850 w 10278"/>
                <a:gd name="T21" fmla="*/ 90125 h 12301"/>
                <a:gd name="T22" fmla="*/ 241125 w 10278"/>
                <a:gd name="T23" fmla="*/ 67000 h 12301"/>
                <a:gd name="T24" fmla="*/ 227100 w 10278"/>
                <a:gd name="T25" fmla="*/ 46900 h 12301"/>
                <a:gd name="T26" fmla="*/ 210050 w 10278"/>
                <a:gd name="T27" fmla="*/ 29250 h 12301"/>
                <a:gd name="T28" fmla="*/ 189350 w 10278"/>
                <a:gd name="T29" fmla="*/ 15850 h 12301"/>
                <a:gd name="T30" fmla="*/ 166825 w 10278"/>
                <a:gd name="T31" fmla="*/ 6100 h 12301"/>
                <a:gd name="T32" fmla="*/ 141875 w 10278"/>
                <a:gd name="T33" fmla="*/ 625 h 12301"/>
                <a:gd name="T34" fmla="*/ 128475 w 10278"/>
                <a:gd name="T35" fmla="*/ 25 h 12301"/>
                <a:gd name="T36" fmla="*/ 102900 w 10278"/>
                <a:gd name="T37" fmla="*/ 2450 h 12301"/>
                <a:gd name="T38" fmla="*/ 78550 w 10278"/>
                <a:gd name="T39" fmla="*/ 10375 h 12301"/>
                <a:gd name="T40" fmla="*/ 56625 w 10278"/>
                <a:gd name="T41" fmla="*/ 21950 h 12301"/>
                <a:gd name="T42" fmla="*/ 37750 w 10278"/>
                <a:gd name="T43" fmla="*/ 37775 h 12301"/>
                <a:gd name="T44" fmla="*/ 21925 w 10278"/>
                <a:gd name="T45" fmla="*/ 56650 h 12301"/>
                <a:gd name="T46" fmla="*/ 10350 w 10278"/>
                <a:gd name="T47" fmla="*/ 78575 h 12301"/>
                <a:gd name="T48" fmla="*/ 3050 w 10278"/>
                <a:gd name="T49" fmla="*/ 102325 h 12301"/>
                <a:gd name="T50" fmla="*/ 0 w 10278"/>
                <a:gd name="T51" fmla="*/ 128500 h 12301"/>
                <a:gd name="T52" fmla="*/ 600 w 10278"/>
                <a:gd name="T53" fmla="*/ 135200 h 12301"/>
                <a:gd name="T54" fmla="*/ 3050 w 10278"/>
                <a:gd name="T55" fmla="*/ 154675 h 12301"/>
                <a:gd name="T56" fmla="*/ 10350 w 10278"/>
                <a:gd name="T57" fmla="*/ 177825 h 12301"/>
                <a:gd name="T58" fmla="*/ 21300 w 10278"/>
                <a:gd name="T59" fmla="*/ 198525 h 12301"/>
                <a:gd name="T60" fmla="*/ 34100 w 10278"/>
                <a:gd name="T61" fmla="*/ 218000 h 12301"/>
                <a:gd name="T62" fmla="*/ 53575 w 10278"/>
                <a:gd name="T63" fmla="*/ 247825 h 12301"/>
                <a:gd name="T64" fmla="*/ 65150 w 10278"/>
                <a:gd name="T65" fmla="*/ 269150 h 12301"/>
                <a:gd name="T66" fmla="*/ 74275 w 10278"/>
                <a:gd name="T67" fmla="*/ 294100 h 1230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" name="Google Shape;67;p3">
              <a:extLst>
                <a:ext uri="{FF2B5EF4-FFF2-40B4-BE49-F238E27FC236}">
                  <a16:creationId xmlns:a16="http://schemas.microsoft.com/office/drawing/2014/main" id="{1FCC49C8-440B-9D48-BB52-E0F8898E086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3825" y="2459275"/>
              <a:ext cx="35350" cy="166875"/>
            </a:xfrm>
            <a:custGeom>
              <a:avLst/>
              <a:gdLst>
                <a:gd name="T0" fmla="*/ 35325 w 1414"/>
                <a:gd name="T1" fmla="*/ 25 h 6675"/>
                <a:gd name="T2" fmla="*/ 35325 w 1414"/>
                <a:gd name="T3" fmla="*/ 25 h 6675"/>
                <a:gd name="T4" fmla="*/ 20725 w 1414"/>
                <a:gd name="T5" fmla="*/ 71250 h 6675"/>
                <a:gd name="T6" fmla="*/ 25 w 1414"/>
                <a:gd name="T7" fmla="*/ 166850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" name="Google Shape;68;p3">
              <a:extLst>
                <a:ext uri="{FF2B5EF4-FFF2-40B4-BE49-F238E27FC236}">
                  <a16:creationId xmlns:a16="http://schemas.microsoft.com/office/drawing/2014/main" id="{129B83E2-ED69-0440-84D5-D367D53F5DA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1975" y="2453200"/>
              <a:ext cx="90150" cy="19500"/>
            </a:xfrm>
            <a:custGeom>
              <a:avLst/>
              <a:gdLst>
                <a:gd name="T0" fmla="*/ 25 w 3606"/>
                <a:gd name="T1" fmla="*/ 1825 h 780"/>
                <a:gd name="T2" fmla="*/ 20725 w 3606"/>
                <a:gd name="T3" fmla="*/ 19500 h 780"/>
                <a:gd name="T4" fmla="*/ 41425 w 3606"/>
                <a:gd name="T5" fmla="*/ 1825 h 780"/>
                <a:gd name="T6" fmla="*/ 41425 w 3606"/>
                <a:gd name="T7" fmla="*/ 1825 h 780"/>
                <a:gd name="T8" fmla="*/ 43250 w 3606"/>
                <a:gd name="T9" fmla="*/ 625 h 780"/>
                <a:gd name="T10" fmla="*/ 45075 w 3606"/>
                <a:gd name="T11" fmla="*/ 0 h 780"/>
                <a:gd name="T12" fmla="*/ 46900 w 3606"/>
                <a:gd name="T13" fmla="*/ 625 h 780"/>
                <a:gd name="T14" fmla="*/ 48725 w 3606"/>
                <a:gd name="T15" fmla="*/ 1825 h 780"/>
                <a:gd name="T16" fmla="*/ 69425 w 3606"/>
                <a:gd name="T17" fmla="*/ 19500 h 780"/>
                <a:gd name="T18" fmla="*/ 90125 w 3606"/>
                <a:gd name="T19" fmla="*/ 1825 h 78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" name="Google Shape;69;p3">
              <a:extLst>
                <a:ext uri="{FF2B5EF4-FFF2-40B4-BE49-F238E27FC236}">
                  <a16:creationId xmlns:a16="http://schemas.microsoft.com/office/drawing/2014/main" id="{0C17AE8F-9A8E-0C43-8BCE-D82ED34C399F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28550"/>
              <a:ext cx="102300" cy="25"/>
            </a:xfrm>
            <a:custGeom>
              <a:avLst/>
              <a:gdLst>
                <a:gd name="T0" fmla="*/ 0 w 4092"/>
                <a:gd name="T1" fmla="*/ 25 h 1"/>
                <a:gd name="T2" fmla="*/ 102300 w 4092"/>
                <a:gd name="T3" fmla="*/ 25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23" name="Google Shape;70;p3">
            <a:extLst>
              <a:ext uri="{FF2B5EF4-FFF2-40B4-BE49-F238E27FC236}">
                <a16:creationId xmlns:a16="http://schemas.microsoft.com/office/drawing/2014/main" id="{A13221CC-DD94-FD4F-B11A-7EF02A65F246}"/>
              </a:ext>
            </a:extLst>
          </p:cNvPr>
          <p:cNvGrpSpPr>
            <a:grpSpLocks/>
          </p:cNvGrpSpPr>
          <p:nvPr/>
        </p:nvGrpSpPr>
        <p:grpSpPr bwMode="auto">
          <a:xfrm>
            <a:off x="1419225" y="3633788"/>
            <a:ext cx="342900" cy="350837"/>
            <a:chOff x="3951850" y="2985350"/>
            <a:chExt cx="407950" cy="416500"/>
          </a:xfrm>
        </p:grpSpPr>
        <p:sp>
          <p:nvSpPr>
            <p:cNvPr id="24" name="Google Shape;71;p3">
              <a:extLst>
                <a:ext uri="{FF2B5EF4-FFF2-40B4-BE49-F238E27FC236}">
                  <a16:creationId xmlns:a16="http://schemas.microsoft.com/office/drawing/2014/main" id="{82446C50-89B5-B842-9574-06E84E2A9C6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1850" y="2985350"/>
              <a:ext cx="314800" cy="314825"/>
            </a:xfrm>
            <a:custGeom>
              <a:avLst/>
              <a:gdLst>
                <a:gd name="T0" fmla="*/ 157100 w 12592"/>
                <a:gd name="T1" fmla="*/ 25 h 12593"/>
                <a:gd name="T2" fmla="*/ 141275 w 12592"/>
                <a:gd name="T3" fmla="*/ 1225 h 12593"/>
                <a:gd name="T4" fmla="*/ 125425 w 12592"/>
                <a:gd name="T5" fmla="*/ 3675 h 12593"/>
                <a:gd name="T6" fmla="*/ 110825 w 12592"/>
                <a:gd name="T7" fmla="*/ 7325 h 12593"/>
                <a:gd name="T8" fmla="*/ 96200 w 12592"/>
                <a:gd name="T9" fmla="*/ 12800 h 12593"/>
                <a:gd name="T10" fmla="*/ 82200 w 12592"/>
                <a:gd name="T11" fmla="*/ 19500 h 12593"/>
                <a:gd name="T12" fmla="*/ 69425 w 12592"/>
                <a:gd name="T13" fmla="*/ 26800 h 12593"/>
                <a:gd name="T14" fmla="*/ 46275 w 12592"/>
                <a:gd name="T15" fmla="*/ 46300 h 12593"/>
                <a:gd name="T16" fmla="*/ 26800 w 12592"/>
                <a:gd name="T17" fmla="*/ 69425 h 12593"/>
                <a:gd name="T18" fmla="*/ 18875 w 12592"/>
                <a:gd name="T19" fmla="*/ 82825 h 12593"/>
                <a:gd name="T20" fmla="*/ 12175 w 12592"/>
                <a:gd name="T21" fmla="*/ 96225 h 12593"/>
                <a:gd name="T22" fmla="*/ 7300 w 12592"/>
                <a:gd name="T23" fmla="*/ 110825 h 12593"/>
                <a:gd name="T24" fmla="*/ 3050 w 12592"/>
                <a:gd name="T25" fmla="*/ 126050 h 12593"/>
                <a:gd name="T26" fmla="*/ 625 w 12592"/>
                <a:gd name="T27" fmla="*/ 141275 h 12593"/>
                <a:gd name="T28" fmla="*/ 0 w 12592"/>
                <a:gd name="T29" fmla="*/ 157700 h 12593"/>
                <a:gd name="T30" fmla="*/ 0 w 12592"/>
                <a:gd name="T31" fmla="*/ 165625 h 12593"/>
                <a:gd name="T32" fmla="*/ 1825 w 12592"/>
                <a:gd name="T33" fmla="*/ 181450 h 12593"/>
                <a:gd name="T34" fmla="*/ 4875 w 12592"/>
                <a:gd name="T35" fmla="*/ 196675 h 12593"/>
                <a:gd name="T36" fmla="*/ 9750 w 12592"/>
                <a:gd name="T37" fmla="*/ 211900 h 12593"/>
                <a:gd name="T38" fmla="*/ 15225 w 12592"/>
                <a:gd name="T39" fmla="*/ 225900 h 12593"/>
                <a:gd name="T40" fmla="*/ 22525 w 12592"/>
                <a:gd name="T41" fmla="*/ 239300 h 12593"/>
                <a:gd name="T42" fmla="*/ 35925 w 12592"/>
                <a:gd name="T43" fmla="*/ 257575 h 12593"/>
                <a:gd name="T44" fmla="*/ 57250 w 12592"/>
                <a:gd name="T45" fmla="*/ 278875 h 12593"/>
                <a:gd name="T46" fmla="*/ 75500 w 12592"/>
                <a:gd name="T47" fmla="*/ 292275 h 12593"/>
                <a:gd name="T48" fmla="*/ 88900 w 12592"/>
                <a:gd name="T49" fmla="*/ 299575 h 12593"/>
                <a:gd name="T50" fmla="*/ 103525 w 12592"/>
                <a:gd name="T51" fmla="*/ 305050 h 12593"/>
                <a:gd name="T52" fmla="*/ 118125 w 12592"/>
                <a:gd name="T53" fmla="*/ 309925 h 12593"/>
                <a:gd name="T54" fmla="*/ 133350 w 12592"/>
                <a:gd name="T55" fmla="*/ 312975 h 12593"/>
                <a:gd name="T56" fmla="*/ 149175 w 12592"/>
                <a:gd name="T57" fmla="*/ 314800 h 12593"/>
                <a:gd name="T58" fmla="*/ 157100 w 12592"/>
                <a:gd name="T59" fmla="*/ 314800 h 12593"/>
                <a:gd name="T60" fmla="*/ 173525 w 12592"/>
                <a:gd name="T61" fmla="*/ 314200 h 12593"/>
                <a:gd name="T62" fmla="*/ 188750 w 12592"/>
                <a:gd name="T63" fmla="*/ 311750 h 12593"/>
                <a:gd name="T64" fmla="*/ 203975 w 12592"/>
                <a:gd name="T65" fmla="*/ 307500 h 12593"/>
                <a:gd name="T66" fmla="*/ 218600 w 12592"/>
                <a:gd name="T67" fmla="*/ 302625 h 12593"/>
                <a:gd name="T68" fmla="*/ 231975 w 12592"/>
                <a:gd name="T69" fmla="*/ 295925 h 12593"/>
                <a:gd name="T70" fmla="*/ 245375 w 12592"/>
                <a:gd name="T71" fmla="*/ 288000 h 12593"/>
                <a:gd name="T72" fmla="*/ 268525 w 12592"/>
                <a:gd name="T73" fmla="*/ 268525 h 12593"/>
                <a:gd name="T74" fmla="*/ 288000 w 12592"/>
                <a:gd name="T75" fmla="*/ 245400 h 12593"/>
                <a:gd name="T76" fmla="*/ 295300 w 12592"/>
                <a:gd name="T77" fmla="*/ 232600 h 12593"/>
                <a:gd name="T78" fmla="*/ 302000 w 12592"/>
                <a:gd name="T79" fmla="*/ 218600 h 12593"/>
                <a:gd name="T80" fmla="*/ 307475 w 12592"/>
                <a:gd name="T81" fmla="*/ 204600 h 12593"/>
                <a:gd name="T82" fmla="*/ 311150 w 12592"/>
                <a:gd name="T83" fmla="*/ 189375 h 12593"/>
                <a:gd name="T84" fmla="*/ 313575 w 12592"/>
                <a:gd name="T85" fmla="*/ 173550 h 12593"/>
                <a:gd name="T86" fmla="*/ 314800 w 12592"/>
                <a:gd name="T87" fmla="*/ 157700 h 12593"/>
                <a:gd name="T88" fmla="*/ 314175 w 12592"/>
                <a:gd name="T89" fmla="*/ 149200 h 12593"/>
                <a:gd name="T90" fmla="*/ 312975 w 12592"/>
                <a:gd name="T91" fmla="*/ 133350 h 12593"/>
                <a:gd name="T92" fmla="*/ 309925 w 12592"/>
                <a:gd name="T93" fmla="*/ 118125 h 12593"/>
                <a:gd name="T94" fmla="*/ 305050 w 12592"/>
                <a:gd name="T95" fmla="*/ 103525 h 12593"/>
                <a:gd name="T96" fmla="*/ 298950 w 12592"/>
                <a:gd name="T97" fmla="*/ 89525 h 12593"/>
                <a:gd name="T98" fmla="*/ 291650 w 12592"/>
                <a:gd name="T99" fmla="*/ 76125 h 12593"/>
                <a:gd name="T100" fmla="*/ 278875 w 12592"/>
                <a:gd name="T101" fmla="*/ 57250 h 12593"/>
                <a:gd name="T102" fmla="*/ 257550 w 12592"/>
                <a:gd name="T103" fmla="*/ 35925 h 12593"/>
                <a:gd name="T104" fmla="*/ 238675 w 12592"/>
                <a:gd name="T105" fmla="*/ 23150 h 12593"/>
                <a:gd name="T106" fmla="*/ 225300 w 12592"/>
                <a:gd name="T107" fmla="*/ 15850 h 12593"/>
                <a:gd name="T108" fmla="*/ 211275 w 12592"/>
                <a:gd name="T109" fmla="*/ 9750 h 12593"/>
                <a:gd name="T110" fmla="*/ 196675 w 12592"/>
                <a:gd name="T111" fmla="*/ 5500 h 12593"/>
                <a:gd name="T112" fmla="*/ 181450 w 12592"/>
                <a:gd name="T113" fmla="*/ 1850 h 12593"/>
                <a:gd name="T114" fmla="*/ 165625 w 12592"/>
                <a:gd name="T115" fmla="*/ 625 h 12593"/>
                <a:gd name="T116" fmla="*/ 157100 w 12592"/>
                <a:gd name="T117" fmla="*/ 25 h 1259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" name="Google Shape;72;p3">
              <a:extLst>
                <a:ext uri="{FF2B5EF4-FFF2-40B4-BE49-F238E27FC236}">
                  <a16:creationId xmlns:a16="http://schemas.microsoft.com/office/drawing/2014/main" id="{10B58278-DA7D-8043-A110-77936901EE6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8375" y="3021875"/>
              <a:ext cx="241750" cy="241750"/>
            </a:xfrm>
            <a:custGeom>
              <a:avLst/>
              <a:gdLst>
                <a:gd name="T0" fmla="*/ 120575 w 9670"/>
                <a:gd name="T1" fmla="*/ 25 h 9670"/>
                <a:gd name="T2" fmla="*/ 96225 w 9670"/>
                <a:gd name="T3" fmla="*/ 2450 h 9670"/>
                <a:gd name="T4" fmla="*/ 73675 w 9670"/>
                <a:gd name="T5" fmla="*/ 9775 h 9670"/>
                <a:gd name="T6" fmla="*/ 53600 w 9670"/>
                <a:gd name="T7" fmla="*/ 20725 h 9670"/>
                <a:gd name="T8" fmla="*/ 35325 w 9670"/>
                <a:gd name="T9" fmla="*/ 35950 h 9670"/>
                <a:gd name="T10" fmla="*/ 20725 w 9670"/>
                <a:gd name="T11" fmla="*/ 53600 h 9670"/>
                <a:gd name="T12" fmla="*/ 9750 w 9670"/>
                <a:gd name="T13" fmla="*/ 74300 h 9670"/>
                <a:gd name="T14" fmla="*/ 2450 w 9670"/>
                <a:gd name="T15" fmla="*/ 96825 h 9670"/>
                <a:gd name="T16" fmla="*/ 25 w 9670"/>
                <a:gd name="T17" fmla="*/ 121175 h 9670"/>
                <a:gd name="T18" fmla="*/ 625 w 9670"/>
                <a:gd name="T19" fmla="*/ 133375 h 9670"/>
                <a:gd name="T20" fmla="*/ 5500 w 9670"/>
                <a:gd name="T21" fmla="*/ 157100 h 9670"/>
                <a:gd name="T22" fmla="*/ 14625 w 9670"/>
                <a:gd name="T23" fmla="*/ 178425 h 9670"/>
                <a:gd name="T24" fmla="*/ 27400 w 9670"/>
                <a:gd name="T25" fmla="*/ 197900 h 9670"/>
                <a:gd name="T26" fmla="*/ 43850 w 9670"/>
                <a:gd name="T27" fmla="*/ 214350 h 9670"/>
                <a:gd name="T28" fmla="*/ 63325 w 9670"/>
                <a:gd name="T29" fmla="*/ 227125 h 9670"/>
                <a:gd name="T30" fmla="*/ 84650 w 9670"/>
                <a:gd name="T31" fmla="*/ 236275 h 9670"/>
                <a:gd name="T32" fmla="*/ 108400 w 9670"/>
                <a:gd name="T33" fmla="*/ 241125 h 9670"/>
                <a:gd name="T34" fmla="*/ 120575 w 9670"/>
                <a:gd name="T35" fmla="*/ 241750 h 9670"/>
                <a:gd name="T36" fmla="*/ 144925 w 9670"/>
                <a:gd name="T37" fmla="*/ 239300 h 9670"/>
                <a:gd name="T38" fmla="*/ 167450 w 9670"/>
                <a:gd name="T39" fmla="*/ 232000 h 9670"/>
                <a:gd name="T40" fmla="*/ 188150 w 9670"/>
                <a:gd name="T41" fmla="*/ 221050 h 9670"/>
                <a:gd name="T42" fmla="*/ 205800 w 9670"/>
                <a:gd name="T43" fmla="*/ 206425 h 9670"/>
                <a:gd name="T44" fmla="*/ 221025 w 9670"/>
                <a:gd name="T45" fmla="*/ 188175 h 9670"/>
                <a:gd name="T46" fmla="*/ 232000 w 9670"/>
                <a:gd name="T47" fmla="*/ 168075 h 9670"/>
                <a:gd name="T48" fmla="*/ 239300 w 9670"/>
                <a:gd name="T49" fmla="*/ 145550 h 9670"/>
                <a:gd name="T50" fmla="*/ 241725 w 9670"/>
                <a:gd name="T51" fmla="*/ 121175 h 9670"/>
                <a:gd name="T52" fmla="*/ 241125 w 9670"/>
                <a:gd name="T53" fmla="*/ 108400 h 9670"/>
                <a:gd name="T54" fmla="*/ 236250 w 9670"/>
                <a:gd name="T55" fmla="*/ 85275 h 9670"/>
                <a:gd name="T56" fmla="*/ 227125 w 9670"/>
                <a:gd name="T57" fmla="*/ 63350 h 9670"/>
                <a:gd name="T58" fmla="*/ 213725 w 9670"/>
                <a:gd name="T59" fmla="*/ 44475 h 9670"/>
                <a:gd name="T60" fmla="*/ 197300 w 9670"/>
                <a:gd name="T61" fmla="*/ 28025 h 9670"/>
                <a:gd name="T62" fmla="*/ 178400 w 9670"/>
                <a:gd name="T63" fmla="*/ 14625 h 9670"/>
                <a:gd name="T64" fmla="*/ 156500 w 9670"/>
                <a:gd name="T65" fmla="*/ 5500 h 9670"/>
                <a:gd name="T66" fmla="*/ 133350 w 9670"/>
                <a:gd name="T67" fmla="*/ 625 h 9670"/>
                <a:gd name="T68" fmla="*/ 120575 w 9670"/>
                <a:gd name="T69" fmla="*/ 25 h 967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" name="Google Shape;73;p3">
              <a:extLst>
                <a:ext uri="{FF2B5EF4-FFF2-40B4-BE49-F238E27FC236}">
                  <a16:creationId xmlns:a16="http://schemas.microsoft.com/office/drawing/2014/main" id="{9296A2D0-A145-B949-A35D-78D4350A610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4300" y="3058425"/>
              <a:ext cx="84650" cy="84650"/>
            </a:xfrm>
            <a:custGeom>
              <a:avLst/>
              <a:gdLst>
                <a:gd name="T0" fmla="*/ 0 w 3386"/>
                <a:gd name="T1" fmla="*/ 84625 h 3386"/>
                <a:gd name="T2" fmla="*/ 0 w 3386"/>
                <a:gd name="T3" fmla="*/ 84625 h 3386"/>
                <a:gd name="T4" fmla="*/ 625 w 3386"/>
                <a:gd name="T5" fmla="*/ 75500 h 3386"/>
                <a:gd name="T6" fmla="*/ 1850 w 3386"/>
                <a:gd name="T7" fmla="*/ 67600 h 3386"/>
                <a:gd name="T8" fmla="*/ 3675 w 3386"/>
                <a:gd name="T9" fmla="*/ 59075 h 3386"/>
                <a:gd name="T10" fmla="*/ 6700 w 3386"/>
                <a:gd name="T11" fmla="*/ 51750 h 3386"/>
                <a:gd name="T12" fmla="*/ 10350 w 3386"/>
                <a:gd name="T13" fmla="*/ 43850 h 3386"/>
                <a:gd name="T14" fmla="*/ 14625 w 3386"/>
                <a:gd name="T15" fmla="*/ 37150 h 3386"/>
                <a:gd name="T16" fmla="*/ 19500 w 3386"/>
                <a:gd name="T17" fmla="*/ 30450 h 3386"/>
                <a:gd name="T18" fmla="*/ 24975 w 3386"/>
                <a:gd name="T19" fmla="*/ 24350 h 3386"/>
                <a:gd name="T20" fmla="*/ 31075 w 3386"/>
                <a:gd name="T21" fmla="*/ 18875 h 3386"/>
                <a:gd name="T22" fmla="*/ 37750 w 3386"/>
                <a:gd name="T23" fmla="*/ 14000 h 3386"/>
                <a:gd name="T24" fmla="*/ 44450 w 3386"/>
                <a:gd name="T25" fmla="*/ 9750 h 3386"/>
                <a:gd name="T26" fmla="*/ 51775 w 3386"/>
                <a:gd name="T27" fmla="*/ 6100 h 3386"/>
                <a:gd name="T28" fmla="*/ 59675 w 3386"/>
                <a:gd name="T29" fmla="*/ 3650 h 3386"/>
                <a:gd name="T30" fmla="*/ 67600 w 3386"/>
                <a:gd name="T31" fmla="*/ 1225 h 3386"/>
                <a:gd name="T32" fmla="*/ 76125 w 3386"/>
                <a:gd name="T33" fmla="*/ 0 h 3386"/>
                <a:gd name="T34" fmla="*/ 84650 w 3386"/>
                <a:gd name="T35" fmla="*/ 0 h 338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" name="Google Shape;74;p3">
              <a:extLst>
                <a:ext uri="{FF2B5EF4-FFF2-40B4-BE49-F238E27FC236}">
                  <a16:creationId xmlns:a16="http://schemas.microsoft.com/office/drawing/2014/main" id="{D21B4EB4-E4E8-3749-893D-BA810C641DB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5750" y="3248375"/>
              <a:ext cx="154050" cy="153475"/>
            </a:xfrm>
            <a:custGeom>
              <a:avLst/>
              <a:gdLst>
                <a:gd name="T0" fmla="*/ 0 w 6162"/>
                <a:gd name="T1" fmla="*/ 25600 h 6139"/>
                <a:gd name="T2" fmla="*/ 124225 w 6162"/>
                <a:gd name="T3" fmla="*/ 149800 h 6139"/>
                <a:gd name="T4" fmla="*/ 124225 w 6162"/>
                <a:gd name="T5" fmla="*/ 149800 h 6139"/>
                <a:gd name="T6" fmla="*/ 126050 w 6162"/>
                <a:gd name="T7" fmla="*/ 151025 h 6139"/>
                <a:gd name="T8" fmla="*/ 127875 w 6162"/>
                <a:gd name="T9" fmla="*/ 152250 h 6139"/>
                <a:gd name="T10" fmla="*/ 130300 w 6162"/>
                <a:gd name="T11" fmla="*/ 152850 h 6139"/>
                <a:gd name="T12" fmla="*/ 132750 w 6162"/>
                <a:gd name="T13" fmla="*/ 153450 h 6139"/>
                <a:gd name="T14" fmla="*/ 135175 w 6162"/>
                <a:gd name="T15" fmla="*/ 152850 h 6139"/>
                <a:gd name="T16" fmla="*/ 137000 w 6162"/>
                <a:gd name="T17" fmla="*/ 152250 h 6139"/>
                <a:gd name="T18" fmla="*/ 139425 w 6162"/>
                <a:gd name="T19" fmla="*/ 151025 h 6139"/>
                <a:gd name="T20" fmla="*/ 141275 w 6162"/>
                <a:gd name="T21" fmla="*/ 149800 h 6139"/>
                <a:gd name="T22" fmla="*/ 150400 w 6162"/>
                <a:gd name="T23" fmla="*/ 140675 h 6139"/>
                <a:gd name="T24" fmla="*/ 150400 w 6162"/>
                <a:gd name="T25" fmla="*/ 140675 h 6139"/>
                <a:gd name="T26" fmla="*/ 152225 w 6162"/>
                <a:gd name="T27" fmla="*/ 138850 h 6139"/>
                <a:gd name="T28" fmla="*/ 153450 w 6162"/>
                <a:gd name="T29" fmla="*/ 136400 h 6139"/>
                <a:gd name="T30" fmla="*/ 154050 w 6162"/>
                <a:gd name="T31" fmla="*/ 133975 h 6139"/>
                <a:gd name="T32" fmla="*/ 154050 w 6162"/>
                <a:gd name="T33" fmla="*/ 132150 h 6139"/>
                <a:gd name="T34" fmla="*/ 154050 w 6162"/>
                <a:gd name="T35" fmla="*/ 129700 h 6139"/>
                <a:gd name="T36" fmla="*/ 153450 w 6162"/>
                <a:gd name="T37" fmla="*/ 127275 h 6139"/>
                <a:gd name="T38" fmla="*/ 152225 w 6162"/>
                <a:gd name="T39" fmla="*/ 125450 h 6139"/>
                <a:gd name="T40" fmla="*/ 150400 w 6162"/>
                <a:gd name="T41" fmla="*/ 123025 h 6139"/>
                <a:gd name="T42" fmla="*/ 26800 w 6162"/>
                <a:gd name="T43" fmla="*/ 25 h 613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28" name="Google Shape;75;p3">
            <a:extLst>
              <a:ext uri="{FF2B5EF4-FFF2-40B4-BE49-F238E27FC236}">
                <a16:creationId xmlns:a16="http://schemas.microsoft.com/office/drawing/2014/main" id="{C4815A2C-74C4-3D4F-8198-AC4F91221E59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733425" y="3935413"/>
            <a:ext cx="819150" cy="711200"/>
          </a:xfrm>
          <a:prstGeom prst="hexagon">
            <a:avLst>
              <a:gd name="adj" fmla="val 28608"/>
              <a:gd name="vf" fmla="val 115470"/>
            </a:avLst>
          </a:prstGeom>
          <a:noFill/>
          <a:ln w="9525">
            <a:solidFill>
              <a:srgbClr val="184769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29" name="Google Shape;76;p3">
            <a:extLst>
              <a:ext uri="{FF2B5EF4-FFF2-40B4-BE49-F238E27FC236}">
                <a16:creationId xmlns:a16="http://schemas.microsoft.com/office/drawing/2014/main" id="{91900D5D-34C1-9C49-A5D4-4639F7BA87F0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738188" y="101600"/>
            <a:ext cx="428625" cy="369888"/>
          </a:xfrm>
          <a:prstGeom prst="hexagon">
            <a:avLst>
              <a:gd name="adj" fmla="val 28766"/>
              <a:gd name="vf" fmla="val 115470"/>
            </a:avLst>
          </a:prstGeom>
          <a:solidFill>
            <a:srgbClr val="329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0" name="Google Shape;77;p3">
            <a:extLst>
              <a:ext uri="{FF2B5EF4-FFF2-40B4-BE49-F238E27FC236}">
                <a16:creationId xmlns:a16="http://schemas.microsoft.com/office/drawing/2014/main" id="{EA3D30AE-2B93-6D4D-BA50-34DE83FC8AEE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-292100" y="4148138"/>
            <a:ext cx="1182688" cy="1023937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1" name="Google Shape;78;p3">
            <a:extLst>
              <a:ext uri="{FF2B5EF4-FFF2-40B4-BE49-F238E27FC236}">
                <a16:creationId xmlns:a16="http://schemas.microsoft.com/office/drawing/2014/main" id="{358FBDEE-E0BC-844D-8145-CBD6CAF5934A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420688" y="-65088"/>
            <a:ext cx="358775" cy="311151"/>
          </a:xfrm>
          <a:prstGeom prst="hexagon">
            <a:avLst>
              <a:gd name="adj" fmla="val 28618"/>
              <a:gd name="vf" fmla="val 115470"/>
            </a:avLst>
          </a:prstGeom>
          <a:noFill/>
          <a:ln w="19050">
            <a:solidFill>
              <a:srgbClr val="00E1C6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2" name="Google Shape;79;p3">
            <a:extLst>
              <a:ext uri="{FF2B5EF4-FFF2-40B4-BE49-F238E27FC236}">
                <a16:creationId xmlns:a16="http://schemas.microsoft.com/office/drawing/2014/main" id="{50E75B8A-3FBD-E040-BD5D-7DDD724E61E1}"/>
              </a:ext>
            </a:extLst>
          </p:cNvPr>
          <p:cNvSpPr>
            <a:spLocks/>
          </p:cNvSpPr>
          <p:nvPr/>
        </p:nvSpPr>
        <p:spPr bwMode="auto">
          <a:xfrm>
            <a:off x="1019175" y="4167188"/>
            <a:ext cx="247650" cy="247650"/>
          </a:xfrm>
          <a:custGeom>
            <a:avLst/>
            <a:gdLst>
              <a:gd name="T0" fmla="*/ 139121 w 17000"/>
              <a:gd name="T1" fmla="*/ 86464 h 16999"/>
              <a:gd name="T2" fmla="*/ 152290 w 17000"/>
              <a:gd name="T3" fmla="*/ 95365 h 16999"/>
              <a:gd name="T4" fmla="*/ 161176 w 17000"/>
              <a:gd name="T5" fmla="*/ 108521 h 16999"/>
              <a:gd name="T6" fmla="*/ 164032 w 17000"/>
              <a:gd name="T7" fmla="*/ 123818 h 16999"/>
              <a:gd name="T8" fmla="*/ 161176 w 17000"/>
              <a:gd name="T9" fmla="*/ 139129 h 16999"/>
              <a:gd name="T10" fmla="*/ 152290 w 17000"/>
              <a:gd name="T11" fmla="*/ 152285 h 16999"/>
              <a:gd name="T12" fmla="*/ 139121 w 17000"/>
              <a:gd name="T13" fmla="*/ 161186 h 16999"/>
              <a:gd name="T14" fmla="*/ 119906 w 17000"/>
              <a:gd name="T15" fmla="*/ 164027 h 16999"/>
              <a:gd name="T16" fmla="*/ 104974 w 17000"/>
              <a:gd name="T17" fmla="*/ 159409 h 16999"/>
              <a:gd name="T18" fmla="*/ 92519 w 17000"/>
              <a:gd name="T19" fmla="*/ 149080 h 16999"/>
              <a:gd name="T20" fmla="*/ 85396 w 17000"/>
              <a:gd name="T21" fmla="*/ 135210 h 16999"/>
              <a:gd name="T22" fmla="*/ 83618 w 17000"/>
              <a:gd name="T23" fmla="*/ 119913 h 16999"/>
              <a:gd name="T24" fmla="*/ 88251 w 17000"/>
              <a:gd name="T25" fmla="*/ 104966 h 16999"/>
              <a:gd name="T26" fmla="*/ 98565 w 17000"/>
              <a:gd name="T27" fmla="*/ 92510 h 16999"/>
              <a:gd name="T28" fmla="*/ 112448 w 17000"/>
              <a:gd name="T29" fmla="*/ 85401 h 16999"/>
              <a:gd name="T30" fmla="*/ 115288 w 17000"/>
              <a:gd name="T31" fmla="*/ 0 h 16999"/>
              <a:gd name="T32" fmla="*/ 106752 w 17000"/>
              <a:gd name="T33" fmla="*/ 3555 h 16999"/>
              <a:gd name="T34" fmla="*/ 102483 w 17000"/>
              <a:gd name="T35" fmla="*/ 11393 h 16999"/>
              <a:gd name="T36" fmla="*/ 84332 w 17000"/>
              <a:gd name="T37" fmla="*/ 42700 h 16999"/>
              <a:gd name="T38" fmla="*/ 55153 w 17000"/>
              <a:gd name="T39" fmla="*/ 27403 h 16999"/>
              <a:gd name="T40" fmla="*/ 46267 w 17000"/>
              <a:gd name="T41" fmla="*/ 27753 h 16999"/>
              <a:gd name="T42" fmla="*/ 28829 w 17000"/>
              <a:gd name="T43" fmla="*/ 44128 h 16999"/>
              <a:gd name="T44" fmla="*/ 26702 w 17000"/>
              <a:gd name="T45" fmla="*/ 53015 h 16999"/>
              <a:gd name="T46" fmla="*/ 45203 w 17000"/>
              <a:gd name="T47" fmla="*/ 79355 h 16999"/>
              <a:gd name="T48" fmla="*/ 37016 w 17000"/>
              <a:gd name="T49" fmla="*/ 99634 h 16999"/>
              <a:gd name="T50" fmla="*/ 4997 w 17000"/>
              <a:gd name="T51" fmla="*/ 105316 h 16999"/>
              <a:gd name="T52" fmla="*/ 364 w 17000"/>
              <a:gd name="T53" fmla="*/ 112789 h 16999"/>
              <a:gd name="T54" fmla="*/ 1078 w 17000"/>
              <a:gd name="T55" fmla="*/ 136988 h 16999"/>
              <a:gd name="T56" fmla="*/ 7124 w 17000"/>
              <a:gd name="T57" fmla="*/ 143747 h 16999"/>
              <a:gd name="T58" fmla="*/ 38444 w 17000"/>
              <a:gd name="T59" fmla="*/ 152998 h 16999"/>
              <a:gd name="T60" fmla="*/ 29543 w 17000"/>
              <a:gd name="T61" fmla="*/ 188225 h 16999"/>
              <a:gd name="T62" fmla="*/ 26702 w 17000"/>
              <a:gd name="T63" fmla="*/ 196762 h 16999"/>
              <a:gd name="T64" fmla="*/ 30257 w 17000"/>
              <a:gd name="T65" fmla="*/ 205299 h 16999"/>
              <a:gd name="T66" fmla="*/ 48394 w 17000"/>
              <a:gd name="T67" fmla="*/ 220596 h 16999"/>
              <a:gd name="T68" fmla="*/ 57295 w 17000"/>
              <a:gd name="T69" fmla="*/ 219533 h 16999"/>
              <a:gd name="T70" fmla="*/ 89314 w 17000"/>
              <a:gd name="T71" fmla="*/ 207077 h 16999"/>
              <a:gd name="T72" fmla="*/ 103197 w 17000"/>
              <a:gd name="T73" fmla="*/ 238399 h 16999"/>
              <a:gd name="T74" fmla="*/ 108879 w 17000"/>
              <a:gd name="T75" fmla="*/ 245508 h 16999"/>
              <a:gd name="T76" fmla="*/ 132362 w 17000"/>
              <a:gd name="T77" fmla="*/ 247650 h 16999"/>
              <a:gd name="T78" fmla="*/ 140898 w 17000"/>
              <a:gd name="T79" fmla="*/ 244081 h 16999"/>
              <a:gd name="T80" fmla="*/ 145167 w 17000"/>
              <a:gd name="T81" fmla="*/ 236257 h 16999"/>
              <a:gd name="T82" fmla="*/ 163318 w 17000"/>
              <a:gd name="T83" fmla="*/ 204950 h 16999"/>
              <a:gd name="T84" fmla="*/ 192497 w 17000"/>
              <a:gd name="T85" fmla="*/ 220247 h 16999"/>
              <a:gd name="T86" fmla="*/ 201383 w 17000"/>
              <a:gd name="T87" fmla="*/ 219897 h 16999"/>
              <a:gd name="T88" fmla="*/ 218821 w 17000"/>
              <a:gd name="T89" fmla="*/ 203522 h 16999"/>
              <a:gd name="T90" fmla="*/ 220962 w 17000"/>
              <a:gd name="T91" fmla="*/ 194635 h 16999"/>
              <a:gd name="T92" fmla="*/ 202461 w 17000"/>
              <a:gd name="T93" fmla="*/ 168295 h 16999"/>
              <a:gd name="T94" fmla="*/ 210634 w 17000"/>
              <a:gd name="T95" fmla="*/ 148016 h 16999"/>
              <a:gd name="T96" fmla="*/ 242653 w 17000"/>
              <a:gd name="T97" fmla="*/ 142320 h 16999"/>
              <a:gd name="T98" fmla="*/ 247286 w 17000"/>
              <a:gd name="T99" fmla="*/ 134861 h 16999"/>
              <a:gd name="T100" fmla="*/ 246572 w 17000"/>
              <a:gd name="T101" fmla="*/ 110662 h 16999"/>
              <a:gd name="T102" fmla="*/ 240526 w 17000"/>
              <a:gd name="T103" fmla="*/ 103903 h 16999"/>
              <a:gd name="T104" fmla="*/ 209221 w 17000"/>
              <a:gd name="T105" fmla="*/ 94652 h 16999"/>
              <a:gd name="T106" fmla="*/ 218471 w 17000"/>
              <a:gd name="T107" fmla="*/ 59425 h 16999"/>
              <a:gd name="T108" fmla="*/ 220962 w 17000"/>
              <a:gd name="T109" fmla="*/ 50888 h 16999"/>
              <a:gd name="T110" fmla="*/ 217393 w 17000"/>
              <a:gd name="T111" fmla="*/ 42351 h 16999"/>
              <a:gd name="T112" fmla="*/ 199256 w 17000"/>
              <a:gd name="T113" fmla="*/ 27039 h 16999"/>
              <a:gd name="T114" fmla="*/ 190355 w 17000"/>
              <a:gd name="T115" fmla="*/ 28117 h 16999"/>
              <a:gd name="T116" fmla="*/ 158336 w 17000"/>
              <a:gd name="T117" fmla="*/ 40559 h 16999"/>
              <a:gd name="T118" fmla="*/ 144467 w 17000"/>
              <a:gd name="T119" fmla="*/ 9251 h 16999"/>
              <a:gd name="T120" fmla="*/ 138771 w 17000"/>
              <a:gd name="T121" fmla="*/ 2142 h 16999"/>
              <a:gd name="T122" fmla="*/ 115288 w 17000"/>
              <a:gd name="T123" fmla="*/ 0 h 16999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7000" h="16999" extrusionOk="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lnTo>
                  <a:pt x="8769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lnTo>
                  <a:pt x="7914" y="0"/>
                </a:lnTo>
                <a:close/>
              </a:path>
            </a:pathLst>
          </a:cu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33" name="Google Shape;80;p3">
            <a:extLst>
              <a:ext uri="{FF2B5EF4-FFF2-40B4-BE49-F238E27FC236}">
                <a16:creationId xmlns:a16="http://schemas.microsoft.com/office/drawing/2014/main" id="{BE3FC6EC-8EB1-D242-92B5-AD2D68072BBA}"/>
              </a:ext>
            </a:extLst>
          </p:cNvPr>
          <p:cNvGrpSpPr>
            <a:grpSpLocks/>
          </p:cNvGrpSpPr>
          <p:nvPr/>
        </p:nvGrpSpPr>
        <p:grpSpPr bwMode="auto">
          <a:xfrm>
            <a:off x="-50800" y="1452563"/>
            <a:ext cx="625475" cy="600075"/>
            <a:chOff x="5241175" y="4959100"/>
            <a:chExt cx="539775" cy="517775"/>
          </a:xfrm>
        </p:grpSpPr>
        <p:sp>
          <p:nvSpPr>
            <p:cNvPr id="34" name="Google Shape;81;p3">
              <a:extLst>
                <a:ext uri="{FF2B5EF4-FFF2-40B4-BE49-F238E27FC236}">
                  <a16:creationId xmlns:a16="http://schemas.microsoft.com/office/drawing/2014/main" id="{8885B91F-6792-CF45-8920-A387A63E6949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5150" y="4959100"/>
              <a:ext cx="161225" cy="178300"/>
            </a:xfrm>
            <a:custGeom>
              <a:avLst/>
              <a:gdLst>
                <a:gd name="T0" fmla="*/ 116025 w 6449"/>
                <a:gd name="T1" fmla="*/ 0 h 7132"/>
                <a:gd name="T2" fmla="*/ 111750 w 6449"/>
                <a:gd name="T3" fmla="*/ 625 h 7132"/>
                <a:gd name="T4" fmla="*/ 107475 w 6449"/>
                <a:gd name="T5" fmla="*/ 1225 h 7132"/>
                <a:gd name="T6" fmla="*/ 103200 w 6449"/>
                <a:gd name="T7" fmla="*/ 2450 h 7132"/>
                <a:gd name="T8" fmla="*/ 98925 w 6449"/>
                <a:gd name="T9" fmla="*/ 3675 h 7132"/>
                <a:gd name="T10" fmla="*/ 94650 w 6449"/>
                <a:gd name="T11" fmla="*/ 5500 h 7132"/>
                <a:gd name="T12" fmla="*/ 91000 w 6449"/>
                <a:gd name="T13" fmla="*/ 7950 h 7132"/>
                <a:gd name="T14" fmla="*/ 87925 w 6449"/>
                <a:gd name="T15" fmla="*/ 10375 h 7132"/>
                <a:gd name="T16" fmla="*/ 84875 w 6449"/>
                <a:gd name="T17" fmla="*/ 13450 h 7132"/>
                <a:gd name="T18" fmla="*/ 81825 w 6449"/>
                <a:gd name="T19" fmla="*/ 16500 h 7132"/>
                <a:gd name="T20" fmla="*/ 79375 w 6449"/>
                <a:gd name="T21" fmla="*/ 20150 h 7132"/>
                <a:gd name="T22" fmla="*/ 76950 w 6449"/>
                <a:gd name="T23" fmla="*/ 23825 h 7132"/>
                <a:gd name="T24" fmla="*/ 75125 w 6449"/>
                <a:gd name="T25" fmla="*/ 27475 h 7132"/>
                <a:gd name="T26" fmla="*/ 73275 w 6449"/>
                <a:gd name="T27" fmla="*/ 31750 h 7132"/>
                <a:gd name="T28" fmla="*/ 72675 w 6449"/>
                <a:gd name="T29" fmla="*/ 36025 h 7132"/>
                <a:gd name="T30" fmla="*/ 72050 w 6449"/>
                <a:gd name="T31" fmla="*/ 40300 h 7132"/>
                <a:gd name="T32" fmla="*/ 71450 w 6449"/>
                <a:gd name="T33" fmla="*/ 45200 h 7132"/>
                <a:gd name="T34" fmla="*/ 72050 w 6449"/>
                <a:gd name="T35" fmla="*/ 51900 h 7132"/>
                <a:gd name="T36" fmla="*/ 73900 w 6449"/>
                <a:gd name="T37" fmla="*/ 58625 h 7132"/>
                <a:gd name="T38" fmla="*/ 76325 w 6449"/>
                <a:gd name="T39" fmla="*/ 64725 h 7132"/>
                <a:gd name="T40" fmla="*/ 79375 w 6449"/>
                <a:gd name="T41" fmla="*/ 70225 h 7132"/>
                <a:gd name="T42" fmla="*/ 0 w 6449"/>
                <a:gd name="T43" fmla="*/ 163650 h 7132"/>
                <a:gd name="T44" fmla="*/ 9175 w 6449"/>
                <a:gd name="T45" fmla="*/ 170350 h 7132"/>
                <a:gd name="T46" fmla="*/ 17725 w 6449"/>
                <a:gd name="T47" fmla="*/ 178300 h 7132"/>
                <a:gd name="T48" fmla="*/ 97100 w 6449"/>
                <a:gd name="T49" fmla="*/ 85475 h 7132"/>
                <a:gd name="T50" fmla="*/ 101375 w 6449"/>
                <a:gd name="T51" fmla="*/ 87325 h 7132"/>
                <a:gd name="T52" fmla="*/ 106250 w 6449"/>
                <a:gd name="T53" fmla="*/ 88550 h 7132"/>
                <a:gd name="T54" fmla="*/ 111125 w 6449"/>
                <a:gd name="T55" fmla="*/ 89150 h 7132"/>
                <a:gd name="T56" fmla="*/ 116025 w 6449"/>
                <a:gd name="T57" fmla="*/ 89750 h 7132"/>
                <a:gd name="T58" fmla="*/ 120900 w 6449"/>
                <a:gd name="T59" fmla="*/ 89150 h 7132"/>
                <a:gd name="T60" fmla="*/ 125175 w 6449"/>
                <a:gd name="T61" fmla="*/ 88550 h 7132"/>
                <a:gd name="T62" fmla="*/ 129450 w 6449"/>
                <a:gd name="T63" fmla="*/ 87925 h 7132"/>
                <a:gd name="T64" fmla="*/ 133725 w 6449"/>
                <a:gd name="T65" fmla="*/ 86100 h 7132"/>
                <a:gd name="T66" fmla="*/ 137400 w 6449"/>
                <a:gd name="T67" fmla="*/ 84275 h 7132"/>
                <a:gd name="T68" fmla="*/ 141050 w 6449"/>
                <a:gd name="T69" fmla="*/ 81825 h 7132"/>
                <a:gd name="T70" fmla="*/ 144725 w 6449"/>
                <a:gd name="T71" fmla="*/ 79375 h 7132"/>
                <a:gd name="T72" fmla="*/ 147775 w 6449"/>
                <a:gd name="T73" fmla="*/ 76325 h 7132"/>
                <a:gd name="T74" fmla="*/ 150825 w 6449"/>
                <a:gd name="T75" fmla="*/ 73275 h 7132"/>
                <a:gd name="T76" fmla="*/ 153275 w 6449"/>
                <a:gd name="T77" fmla="*/ 70225 h 7132"/>
                <a:gd name="T78" fmla="*/ 155700 w 6449"/>
                <a:gd name="T79" fmla="*/ 65950 h 7132"/>
                <a:gd name="T80" fmla="*/ 157550 w 6449"/>
                <a:gd name="T81" fmla="*/ 62275 h 7132"/>
                <a:gd name="T82" fmla="*/ 158750 w 6449"/>
                <a:gd name="T83" fmla="*/ 58000 h 7132"/>
                <a:gd name="T84" fmla="*/ 159975 w 6449"/>
                <a:gd name="T85" fmla="*/ 53725 h 7132"/>
                <a:gd name="T86" fmla="*/ 160600 w 6449"/>
                <a:gd name="T87" fmla="*/ 49475 h 7132"/>
                <a:gd name="T88" fmla="*/ 161200 w 6449"/>
                <a:gd name="T89" fmla="*/ 45200 h 7132"/>
                <a:gd name="T90" fmla="*/ 160600 w 6449"/>
                <a:gd name="T91" fmla="*/ 40300 h 7132"/>
                <a:gd name="T92" fmla="*/ 159975 w 6449"/>
                <a:gd name="T93" fmla="*/ 36025 h 7132"/>
                <a:gd name="T94" fmla="*/ 158750 w 6449"/>
                <a:gd name="T95" fmla="*/ 31750 h 7132"/>
                <a:gd name="T96" fmla="*/ 157550 w 6449"/>
                <a:gd name="T97" fmla="*/ 27475 h 7132"/>
                <a:gd name="T98" fmla="*/ 155700 w 6449"/>
                <a:gd name="T99" fmla="*/ 23825 h 7132"/>
                <a:gd name="T100" fmla="*/ 153275 w 6449"/>
                <a:gd name="T101" fmla="*/ 20150 h 7132"/>
                <a:gd name="T102" fmla="*/ 150825 w 6449"/>
                <a:gd name="T103" fmla="*/ 16500 h 7132"/>
                <a:gd name="T104" fmla="*/ 147775 w 6449"/>
                <a:gd name="T105" fmla="*/ 13450 h 7132"/>
                <a:gd name="T106" fmla="*/ 144725 w 6449"/>
                <a:gd name="T107" fmla="*/ 10375 h 7132"/>
                <a:gd name="T108" fmla="*/ 141050 w 6449"/>
                <a:gd name="T109" fmla="*/ 7950 h 7132"/>
                <a:gd name="T110" fmla="*/ 137400 w 6449"/>
                <a:gd name="T111" fmla="*/ 5500 h 7132"/>
                <a:gd name="T112" fmla="*/ 133725 w 6449"/>
                <a:gd name="T113" fmla="*/ 3675 h 7132"/>
                <a:gd name="T114" fmla="*/ 129450 w 6449"/>
                <a:gd name="T115" fmla="*/ 2450 h 7132"/>
                <a:gd name="T116" fmla="*/ 125175 w 6449"/>
                <a:gd name="T117" fmla="*/ 1225 h 7132"/>
                <a:gd name="T118" fmla="*/ 120900 w 6449"/>
                <a:gd name="T119" fmla="*/ 625 h 7132"/>
                <a:gd name="T120" fmla="*/ 116025 w 6449"/>
                <a:gd name="T121" fmla="*/ 0 h 713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" name="Google Shape;82;p3">
              <a:extLst>
                <a:ext uri="{FF2B5EF4-FFF2-40B4-BE49-F238E27FC236}">
                  <a16:creationId xmlns:a16="http://schemas.microsoft.com/office/drawing/2014/main" id="{93B6FDE9-0E01-124C-AD8E-723ACD2420E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0925" y="4985350"/>
              <a:ext cx="128250" cy="148400"/>
            </a:xfrm>
            <a:custGeom>
              <a:avLst/>
              <a:gdLst>
                <a:gd name="T0" fmla="*/ 39075 w 5130"/>
                <a:gd name="T1" fmla="*/ 0 h 5936"/>
                <a:gd name="T2" fmla="*/ 34800 w 5130"/>
                <a:gd name="T3" fmla="*/ 625 h 5936"/>
                <a:gd name="T4" fmla="*/ 30525 w 5130"/>
                <a:gd name="T5" fmla="*/ 1850 h 5936"/>
                <a:gd name="T6" fmla="*/ 26875 w 5130"/>
                <a:gd name="T7" fmla="*/ 3675 h 5936"/>
                <a:gd name="T8" fmla="*/ 22600 w 5130"/>
                <a:gd name="T9" fmla="*/ 5500 h 5936"/>
                <a:gd name="T10" fmla="*/ 18925 w 5130"/>
                <a:gd name="T11" fmla="*/ 7950 h 5936"/>
                <a:gd name="T12" fmla="*/ 15875 w 5130"/>
                <a:gd name="T13" fmla="*/ 10400 h 5936"/>
                <a:gd name="T14" fmla="*/ 12825 w 5130"/>
                <a:gd name="T15" fmla="*/ 13450 h 5936"/>
                <a:gd name="T16" fmla="*/ 9775 w 5130"/>
                <a:gd name="T17" fmla="*/ 16500 h 5936"/>
                <a:gd name="T18" fmla="*/ 7325 w 5130"/>
                <a:gd name="T19" fmla="*/ 20150 h 5936"/>
                <a:gd name="T20" fmla="*/ 4900 w 5130"/>
                <a:gd name="T21" fmla="*/ 23825 h 5936"/>
                <a:gd name="T22" fmla="*/ 3050 w 5130"/>
                <a:gd name="T23" fmla="*/ 27475 h 5936"/>
                <a:gd name="T24" fmla="*/ 1850 w 5130"/>
                <a:gd name="T25" fmla="*/ 31750 h 5936"/>
                <a:gd name="T26" fmla="*/ 625 w 5130"/>
                <a:gd name="T27" fmla="*/ 36650 h 5936"/>
                <a:gd name="T28" fmla="*/ 0 w 5130"/>
                <a:gd name="T29" fmla="*/ 40925 h 5936"/>
                <a:gd name="T30" fmla="*/ 0 w 5130"/>
                <a:gd name="T31" fmla="*/ 45200 h 5936"/>
                <a:gd name="T32" fmla="*/ 0 w 5130"/>
                <a:gd name="T33" fmla="*/ 50075 h 5936"/>
                <a:gd name="T34" fmla="*/ 625 w 5130"/>
                <a:gd name="T35" fmla="*/ 54350 h 5936"/>
                <a:gd name="T36" fmla="*/ 1850 w 5130"/>
                <a:gd name="T37" fmla="*/ 58625 h 5936"/>
                <a:gd name="T38" fmla="*/ 3675 w 5130"/>
                <a:gd name="T39" fmla="*/ 62300 h 5936"/>
                <a:gd name="T40" fmla="*/ 5500 w 5130"/>
                <a:gd name="T41" fmla="*/ 66575 h 5936"/>
                <a:gd name="T42" fmla="*/ 7950 w 5130"/>
                <a:gd name="T43" fmla="*/ 69625 h 5936"/>
                <a:gd name="T44" fmla="*/ 10375 w 5130"/>
                <a:gd name="T45" fmla="*/ 73275 h 5936"/>
                <a:gd name="T46" fmla="*/ 13450 w 5130"/>
                <a:gd name="T47" fmla="*/ 76325 h 5936"/>
                <a:gd name="T48" fmla="*/ 16500 w 5130"/>
                <a:gd name="T49" fmla="*/ 79375 h 5936"/>
                <a:gd name="T50" fmla="*/ 20150 w 5130"/>
                <a:gd name="T51" fmla="*/ 81825 h 5936"/>
                <a:gd name="T52" fmla="*/ 23825 w 5130"/>
                <a:gd name="T53" fmla="*/ 84275 h 5936"/>
                <a:gd name="T54" fmla="*/ 27475 w 5130"/>
                <a:gd name="T55" fmla="*/ 86100 h 5936"/>
                <a:gd name="T56" fmla="*/ 31750 w 5130"/>
                <a:gd name="T57" fmla="*/ 87325 h 5936"/>
                <a:gd name="T58" fmla="*/ 36650 w 5130"/>
                <a:gd name="T59" fmla="*/ 88550 h 5936"/>
                <a:gd name="T60" fmla="*/ 42750 w 5130"/>
                <a:gd name="T61" fmla="*/ 89150 h 5936"/>
                <a:gd name="T62" fmla="*/ 49475 w 5130"/>
                <a:gd name="T63" fmla="*/ 89150 h 5936"/>
                <a:gd name="T64" fmla="*/ 55575 w 5130"/>
                <a:gd name="T65" fmla="*/ 87925 h 5936"/>
                <a:gd name="T66" fmla="*/ 61675 w 5130"/>
                <a:gd name="T67" fmla="*/ 86100 h 5936"/>
                <a:gd name="T68" fmla="*/ 109900 w 5130"/>
                <a:gd name="T69" fmla="*/ 148375 h 5936"/>
                <a:gd name="T70" fmla="*/ 118450 w 5130"/>
                <a:gd name="T71" fmla="*/ 141050 h 5936"/>
                <a:gd name="T72" fmla="*/ 128225 w 5130"/>
                <a:gd name="T73" fmla="*/ 134350 h 5936"/>
                <a:gd name="T74" fmla="*/ 80000 w 5130"/>
                <a:gd name="T75" fmla="*/ 71450 h 5936"/>
                <a:gd name="T76" fmla="*/ 83050 w 5130"/>
                <a:gd name="T77" fmla="*/ 67175 h 5936"/>
                <a:gd name="T78" fmla="*/ 85475 w 5130"/>
                <a:gd name="T79" fmla="*/ 62900 h 5936"/>
                <a:gd name="T80" fmla="*/ 87325 w 5130"/>
                <a:gd name="T81" fmla="*/ 58025 h 5936"/>
                <a:gd name="T82" fmla="*/ 88550 w 5130"/>
                <a:gd name="T83" fmla="*/ 52525 h 5936"/>
                <a:gd name="T84" fmla="*/ 89150 w 5130"/>
                <a:gd name="T85" fmla="*/ 48250 h 5936"/>
                <a:gd name="T86" fmla="*/ 89150 w 5130"/>
                <a:gd name="T87" fmla="*/ 43350 h 5936"/>
                <a:gd name="T88" fmla="*/ 89150 w 5130"/>
                <a:gd name="T89" fmla="*/ 39100 h 5936"/>
                <a:gd name="T90" fmla="*/ 87925 w 5130"/>
                <a:gd name="T91" fmla="*/ 34825 h 5936"/>
                <a:gd name="T92" fmla="*/ 86700 w 5130"/>
                <a:gd name="T93" fmla="*/ 30550 h 5936"/>
                <a:gd name="T94" fmla="*/ 85475 w 5130"/>
                <a:gd name="T95" fmla="*/ 26875 h 5936"/>
                <a:gd name="T96" fmla="*/ 83650 w 5130"/>
                <a:gd name="T97" fmla="*/ 22600 h 5936"/>
                <a:gd name="T98" fmla="*/ 81225 w 5130"/>
                <a:gd name="T99" fmla="*/ 18950 h 5936"/>
                <a:gd name="T100" fmla="*/ 78775 w 5130"/>
                <a:gd name="T101" fmla="*/ 15875 h 5936"/>
                <a:gd name="T102" fmla="*/ 75725 w 5130"/>
                <a:gd name="T103" fmla="*/ 12825 h 5936"/>
                <a:gd name="T104" fmla="*/ 72675 w 5130"/>
                <a:gd name="T105" fmla="*/ 9775 h 5936"/>
                <a:gd name="T106" fmla="*/ 69000 w 5130"/>
                <a:gd name="T107" fmla="*/ 7350 h 5936"/>
                <a:gd name="T108" fmla="*/ 65350 w 5130"/>
                <a:gd name="T109" fmla="*/ 4900 h 5936"/>
                <a:gd name="T110" fmla="*/ 61075 w 5130"/>
                <a:gd name="T111" fmla="*/ 3075 h 5936"/>
                <a:gd name="T112" fmla="*/ 56800 w 5130"/>
                <a:gd name="T113" fmla="*/ 1850 h 5936"/>
                <a:gd name="T114" fmla="*/ 52525 w 5130"/>
                <a:gd name="T115" fmla="*/ 625 h 5936"/>
                <a:gd name="T116" fmla="*/ 48250 w 5130"/>
                <a:gd name="T117" fmla="*/ 0 h 5936"/>
                <a:gd name="T118" fmla="*/ 39075 w 5130"/>
                <a:gd name="T119" fmla="*/ 0 h 59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lnTo>
                    <a:pt x="1563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" name="Google Shape;83;p3">
              <a:extLst>
                <a:ext uri="{FF2B5EF4-FFF2-40B4-BE49-F238E27FC236}">
                  <a16:creationId xmlns:a16="http://schemas.microsoft.com/office/drawing/2014/main" id="{1FB42A04-06B5-DF40-9F0D-ADD09D09E44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1175" y="5241175"/>
              <a:ext cx="180125" cy="109325"/>
            </a:xfrm>
            <a:custGeom>
              <a:avLst/>
              <a:gdLst>
                <a:gd name="T0" fmla="*/ 170975 w 7205"/>
                <a:gd name="T1" fmla="*/ 25 h 4373"/>
                <a:gd name="T2" fmla="*/ 80600 w 7205"/>
                <a:gd name="T3" fmla="*/ 37275 h 4373"/>
                <a:gd name="T4" fmla="*/ 77550 w 7205"/>
                <a:gd name="T5" fmla="*/ 34200 h 4373"/>
                <a:gd name="T6" fmla="*/ 74500 w 7205"/>
                <a:gd name="T7" fmla="*/ 31150 h 4373"/>
                <a:gd name="T8" fmla="*/ 71450 w 7205"/>
                <a:gd name="T9" fmla="*/ 28100 h 4373"/>
                <a:gd name="T10" fmla="*/ 67175 w 7205"/>
                <a:gd name="T11" fmla="*/ 25650 h 4373"/>
                <a:gd name="T12" fmla="*/ 63500 w 7205"/>
                <a:gd name="T13" fmla="*/ 23825 h 4373"/>
                <a:gd name="T14" fmla="*/ 59225 w 7205"/>
                <a:gd name="T15" fmla="*/ 22000 h 4373"/>
                <a:gd name="T16" fmla="*/ 54950 w 7205"/>
                <a:gd name="T17" fmla="*/ 20775 h 4373"/>
                <a:gd name="T18" fmla="*/ 50675 w 7205"/>
                <a:gd name="T19" fmla="*/ 20175 h 4373"/>
                <a:gd name="T20" fmla="*/ 46400 w 7205"/>
                <a:gd name="T21" fmla="*/ 19550 h 4373"/>
                <a:gd name="T22" fmla="*/ 42125 w 7205"/>
                <a:gd name="T23" fmla="*/ 20175 h 4373"/>
                <a:gd name="T24" fmla="*/ 37850 w 7205"/>
                <a:gd name="T25" fmla="*/ 20175 h 4373"/>
                <a:gd name="T26" fmla="*/ 33575 w 7205"/>
                <a:gd name="T27" fmla="*/ 21400 h 4373"/>
                <a:gd name="T28" fmla="*/ 29300 w 7205"/>
                <a:gd name="T29" fmla="*/ 22600 h 4373"/>
                <a:gd name="T30" fmla="*/ 25650 w 7205"/>
                <a:gd name="T31" fmla="*/ 24450 h 4373"/>
                <a:gd name="T32" fmla="*/ 21975 w 7205"/>
                <a:gd name="T33" fmla="*/ 26275 h 4373"/>
                <a:gd name="T34" fmla="*/ 18325 w 7205"/>
                <a:gd name="T35" fmla="*/ 28725 h 4373"/>
                <a:gd name="T36" fmla="*/ 14650 w 7205"/>
                <a:gd name="T37" fmla="*/ 31775 h 4373"/>
                <a:gd name="T38" fmla="*/ 11600 w 7205"/>
                <a:gd name="T39" fmla="*/ 34825 h 4373"/>
                <a:gd name="T40" fmla="*/ 8550 w 7205"/>
                <a:gd name="T41" fmla="*/ 37875 h 4373"/>
                <a:gd name="T42" fmla="*/ 6100 w 7205"/>
                <a:gd name="T43" fmla="*/ 42150 h 4373"/>
                <a:gd name="T44" fmla="*/ 4275 w 7205"/>
                <a:gd name="T45" fmla="*/ 45800 h 4373"/>
                <a:gd name="T46" fmla="*/ 2450 w 7205"/>
                <a:gd name="T47" fmla="*/ 50075 h 4373"/>
                <a:gd name="T48" fmla="*/ 1225 w 7205"/>
                <a:gd name="T49" fmla="*/ 54350 h 4373"/>
                <a:gd name="T50" fmla="*/ 625 w 7205"/>
                <a:gd name="T51" fmla="*/ 58625 h 4373"/>
                <a:gd name="T52" fmla="*/ 0 w 7205"/>
                <a:gd name="T53" fmla="*/ 62900 h 4373"/>
                <a:gd name="T54" fmla="*/ 0 w 7205"/>
                <a:gd name="T55" fmla="*/ 67175 h 4373"/>
                <a:gd name="T56" fmla="*/ 625 w 7205"/>
                <a:gd name="T57" fmla="*/ 71450 h 4373"/>
                <a:gd name="T58" fmla="*/ 1825 w 7205"/>
                <a:gd name="T59" fmla="*/ 75725 h 4373"/>
                <a:gd name="T60" fmla="*/ 3050 w 7205"/>
                <a:gd name="T61" fmla="*/ 80000 h 4373"/>
                <a:gd name="T62" fmla="*/ 4875 w 7205"/>
                <a:gd name="T63" fmla="*/ 83675 h 4373"/>
                <a:gd name="T64" fmla="*/ 6725 w 7205"/>
                <a:gd name="T65" fmla="*/ 87950 h 4373"/>
                <a:gd name="T66" fmla="*/ 9150 w 7205"/>
                <a:gd name="T67" fmla="*/ 91000 h 4373"/>
                <a:gd name="T68" fmla="*/ 11600 w 7205"/>
                <a:gd name="T69" fmla="*/ 94650 h 4373"/>
                <a:gd name="T70" fmla="*/ 15275 w 7205"/>
                <a:gd name="T71" fmla="*/ 97700 h 4373"/>
                <a:gd name="T72" fmla="*/ 18325 w 7205"/>
                <a:gd name="T73" fmla="*/ 100775 h 4373"/>
                <a:gd name="T74" fmla="*/ 22600 w 7205"/>
                <a:gd name="T75" fmla="*/ 103200 h 4373"/>
                <a:gd name="T76" fmla="*/ 26250 w 7205"/>
                <a:gd name="T77" fmla="*/ 105025 h 4373"/>
                <a:gd name="T78" fmla="*/ 30525 w 7205"/>
                <a:gd name="T79" fmla="*/ 106875 h 4373"/>
                <a:gd name="T80" fmla="*/ 34800 w 7205"/>
                <a:gd name="T81" fmla="*/ 108100 h 4373"/>
                <a:gd name="T82" fmla="*/ 39075 w 7205"/>
                <a:gd name="T83" fmla="*/ 108700 h 4373"/>
                <a:gd name="T84" fmla="*/ 43350 w 7205"/>
                <a:gd name="T85" fmla="*/ 109300 h 4373"/>
                <a:gd name="T86" fmla="*/ 47625 w 7205"/>
                <a:gd name="T87" fmla="*/ 109300 h 4373"/>
                <a:gd name="T88" fmla="*/ 51900 w 7205"/>
                <a:gd name="T89" fmla="*/ 108700 h 4373"/>
                <a:gd name="T90" fmla="*/ 56175 w 7205"/>
                <a:gd name="T91" fmla="*/ 107475 h 4373"/>
                <a:gd name="T92" fmla="*/ 60450 w 7205"/>
                <a:gd name="T93" fmla="*/ 106250 h 4373"/>
                <a:gd name="T94" fmla="*/ 64125 w 7205"/>
                <a:gd name="T95" fmla="*/ 105025 h 4373"/>
                <a:gd name="T96" fmla="*/ 67775 w 7205"/>
                <a:gd name="T97" fmla="*/ 102600 h 4373"/>
                <a:gd name="T98" fmla="*/ 71450 w 7205"/>
                <a:gd name="T99" fmla="*/ 100150 h 4373"/>
                <a:gd name="T100" fmla="*/ 75100 w 7205"/>
                <a:gd name="T101" fmla="*/ 97700 h 4373"/>
                <a:gd name="T102" fmla="*/ 78150 w 7205"/>
                <a:gd name="T103" fmla="*/ 94650 h 4373"/>
                <a:gd name="T104" fmla="*/ 81200 w 7205"/>
                <a:gd name="T105" fmla="*/ 91000 h 4373"/>
                <a:gd name="T106" fmla="*/ 83650 w 7205"/>
                <a:gd name="T107" fmla="*/ 87325 h 4373"/>
                <a:gd name="T108" fmla="*/ 86700 w 7205"/>
                <a:gd name="T109" fmla="*/ 80000 h 4373"/>
                <a:gd name="T110" fmla="*/ 88525 w 7205"/>
                <a:gd name="T111" fmla="*/ 73275 h 4373"/>
                <a:gd name="T112" fmla="*/ 89750 w 7205"/>
                <a:gd name="T113" fmla="*/ 65950 h 4373"/>
                <a:gd name="T114" fmla="*/ 89150 w 7205"/>
                <a:gd name="T115" fmla="*/ 58625 h 4373"/>
                <a:gd name="T116" fmla="*/ 180125 w 7205"/>
                <a:gd name="T117" fmla="*/ 21400 h 4373"/>
                <a:gd name="T118" fmla="*/ 174625 w 7205"/>
                <a:gd name="T119" fmla="*/ 11000 h 4373"/>
                <a:gd name="T120" fmla="*/ 170975 w 7205"/>
                <a:gd name="T121" fmla="*/ 25 h 437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" name="Google Shape;84;p3">
              <a:extLst>
                <a:ext uri="{FF2B5EF4-FFF2-40B4-BE49-F238E27FC236}">
                  <a16:creationId xmlns:a16="http://schemas.microsoft.com/office/drawing/2014/main" id="{40100457-0408-DC47-B90A-61AE6E6E1127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1575" y="5316900"/>
              <a:ext cx="89175" cy="159975"/>
            </a:xfrm>
            <a:custGeom>
              <a:avLst/>
              <a:gdLst>
                <a:gd name="T0" fmla="*/ 37275 w 3567"/>
                <a:gd name="T1" fmla="*/ 0 h 6399"/>
                <a:gd name="T2" fmla="*/ 34825 w 3567"/>
                <a:gd name="T3" fmla="*/ 71450 h 6399"/>
                <a:gd name="T4" fmla="*/ 29950 w 3567"/>
                <a:gd name="T5" fmla="*/ 72675 h 6399"/>
                <a:gd name="T6" fmla="*/ 25050 w 3567"/>
                <a:gd name="T7" fmla="*/ 75100 h 6399"/>
                <a:gd name="T8" fmla="*/ 20175 w 3567"/>
                <a:gd name="T9" fmla="*/ 77550 h 6399"/>
                <a:gd name="T10" fmla="*/ 15900 w 3567"/>
                <a:gd name="T11" fmla="*/ 80600 h 6399"/>
                <a:gd name="T12" fmla="*/ 12225 w 3567"/>
                <a:gd name="T13" fmla="*/ 83650 h 6399"/>
                <a:gd name="T14" fmla="*/ 9800 w 3567"/>
                <a:gd name="T15" fmla="*/ 87325 h 6399"/>
                <a:gd name="T16" fmla="*/ 6725 w 3567"/>
                <a:gd name="T17" fmla="*/ 90975 h 6399"/>
                <a:gd name="T18" fmla="*/ 4900 w 3567"/>
                <a:gd name="T19" fmla="*/ 94650 h 6399"/>
                <a:gd name="T20" fmla="*/ 3075 w 3567"/>
                <a:gd name="T21" fmla="*/ 98300 h 6399"/>
                <a:gd name="T22" fmla="*/ 1850 w 3567"/>
                <a:gd name="T23" fmla="*/ 102575 h 6399"/>
                <a:gd name="T24" fmla="*/ 625 w 3567"/>
                <a:gd name="T25" fmla="*/ 106850 h 6399"/>
                <a:gd name="T26" fmla="*/ 25 w 3567"/>
                <a:gd name="T27" fmla="*/ 111125 h 6399"/>
                <a:gd name="T28" fmla="*/ 25 w 3567"/>
                <a:gd name="T29" fmla="*/ 115400 h 6399"/>
                <a:gd name="T30" fmla="*/ 25 w 3567"/>
                <a:gd name="T31" fmla="*/ 119675 h 6399"/>
                <a:gd name="T32" fmla="*/ 625 w 3567"/>
                <a:gd name="T33" fmla="*/ 123950 h 6399"/>
                <a:gd name="T34" fmla="*/ 1850 w 3567"/>
                <a:gd name="T35" fmla="*/ 128225 h 6399"/>
                <a:gd name="T36" fmla="*/ 3075 w 3567"/>
                <a:gd name="T37" fmla="*/ 131900 h 6399"/>
                <a:gd name="T38" fmla="*/ 4900 w 3567"/>
                <a:gd name="T39" fmla="*/ 136175 h 6399"/>
                <a:gd name="T40" fmla="*/ 7350 w 3567"/>
                <a:gd name="T41" fmla="*/ 139825 h 6399"/>
                <a:gd name="T42" fmla="*/ 10400 w 3567"/>
                <a:gd name="T43" fmla="*/ 143500 h 6399"/>
                <a:gd name="T44" fmla="*/ 13450 w 3567"/>
                <a:gd name="T45" fmla="*/ 147150 h 6399"/>
                <a:gd name="T46" fmla="*/ 16500 w 3567"/>
                <a:gd name="T47" fmla="*/ 150200 h 6399"/>
                <a:gd name="T48" fmla="*/ 20175 w 3567"/>
                <a:gd name="T49" fmla="*/ 152650 h 6399"/>
                <a:gd name="T50" fmla="*/ 23825 w 3567"/>
                <a:gd name="T51" fmla="*/ 154475 h 6399"/>
                <a:gd name="T52" fmla="*/ 28100 w 3567"/>
                <a:gd name="T53" fmla="*/ 156300 h 6399"/>
                <a:gd name="T54" fmla="*/ 31775 w 3567"/>
                <a:gd name="T55" fmla="*/ 158150 h 6399"/>
                <a:gd name="T56" fmla="*/ 36050 w 3567"/>
                <a:gd name="T57" fmla="*/ 158750 h 6399"/>
                <a:gd name="T58" fmla="*/ 40325 w 3567"/>
                <a:gd name="T59" fmla="*/ 159375 h 6399"/>
                <a:gd name="T60" fmla="*/ 44600 w 3567"/>
                <a:gd name="T61" fmla="*/ 159975 h 6399"/>
                <a:gd name="T62" fmla="*/ 48875 w 3567"/>
                <a:gd name="T63" fmla="*/ 159375 h 6399"/>
                <a:gd name="T64" fmla="*/ 53150 w 3567"/>
                <a:gd name="T65" fmla="*/ 158750 h 6399"/>
                <a:gd name="T66" fmla="*/ 57425 w 3567"/>
                <a:gd name="T67" fmla="*/ 157525 h 6399"/>
                <a:gd name="T68" fmla="*/ 61700 w 3567"/>
                <a:gd name="T69" fmla="*/ 156300 h 6399"/>
                <a:gd name="T70" fmla="*/ 65350 w 3567"/>
                <a:gd name="T71" fmla="*/ 154475 h 6399"/>
                <a:gd name="T72" fmla="*/ 69625 w 3567"/>
                <a:gd name="T73" fmla="*/ 152050 h 6399"/>
                <a:gd name="T74" fmla="*/ 73300 w 3567"/>
                <a:gd name="T75" fmla="*/ 149600 h 6399"/>
                <a:gd name="T76" fmla="*/ 76350 w 3567"/>
                <a:gd name="T77" fmla="*/ 146550 h 6399"/>
                <a:gd name="T78" fmla="*/ 79400 w 3567"/>
                <a:gd name="T79" fmla="*/ 142875 h 6399"/>
                <a:gd name="T80" fmla="*/ 81825 w 3567"/>
                <a:gd name="T81" fmla="*/ 139225 h 6399"/>
                <a:gd name="T82" fmla="*/ 84275 w 3567"/>
                <a:gd name="T83" fmla="*/ 135550 h 6399"/>
                <a:gd name="T84" fmla="*/ 86100 w 3567"/>
                <a:gd name="T85" fmla="*/ 131900 h 6399"/>
                <a:gd name="T86" fmla="*/ 87325 w 3567"/>
                <a:gd name="T87" fmla="*/ 127625 h 6399"/>
                <a:gd name="T88" fmla="*/ 88550 w 3567"/>
                <a:gd name="T89" fmla="*/ 123350 h 6399"/>
                <a:gd name="T90" fmla="*/ 89175 w 3567"/>
                <a:gd name="T91" fmla="*/ 119075 h 6399"/>
                <a:gd name="T92" fmla="*/ 89175 w 3567"/>
                <a:gd name="T93" fmla="*/ 114800 h 6399"/>
                <a:gd name="T94" fmla="*/ 89175 w 3567"/>
                <a:gd name="T95" fmla="*/ 110525 h 6399"/>
                <a:gd name="T96" fmla="*/ 88550 w 3567"/>
                <a:gd name="T97" fmla="*/ 106250 h 6399"/>
                <a:gd name="T98" fmla="*/ 87325 w 3567"/>
                <a:gd name="T99" fmla="*/ 101975 h 6399"/>
                <a:gd name="T100" fmla="*/ 85500 w 3567"/>
                <a:gd name="T101" fmla="*/ 97700 h 6399"/>
                <a:gd name="T102" fmla="*/ 83675 w 3567"/>
                <a:gd name="T103" fmla="*/ 94025 h 6399"/>
                <a:gd name="T104" fmla="*/ 81825 w 3567"/>
                <a:gd name="T105" fmla="*/ 90375 h 6399"/>
                <a:gd name="T106" fmla="*/ 78775 w 3567"/>
                <a:gd name="T107" fmla="*/ 86700 h 6399"/>
                <a:gd name="T108" fmla="*/ 74500 w 3567"/>
                <a:gd name="T109" fmla="*/ 81825 h 6399"/>
                <a:gd name="T110" fmla="*/ 69025 w 3567"/>
                <a:gd name="T111" fmla="*/ 77550 h 6399"/>
                <a:gd name="T112" fmla="*/ 63525 w 3567"/>
                <a:gd name="T113" fmla="*/ 74500 h 6399"/>
                <a:gd name="T114" fmla="*/ 58025 w 3567"/>
                <a:gd name="T115" fmla="*/ 72675 h 6399"/>
                <a:gd name="T116" fmla="*/ 60475 w 3567"/>
                <a:gd name="T117" fmla="*/ 625 h 6399"/>
                <a:gd name="T118" fmla="*/ 60475 w 3567"/>
                <a:gd name="T119" fmla="*/ 625 h 6399"/>
                <a:gd name="T120" fmla="*/ 53150 w 3567"/>
                <a:gd name="T121" fmla="*/ 1225 h 6399"/>
                <a:gd name="T122" fmla="*/ 45200 w 3567"/>
                <a:gd name="T123" fmla="*/ 625 h 6399"/>
                <a:gd name="T124" fmla="*/ 37275 w 3567"/>
                <a:gd name="T125" fmla="*/ 0 h 639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" name="Google Shape;85;p3">
              <a:extLst>
                <a:ext uri="{FF2B5EF4-FFF2-40B4-BE49-F238E27FC236}">
                  <a16:creationId xmlns:a16="http://schemas.microsoft.com/office/drawing/2014/main" id="{97BD9868-2161-DB46-AB41-7D1C23CBFAB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9100" y="5194175"/>
              <a:ext cx="161850" cy="89775"/>
            </a:xfrm>
            <a:custGeom>
              <a:avLst/>
              <a:gdLst>
                <a:gd name="T0" fmla="*/ 114800 w 6474"/>
                <a:gd name="T1" fmla="*/ 0 h 3591"/>
                <a:gd name="T2" fmla="*/ 110550 w 6474"/>
                <a:gd name="T3" fmla="*/ 625 h 3591"/>
                <a:gd name="T4" fmla="*/ 106275 w 6474"/>
                <a:gd name="T5" fmla="*/ 1825 h 3591"/>
                <a:gd name="T6" fmla="*/ 102000 w 6474"/>
                <a:gd name="T7" fmla="*/ 3050 h 3591"/>
                <a:gd name="T8" fmla="*/ 97100 w 6474"/>
                <a:gd name="T9" fmla="*/ 4900 h 3591"/>
                <a:gd name="T10" fmla="*/ 92825 w 6474"/>
                <a:gd name="T11" fmla="*/ 7325 h 3591"/>
                <a:gd name="T12" fmla="*/ 89175 w 6474"/>
                <a:gd name="T13" fmla="*/ 9775 h 3591"/>
                <a:gd name="T14" fmla="*/ 85500 w 6474"/>
                <a:gd name="T15" fmla="*/ 12825 h 3591"/>
                <a:gd name="T16" fmla="*/ 82450 w 6474"/>
                <a:gd name="T17" fmla="*/ 16500 h 3591"/>
                <a:gd name="T18" fmla="*/ 80000 w 6474"/>
                <a:gd name="T19" fmla="*/ 20150 h 3591"/>
                <a:gd name="T20" fmla="*/ 77575 w 6474"/>
                <a:gd name="T21" fmla="*/ 23825 h 3591"/>
                <a:gd name="T22" fmla="*/ 75725 w 6474"/>
                <a:gd name="T23" fmla="*/ 28100 h 3591"/>
                <a:gd name="T24" fmla="*/ 2475 w 6474"/>
                <a:gd name="T25" fmla="*/ 18925 h 3591"/>
                <a:gd name="T26" fmla="*/ 1850 w 6474"/>
                <a:gd name="T27" fmla="*/ 30525 h 3591"/>
                <a:gd name="T28" fmla="*/ 25 w 6474"/>
                <a:gd name="T29" fmla="*/ 41525 h 3591"/>
                <a:gd name="T30" fmla="*/ 72675 w 6474"/>
                <a:gd name="T31" fmla="*/ 50675 h 3591"/>
                <a:gd name="T32" fmla="*/ 73300 w 6474"/>
                <a:gd name="T33" fmla="*/ 55575 h 3591"/>
                <a:gd name="T34" fmla="*/ 75125 w 6474"/>
                <a:gd name="T35" fmla="*/ 60450 h 3591"/>
                <a:gd name="T36" fmla="*/ 76950 w 6474"/>
                <a:gd name="T37" fmla="*/ 64125 h 3591"/>
                <a:gd name="T38" fmla="*/ 78800 w 6474"/>
                <a:gd name="T39" fmla="*/ 68400 h 3591"/>
                <a:gd name="T40" fmla="*/ 81225 w 6474"/>
                <a:gd name="T41" fmla="*/ 72050 h 3591"/>
                <a:gd name="T42" fmla="*/ 84275 w 6474"/>
                <a:gd name="T43" fmla="*/ 75100 h 3591"/>
                <a:gd name="T44" fmla="*/ 87325 w 6474"/>
                <a:gd name="T45" fmla="*/ 78150 h 3591"/>
                <a:gd name="T46" fmla="*/ 90400 w 6474"/>
                <a:gd name="T47" fmla="*/ 81200 h 3591"/>
                <a:gd name="T48" fmla="*/ 94050 w 6474"/>
                <a:gd name="T49" fmla="*/ 83650 h 3591"/>
                <a:gd name="T50" fmla="*/ 97725 w 6474"/>
                <a:gd name="T51" fmla="*/ 85475 h 3591"/>
                <a:gd name="T52" fmla="*/ 102000 w 6474"/>
                <a:gd name="T53" fmla="*/ 87325 h 3591"/>
                <a:gd name="T54" fmla="*/ 106275 w 6474"/>
                <a:gd name="T55" fmla="*/ 88525 h 3591"/>
                <a:gd name="T56" fmla="*/ 110550 w 6474"/>
                <a:gd name="T57" fmla="*/ 89150 h 3591"/>
                <a:gd name="T58" fmla="*/ 114800 w 6474"/>
                <a:gd name="T59" fmla="*/ 89750 h 3591"/>
                <a:gd name="T60" fmla="*/ 119075 w 6474"/>
                <a:gd name="T61" fmla="*/ 89750 h 3591"/>
                <a:gd name="T62" fmla="*/ 123350 w 6474"/>
                <a:gd name="T63" fmla="*/ 89150 h 3591"/>
                <a:gd name="T64" fmla="*/ 127625 w 6474"/>
                <a:gd name="T65" fmla="*/ 88525 h 3591"/>
                <a:gd name="T66" fmla="*/ 131900 w 6474"/>
                <a:gd name="T67" fmla="*/ 86700 h 3591"/>
                <a:gd name="T68" fmla="*/ 136175 w 6474"/>
                <a:gd name="T69" fmla="*/ 85475 h 3591"/>
                <a:gd name="T70" fmla="*/ 140450 w 6474"/>
                <a:gd name="T71" fmla="*/ 83050 h 3591"/>
                <a:gd name="T72" fmla="*/ 144125 w 6474"/>
                <a:gd name="T73" fmla="*/ 80600 h 3591"/>
                <a:gd name="T74" fmla="*/ 147175 w 6474"/>
                <a:gd name="T75" fmla="*/ 77550 h 3591"/>
                <a:gd name="T76" fmla="*/ 150225 w 6474"/>
                <a:gd name="T77" fmla="*/ 74500 h 3591"/>
                <a:gd name="T78" fmla="*/ 153275 w 6474"/>
                <a:gd name="T79" fmla="*/ 71450 h 3591"/>
                <a:gd name="T80" fmla="*/ 155100 w 6474"/>
                <a:gd name="T81" fmla="*/ 67775 h 3591"/>
                <a:gd name="T82" fmla="*/ 157550 w 6474"/>
                <a:gd name="T83" fmla="*/ 64125 h 3591"/>
                <a:gd name="T84" fmla="*/ 158775 w 6474"/>
                <a:gd name="T85" fmla="*/ 59850 h 3591"/>
                <a:gd name="T86" fmla="*/ 160000 w 6474"/>
                <a:gd name="T87" fmla="*/ 55575 h 3591"/>
                <a:gd name="T88" fmla="*/ 161225 w 6474"/>
                <a:gd name="T89" fmla="*/ 51900 h 3591"/>
                <a:gd name="T90" fmla="*/ 161825 w 6474"/>
                <a:gd name="T91" fmla="*/ 47025 h 3591"/>
                <a:gd name="T92" fmla="*/ 161825 w 6474"/>
                <a:gd name="T93" fmla="*/ 42750 h 3591"/>
                <a:gd name="T94" fmla="*/ 161225 w 6474"/>
                <a:gd name="T95" fmla="*/ 38475 h 3591"/>
                <a:gd name="T96" fmla="*/ 160600 w 6474"/>
                <a:gd name="T97" fmla="*/ 34200 h 3591"/>
                <a:gd name="T98" fmla="*/ 158775 w 6474"/>
                <a:gd name="T99" fmla="*/ 29925 h 3591"/>
                <a:gd name="T100" fmla="*/ 156950 w 6474"/>
                <a:gd name="T101" fmla="*/ 25650 h 3591"/>
                <a:gd name="T102" fmla="*/ 155100 w 6474"/>
                <a:gd name="T103" fmla="*/ 21375 h 3591"/>
                <a:gd name="T104" fmla="*/ 152675 w 6474"/>
                <a:gd name="T105" fmla="*/ 17700 h 3591"/>
                <a:gd name="T106" fmla="*/ 149625 w 6474"/>
                <a:gd name="T107" fmla="*/ 14650 h 3591"/>
                <a:gd name="T108" fmla="*/ 146550 w 6474"/>
                <a:gd name="T109" fmla="*/ 11600 h 3591"/>
                <a:gd name="T110" fmla="*/ 143500 w 6474"/>
                <a:gd name="T111" fmla="*/ 8550 h 3591"/>
                <a:gd name="T112" fmla="*/ 139850 w 6474"/>
                <a:gd name="T113" fmla="*/ 6725 h 3591"/>
                <a:gd name="T114" fmla="*/ 136175 w 6474"/>
                <a:gd name="T115" fmla="*/ 4275 h 3591"/>
                <a:gd name="T116" fmla="*/ 131900 w 6474"/>
                <a:gd name="T117" fmla="*/ 3050 h 3591"/>
                <a:gd name="T118" fmla="*/ 127625 w 6474"/>
                <a:gd name="T119" fmla="*/ 1825 h 3591"/>
                <a:gd name="T120" fmla="*/ 123350 w 6474"/>
                <a:gd name="T121" fmla="*/ 625 h 3591"/>
                <a:gd name="T122" fmla="*/ 119075 w 6474"/>
                <a:gd name="T123" fmla="*/ 625 h 3591"/>
                <a:gd name="T124" fmla="*/ 114800 w 6474"/>
                <a:gd name="T125" fmla="*/ 0 h 359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" name="Google Shape;86;p3">
              <a:extLst>
                <a:ext uri="{FF2B5EF4-FFF2-40B4-BE49-F238E27FC236}">
                  <a16:creationId xmlns:a16="http://schemas.microsoft.com/office/drawing/2014/main" id="{D9D8D024-5021-6446-A410-BBA87A7ADA4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0075" y="5116000"/>
              <a:ext cx="189300" cy="189925"/>
            </a:xfrm>
            <a:custGeom>
              <a:avLst/>
              <a:gdLst>
                <a:gd name="T0" fmla="*/ 84875 w 7572"/>
                <a:gd name="T1" fmla="*/ 625 h 7597"/>
                <a:gd name="T2" fmla="*/ 66550 w 7572"/>
                <a:gd name="T3" fmla="*/ 4300 h 7597"/>
                <a:gd name="T4" fmla="*/ 49450 w 7572"/>
                <a:gd name="T5" fmla="*/ 11625 h 7597"/>
                <a:gd name="T6" fmla="*/ 34800 w 7572"/>
                <a:gd name="T7" fmla="*/ 22000 h 7597"/>
                <a:gd name="T8" fmla="*/ 21975 w 7572"/>
                <a:gd name="T9" fmla="*/ 34825 h 7597"/>
                <a:gd name="T10" fmla="*/ 11600 w 7572"/>
                <a:gd name="T11" fmla="*/ 49475 h 7597"/>
                <a:gd name="T12" fmla="*/ 4275 w 7572"/>
                <a:gd name="T13" fmla="*/ 66575 h 7597"/>
                <a:gd name="T14" fmla="*/ 600 w 7572"/>
                <a:gd name="T15" fmla="*/ 85500 h 7597"/>
                <a:gd name="T16" fmla="*/ 600 w 7572"/>
                <a:gd name="T17" fmla="*/ 104425 h 7597"/>
                <a:gd name="T18" fmla="*/ 4275 w 7572"/>
                <a:gd name="T19" fmla="*/ 123350 h 7597"/>
                <a:gd name="T20" fmla="*/ 11600 w 7572"/>
                <a:gd name="T21" fmla="*/ 139850 h 7597"/>
                <a:gd name="T22" fmla="*/ 21975 w 7572"/>
                <a:gd name="T23" fmla="*/ 155100 h 7597"/>
                <a:gd name="T24" fmla="*/ 34800 w 7572"/>
                <a:gd name="T25" fmla="*/ 167925 h 7597"/>
                <a:gd name="T26" fmla="*/ 49450 w 7572"/>
                <a:gd name="T27" fmla="*/ 178325 h 7597"/>
                <a:gd name="T28" fmla="*/ 66550 w 7572"/>
                <a:gd name="T29" fmla="*/ 185650 h 7597"/>
                <a:gd name="T30" fmla="*/ 84875 w 7572"/>
                <a:gd name="T31" fmla="*/ 189300 h 7597"/>
                <a:gd name="T32" fmla="*/ 104400 w 7572"/>
                <a:gd name="T33" fmla="*/ 189300 h 7597"/>
                <a:gd name="T34" fmla="*/ 122725 w 7572"/>
                <a:gd name="T35" fmla="*/ 185650 h 7597"/>
                <a:gd name="T36" fmla="*/ 139825 w 7572"/>
                <a:gd name="T37" fmla="*/ 178325 h 7597"/>
                <a:gd name="T38" fmla="*/ 155075 w 7572"/>
                <a:gd name="T39" fmla="*/ 167925 h 7597"/>
                <a:gd name="T40" fmla="*/ 167900 w 7572"/>
                <a:gd name="T41" fmla="*/ 155100 h 7597"/>
                <a:gd name="T42" fmla="*/ 178300 w 7572"/>
                <a:gd name="T43" fmla="*/ 139850 h 7597"/>
                <a:gd name="T44" fmla="*/ 185625 w 7572"/>
                <a:gd name="T45" fmla="*/ 123350 h 7597"/>
                <a:gd name="T46" fmla="*/ 189275 w 7572"/>
                <a:gd name="T47" fmla="*/ 104425 h 7597"/>
                <a:gd name="T48" fmla="*/ 189275 w 7572"/>
                <a:gd name="T49" fmla="*/ 85500 h 7597"/>
                <a:gd name="T50" fmla="*/ 185625 w 7572"/>
                <a:gd name="T51" fmla="*/ 66575 h 7597"/>
                <a:gd name="T52" fmla="*/ 178300 w 7572"/>
                <a:gd name="T53" fmla="*/ 49475 h 7597"/>
                <a:gd name="T54" fmla="*/ 167900 w 7572"/>
                <a:gd name="T55" fmla="*/ 34825 h 7597"/>
                <a:gd name="T56" fmla="*/ 155075 w 7572"/>
                <a:gd name="T57" fmla="*/ 22000 h 7597"/>
                <a:gd name="T58" fmla="*/ 139825 w 7572"/>
                <a:gd name="T59" fmla="*/ 11625 h 7597"/>
                <a:gd name="T60" fmla="*/ 122725 w 7572"/>
                <a:gd name="T61" fmla="*/ 4300 h 7597"/>
                <a:gd name="T62" fmla="*/ 104400 w 7572"/>
                <a:gd name="T63" fmla="*/ 625 h 759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40" name="Google Shape;87;p3">
            <a:extLst>
              <a:ext uri="{FF2B5EF4-FFF2-40B4-BE49-F238E27FC236}">
                <a16:creationId xmlns:a16="http://schemas.microsoft.com/office/drawing/2014/main" id="{4EFED662-B718-DA47-A651-B6AFBBA2DEBB}"/>
              </a:ext>
            </a:extLst>
          </p:cNvPr>
          <p:cNvSpPr>
            <a:spLocks/>
          </p:cNvSpPr>
          <p:nvPr/>
        </p:nvSpPr>
        <p:spPr bwMode="auto">
          <a:xfrm>
            <a:off x="47625" y="4430713"/>
            <a:ext cx="504825" cy="458787"/>
          </a:xfrm>
          <a:custGeom>
            <a:avLst/>
            <a:gdLst>
              <a:gd name="T0" fmla="*/ 213628 w 16218"/>
              <a:gd name="T1" fmla="*/ 2301 h 14752"/>
              <a:gd name="T2" fmla="*/ 177146 w 16218"/>
              <a:gd name="T3" fmla="*/ 9112 h 14752"/>
              <a:gd name="T4" fmla="*/ 142937 w 16218"/>
              <a:gd name="T5" fmla="*/ 20526 h 14752"/>
              <a:gd name="T6" fmla="*/ 111000 w 16218"/>
              <a:gd name="T7" fmla="*/ 36480 h 14752"/>
              <a:gd name="T8" fmla="*/ 82892 w 16218"/>
              <a:gd name="T9" fmla="*/ 55451 h 14752"/>
              <a:gd name="T10" fmla="*/ 57804 w 16218"/>
              <a:gd name="T11" fmla="*/ 77501 h 14752"/>
              <a:gd name="T12" fmla="*/ 36513 w 16218"/>
              <a:gd name="T13" fmla="*/ 102568 h 14752"/>
              <a:gd name="T14" fmla="*/ 19797 w 16218"/>
              <a:gd name="T15" fmla="*/ 130651 h 14752"/>
              <a:gd name="T16" fmla="*/ 7626 w 16218"/>
              <a:gd name="T17" fmla="*/ 160289 h 14752"/>
              <a:gd name="T18" fmla="*/ 1525 w 16218"/>
              <a:gd name="T19" fmla="*/ 192167 h 14752"/>
              <a:gd name="T20" fmla="*/ 31 w 16218"/>
              <a:gd name="T21" fmla="*/ 225599 h 14752"/>
              <a:gd name="T22" fmla="*/ 6101 w 16218"/>
              <a:gd name="T23" fmla="*/ 259778 h 14752"/>
              <a:gd name="T24" fmla="*/ 17494 w 16218"/>
              <a:gd name="T25" fmla="*/ 292433 h 14752"/>
              <a:gd name="T26" fmla="*/ 34240 w 16218"/>
              <a:gd name="T27" fmla="*/ 322071 h 14752"/>
              <a:gd name="T28" fmla="*/ 57025 w 16218"/>
              <a:gd name="T29" fmla="*/ 349408 h 14752"/>
              <a:gd name="T30" fmla="*/ 83639 w 16218"/>
              <a:gd name="T31" fmla="*/ 373729 h 14752"/>
              <a:gd name="T32" fmla="*/ 63126 w 16218"/>
              <a:gd name="T33" fmla="*/ 408654 h 14752"/>
              <a:gd name="T34" fmla="*/ 36513 w 16218"/>
              <a:gd name="T35" fmla="*/ 436768 h 14752"/>
              <a:gd name="T36" fmla="*/ 15968 w 16218"/>
              <a:gd name="T37" fmla="*/ 450421 h 14752"/>
              <a:gd name="T38" fmla="*/ 3829 w 16218"/>
              <a:gd name="T39" fmla="*/ 457263 h 14752"/>
              <a:gd name="T40" fmla="*/ 53228 w 16218"/>
              <a:gd name="T41" fmla="*/ 458041 h 14752"/>
              <a:gd name="T42" fmla="*/ 90488 w 16218"/>
              <a:gd name="T43" fmla="*/ 449675 h 14752"/>
              <a:gd name="T44" fmla="*/ 130019 w 16218"/>
              <a:gd name="T45" fmla="*/ 431450 h 14752"/>
              <a:gd name="T46" fmla="*/ 166501 w 16218"/>
              <a:gd name="T47" fmla="*/ 415496 h 14752"/>
              <a:gd name="T48" fmla="*/ 202235 w 16218"/>
              <a:gd name="T49" fmla="*/ 423831 h 14752"/>
              <a:gd name="T50" fmla="*/ 239495 w 16218"/>
              <a:gd name="T51" fmla="*/ 428402 h 14752"/>
              <a:gd name="T52" fmla="*/ 291197 w 16218"/>
              <a:gd name="T53" fmla="*/ 426132 h 14752"/>
              <a:gd name="T54" fmla="*/ 327679 w 16218"/>
              <a:gd name="T55" fmla="*/ 418544 h 14752"/>
              <a:gd name="T56" fmla="*/ 361888 w 16218"/>
              <a:gd name="T57" fmla="*/ 407130 h 14752"/>
              <a:gd name="T58" fmla="*/ 393825 w 16218"/>
              <a:gd name="T59" fmla="*/ 391953 h 14752"/>
              <a:gd name="T60" fmla="*/ 421933 w 16218"/>
              <a:gd name="T61" fmla="*/ 372951 h 14752"/>
              <a:gd name="T62" fmla="*/ 447021 w 16218"/>
              <a:gd name="T63" fmla="*/ 350155 h 14752"/>
              <a:gd name="T64" fmla="*/ 468313 w 16218"/>
              <a:gd name="T65" fmla="*/ 325088 h 14752"/>
              <a:gd name="T66" fmla="*/ 485028 w 16218"/>
              <a:gd name="T67" fmla="*/ 297751 h 14752"/>
              <a:gd name="T68" fmla="*/ 497199 w 16218"/>
              <a:gd name="T69" fmla="*/ 267367 h 14752"/>
              <a:gd name="T70" fmla="*/ 503300 w 16218"/>
              <a:gd name="T71" fmla="*/ 236235 h 14752"/>
              <a:gd name="T72" fmla="*/ 504794 w 16218"/>
              <a:gd name="T73" fmla="*/ 202803 h 14752"/>
              <a:gd name="T74" fmla="*/ 499502 w 16218"/>
              <a:gd name="T75" fmla="*/ 170926 h 14752"/>
              <a:gd name="T76" fmla="*/ 489604 w 16218"/>
              <a:gd name="T77" fmla="*/ 140541 h 14752"/>
              <a:gd name="T78" fmla="*/ 474413 w 16218"/>
              <a:gd name="T79" fmla="*/ 111680 h 14752"/>
              <a:gd name="T80" fmla="*/ 454648 w 16218"/>
              <a:gd name="T81" fmla="*/ 85836 h 14752"/>
              <a:gd name="T82" fmla="*/ 431053 w 16218"/>
              <a:gd name="T83" fmla="*/ 62293 h 14752"/>
              <a:gd name="T84" fmla="*/ 403692 w 16218"/>
              <a:gd name="T85" fmla="*/ 42545 h 14752"/>
              <a:gd name="T86" fmla="*/ 372533 w 16218"/>
              <a:gd name="T87" fmla="*/ 25844 h 14752"/>
              <a:gd name="T88" fmla="*/ 339071 w 16218"/>
              <a:gd name="T89" fmla="*/ 12938 h 14752"/>
              <a:gd name="T90" fmla="*/ 303337 w 16218"/>
              <a:gd name="T91" fmla="*/ 3825 h 14752"/>
              <a:gd name="T92" fmla="*/ 265330 w 16218"/>
              <a:gd name="T93" fmla="*/ 0 h 1475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6218" h="14752" extrusionOk="0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lnTo>
                  <a:pt x="7694" y="0"/>
                </a:lnTo>
                <a:close/>
              </a:path>
            </a:pathLst>
          </a:custGeom>
          <a:solidFill>
            <a:srgbClr val="329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51" name="Google Shape;51;p3"/>
          <p:cNvSpPr txBox="1">
            <a:spLocks noGrp="1"/>
          </p:cNvSpPr>
          <p:nvPr>
            <p:ph type="ctrTitle"/>
          </p:nvPr>
        </p:nvSpPr>
        <p:spPr>
          <a:xfrm>
            <a:off x="2743200" y="1735750"/>
            <a:ext cx="5638800" cy="1159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rgbClr val="11C4E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52" name="Google Shape;52;p3"/>
          <p:cNvSpPr txBox="1">
            <a:spLocks noGrp="1"/>
          </p:cNvSpPr>
          <p:nvPr>
            <p:ph type="subTitle" idx="1"/>
          </p:nvPr>
        </p:nvSpPr>
        <p:spPr>
          <a:xfrm>
            <a:off x="2743200" y="2821004"/>
            <a:ext cx="5696100" cy="784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11C4E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8290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 preserve="1">
  <p:cSld name="TITLE_1_1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89;p4">
            <a:extLst>
              <a:ext uri="{FF2B5EF4-FFF2-40B4-BE49-F238E27FC236}">
                <a16:creationId xmlns:a16="http://schemas.microsoft.com/office/drawing/2014/main" id="{2E8019C9-DE0F-6742-8092-9B9BD31E06B8}"/>
              </a:ext>
            </a:extLst>
          </p:cNvPr>
          <p:cNvSpPr>
            <a:spLocks/>
          </p:cNvSpPr>
          <p:nvPr/>
        </p:nvSpPr>
        <p:spPr bwMode="auto">
          <a:xfrm rot="10800000" flipH="1">
            <a:off x="-95250" y="619125"/>
            <a:ext cx="1035050" cy="895350"/>
          </a:xfrm>
          <a:custGeom>
            <a:avLst/>
            <a:gdLst>
              <a:gd name="T0" fmla="*/ 258763 w 120000"/>
              <a:gd name="T1" fmla="*/ 0 h 120000"/>
              <a:gd name="T2" fmla="*/ 0 w 120000"/>
              <a:gd name="T3" fmla="*/ 447630 h 120000"/>
              <a:gd name="T4" fmla="*/ 258763 w 120000"/>
              <a:gd name="T5" fmla="*/ 895350 h 120000"/>
              <a:gd name="T6" fmla="*/ 776288 w 120000"/>
              <a:gd name="T7" fmla="*/ 895350 h 120000"/>
              <a:gd name="T8" fmla="*/ 1035050 w 120000"/>
              <a:gd name="T9" fmla="*/ 447630 h 120000"/>
              <a:gd name="T10" fmla="*/ 776288 w 120000"/>
              <a:gd name="T11" fmla="*/ 0 h 120000"/>
              <a:gd name="T12" fmla="*/ 258763 w 120000"/>
              <a:gd name="T13" fmla="*/ 0 h 120000"/>
              <a:gd name="T14" fmla="*/ 331880 w 120000"/>
              <a:gd name="T15" fmla="*/ 126468 h 120000"/>
              <a:gd name="T16" fmla="*/ 703161 w 120000"/>
              <a:gd name="T17" fmla="*/ 126468 h 120000"/>
              <a:gd name="T18" fmla="*/ 888703 w 120000"/>
              <a:gd name="T19" fmla="*/ 447630 h 120000"/>
              <a:gd name="T20" fmla="*/ 703161 w 120000"/>
              <a:gd name="T21" fmla="*/ 768792 h 120000"/>
              <a:gd name="T22" fmla="*/ 331880 w 120000"/>
              <a:gd name="T23" fmla="*/ 768792 h 120000"/>
              <a:gd name="T24" fmla="*/ 146244 w 120000"/>
              <a:gd name="T25" fmla="*/ 447630 h 120000"/>
              <a:gd name="T26" fmla="*/ 331880 w 120000"/>
              <a:gd name="T27" fmla="*/ 126468 h 12000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20000" h="120000" extrusionOk="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gradFill rotWithShape="0">
            <a:gsLst>
              <a:gs pos="0">
                <a:srgbClr val="3393E2"/>
              </a:gs>
              <a:gs pos="100000">
                <a:srgbClr val="00E2C7"/>
              </a:gs>
            </a:gsLst>
            <a:lin ang="696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/>
          <a:p>
            <a:endParaRPr lang="en-US"/>
          </a:p>
        </p:txBody>
      </p:sp>
      <p:sp>
        <p:nvSpPr>
          <p:cNvPr id="4" name="Google Shape;90;p4">
            <a:extLst>
              <a:ext uri="{FF2B5EF4-FFF2-40B4-BE49-F238E27FC236}">
                <a16:creationId xmlns:a16="http://schemas.microsoft.com/office/drawing/2014/main" id="{7D1E37B6-FF9B-5F4E-BDD2-8B1C76B31BC0}"/>
              </a:ext>
            </a:extLst>
          </p:cNvPr>
          <p:cNvSpPr/>
          <p:nvPr/>
        </p:nvSpPr>
        <p:spPr>
          <a:xfrm rot="5400000">
            <a:off x="499599" y="1905237"/>
            <a:ext cx="1146000" cy="1323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lIns="50800" tIns="50800" rIns="50800" bIns="5080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FFFFFF"/>
              </a:buClr>
              <a:buFont typeface="Helvetica Neue" panose="02000503000000020004" pitchFamily="2" charset="0"/>
              <a:buNone/>
              <a:defRPr/>
            </a:pPr>
            <a:endParaRPr lang="en-US" altLang="en-US" sz="3200">
              <a:solidFill>
                <a:srgbClr val="FFFFFF"/>
              </a:solidFill>
              <a:latin typeface="Helvetica Neue" panose="02000503000000020004" pitchFamily="2" charset="0"/>
              <a:sym typeface="Helvetica Neue" panose="02000503000000020004" pitchFamily="2" charset="0"/>
            </a:endParaRPr>
          </a:p>
        </p:txBody>
      </p:sp>
      <p:sp>
        <p:nvSpPr>
          <p:cNvPr id="5" name="Google Shape;92;p4">
            <a:extLst>
              <a:ext uri="{FF2B5EF4-FFF2-40B4-BE49-F238E27FC236}">
                <a16:creationId xmlns:a16="http://schemas.microsoft.com/office/drawing/2014/main" id="{C909E8C6-A491-B84D-8E78-845DCE42ED21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-123825" y="2811463"/>
            <a:ext cx="819150" cy="709612"/>
          </a:xfrm>
          <a:prstGeom prst="hexagon">
            <a:avLst>
              <a:gd name="adj" fmla="val 28672"/>
              <a:gd name="vf" fmla="val 115470"/>
            </a:avLst>
          </a:prstGeom>
          <a:noFill/>
          <a:ln w="9525">
            <a:solidFill>
              <a:srgbClr val="19BBD5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6" name="Google Shape;93;p4">
            <a:extLst>
              <a:ext uri="{FF2B5EF4-FFF2-40B4-BE49-F238E27FC236}">
                <a16:creationId xmlns:a16="http://schemas.microsoft.com/office/drawing/2014/main" id="{437F65A0-FB2C-F04C-B8BC-FB560CD4F32B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638175" y="3192463"/>
            <a:ext cx="428625" cy="371475"/>
          </a:xfrm>
          <a:prstGeom prst="hexagon">
            <a:avLst>
              <a:gd name="adj" fmla="val 28643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7" name="Google Shape;94;p4">
            <a:extLst>
              <a:ext uri="{FF2B5EF4-FFF2-40B4-BE49-F238E27FC236}">
                <a16:creationId xmlns:a16="http://schemas.microsoft.com/office/drawing/2014/main" id="{A110A027-3BDB-9342-BA94-8183DA287F1D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752475" y="1201738"/>
            <a:ext cx="819150" cy="709612"/>
          </a:xfrm>
          <a:prstGeom prst="hexagon">
            <a:avLst>
              <a:gd name="adj" fmla="val 28672"/>
              <a:gd name="vf" fmla="val 115470"/>
            </a:avLst>
          </a:prstGeom>
          <a:noFill/>
          <a:ln w="76200">
            <a:solidFill>
              <a:srgbClr val="184769"/>
            </a:solidFill>
            <a:miter lim="8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8" name="Google Shape;95;p4">
            <a:extLst>
              <a:ext uri="{FF2B5EF4-FFF2-40B4-BE49-F238E27FC236}">
                <a16:creationId xmlns:a16="http://schemas.microsoft.com/office/drawing/2014/main" id="{9A9F0E7D-6A66-6944-8B8B-9FB30C5904A4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657225" y="4379913"/>
            <a:ext cx="358775" cy="311150"/>
          </a:xfrm>
          <a:prstGeom prst="hexagon">
            <a:avLst>
              <a:gd name="adj" fmla="val 28618"/>
              <a:gd name="vf" fmla="val 115470"/>
            </a:avLst>
          </a:prstGeom>
          <a:solidFill>
            <a:srgbClr val="00E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grpSp>
        <p:nvGrpSpPr>
          <p:cNvPr id="9" name="Google Shape;96;p4">
            <a:extLst>
              <a:ext uri="{FF2B5EF4-FFF2-40B4-BE49-F238E27FC236}">
                <a16:creationId xmlns:a16="http://schemas.microsoft.com/office/drawing/2014/main" id="{84402BD7-62E9-2946-967A-D7D9514584DC}"/>
              </a:ext>
            </a:extLst>
          </p:cNvPr>
          <p:cNvGrpSpPr>
            <a:grpSpLocks/>
          </p:cNvGrpSpPr>
          <p:nvPr/>
        </p:nvGrpSpPr>
        <p:grpSpPr bwMode="auto">
          <a:xfrm>
            <a:off x="987425" y="1393825"/>
            <a:ext cx="350838" cy="325438"/>
            <a:chOff x="5975075" y="2327500"/>
            <a:chExt cx="420100" cy="388350"/>
          </a:xfrm>
        </p:grpSpPr>
        <p:sp>
          <p:nvSpPr>
            <p:cNvPr id="10" name="Google Shape;97;p4">
              <a:extLst>
                <a:ext uri="{FF2B5EF4-FFF2-40B4-BE49-F238E27FC236}">
                  <a16:creationId xmlns:a16="http://schemas.microsoft.com/office/drawing/2014/main" id="{2CEA84DD-049E-E24B-8941-AFF17260D05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5075" y="2474650"/>
              <a:ext cx="98325" cy="220450"/>
            </a:xfrm>
            <a:custGeom>
              <a:avLst/>
              <a:gdLst>
                <a:gd name="T0" fmla="*/ 60450 w 3933"/>
                <a:gd name="T1" fmla="*/ 25050 h 8818"/>
                <a:gd name="T2" fmla="*/ 64125 w 3933"/>
                <a:gd name="T3" fmla="*/ 25675 h 8818"/>
                <a:gd name="T4" fmla="*/ 67175 w 3933"/>
                <a:gd name="T5" fmla="*/ 26875 h 8818"/>
                <a:gd name="T6" fmla="*/ 70225 w 3933"/>
                <a:gd name="T7" fmla="*/ 28100 h 8818"/>
                <a:gd name="T8" fmla="*/ 72675 w 3933"/>
                <a:gd name="T9" fmla="*/ 30550 h 8818"/>
                <a:gd name="T10" fmla="*/ 75125 w 3933"/>
                <a:gd name="T11" fmla="*/ 33000 h 8818"/>
                <a:gd name="T12" fmla="*/ 76950 w 3933"/>
                <a:gd name="T13" fmla="*/ 36050 h 8818"/>
                <a:gd name="T14" fmla="*/ 77550 w 3933"/>
                <a:gd name="T15" fmla="*/ 39100 h 8818"/>
                <a:gd name="T16" fmla="*/ 78175 w 3933"/>
                <a:gd name="T17" fmla="*/ 42750 h 8818"/>
                <a:gd name="T18" fmla="*/ 77550 w 3933"/>
                <a:gd name="T19" fmla="*/ 46425 h 8818"/>
                <a:gd name="T20" fmla="*/ 76950 w 3933"/>
                <a:gd name="T21" fmla="*/ 49475 h 8818"/>
                <a:gd name="T22" fmla="*/ 75125 w 3933"/>
                <a:gd name="T23" fmla="*/ 52525 h 8818"/>
                <a:gd name="T24" fmla="*/ 72675 w 3933"/>
                <a:gd name="T25" fmla="*/ 55575 h 8818"/>
                <a:gd name="T26" fmla="*/ 70225 w 3933"/>
                <a:gd name="T27" fmla="*/ 57425 h 8818"/>
                <a:gd name="T28" fmla="*/ 67175 w 3933"/>
                <a:gd name="T29" fmla="*/ 59250 h 8818"/>
                <a:gd name="T30" fmla="*/ 64125 w 3933"/>
                <a:gd name="T31" fmla="*/ 59850 h 8818"/>
                <a:gd name="T32" fmla="*/ 60450 w 3933"/>
                <a:gd name="T33" fmla="*/ 60475 h 8818"/>
                <a:gd name="T34" fmla="*/ 56800 w 3933"/>
                <a:gd name="T35" fmla="*/ 59850 h 8818"/>
                <a:gd name="T36" fmla="*/ 53750 w 3933"/>
                <a:gd name="T37" fmla="*/ 59250 h 8818"/>
                <a:gd name="T38" fmla="*/ 50700 w 3933"/>
                <a:gd name="T39" fmla="*/ 57425 h 8818"/>
                <a:gd name="T40" fmla="*/ 48250 w 3933"/>
                <a:gd name="T41" fmla="*/ 55575 h 8818"/>
                <a:gd name="T42" fmla="*/ 45800 w 3933"/>
                <a:gd name="T43" fmla="*/ 52525 h 8818"/>
                <a:gd name="T44" fmla="*/ 43975 w 3933"/>
                <a:gd name="T45" fmla="*/ 49475 h 8818"/>
                <a:gd name="T46" fmla="*/ 43375 w 3933"/>
                <a:gd name="T47" fmla="*/ 46425 h 8818"/>
                <a:gd name="T48" fmla="*/ 42750 w 3933"/>
                <a:gd name="T49" fmla="*/ 42750 h 8818"/>
                <a:gd name="T50" fmla="*/ 43375 w 3933"/>
                <a:gd name="T51" fmla="*/ 39100 h 8818"/>
                <a:gd name="T52" fmla="*/ 43975 w 3933"/>
                <a:gd name="T53" fmla="*/ 36050 h 8818"/>
                <a:gd name="T54" fmla="*/ 45800 w 3933"/>
                <a:gd name="T55" fmla="*/ 33000 h 8818"/>
                <a:gd name="T56" fmla="*/ 48250 w 3933"/>
                <a:gd name="T57" fmla="*/ 30550 h 8818"/>
                <a:gd name="T58" fmla="*/ 50700 w 3933"/>
                <a:gd name="T59" fmla="*/ 28100 h 8818"/>
                <a:gd name="T60" fmla="*/ 53750 w 3933"/>
                <a:gd name="T61" fmla="*/ 26875 h 8818"/>
                <a:gd name="T62" fmla="*/ 56800 w 3933"/>
                <a:gd name="T63" fmla="*/ 25675 h 8818"/>
                <a:gd name="T64" fmla="*/ 60450 w 3933"/>
                <a:gd name="T65" fmla="*/ 25050 h 8818"/>
                <a:gd name="T66" fmla="*/ 25 w 3933"/>
                <a:gd name="T67" fmla="*/ 25 h 8818"/>
                <a:gd name="T68" fmla="*/ 25 w 3933"/>
                <a:gd name="T69" fmla="*/ 220425 h 8818"/>
                <a:gd name="T70" fmla="*/ 98325 w 3933"/>
                <a:gd name="T71" fmla="*/ 220425 h 8818"/>
                <a:gd name="T72" fmla="*/ 98325 w 3933"/>
                <a:gd name="T73" fmla="*/ 25 h 8818"/>
                <a:gd name="T74" fmla="*/ 25 w 3933"/>
                <a:gd name="T75" fmla="*/ 25 h 881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" name="Google Shape;98;p4">
              <a:extLst>
                <a:ext uri="{FF2B5EF4-FFF2-40B4-BE49-F238E27FC236}">
                  <a16:creationId xmlns:a16="http://schemas.microsoft.com/office/drawing/2014/main" id="{BD730A36-64D8-D846-9D6A-6E39A2ADD61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8025" y="2327500"/>
              <a:ext cx="307150" cy="388350"/>
            </a:xfrm>
            <a:custGeom>
              <a:avLst/>
              <a:gdLst>
                <a:gd name="T0" fmla="*/ 149000 w 12286"/>
                <a:gd name="T1" fmla="*/ 625 h 15534"/>
                <a:gd name="T2" fmla="*/ 138000 w 12286"/>
                <a:gd name="T3" fmla="*/ 3675 h 15534"/>
                <a:gd name="T4" fmla="*/ 124575 w 12286"/>
                <a:gd name="T5" fmla="*/ 36650 h 15534"/>
                <a:gd name="T6" fmla="*/ 114800 w 12286"/>
                <a:gd name="T7" fmla="*/ 63525 h 15534"/>
                <a:gd name="T8" fmla="*/ 105050 w 12286"/>
                <a:gd name="T9" fmla="*/ 84900 h 15534"/>
                <a:gd name="T10" fmla="*/ 97100 w 12286"/>
                <a:gd name="T11" fmla="*/ 98325 h 15534"/>
                <a:gd name="T12" fmla="*/ 83050 w 12286"/>
                <a:gd name="T13" fmla="*/ 112375 h 15534"/>
                <a:gd name="T14" fmla="*/ 36050 w 12286"/>
                <a:gd name="T15" fmla="*/ 155725 h 15534"/>
                <a:gd name="T16" fmla="*/ 25 w 12286"/>
                <a:gd name="T17" fmla="*/ 335825 h 15534"/>
                <a:gd name="T18" fmla="*/ 50100 w 12286"/>
                <a:gd name="T19" fmla="*/ 341950 h 15534"/>
                <a:gd name="T20" fmla="*/ 89175 w 12286"/>
                <a:gd name="T21" fmla="*/ 357825 h 15534"/>
                <a:gd name="T22" fmla="*/ 139850 w 12286"/>
                <a:gd name="T23" fmla="*/ 374925 h 15534"/>
                <a:gd name="T24" fmla="*/ 166700 w 12286"/>
                <a:gd name="T25" fmla="*/ 381625 h 15534"/>
                <a:gd name="T26" fmla="*/ 192350 w 12286"/>
                <a:gd name="T27" fmla="*/ 386525 h 15534"/>
                <a:gd name="T28" fmla="*/ 215550 w 12286"/>
                <a:gd name="T29" fmla="*/ 388350 h 15534"/>
                <a:gd name="T30" fmla="*/ 245475 w 12286"/>
                <a:gd name="T31" fmla="*/ 387725 h 15534"/>
                <a:gd name="T32" fmla="*/ 263800 w 12286"/>
                <a:gd name="T33" fmla="*/ 384075 h 15534"/>
                <a:gd name="T34" fmla="*/ 271125 w 12286"/>
                <a:gd name="T35" fmla="*/ 381625 h 15534"/>
                <a:gd name="T36" fmla="*/ 276600 w 12286"/>
                <a:gd name="T37" fmla="*/ 377350 h 15534"/>
                <a:gd name="T38" fmla="*/ 279050 w 12286"/>
                <a:gd name="T39" fmla="*/ 371850 h 15534"/>
                <a:gd name="T40" fmla="*/ 280275 w 12286"/>
                <a:gd name="T41" fmla="*/ 349875 h 15534"/>
                <a:gd name="T42" fmla="*/ 276600 w 12286"/>
                <a:gd name="T43" fmla="*/ 342550 h 15534"/>
                <a:gd name="T44" fmla="*/ 276000 w 12286"/>
                <a:gd name="T45" fmla="*/ 338900 h 15534"/>
                <a:gd name="T46" fmla="*/ 282100 w 12286"/>
                <a:gd name="T47" fmla="*/ 336450 h 15534"/>
                <a:gd name="T48" fmla="*/ 286375 w 12286"/>
                <a:gd name="T49" fmla="*/ 331575 h 15534"/>
                <a:gd name="T50" fmla="*/ 289425 w 12286"/>
                <a:gd name="T51" fmla="*/ 324850 h 15534"/>
                <a:gd name="T52" fmla="*/ 291875 w 12286"/>
                <a:gd name="T53" fmla="*/ 299825 h 15534"/>
                <a:gd name="T54" fmla="*/ 291875 w 12286"/>
                <a:gd name="T55" fmla="*/ 294325 h 15534"/>
                <a:gd name="T56" fmla="*/ 290050 w 12286"/>
                <a:gd name="T57" fmla="*/ 288825 h 15534"/>
                <a:gd name="T58" fmla="*/ 285150 w 12286"/>
                <a:gd name="T59" fmla="*/ 282725 h 15534"/>
                <a:gd name="T60" fmla="*/ 286375 w 12286"/>
                <a:gd name="T61" fmla="*/ 280275 h 15534"/>
                <a:gd name="T62" fmla="*/ 291275 w 12286"/>
                <a:gd name="T63" fmla="*/ 277225 h 15534"/>
                <a:gd name="T64" fmla="*/ 295550 w 12286"/>
                <a:gd name="T65" fmla="*/ 272325 h 15534"/>
                <a:gd name="T66" fmla="*/ 297975 w 12286"/>
                <a:gd name="T67" fmla="*/ 266850 h 15534"/>
                <a:gd name="T68" fmla="*/ 300425 w 12286"/>
                <a:gd name="T69" fmla="*/ 241800 h 15534"/>
                <a:gd name="T70" fmla="*/ 300425 w 12286"/>
                <a:gd name="T71" fmla="*/ 235700 h 15534"/>
                <a:gd name="T72" fmla="*/ 298600 w 12286"/>
                <a:gd name="T73" fmla="*/ 230200 h 15534"/>
                <a:gd name="T74" fmla="*/ 295550 w 12286"/>
                <a:gd name="T75" fmla="*/ 225925 h 15534"/>
                <a:gd name="T76" fmla="*/ 291275 w 12286"/>
                <a:gd name="T77" fmla="*/ 222275 h 15534"/>
                <a:gd name="T78" fmla="*/ 296150 w 12286"/>
                <a:gd name="T79" fmla="*/ 219825 h 15534"/>
                <a:gd name="T80" fmla="*/ 300425 w 12286"/>
                <a:gd name="T81" fmla="*/ 216175 h 15534"/>
                <a:gd name="T82" fmla="*/ 303475 w 12286"/>
                <a:gd name="T83" fmla="*/ 211275 h 15534"/>
                <a:gd name="T84" fmla="*/ 304700 w 12286"/>
                <a:gd name="T85" fmla="*/ 205175 h 15534"/>
                <a:gd name="T86" fmla="*/ 306525 w 12286"/>
                <a:gd name="T87" fmla="*/ 180150 h 15534"/>
                <a:gd name="T88" fmla="*/ 304700 w 12286"/>
                <a:gd name="T89" fmla="*/ 174650 h 15534"/>
                <a:gd name="T90" fmla="*/ 301650 w 12286"/>
                <a:gd name="T91" fmla="*/ 169750 h 15534"/>
                <a:gd name="T92" fmla="*/ 293700 w 12286"/>
                <a:gd name="T93" fmla="*/ 164275 h 15534"/>
                <a:gd name="T94" fmla="*/ 280275 w 12286"/>
                <a:gd name="T95" fmla="*/ 158775 h 15534"/>
                <a:gd name="T96" fmla="*/ 264400 w 12286"/>
                <a:gd name="T97" fmla="*/ 155725 h 15534"/>
                <a:gd name="T98" fmla="*/ 221050 w 12286"/>
                <a:gd name="T99" fmla="*/ 150825 h 15534"/>
                <a:gd name="T100" fmla="*/ 158150 w 12286"/>
                <a:gd name="T101" fmla="*/ 147175 h 15534"/>
                <a:gd name="T102" fmla="*/ 166100 w 12286"/>
                <a:gd name="T103" fmla="*/ 131300 h 15534"/>
                <a:gd name="T104" fmla="*/ 172200 w 12286"/>
                <a:gd name="T105" fmla="*/ 112375 h 15534"/>
                <a:gd name="T106" fmla="*/ 177075 w 12286"/>
                <a:gd name="T107" fmla="*/ 92225 h 15534"/>
                <a:gd name="T108" fmla="*/ 181350 w 12286"/>
                <a:gd name="T109" fmla="*/ 53750 h 15534"/>
                <a:gd name="T110" fmla="*/ 182575 w 12286"/>
                <a:gd name="T111" fmla="*/ 24450 h 15534"/>
                <a:gd name="T112" fmla="*/ 180750 w 12286"/>
                <a:gd name="T113" fmla="*/ 15275 h 15534"/>
                <a:gd name="T114" fmla="*/ 175875 w 12286"/>
                <a:gd name="T115" fmla="*/ 7950 h 15534"/>
                <a:gd name="T116" fmla="*/ 167925 w 12286"/>
                <a:gd name="T117" fmla="*/ 2450 h 15534"/>
                <a:gd name="T118" fmla="*/ 158150 w 12286"/>
                <a:gd name="T119" fmla="*/ 25 h 1553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12" name="Google Shape;99;p4">
            <a:extLst>
              <a:ext uri="{FF2B5EF4-FFF2-40B4-BE49-F238E27FC236}">
                <a16:creationId xmlns:a16="http://schemas.microsoft.com/office/drawing/2014/main" id="{06190CE0-1EEB-1E41-BC9A-E82C8A411F0E}"/>
              </a:ext>
            </a:extLst>
          </p:cNvPr>
          <p:cNvSpPr>
            <a:spLocks/>
          </p:cNvSpPr>
          <p:nvPr/>
        </p:nvSpPr>
        <p:spPr bwMode="auto">
          <a:xfrm>
            <a:off x="203200" y="3022600"/>
            <a:ext cx="166688" cy="287338"/>
          </a:xfrm>
          <a:custGeom>
            <a:avLst/>
            <a:gdLst>
              <a:gd name="T0" fmla="*/ 90197 w 11870"/>
              <a:gd name="T1" fmla="*/ 14000 h 20565"/>
              <a:gd name="T2" fmla="*/ 92261 w 11870"/>
              <a:gd name="T3" fmla="*/ 16040 h 20565"/>
              <a:gd name="T4" fmla="*/ 92261 w 11870"/>
              <a:gd name="T5" fmla="*/ 19114 h 20565"/>
              <a:gd name="T6" fmla="*/ 90197 w 11870"/>
              <a:gd name="T7" fmla="*/ 21168 h 20565"/>
              <a:gd name="T8" fmla="*/ 78204 w 11870"/>
              <a:gd name="T9" fmla="*/ 21503 h 20565"/>
              <a:gd name="T10" fmla="*/ 75452 w 11870"/>
              <a:gd name="T11" fmla="*/ 20483 h 20565"/>
              <a:gd name="T12" fmla="*/ 74090 w 11870"/>
              <a:gd name="T13" fmla="*/ 17745 h 20565"/>
              <a:gd name="T14" fmla="*/ 75452 w 11870"/>
              <a:gd name="T15" fmla="*/ 15020 h 20565"/>
              <a:gd name="T16" fmla="*/ 78204 w 11870"/>
              <a:gd name="T17" fmla="*/ 13651 h 20565"/>
              <a:gd name="T18" fmla="*/ 148503 w 11870"/>
              <a:gd name="T19" fmla="*/ 35839 h 20565"/>
              <a:gd name="T20" fmla="*/ 18185 w 11870"/>
              <a:gd name="T21" fmla="*/ 233419 h 20565"/>
              <a:gd name="T22" fmla="*/ 148503 w 11870"/>
              <a:gd name="T23" fmla="*/ 35839 h 20565"/>
              <a:gd name="T24" fmla="*/ 85745 w 11870"/>
              <a:gd name="T25" fmla="*/ 248775 h 20565"/>
              <a:gd name="T26" fmla="*/ 90197 w 11870"/>
              <a:gd name="T27" fmla="*/ 250479 h 20565"/>
              <a:gd name="T28" fmla="*/ 93286 w 11870"/>
              <a:gd name="T29" fmla="*/ 253553 h 20565"/>
              <a:gd name="T30" fmla="*/ 95000 w 11870"/>
              <a:gd name="T31" fmla="*/ 257982 h 20565"/>
              <a:gd name="T32" fmla="*/ 95000 w 11870"/>
              <a:gd name="T33" fmla="*/ 262761 h 20565"/>
              <a:gd name="T34" fmla="*/ 93286 w 11870"/>
              <a:gd name="T35" fmla="*/ 267204 h 20565"/>
              <a:gd name="T36" fmla="*/ 90197 w 11870"/>
              <a:gd name="T37" fmla="*/ 270264 h 20565"/>
              <a:gd name="T38" fmla="*/ 85745 w 11870"/>
              <a:gd name="T39" fmla="*/ 271969 h 20565"/>
              <a:gd name="T40" fmla="*/ 80943 w 11870"/>
              <a:gd name="T41" fmla="*/ 271969 h 20565"/>
              <a:gd name="T42" fmla="*/ 76477 w 11870"/>
              <a:gd name="T43" fmla="*/ 270264 h 20565"/>
              <a:gd name="T44" fmla="*/ 73402 w 11870"/>
              <a:gd name="T45" fmla="*/ 267204 h 20565"/>
              <a:gd name="T46" fmla="*/ 71688 w 11870"/>
              <a:gd name="T47" fmla="*/ 262761 h 20565"/>
              <a:gd name="T48" fmla="*/ 71688 w 11870"/>
              <a:gd name="T49" fmla="*/ 257982 h 20565"/>
              <a:gd name="T50" fmla="*/ 73402 w 11870"/>
              <a:gd name="T51" fmla="*/ 253553 h 20565"/>
              <a:gd name="T52" fmla="*/ 76477 w 11870"/>
              <a:gd name="T53" fmla="*/ 250479 h 20565"/>
              <a:gd name="T54" fmla="*/ 80943 w 11870"/>
              <a:gd name="T55" fmla="*/ 248775 h 20565"/>
              <a:gd name="T56" fmla="*/ 18185 w 11870"/>
              <a:gd name="T57" fmla="*/ 0 h 20565"/>
              <a:gd name="T58" fmla="*/ 10981 w 11870"/>
              <a:gd name="T59" fmla="*/ 1369 h 20565"/>
              <a:gd name="T60" fmla="*/ 5140 w 11870"/>
              <a:gd name="T61" fmla="*/ 5128 h 20565"/>
              <a:gd name="T62" fmla="*/ 1376 w 11870"/>
              <a:gd name="T63" fmla="*/ 10926 h 20565"/>
              <a:gd name="T64" fmla="*/ 0 w 11870"/>
              <a:gd name="T65" fmla="*/ 18094 h 20565"/>
              <a:gd name="T66" fmla="*/ 351 w 11870"/>
              <a:gd name="T67" fmla="*/ 273003 h 20565"/>
              <a:gd name="T68" fmla="*/ 3089 w 11870"/>
              <a:gd name="T69" fmla="*/ 279486 h 20565"/>
              <a:gd name="T70" fmla="*/ 7892 w 11870"/>
              <a:gd name="T71" fmla="*/ 284264 h 20565"/>
              <a:gd name="T72" fmla="*/ 14408 w 11870"/>
              <a:gd name="T73" fmla="*/ 286989 h 20565"/>
              <a:gd name="T74" fmla="*/ 148503 w 11870"/>
              <a:gd name="T75" fmla="*/ 287338 h 20565"/>
              <a:gd name="T76" fmla="*/ 155707 w 11870"/>
              <a:gd name="T77" fmla="*/ 285969 h 20565"/>
              <a:gd name="T78" fmla="*/ 161534 w 11870"/>
              <a:gd name="T79" fmla="*/ 282210 h 20565"/>
              <a:gd name="T80" fmla="*/ 165312 w 11870"/>
              <a:gd name="T81" fmla="*/ 276412 h 20565"/>
              <a:gd name="T82" fmla="*/ 166688 w 11870"/>
              <a:gd name="T83" fmla="*/ 269244 h 20565"/>
              <a:gd name="T84" fmla="*/ 166337 w 11870"/>
              <a:gd name="T85" fmla="*/ 14335 h 20565"/>
              <a:gd name="T86" fmla="*/ 163599 w 11870"/>
              <a:gd name="T87" fmla="*/ 7852 h 20565"/>
              <a:gd name="T88" fmla="*/ 158796 w 11870"/>
              <a:gd name="T89" fmla="*/ 3074 h 20565"/>
              <a:gd name="T90" fmla="*/ 152280 w 11870"/>
              <a:gd name="T91" fmla="*/ 349 h 20565"/>
              <a:gd name="T92" fmla="*/ 18185 w 11870"/>
              <a:gd name="T93" fmla="*/ 0 h 20565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1870" h="20565" extrusionOk="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lnTo>
                  <a:pt x="6301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lnTo>
                  <a:pt x="1057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lnTo>
                  <a:pt x="1295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13" name="Google Shape;100;p4">
            <a:extLst>
              <a:ext uri="{FF2B5EF4-FFF2-40B4-BE49-F238E27FC236}">
                <a16:creationId xmlns:a16="http://schemas.microsoft.com/office/drawing/2014/main" id="{D2D61DDA-D5C9-F74C-BAD7-E2987A861F57}"/>
              </a:ext>
            </a:extLst>
          </p:cNvPr>
          <p:cNvGrpSpPr>
            <a:grpSpLocks/>
          </p:cNvGrpSpPr>
          <p:nvPr/>
        </p:nvGrpSpPr>
        <p:grpSpPr bwMode="auto">
          <a:xfrm>
            <a:off x="295275" y="877888"/>
            <a:ext cx="247650" cy="392112"/>
            <a:chOff x="6718575" y="2318625"/>
            <a:chExt cx="256950" cy="407375"/>
          </a:xfrm>
        </p:grpSpPr>
        <p:sp>
          <p:nvSpPr>
            <p:cNvPr id="14" name="Google Shape;101;p4">
              <a:extLst>
                <a:ext uri="{FF2B5EF4-FFF2-40B4-BE49-F238E27FC236}">
                  <a16:creationId xmlns:a16="http://schemas.microsoft.com/office/drawing/2014/main" id="{EB3E2D28-89D3-354F-A7C3-FF3516E77AA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73600"/>
              <a:ext cx="102300" cy="22550"/>
            </a:xfrm>
            <a:custGeom>
              <a:avLst/>
              <a:gdLst>
                <a:gd name="T0" fmla="*/ 102300 w 4092"/>
                <a:gd name="T1" fmla="*/ 22550 h 902"/>
                <a:gd name="T2" fmla="*/ 102300 w 4092"/>
                <a:gd name="T3" fmla="*/ 25 h 902"/>
                <a:gd name="T4" fmla="*/ 0 w 4092"/>
                <a:gd name="T5" fmla="*/ 25 h 902"/>
                <a:gd name="T6" fmla="*/ 0 w 4092"/>
                <a:gd name="T7" fmla="*/ 22550 h 902"/>
                <a:gd name="T8" fmla="*/ 102300 w 4092"/>
                <a:gd name="T9" fmla="*/ 22550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" name="Google Shape;102;p4">
              <a:extLst>
                <a:ext uri="{FF2B5EF4-FFF2-40B4-BE49-F238E27FC236}">
                  <a16:creationId xmlns:a16="http://schemas.microsoft.com/office/drawing/2014/main" id="{CB75F2F0-68DE-874A-B1D3-3B90409B5621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50475"/>
              <a:ext cx="102300" cy="22550"/>
            </a:xfrm>
            <a:custGeom>
              <a:avLst/>
              <a:gdLst>
                <a:gd name="T0" fmla="*/ 102300 w 4092"/>
                <a:gd name="T1" fmla="*/ 22525 h 902"/>
                <a:gd name="T2" fmla="*/ 102300 w 4092"/>
                <a:gd name="T3" fmla="*/ 0 h 902"/>
                <a:gd name="T4" fmla="*/ 0 w 4092"/>
                <a:gd name="T5" fmla="*/ 0 h 902"/>
                <a:gd name="T6" fmla="*/ 0 w 4092"/>
                <a:gd name="T7" fmla="*/ 22525 h 902"/>
                <a:gd name="T8" fmla="*/ 102300 w 4092"/>
                <a:gd name="T9" fmla="*/ 22525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" name="Google Shape;103;p4">
              <a:extLst>
                <a:ext uri="{FF2B5EF4-FFF2-40B4-BE49-F238E27FC236}">
                  <a16:creationId xmlns:a16="http://schemas.microsoft.com/office/drawing/2014/main" id="{73419E0A-6717-914B-B8C5-187B04718022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96125"/>
              <a:ext cx="102300" cy="29875"/>
            </a:xfrm>
            <a:custGeom>
              <a:avLst/>
              <a:gdLst>
                <a:gd name="T0" fmla="*/ 0 w 4092"/>
                <a:gd name="T1" fmla="*/ 25 h 1195"/>
                <a:gd name="T2" fmla="*/ 0 w 4092"/>
                <a:gd name="T3" fmla="*/ 4275 h 1195"/>
                <a:gd name="T4" fmla="*/ 0 w 4092"/>
                <a:gd name="T5" fmla="*/ 4275 h 1195"/>
                <a:gd name="T6" fmla="*/ 600 w 4092"/>
                <a:gd name="T7" fmla="*/ 7950 h 1195"/>
                <a:gd name="T8" fmla="*/ 2450 w 4092"/>
                <a:gd name="T9" fmla="*/ 11600 h 1195"/>
                <a:gd name="T10" fmla="*/ 4875 w 4092"/>
                <a:gd name="T11" fmla="*/ 14625 h 1195"/>
                <a:gd name="T12" fmla="*/ 8525 w 4092"/>
                <a:gd name="T13" fmla="*/ 16475 h 1195"/>
                <a:gd name="T14" fmla="*/ 46875 w 4092"/>
                <a:gd name="T15" fmla="*/ 29250 h 1195"/>
                <a:gd name="T16" fmla="*/ 46875 w 4092"/>
                <a:gd name="T17" fmla="*/ 29250 h 1195"/>
                <a:gd name="T18" fmla="*/ 51150 w 4092"/>
                <a:gd name="T19" fmla="*/ 29850 h 1195"/>
                <a:gd name="T20" fmla="*/ 51150 w 4092"/>
                <a:gd name="T21" fmla="*/ 29850 h 1195"/>
                <a:gd name="T22" fmla="*/ 55400 w 4092"/>
                <a:gd name="T23" fmla="*/ 29250 h 1195"/>
                <a:gd name="T24" fmla="*/ 93775 w 4092"/>
                <a:gd name="T25" fmla="*/ 16475 h 1195"/>
                <a:gd name="T26" fmla="*/ 93775 w 4092"/>
                <a:gd name="T27" fmla="*/ 16475 h 1195"/>
                <a:gd name="T28" fmla="*/ 97425 w 4092"/>
                <a:gd name="T29" fmla="*/ 14625 h 1195"/>
                <a:gd name="T30" fmla="*/ 99850 w 4092"/>
                <a:gd name="T31" fmla="*/ 11600 h 1195"/>
                <a:gd name="T32" fmla="*/ 101675 w 4092"/>
                <a:gd name="T33" fmla="*/ 7950 h 1195"/>
                <a:gd name="T34" fmla="*/ 102300 w 4092"/>
                <a:gd name="T35" fmla="*/ 4275 h 1195"/>
                <a:gd name="T36" fmla="*/ 102300 w 4092"/>
                <a:gd name="T37" fmla="*/ 25 h 1195"/>
                <a:gd name="T38" fmla="*/ 0 w 4092"/>
                <a:gd name="T39" fmla="*/ 25 h 119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" name="Google Shape;104;p4">
              <a:extLst>
                <a:ext uri="{FF2B5EF4-FFF2-40B4-BE49-F238E27FC236}">
                  <a16:creationId xmlns:a16="http://schemas.microsoft.com/office/drawing/2014/main" id="{C2C07200-9F06-A14C-AFBD-6B881D45C3B9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4925" y="2459275"/>
              <a:ext cx="35350" cy="166875"/>
            </a:xfrm>
            <a:custGeom>
              <a:avLst/>
              <a:gdLst>
                <a:gd name="T0" fmla="*/ 35325 w 1414"/>
                <a:gd name="T1" fmla="*/ 166850 h 6675"/>
                <a:gd name="T2" fmla="*/ 35325 w 1414"/>
                <a:gd name="T3" fmla="*/ 166850 h 6675"/>
                <a:gd name="T4" fmla="*/ 14625 w 1414"/>
                <a:gd name="T5" fmla="*/ 71250 h 6675"/>
                <a:gd name="T6" fmla="*/ 25 w 1414"/>
                <a:gd name="T7" fmla="*/ 25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" name="Google Shape;105;p4">
              <a:extLst>
                <a:ext uri="{FF2B5EF4-FFF2-40B4-BE49-F238E27FC236}">
                  <a16:creationId xmlns:a16="http://schemas.microsoft.com/office/drawing/2014/main" id="{3D9B6E77-2BF5-C642-9E89-F3A0EF30ED7F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8575" y="2318625"/>
              <a:ext cx="256950" cy="307525"/>
            </a:xfrm>
            <a:custGeom>
              <a:avLst/>
              <a:gdLst>
                <a:gd name="T0" fmla="*/ 179625 w 10278"/>
                <a:gd name="T1" fmla="*/ 307500 h 12301"/>
                <a:gd name="T2" fmla="*/ 186925 w 10278"/>
                <a:gd name="T3" fmla="*/ 281325 h 12301"/>
                <a:gd name="T4" fmla="*/ 197275 w 10278"/>
                <a:gd name="T5" fmla="*/ 258175 h 12301"/>
                <a:gd name="T6" fmla="*/ 209450 w 10278"/>
                <a:gd name="T7" fmla="*/ 237475 h 12301"/>
                <a:gd name="T8" fmla="*/ 229550 w 10278"/>
                <a:gd name="T9" fmla="*/ 208250 h 12301"/>
                <a:gd name="T10" fmla="*/ 241125 w 10278"/>
                <a:gd name="T11" fmla="*/ 188775 h 12301"/>
                <a:gd name="T12" fmla="*/ 250850 w 10278"/>
                <a:gd name="T13" fmla="*/ 166850 h 12301"/>
                <a:gd name="T14" fmla="*/ 255725 w 10278"/>
                <a:gd name="T15" fmla="*/ 141900 h 12301"/>
                <a:gd name="T16" fmla="*/ 256950 w 10278"/>
                <a:gd name="T17" fmla="*/ 128500 h 12301"/>
                <a:gd name="T18" fmla="*/ 255725 w 10278"/>
                <a:gd name="T19" fmla="*/ 115100 h 12301"/>
                <a:gd name="T20" fmla="*/ 250850 w 10278"/>
                <a:gd name="T21" fmla="*/ 90125 h 12301"/>
                <a:gd name="T22" fmla="*/ 241125 w 10278"/>
                <a:gd name="T23" fmla="*/ 67000 h 12301"/>
                <a:gd name="T24" fmla="*/ 227100 w 10278"/>
                <a:gd name="T25" fmla="*/ 46900 h 12301"/>
                <a:gd name="T26" fmla="*/ 210050 w 10278"/>
                <a:gd name="T27" fmla="*/ 29250 h 12301"/>
                <a:gd name="T28" fmla="*/ 189350 w 10278"/>
                <a:gd name="T29" fmla="*/ 15850 h 12301"/>
                <a:gd name="T30" fmla="*/ 166825 w 10278"/>
                <a:gd name="T31" fmla="*/ 6100 h 12301"/>
                <a:gd name="T32" fmla="*/ 141875 w 10278"/>
                <a:gd name="T33" fmla="*/ 625 h 12301"/>
                <a:gd name="T34" fmla="*/ 128475 w 10278"/>
                <a:gd name="T35" fmla="*/ 25 h 12301"/>
                <a:gd name="T36" fmla="*/ 102900 w 10278"/>
                <a:gd name="T37" fmla="*/ 2450 h 12301"/>
                <a:gd name="T38" fmla="*/ 78550 w 10278"/>
                <a:gd name="T39" fmla="*/ 10375 h 12301"/>
                <a:gd name="T40" fmla="*/ 56625 w 10278"/>
                <a:gd name="T41" fmla="*/ 21950 h 12301"/>
                <a:gd name="T42" fmla="*/ 37750 w 10278"/>
                <a:gd name="T43" fmla="*/ 37775 h 12301"/>
                <a:gd name="T44" fmla="*/ 21925 w 10278"/>
                <a:gd name="T45" fmla="*/ 56650 h 12301"/>
                <a:gd name="T46" fmla="*/ 10350 w 10278"/>
                <a:gd name="T47" fmla="*/ 78575 h 12301"/>
                <a:gd name="T48" fmla="*/ 3050 w 10278"/>
                <a:gd name="T49" fmla="*/ 102325 h 12301"/>
                <a:gd name="T50" fmla="*/ 0 w 10278"/>
                <a:gd name="T51" fmla="*/ 128500 h 12301"/>
                <a:gd name="T52" fmla="*/ 600 w 10278"/>
                <a:gd name="T53" fmla="*/ 135200 h 12301"/>
                <a:gd name="T54" fmla="*/ 3050 w 10278"/>
                <a:gd name="T55" fmla="*/ 154675 h 12301"/>
                <a:gd name="T56" fmla="*/ 10350 w 10278"/>
                <a:gd name="T57" fmla="*/ 177825 h 12301"/>
                <a:gd name="T58" fmla="*/ 21300 w 10278"/>
                <a:gd name="T59" fmla="*/ 198525 h 12301"/>
                <a:gd name="T60" fmla="*/ 34100 w 10278"/>
                <a:gd name="T61" fmla="*/ 218000 h 12301"/>
                <a:gd name="T62" fmla="*/ 53575 w 10278"/>
                <a:gd name="T63" fmla="*/ 247825 h 12301"/>
                <a:gd name="T64" fmla="*/ 65150 w 10278"/>
                <a:gd name="T65" fmla="*/ 269150 h 12301"/>
                <a:gd name="T66" fmla="*/ 74275 w 10278"/>
                <a:gd name="T67" fmla="*/ 294100 h 1230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" name="Google Shape;106;p4">
              <a:extLst>
                <a:ext uri="{FF2B5EF4-FFF2-40B4-BE49-F238E27FC236}">
                  <a16:creationId xmlns:a16="http://schemas.microsoft.com/office/drawing/2014/main" id="{7DE06728-8817-C443-A22F-F031555971D1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3825" y="2459275"/>
              <a:ext cx="35350" cy="166875"/>
            </a:xfrm>
            <a:custGeom>
              <a:avLst/>
              <a:gdLst>
                <a:gd name="T0" fmla="*/ 35325 w 1414"/>
                <a:gd name="T1" fmla="*/ 25 h 6675"/>
                <a:gd name="T2" fmla="*/ 35325 w 1414"/>
                <a:gd name="T3" fmla="*/ 25 h 6675"/>
                <a:gd name="T4" fmla="*/ 20725 w 1414"/>
                <a:gd name="T5" fmla="*/ 71250 h 6675"/>
                <a:gd name="T6" fmla="*/ 25 w 1414"/>
                <a:gd name="T7" fmla="*/ 166850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" name="Google Shape;107;p4">
              <a:extLst>
                <a:ext uri="{FF2B5EF4-FFF2-40B4-BE49-F238E27FC236}">
                  <a16:creationId xmlns:a16="http://schemas.microsoft.com/office/drawing/2014/main" id="{516CDA08-B330-CA43-81CB-CE4D13138DE8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1975" y="2453200"/>
              <a:ext cx="90150" cy="19500"/>
            </a:xfrm>
            <a:custGeom>
              <a:avLst/>
              <a:gdLst>
                <a:gd name="T0" fmla="*/ 25 w 3606"/>
                <a:gd name="T1" fmla="*/ 1825 h 780"/>
                <a:gd name="T2" fmla="*/ 20725 w 3606"/>
                <a:gd name="T3" fmla="*/ 19500 h 780"/>
                <a:gd name="T4" fmla="*/ 41425 w 3606"/>
                <a:gd name="T5" fmla="*/ 1825 h 780"/>
                <a:gd name="T6" fmla="*/ 41425 w 3606"/>
                <a:gd name="T7" fmla="*/ 1825 h 780"/>
                <a:gd name="T8" fmla="*/ 43250 w 3606"/>
                <a:gd name="T9" fmla="*/ 625 h 780"/>
                <a:gd name="T10" fmla="*/ 45075 w 3606"/>
                <a:gd name="T11" fmla="*/ 0 h 780"/>
                <a:gd name="T12" fmla="*/ 46900 w 3606"/>
                <a:gd name="T13" fmla="*/ 625 h 780"/>
                <a:gd name="T14" fmla="*/ 48725 w 3606"/>
                <a:gd name="T15" fmla="*/ 1825 h 780"/>
                <a:gd name="T16" fmla="*/ 69425 w 3606"/>
                <a:gd name="T17" fmla="*/ 19500 h 780"/>
                <a:gd name="T18" fmla="*/ 90125 w 3606"/>
                <a:gd name="T19" fmla="*/ 1825 h 78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" name="Google Shape;108;p4">
              <a:extLst>
                <a:ext uri="{FF2B5EF4-FFF2-40B4-BE49-F238E27FC236}">
                  <a16:creationId xmlns:a16="http://schemas.microsoft.com/office/drawing/2014/main" id="{F0995704-E8A7-7D48-A1B3-DB0549F9B47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28550"/>
              <a:ext cx="102300" cy="25"/>
            </a:xfrm>
            <a:custGeom>
              <a:avLst/>
              <a:gdLst>
                <a:gd name="T0" fmla="*/ 0 w 4092"/>
                <a:gd name="T1" fmla="*/ 25 h 1"/>
                <a:gd name="T2" fmla="*/ 102300 w 4092"/>
                <a:gd name="T3" fmla="*/ 25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22" name="Google Shape;109;p4">
            <a:extLst>
              <a:ext uri="{FF2B5EF4-FFF2-40B4-BE49-F238E27FC236}">
                <a16:creationId xmlns:a16="http://schemas.microsoft.com/office/drawing/2014/main" id="{223B306B-EC86-4F42-BEB1-F9DED792458F}"/>
              </a:ext>
            </a:extLst>
          </p:cNvPr>
          <p:cNvGrpSpPr>
            <a:grpSpLocks/>
          </p:cNvGrpSpPr>
          <p:nvPr/>
        </p:nvGrpSpPr>
        <p:grpSpPr bwMode="auto">
          <a:xfrm>
            <a:off x="1228725" y="3309938"/>
            <a:ext cx="342900" cy="350837"/>
            <a:chOff x="3951850" y="2985350"/>
            <a:chExt cx="407950" cy="416500"/>
          </a:xfrm>
        </p:grpSpPr>
        <p:sp>
          <p:nvSpPr>
            <p:cNvPr id="23" name="Google Shape;110;p4">
              <a:extLst>
                <a:ext uri="{FF2B5EF4-FFF2-40B4-BE49-F238E27FC236}">
                  <a16:creationId xmlns:a16="http://schemas.microsoft.com/office/drawing/2014/main" id="{FDA37CB9-81FD-4545-83D7-781CE01D436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1850" y="2985350"/>
              <a:ext cx="314800" cy="314825"/>
            </a:xfrm>
            <a:custGeom>
              <a:avLst/>
              <a:gdLst>
                <a:gd name="T0" fmla="*/ 157100 w 12592"/>
                <a:gd name="T1" fmla="*/ 25 h 12593"/>
                <a:gd name="T2" fmla="*/ 141275 w 12592"/>
                <a:gd name="T3" fmla="*/ 1225 h 12593"/>
                <a:gd name="T4" fmla="*/ 125425 w 12592"/>
                <a:gd name="T5" fmla="*/ 3675 h 12593"/>
                <a:gd name="T6" fmla="*/ 110825 w 12592"/>
                <a:gd name="T7" fmla="*/ 7325 h 12593"/>
                <a:gd name="T8" fmla="*/ 96200 w 12592"/>
                <a:gd name="T9" fmla="*/ 12800 h 12593"/>
                <a:gd name="T10" fmla="*/ 82200 w 12592"/>
                <a:gd name="T11" fmla="*/ 19500 h 12593"/>
                <a:gd name="T12" fmla="*/ 69425 w 12592"/>
                <a:gd name="T13" fmla="*/ 26800 h 12593"/>
                <a:gd name="T14" fmla="*/ 46275 w 12592"/>
                <a:gd name="T15" fmla="*/ 46300 h 12593"/>
                <a:gd name="T16" fmla="*/ 26800 w 12592"/>
                <a:gd name="T17" fmla="*/ 69425 h 12593"/>
                <a:gd name="T18" fmla="*/ 18875 w 12592"/>
                <a:gd name="T19" fmla="*/ 82825 h 12593"/>
                <a:gd name="T20" fmla="*/ 12175 w 12592"/>
                <a:gd name="T21" fmla="*/ 96225 h 12593"/>
                <a:gd name="T22" fmla="*/ 7300 w 12592"/>
                <a:gd name="T23" fmla="*/ 110825 h 12593"/>
                <a:gd name="T24" fmla="*/ 3050 w 12592"/>
                <a:gd name="T25" fmla="*/ 126050 h 12593"/>
                <a:gd name="T26" fmla="*/ 625 w 12592"/>
                <a:gd name="T27" fmla="*/ 141275 h 12593"/>
                <a:gd name="T28" fmla="*/ 0 w 12592"/>
                <a:gd name="T29" fmla="*/ 157700 h 12593"/>
                <a:gd name="T30" fmla="*/ 0 w 12592"/>
                <a:gd name="T31" fmla="*/ 165625 h 12593"/>
                <a:gd name="T32" fmla="*/ 1825 w 12592"/>
                <a:gd name="T33" fmla="*/ 181450 h 12593"/>
                <a:gd name="T34" fmla="*/ 4875 w 12592"/>
                <a:gd name="T35" fmla="*/ 196675 h 12593"/>
                <a:gd name="T36" fmla="*/ 9750 w 12592"/>
                <a:gd name="T37" fmla="*/ 211900 h 12593"/>
                <a:gd name="T38" fmla="*/ 15225 w 12592"/>
                <a:gd name="T39" fmla="*/ 225900 h 12593"/>
                <a:gd name="T40" fmla="*/ 22525 w 12592"/>
                <a:gd name="T41" fmla="*/ 239300 h 12593"/>
                <a:gd name="T42" fmla="*/ 35925 w 12592"/>
                <a:gd name="T43" fmla="*/ 257575 h 12593"/>
                <a:gd name="T44" fmla="*/ 57250 w 12592"/>
                <a:gd name="T45" fmla="*/ 278875 h 12593"/>
                <a:gd name="T46" fmla="*/ 75500 w 12592"/>
                <a:gd name="T47" fmla="*/ 292275 h 12593"/>
                <a:gd name="T48" fmla="*/ 88900 w 12592"/>
                <a:gd name="T49" fmla="*/ 299575 h 12593"/>
                <a:gd name="T50" fmla="*/ 103525 w 12592"/>
                <a:gd name="T51" fmla="*/ 305050 h 12593"/>
                <a:gd name="T52" fmla="*/ 118125 w 12592"/>
                <a:gd name="T53" fmla="*/ 309925 h 12593"/>
                <a:gd name="T54" fmla="*/ 133350 w 12592"/>
                <a:gd name="T55" fmla="*/ 312975 h 12593"/>
                <a:gd name="T56" fmla="*/ 149175 w 12592"/>
                <a:gd name="T57" fmla="*/ 314800 h 12593"/>
                <a:gd name="T58" fmla="*/ 157100 w 12592"/>
                <a:gd name="T59" fmla="*/ 314800 h 12593"/>
                <a:gd name="T60" fmla="*/ 173525 w 12592"/>
                <a:gd name="T61" fmla="*/ 314200 h 12593"/>
                <a:gd name="T62" fmla="*/ 188750 w 12592"/>
                <a:gd name="T63" fmla="*/ 311750 h 12593"/>
                <a:gd name="T64" fmla="*/ 203975 w 12592"/>
                <a:gd name="T65" fmla="*/ 307500 h 12593"/>
                <a:gd name="T66" fmla="*/ 218600 w 12592"/>
                <a:gd name="T67" fmla="*/ 302625 h 12593"/>
                <a:gd name="T68" fmla="*/ 231975 w 12592"/>
                <a:gd name="T69" fmla="*/ 295925 h 12593"/>
                <a:gd name="T70" fmla="*/ 245375 w 12592"/>
                <a:gd name="T71" fmla="*/ 288000 h 12593"/>
                <a:gd name="T72" fmla="*/ 268525 w 12592"/>
                <a:gd name="T73" fmla="*/ 268525 h 12593"/>
                <a:gd name="T74" fmla="*/ 288000 w 12592"/>
                <a:gd name="T75" fmla="*/ 245400 h 12593"/>
                <a:gd name="T76" fmla="*/ 295300 w 12592"/>
                <a:gd name="T77" fmla="*/ 232600 h 12593"/>
                <a:gd name="T78" fmla="*/ 302000 w 12592"/>
                <a:gd name="T79" fmla="*/ 218600 h 12593"/>
                <a:gd name="T80" fmla="*/ 307475 w 12592"/>
                <a:gd name="T81" fmla="*/ 204600 h 12593"/>
                <a:gd name="T82" fmla="*/ 311150 w 12592"/>
                <a:gd name="T83" fmla="*/ 189375 h 12593"/>
                <a:gd name="T84" fmla="*/ 313575 w 12592"/>
                <a:gd name="T85" fmla="*/ 173550 h 12593"/>
                <a:gd name="T86" fmla="*/ 314800 w 12592"/>
                <a:gd name="T87" fmla="*/ 157700 h 12593"/>
                <a:gd name="T88" fmla="*/ 314175 w 12592"/>
                <a:gd name="T89" fmla="*/ 149200 h 12593"/>
                <a:gd name="T90" fmla="*/ 312975 w 12592"/>
                <a:gd name="T91" fmla="*/ 133350 h 12593"/>
                <a:gd name="T92" fmla="*/ 309925 w 12592"/>
                <a:gd name="T93" fmla="*/ 118125 h 12593"/>
                <a:gd name="T94" fmla="*/ 305050 w 12592"/>
                <a:gd name="T95" fmla="*/ 103525 h 12593"/>
                <a:gd name="T96" fmla="*/ 298950 w 12592"/>
                <a:gd name="T97" fmla="*/ 89525 h 12593"/>
                <a:gd name="T98" fmla="*/ 291650 w 12592"/>
                <a:gd name="T99" fmla="*/ 76125 h 12593"/>
                <a:gd name="T100" fmla="*/ 278875 w 12592"/>
                <a:gd name="T101" fmla="*/ 57250 h 12593"/>
                <a:gd name="T102" fmla="*/ 257550 w 12592"/>
                <a:gd name="T103" fmla="*/ 35925 h 12593"/>
                <a:gd name="T104" fmla="*/ 238675 w 12592"/>
                <a:gd name="T105" fmla="*/ 23150 h 12593"/>
                <a:gd name="T106" fmla="*/ 225300 w 12592"/>
                <a:gd name="T107" fmla="*/ 15850 h 12593"/>
                <a:gd name="T108" fmla="*/ 211275 w 12592"/>
                <a:gd name="T109" fmla="*/ 9750 h 12593"/>
                <a:gd name="T110" fmla="*/ 196675 w 12592"/>
                <a:gd name="T111" fmla="*/ 5500 h 12593"/>
                <a:gd name="T112" fmla="*/ 181450 w 12592"/>
                <a:gd name="T113" fmla="*/ 1850 h 12593"/>
                <a:gd name="T114" fmla="*/ 165625 w 12592"/>
                <a:gd name="T115" fmla="*/ 625 h 12593"/>
                <a:gd name="T116" fmla="*/ 157100 w 12592"/>
                <a:gd name="T117" fmla="*/ 25 h 1259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" name="Google Shape;111;p4">
              <a:extLst>
                <a:ext uri="{FF2B5EF4-FFF2-40B4-BE49-F238E27FC236}">
                  <a16:creationId xmlns:a16="http://schemas.microsoft.com/office/drawing/2014/main" id="{8FA52EC9-1F25-C947-8D51-B5E404AC760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8375" y="3021875"/>
              <a:ext cx="241750" cy="241750"/>
            </a:xfrm>
            <a:custGeom>
              <a:avLst/>
              <a:gdLst>
                <a:gd name="T0" fmla="*/ 120575 w 9670"/>
                <a:gd name="T1" fmla="*/ 25 h 9670"/>
                <a:gd name="T2" fmla="*/ 96225 w 9670"/>
                <a:gd name="T3" fmla="*/ 2450 h 9670"/>
                <a:gd name="T4" fmla="*/ 73675 w 9670"/>
                <a:gd name="T5" fmla="*/ 9775 h 9670"/>
                <a:gd name="T6" fmla="*/ 53600 w 9670"/>
                <a:gd name="T7" fmla="*/ 20725 h 9670"/>
                <a:gd name="T8" fmla="*/ 35325 w 9670"/>
                <a:gd name="T9" fmla="*/ 35950 h 9670"/>
                <a:gd name="T10" fmla="*/ 20725 w 9670"/>
                <a:gd name="T11" fmla="*/ 53600 h 9670"/>
                <a:gd name="T12" fmla="*/ 9750 w 9670"/>
                <a:gd name="T13" fmla="*/ 74300 h 9670"/>
                <a:gd name="T14" fmla="*/ 2450 w 9670"/>
                <a:gd name="T15" fmla="*/ 96825 h 9670"/>
                <a:gd name="T16" fmla="*/ 25 w 9670"/>
                <a:gd name="T17" fmla="*/ 121175 h 9670"/>
                <a:gd name="T18" fmla="*/ 625 w 9670"/>
                <a:gd name="T19" fmla="*/ 133375 h 9670"/>
                <a:gd name="T20" fmla="*/ 5500 w 9670"/>
                <a:gd name="T21" fmla="*/ 157100 h 9670"/>
                <a:gd name="T22" fmla="*/ 14625 w 9670"/>
                <a:gd name="T23" fmla="*/ 178425 h 9670"/>
                <a:gd name="T24" fmla="*/ 27400 w 9670"/>
                <a:gd name="T25" fmla="*/ 197900 h 9670"/>
                <a:gd name="T26" fmla="*/ 43850 w 9670"/>
                <a:gd name="T27" fmla="*/ 214350 h 9670"/>
                <a:gd name="T28" fmla="*/ 63325 w 9670"/>
                <a:gd name="T29" fmla="*/ 227125 h 9670"/>
                <a:gd name="T30" fmla="*/ 84650 w 9670"/>
                <a:gd name="T31" fmla="*/ 236275 h 9670"/>
                <a:gd name="T32" fmla="*/ 108400 w 9670"/>
                <a:gd name="T33" fmla="*/ 241125 h 9670"/>
                <a:gd name="T34" fmla="*/ 120575 w 9670"/>
                <a:gd name="T35" fmla="*/ 241750 h 9670"/>
                <a:gd name="T36" fmla="*/ 144925 w 9670"/>
                <a:gd name="T37" fmla="*/ 239300 h 9670"/>
                <a:gd name="T38" fmla="*/ 167450 w 9670"/>
                <a:gd name="T39" fmla="*/ 232000 h 9670"/>
                <a:gd name="T40" fmla="*/ 188150 w 9670"/>
                <a:gd name="T41" fmla="*/ 221050 h 9670"/>
                <a:gd name="T42" fmla="*/ 205800 w 9670"/>
                <a:gd name="T43" fmla="*/ 206425 h 9670"/>
                <a:gd name="T44" fmla="*/ 221025 w 9670"/>
                <a:gd name="T45" fmla="*/ 188175 h 9670"/>
                <a:gd name="T46" fmla="*/ 232000 w 9670"/>
                <a:gd name="T47" fmla="*/ 168075 h 9670"/>
                <a:gd name="T48" fmla="*/ 239300 w 9670"/>
                <a:gd name="T49" fmla="*/ 145550 h 9670"/>
                <a:gd name="T50" fmla="*/ 241725 w 9670"/>
                <a:gd name="T51" fmla="*/ 121175 h 9670"/>
                <a:gd name="T52" fmla="*/ 241125 w 9670"/>
                <a:gd name="T53" fmla="*/ 108400 h 9670"/>
                <a:gd name="T54" fmla="*/ 236250 w 9670"/>
                <a:gd name="T55" fmla="*/ 85275 h 9670"/>
                <a:gd name="T56" fmla="*/ 227125 w 9670"/>
                <a:gd name="T57" fmla="*/ 63350 h 9670"/>
                <a:gd name="T58" fmla="*/ 213725 w 9670"/>
                <a:gd name="T59" fmla="*/ 44475 h 9670"/>
                <a:gd name="T60" fmla="*/ 197300 w 9670"/>
                <a:gd name="T61" fmla="*/ 28025 h 9670"/>
                <a:gd name="T62" fmla="*/ 178400 w 9670"/>
                <a:gd name="T63" fmla="*/ 14625 h 9670"/>
                <a:gd name="T64" fmla="*/ 156500 w 9670"/>
                <a:gd name="T65" fmla="*/ 5500 h 9670"/>
                <a:gd name="T66" fmla="*/ 133350 w 9670"/>
                <a:gd name="T67" fmla="*/ 625 h 9670"/>
                <a:gd name="T68" fmla="*/ 120575 w 9670"/>
                <a:gd name="T69" fmla="*/ 25 h 967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" name="Google Shape;112;p4">
              <a:extLst>
                <a:ext uri="{FF2B5EF4-FFF2-40B4-BE49-F238E27FC236}">
                  <a16:creationId xmlns:a16="http://schemas.microsoft.com/office/drawing/2014/main" id="{2660826D-AB85-DF43-B183-0A5A6D58848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4300" y="3058425"/>
              <a:ext cx="84650" cy="84650"/>
            </a:xfrm>
            <a:custGeom>
              <a:avLst/>
              <a:gdLst>
                <a:gd name="T0" fmla="*/ 0 w 3386"/>
                <a:gd name="T1" fmla="*/ 84625 h 3386"/>
                <a:gd name="T2" fmla="*/ 0 w 3386"/>
                <a:gd name="T3" fmla="*/ 84625 h 3386"/>
                <a:gd name="T4" fmla="*/ 625 w 3386"/>
                <a:gd name="T5" fmla="*/ 75500 h 3386"/>
                <a:gd name="T6" fmla="*/ 1850 w 3386"/>
                <a:gd name="T7" fmla="*/ 67600 h 3386"/>
                <a:gd name="T8" fmla="*/ 3675 w 3386"/>
                <a:gd name="T9" fmla="*/ 59075 h 3386"/>
                <a:gd name="T10" fmla="*/ 6700 w 3386"/>
                <a:gd name="T11" fmla="*/ 51750 h 3386"/>
                <a:gd name="T12" fmla="*/ 10350 w 3386"/>
                <a:gd name="T13" fmla="*/ 43850 h 3386"/>
                <a:gd name="T14" fmla="*/ 14625 w 3386"/>
                <a:gd name="T15" fmla="*/ 37150 h 3386"/>
                <a:gd name="T16" fmla="*/ 19500 w 3386"/>
                <a:gd name="T17" fmla="*/ 30450 h 3386"/>
                <a:gd name="T18" fmla="*/ 24975 w 3386"/>
                <a:gd name="T19" fmla="*/ 24350 h 3386"/>
                <a:gd name="T20" fmla="*/ 31075 w 3386"/>
                <a:gd name="T21" fmla="*/ 18875 h 3386"/>
                <a:gd name="T22" fmla="*/ 37750 w 3386"/>
                <a:gd name="T23" fmla="*/ 14000 h 3386"/>
                <a:gd name="T24" fmla="*/ 44450 w 3386"/>
                <a:gd name="T25" fmla="*/ 9750 h 3386"/>
                <a:gd name="T26" fmla="*/ 51775 w 3386"/>
                <a:gd name="T27" fmla="*/ 6100 h 3386"/>
                <a:gd name="T28" fmla="*/ 59675 w 3386"/>
                <a:gd name="T29" fmla="*/ 3650 h 3386"/>
                <a:gd name="T30" fmla="*/ 67600 w 3386"/>
                <a:gd name="T31" fmla="*/ 1225 h 3386"/>
                <a:gd name="T32" fmla="*/ 76125 w 3386"/>
                <a:gd name="T33" fmla="*/ 0 h 3386"/>
                <a:gd name="T34" fmla="*/ 84650 w 3386"/>
                <a:gd name="T35" fmla="*/ 0 h 338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" name="Google Shape;113;p4">
              <a:extLst>
                <a:ext uri="{FF2B5EF4-FFF2-40B4-BE49-F238E27FC236}">
                  <a16:creationId xmlns:a16="http://schemas.microsoft.com/office/drawing/2014/main" id="{DB12CFE3-91AC-2849-8E43-73A00A3978F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5750" y="3248375"/>
              <a:ext cx="154050" cy="153475"/>
            </a:xfrm>
            <a:custGeom>
              <a:avLst/>
              <a:gdLst>
                <a:gd name="T0" fmla="*/ 0 w 6162"/>
                <a:gd name="T1" fmla="*/ 25600 h 6139"/>
                <a:gd name="T2" fmla="*/ 124225 w 6162"/>
                <a:gd name="T3" fmla="*/ 149800 h 6139"/>
                <a:gd name="T4" fmla="*/ 124225 w 6162"/>
                <a:gd name="T5" fmla="*/ 149800 h 6139"/>
                <a:gd name="T6" fmla="*/ 126050 w 6162"/>
                <a:gd name="T7" fmla="*/ 151025 h 6139"/>
                <a:gd name="T8" fmla="*/ 127875 w 6162"/>
                <a:gd name="T9" fmla="*/ 152250 h 6139"/>
                <a:gd name="T10" fmla="*/ 130300 w 6162"/>
                <a:gd name="T11" fmla="*/ 152850 h 6139"/>
                <a:gd name="T12" fmla="*/ 132750 w 6162"/>
                <a:gd name="T13" fmla="*/ 153450 h 6139"/>
                <a:gd name="T14" fmla="*/ 135175 w 6162"/>
                <a:gd name="T15" fmla="*/ 152850 h 6139"/>
                <a:gd name="T16" fmla="*/ 137000 w 6162"/>
                <a:gd name="T17" fmla="*/ 152250 h 6139"/>
                <a:gd name="T18" fmla="*/ 139425 w 6162"/>
                <a:gd name="T19" fmla="*/ 151025 h 6139"/>
                <a:gd name="T20" fmla="*/ 141275 w 6162"/>
                <a:gd name="T21" fmla="*/ 149800 h 6139"/>
                <a:gd name="T22" fmla="*/ 150400 w 6162"/>
                <a:gd name="T23" fmla="*/ 140675 h 6139"/>
                <a:gd name="T24" fmla="*/ 150400 w 6162"/>
                <a:gd name="T25" fmla="*/ 140675 h 6139"/>
                <a:gd name="T26" fmla="*/ 152225 w 6162"/>
                <a:gd name="T27" fmla="*/ 138850 h 6139"/>
                <a:gd name="T28" fmla="*/ 153450 w 6162"/>
                <a:gd name="T29" fmla="*/ 136400 h 6139"/>
                <a:gd name="T30" fmla="*/ 154050 w 6162"/>
                <a:gd name="T31" fmla="*/ 133975 h 6139"/>
                <a:gd name="T32" fmla="*/ 154050 w 6162"/>
                <a:gd name="T33" fmla="*/ 132150 h 6139"/>
                <a:gd name="T34" fmla="*/ 154050 w 6162"/>
                <a:gd name="T35" fmla="*/ 129700 h 6139"/>
                <a:gd name="T36" fmla="*/ 153450 w 6162"/>
                <a:gd name="T37" fmla="*/ 127275 h 6139"/>
                <a:gd name="T38" fmla="*/ 152225 w 6162"/>
                <a:gd name="T39" fmla="*/ 125450 h 6139"/>
                <a:gd name="T40" fmla="*/ 150400 w 6162"/>
                <a:gd name="T41" fmla="*/ 123025 h 6139"/>
                <a:gd name="T42" fmla="*/ 26800 w 6162"/>
                <a:gd name="T43" fmla="*/ 25 h 613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27" name="Google Shape;114;p4">
            <a:extLst>
              <a:ext uri="{FF2B5EF4-FFF2-40B4-BE49-F238E27FC236}">
                <a16:creationId xmlns:a16="http://schemas.microsoft.com/office/drawing/2014/main" id="{C0520FE8-680D-644B-B500-3A33DC077FB5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542925" y="3611563"/>
            <a:ext cx="819150" cy="711200"/>
          </a:xfrm>
          <a:prstGeom prst="hexagon">
            <a:avLst>
              <a:gd name="adj" fmla="val 28608"/>
              <a:gd name="vf" fmla="val 115470"/>
            </a:avLst>
          </a:prstGeom>
          <a:noFill/>
          <a:ln w="9525">
            <a:solidFill>
              <a:srgbClr val="184769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28" name="Google Shape;115;p4">
            <a:extLst>
              <a:ext uri="{FF2B5EF4-FFF2-40B4-BE49-F238E27FC236}">
                <a16:creationId xmlns:a16="http://schemas.microsoft.com/office/drawing/2014/main" id="{47F76EFA-32C1-204D-8C22-4C5206366641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728663" y="425450"/>
            <a:ext cx="428625" cy="369888"/>
          </a:xfrm>
          <a:prstGeom prst="hexagon">
            <a:avLst>
              <a:gd name="adj" fmla="val 28766"/>
              <a:gd name="vf" fmla="val 115470"/>
            </a:avLst>
          </a:prstGeom>
          <a:solidFill>
            <a:srgbClr val="329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29" name="Google Shape;116;p4">
            <a:extLst>
              <a:ext uri="{FF2B5EF4-FFF2-40B4-BE49-F238E27FC236}">
                <a16:creationId xmlns:a16="http://schemas.microsoft.com/office/drawing/2014/main" id="{2FDEC08A-E1DB-FE43-A1C5-6E06BC45DAB4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-114300" y="3995738"/>
            <a:ext cx="819150" cy="709612"/>
          </a:xfrm>
          <a:prstGeom prst="hexagon">
            <a:avLst>
              <a:gd name="adj" fmla="val 28661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0" name="Google Shape;117;p4">
            <a:extLst>
              <a:ext uri="{FF2B5EF4-FFF2-40B4-BE49-F238E27FC236}">
                <a16:creationId xmlns:a16="http://schemas.microsoft.com/office/drawing/2014/main" id="{5200EEBC-A9BF-674B-854C-0B2F7E38CF58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411163" y="258763"/>
            <a:ext cx="358775" cy="311150"/>
          </a:xfrm>
          <a:prstGeom prst="hexagon">
            <a:avLst>
              <a:gd name="adj" fmla="val 28618"/>
              <a:gd name="vf" fmla="val 115470"/>
            </a:avLst>
          </a:prstGeom>
          <a:noFill/>
          <a:ln w="19050">
            <a:solidFill>
              <a:srgbClr val="00E1C6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1" name="Google Shape;118;p4">
            <a:extLst>
              <a:ext uri="{FF2B5EF4-FFF2-40B4-BE49-F238E27FC236}">
                <a16:creationId xmlns:a16="http://schemas.microsoft.com/office/drawing/2014/main" id="{11977D38-7906-3040-AC9D-22BFB4D388F0}"/>
              </a:ext>
            </a:extLst>
          </p:cNvPr>
          <p:cNvSpPr>
            <a:spLocks/>
          </p:cNvSpPr>
          <p:nvPr/>
        </p:nvSpPr>
        <p:spPr bwMode="auto">
          <a:xfrm>
            <a:off x="828675" y="3843338"/>
            <a:ext cx="247650" cy="247650"/>
          </a:xfrm>
          <a:custGeom>
            <a:avLst/>
            <a:gdLst>
              <a:gd name="T0" fmla="*/ 139121 w 17000"/>
              <a:gd name="T1" fmla="*/ 86464 h 16999"/>
              <a:gd name="T2" fmla="*/ 152290 w 17000"/>
              <a:gd name="T3" fmla="*/ 95365 h 16999"/>
              <a:gd name="T4" fmla="*/ 161176 w 17000"/>
              <a:gd name="T5" fmla="*/ 108521 h 16999"/>
              <a:gd name="T6" fmla="*/ 164032 w 17000"/>
              <a:gd name="T7" fmla="*/ 123818 h 16999"/>
              <a:gd name="T8" fmla="*/ 161176 w 17000"/>
              <a:gd name="T9" fmla="*/ 139129 h 16999"/>
              <a:gd name="T10" fmla="*/ 152290 w 17000"/>
              <a:gd name="T11" fmla="*/ 152285 h 16999"/>
              <a:gd name="T12" fmla="*/ 139121 w 17000"/>
              <a:gd name="T13" fmla="*/ 161186 h 16999"/>
              <a:gd name="T14" fmla="*/ 119906 w 17000"/>
              <a:gd name="T15" fmla="*/ 164027 h 16999"/>
              <a:gd name="T16" fmla="*/ 104974 w 17000"/>
              <a:gd name="T17" fmla="*/ 159409 h 16999"/>
              <a:gd name="T18" fmla="*/ 92519 w 17000"/>
              <a:gd name="T19" fmla="*/ 149080 h 16999"/>
              <a:gd name="T20" fmla="*/ 85396 w 17000"/>
              <a:gd name="T21" fmla="*/ 135210 h 16999"/>
              <a:gd name="T22" fmla="*/ 83618 w 17000"/>
              <a:gd name="T23" fmla="*/ 119913 h 16999"/>
              <a:gd name="T24" fmla="*/ 88251 w 17000"/>
              <a:gd name="T25" fmla="*/ 104966 h 16999"/>
              <a:gd name="T26" fmla="*/ 98565 w 17000"/>
              <a:gd name="T27" fmla="*/ 92510 h 16999"/>
              <a:gd name="T28" fmla="*/ 112448 w 17000"/>
              <a:gd name="T29" fmla="*/ 85401 h 16999"/>
              <a:gd name="T30" fmla="*/ 115288 w 17000"/>
              <a:gd name="T31" fmla="*/ 0 h 16999"/>
              <a:gd name="T32" fmla="*/ 106752 w 17000"/>
              <a:gd name="T33" fmla="*/ 3555 h 16999"/>
              <a:gd name="T34" fmla="*/ 102483 w 17000"/>
              <a:gd name="T35" fmla="*/ 11393 h 16999"/>
              <a:gd name="T36" fmla="*/ 84332 w 17000"/>
              <a:gd name="T37" fmla="*/ 42700 h 16999"/>
              <a:gd name="T38" fmla="*/ 55153 w 17000"/>
              <a:gd name="T39" fmla="*/ 27403 h 16999"/>
              <a:gd name="T40" fmla="*/ 46267 w 17000"/>
              <a:gd name="T41" fmla="*/ 27753 h 16999"/>
              <a:gd name="T42" fmla="*/ 28829 w 17000"/>
              <a:gd name="T43" fmla="*/ 44128 h 16999"/>
              <a:gd name="T44" fmla="*/ 26702 w 17000"/>
              <a:gd name="T45" fmla="*/ 53015 h 16999"/>
              <a:gd name="T46" fmla="*/ 45203 w 17000"/>
              <a:gd name="T47" fmla="*/ 79355 h 16999"/>
              <a:gd name="T48" fmla="*/ 37016 w 17000"/>
              <a:gd name="T49" fmla="*/ 99634 h 16999"/>
              <a:gd name="T50" fmla="*/ 4997 w 17000"/>
              <a:gd name="T51" fmla="*/ 105316 h 16999"/>
              <a:gd name="T52" fmla="*/ 364 w 17000"/>
              <a:gd name="T53" fmla="*/ 112789 h 16999"/>
              <a:gd name="T54" fmla="*/ 1078 w 17000"/>
              <a:gd name="T55" fmla="*/ 136988 h 16999"/>
              <a:gd name="T56" fmla="*/ 7124 w 17000"/>
              <a:gd name="T57" fmla="*/ 143747 h 16999"/>
              <a:gd name="T58" fmla="*/ 38444 w 17000"/>
              <a:gd name="T59" fmla="*/ 152998 h 16999"/>
              <a:gd name="T60" fmla="*/ 29543 w 17000"/>
              <a:gd name="T61" fmla="*/ 188225 h 16999"/>
              <a:gd name="T62" fmla="*/ 26702 w 17000"/>
              <a:gd name="T63" fmla="*/ 196762 h 16999"/>
              <a:gd name="T64" fmla="*/ 30257 w 17000"/>
              <a:gd name="T65" fmla="*/ 205299 h 16999"/>
              <a:gd name="T66" fmla="*/ 48394 w 17000"/>
              <a:gd name="T67" fmla="*/ 220596 h 16999"/>
              <a:gd name="T68" fmla="*/ 57295 w 17000"/>
              <a:gd name="T69" fmla="*/ 219533 h 16999"/>
              <a:gd name="T70" fmla="*/ 89314 w 17000"/>
              <a:gd name="T71" fmla="*/ 207077 h 16999"/>
              <a:gd name="T72" fmla="*/ 103197 w 17000"/>
              <a:gd name="T73" fmla="*/ 238399 h 16999"/>
              <a:gd name="T74" fmla="*/ 108879 w 17000"/>
              <a:gd name="T75" fmla="*/ 245508 h 16999"/>
              <a:gd name="T76" fmla="*/ 132362 w 17000"/>
              <a:gd name="T77" fmla="*/ 247650 h 16999"/>
              <a:gd name="T78" fmla="*/ 140898 w 17000"/>
              <a:gd name="T79" fmla="*/ 244081 h 16999"/>
              <a:gd name="T80" fmla="*/ 145167 w 17000"/>
              <a:gd name="T81" fmla="*/ 236257 h 16999"/>
              <a:gd name="T82" fmla="*/ 163318 w 17000"/>
              <a:gd name="T83" fmla="*/ 204950 h 16999"/>
              <a:gd name="T84" fmla="*/ 192497 w 17000"/>
              <a:gd name="T85" fmla="*/ 220247 h 16999"/>
              <a:gd name="T86" fmla="*/ 201383 w 17000"/>
              <a:gd name="T87" fmla="*/ 219897 h 16999"/>
              <a:gd name="T88" fmla="*/ 218821 w 17000"/>
              <a:gd name="T89" fmla="*/ 203522 h 16999"/>
              <a:gd name="T90" fmla="*/ 220962 w 17000"/>
              <a:gd name="T91" fmla="*/ 194635 h 16999"/>
              <a:gd name="T92" fmla="*/ 202461 w 17000"/>
              <a:gd name="T93" fmla="*/ 168295 h 16999"/>
              <a:gd name="T94" fmla="*/ 210634 w 17000"/>
              <a:gd name="T95" fmla="*/ 148016 h 16999"/>
              <a:gd name="T96" fmla="*/ 242653 w 17000"/>
              <a:gd name="T97" fmla="*/ 142320 h 16999"/>
              <a:gd name="T98" fmla="*/ 247286 w 17000"/>
              <a:gd name="T99" fmla="*/ 134861 h 16999"/>
              <a:gd name="T100" fmla="*/ 246572 w 17000"/>
              <a:gd name="T101" fmla="*/ 110662 h 16999"/>
              <a:gd name="T102" fmla="*/ 240526 w 17000"/>
              <a:gd name="T103" fmla="*/ 103903 h 16999"/>
              <a:gd name="T104" fmla="*/ 209221 w 17000"/>
              <a:gd name="T105" fmla="*/ 94652 h 16999"/>
              <a:gd name="T106" fmla="*/ 218471 w 17000"/>
              <a:gd name="T107" fmla="*/ 59425 h 16999"/>
              <a:gd name="T108" fmla="*/ 220962 w 17000"/>
              <a:gd name="T109" fmla="*/ 50888 h 16999"/>
              <a:gd name="T110" fmla="*/ 217393 w 17000"/>
              <a:gd name="T111" fmla="*/ 42351 h 16999"/>
              <a:gd name="T112" fmla="*/ 199256 w 17000"/>
              <a:gd name="T113" fmla="*/ 27039 h 16999"/>
              <a:gd name="T114" fmla="*/ 190355 w 17000"/>
              <a:gd name="T115" fmla="*/ 28117 h 16999"/>
              <a:gd name="T116" fmla="*/ 158336 w 17000"/>
              <a:gd name="T117" fmla="*/ 40559 h 16999"/>
              <a:gd name="T118" fmla="*/ 144467 w 17000"/>
              <a:gd name="T119" fmla="*/ 9251 h 16999"/>
              <a:gd name="T120" fmla="*/ 138771 w 17000"/>
              <a:gd name="T121" fmla="*/ 2142 h 16999"/>
              <a:gd name="T122" fmla="*/ 115288 w 17000"/>
              <a:gd name="T123" fmla="*/ 0 h 16999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7000" h="16999" extrusionOk="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lnTo>
                  <a:pt x="8769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lnTo>
                  <a:pt x="7914" y="0"/>
                </a:lnTo>
                <a:close/>
              </a:path>
            </a:pathLst>
          </a:cu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32" name="Google Shape;119;p4">
            <a:extLst>
              <a:ext uri="{FF2B5EF4-FFF2-40B4-BE49-F238E27FC236}">
                <a16:creationId xmlns:a16="http://schemas.microsoft.com/office/drawing/2014/main" id="{3AAF827F-80A9-1345-97FA-BD81FCD98071}"/>
              </a:ext>
            </a:extLst>
          </p:cNvPr>
          <p:cNvGrpSpPr>
            <a:grpSpLocks/>
          </p:cNvGrpSpPr>
          <p:nvPr/>
        </p:nvGrpSpPr>
        <p:grpSpPr bwMode="auto">
          <a:xfrm>
            <a:off x="66675" y="1681163"/>
            <a:ext cx="455613" cy="438150"/>
            <a:chOff x="5241175" y="4959100"/>
            <a:chExt cx="539775" cy="517775"/>
          </a:xfrm>
        </p:grpSpPr>
        <p:sp>
          <p:nvSpPr>
            <p:cNvPr id="33" name="Google Shape;120;p4">
              <a:extLst>
                <a:ext uri="{FF2B5EF4-FFF2-40B4-BE49-F238E27FC236}">
                  <a16:creationId xmlns:a16="http://schemas.microsoft.com/office/drawing/2014/main" id="{AD039315-0874-8342-93BA-1DB1F5B1368E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5150" y="4959100"/>
              <a:ext cx="161225" cy="178300"/>
            </a:xfrm>
            <a:custGeom>
              <a:avLst/>
              <a:gdLst>
                <a:gd name="T0" fmla="*/ 116025 w 6449"/>
                <a:gd name="T1" fmla="*/ 0 h 7132"/>
                <a:gd name="T2" fmla="*/ 111750 w 6449"/>
                <a:gd name="T3" fmla="*/ 625 h 7132"/>
                <a:gd name="T4" fmla="*/ 107475 w 6449"/>
                <a:gd name="T5" fmla="*/ 1225 h 7132"/>
                <a:gd name="T6" fmla="*/ 103200 w 6449"/>
                <a:gd name="T7" fmla="*/ 2450 h 7132"/>
                <a:gd name="T8" fmla="*/ 98925 w 6449"/>
                <a:gd name="T9" fmla="*/ 3675 h 7132"/>
                <a:gd name="T10" fmla="*/ 94650 w 6449"/>
                <a:gd name="T11" fmla="*/ 5500 h 7132"/>
                <a:gd name="T12" fmla="*/ 91000 w 6449"/>
                <a:gd name="T13" fmla="*/ 7950 h 7132"/>
                <a:gd name="T14" fmla="*/ 87925 w 6449"/>
                <a:gd name="T15" fmla="*/ 10375 h 7132"/>
                <a:gd name="T16" fmla="*/ 84875 w 6449"/>
                <a:gd name="T17" fmla="*/ 13450 h 7132"/>
                <a:gd name="T18" fmla="*/ 81825 w 6449"/>
                <a:gd name="T19" fmla="*/ 16500 h 7132"/>
                <a:gd name="T20" fmla="*/ 79375 w 6449"/>
                <a:gd name="T21" fmla="*/ 20150 h 7132"/>
                <a:gd name="T22" fmla="*/ 76950 w 6449"/>
                <a:gd name="T23" fmla="*/ 23825 h 7132"/>
                <a:gd name="T24" fmla="*/ 75125 w 6449"/>
                <a:gd name="T25" fmla="*/ 27475 h 7132"/>
                <a:gd name="T26" fmla="*/ 73275 w 6449"/>
                <a:gd name="T27" fmla="*/ 31750 h 7132"/>
                <a:gd name="T28" fmla="*/ 72675 w 6449"/>
                <a:gd name="T29" fmla="*/ 36025 h 7132"/>
                <a:gd name="T30" fmla="*/ 72050 w 6449"/>
                <a:gd name="T31" fmla="*/ 40300 h 7132"/>
                <a:gd name="T32" fmla="*/ 71450 w 6449"/>
                <a:gd name="T33" fmla="*/ 45200 h 7132"/>
                <a:gd name="T34" fmla="*/ 72050 w 6449"/>
                <a:gd name="T35" fmla="*/ 51900 h 7132"/>
                <a:gd name="T36" fmla="*/ 73900 w 6449"/>
                <a:gd name="T37" fmla="*/ 58625 h 7132"/>
                <a:gd name="T38" fmla="*/ 76325 w 6449"/>
                <a:gd name="T39" fmla="*/ 64725 h 7132"/>
                <a:gd name="T40" fmla="*/ 79375 w 6449"/>
                <a:gd name="T41" fmla="*/ 70225 h 7132"/>
                <a:gd name="T42" fmla="*/ 0 w 6449"/>
                <a:gd name="T43" fmla="*/ 163650 h 7132"/>
                <a:gd name="T44" fmla="*/ 9175 w 6449"/>
                <a:gd name="T45" fmla="*/ 170350 h 7132"/>
                <a:gd name="T46" fmla="*/ 17725 w 6449"/>
                <a:gd name="T47" fmla="*/ 178300 h 7132"/>
                <a:gd name="T48" fmla="*/ 97100 w 6449"/>
                <a:gd name="T49" fmla="*/ 85475 h 7132"/>
                <a:gd name="T50" fmla="*/ 101375 w 6449"/>
                <a:gd name="T51" fmla="*/ 87325 h 7132"/>
                <a:gd name="T52" fmla="*/ 106250 w 6449"/>
                <a:gd name="T53" fmla="*/ 88550 h 7132"/>
                <a:gd name="T54" fmla="*/ 111125 w 6449"/>
                <a:gd name="T55" fmla="*/ 89150 h 7132"/>
                <a:gd name="T56" fmla="*/ 116025 w 6449"/>
                <a:gd name="T57" fmla="*/ 89750 h 7132"/>
                <a:gd name="T58" fmla="*/ 120900 w 6449"/>
                <a:gd name="T59" fmla="*/ 89150 h 7132"/>
                <a:gd name="T60" fmla="*/ 125175 w 6449"/>
                <a:gd name="T61" fmla="*/ 88550 h 7132"/>
                <a:gd name="T62" fmla="*/ 129450 w 6449"/>
                <a:gd name="T63" fmla="*/ 87925 h 7132"/>
                <a:gd name="T64" fmla="*/ 133725 w 6449"/>
                <a:gd name="T65" fmla="*/ 86100 h 7132"/>
                <a:gd name="T66" fmla="*/ 137400 w 6449"/>
                <a:gd name="T67" fmla="*/ 84275 h 7132"/>
                <a:gd name="T68" fmla="*/ 141050 w 6449"/>
                <a:gd name="T69" fmla="*/ 81825 h 7132"/>
                <a:gd name="T70" fmla="*/ 144725 w 6449"/>
                <a:gd name="T71" fmla="*/ 79375 h 7132"/>
                <a:gd name="T72" fmla="*/ 147775 w 6449"/>
                <a:gd name="T73" fmla="*/ 76325 h 7132"/>
                <a:gd name="T74" fmla="*/ 150825 w 6449"/>
                <a:gd name="T75" fmla="*/ 73275 h 7132"/>
                <a:gd name="T76" fmla="*/ 153275 w 6449"/>
                <a:gd name="T77" fmla="*/ 70225 h 7132"/>
                <a:gd name="T78" fmla="*/ 155700 w 6449"/>
                <a:gd name="T79" fmla="*/ 65950 h 7132"/>
                <a:gd name="T80" fmla="*/ 157550 w 6449"/>
                <a:gd name="T81" fmla="*/ 62275 h 7132"/>
                <a:gd name="T82" fmla="*/ 158750 w 6449"/>
                <a:gd name="T83" fmla="*/ 58000 h 7132"/>
                <a:gd name="T84" fmla="*/ 159975 w 6449"/>
                <a:gd name="T85" fmla="*/ 53725 h 7132"/>
                <a:gd name="T86" fmla="*/ 160600 w 6449"/>
                <a:gd name="T87" fmla="*/ 49475 h 7132"/>
                <a:gd name="T88" fmla="*/ 161200 w 6449"/>
                <a:gd name="T89" fmla="*/ 45200 h 7132"/>
                <a:gd name="T90" fmla="*/ 160600 w 6449"/>
                <a:gd name="T91" fmla="*/ 40300 h 7132"/>
                <a:gd name="T92" fmla="*/ 159975 w 6449"/>
                <a:gd name="T93" fmla="*/ 36025 h 7132"/>
                <a:gd name="T94" fmla="*/ 158750 w 6449"/>
                <a:gd name="T95" fmla="*/ 31750 h 7132"/>
                <a:gd name="T96" fmla="*/ 157550 w 6449"/>
                <a:gd name="T97" fmla="*/ 27475 h 7132"/>
                <a:gd name="T98" fmla="*/ 155700 w 6449"/>
                <a:gd name="T99" fmla="*/ 23825 h 7132"/>
                <a:gd name="T100" fmla="*/ 153275 w 6449"/>
                <a:gd name="T101" fmla="*/ 20150 h 7132"/>
                <a:gd name="T102" fmla="*/ 150825 w 6449"/>
                <a:gd name="T103" fmla="*/ 16500 h 7132"/>
                <a:gd name="T104" fmla="*/ 147775 w 6449"/>
                <a:gd name="T105" fmla="*/ 13450 h 7132"/>
                <a:gd name="T106" fmla="*/ 144725 w 6449"/>
                <a:gd name="T107" fmla="*/ 10375 h 7132"/>
                <a:gd name="T108" fmla="*/ 141050 w 6449"/>
                <a:gd name="T109" fmla="*/ 7950 h 7132"/>
                <a:gd name="T110" fmla="*/ 137400 w 6449"/>
                <a:gd name="T111" fmla="*/ 5500 h 7132"/>
                <a:gd name="T112" fmla="*/ 133725 w 6449"/>
                <a:gd name="T113" fmla="*/ 3675 h 7132"/>
                <a:gd name="T114" fmla="*/ 129450 w 6449"/>
                <a:gd name="T115" fmla="*/ 2450 h 7132"/>
                <a:gd name="T116" fmla="*/ 125175 w 6449"/>
                <a:gd name="T117" fmla="*/ 1225 h 7132"/>
                <a:gd name="T118" fmla="*/ 120900 w 6449"/>
                <a:gd name="T119" fmla="*/ 625 h 7132"/>
                <a:gd name="T120" fmla="*/ 116025 w 6449"/>
                <a:gd name="T121" fmla="*/ 0 h 713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" name="Google Shape;121;p4">
              <a:extLst>
                <a:ext uri="{FF2B5EF4-FFF2-40B4-BE49-F238E27FC236}">
                  <a16:creationId xmlns:a16="http://schemas.microsoft.com/office/drawing/2014/main" id="{4CE6B304-C172-9348-8796-D55ECE3D9F7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0925" y="4985350"/>
              <a:ext cx="128250" cy="148400"/>
            </a:xfrm>
            <a:custGeom>
              <a:avLst/>
              <a:gdLst>
                <a:gd name="T0" fmla="*/ 39075 w 5130"/>
                <a:gd name="T1" fmla="*/ 0 h 5936"/>
                <a:gd name="T2" fmla="*/ 34800 w 5130"/>
                <a:gd name="T3" fmla="*/ 625 h 5936"/>
                <a:gd name="T4" fmla="*/ 30525 w 5130"/>
                <a:gd name="T5" fmla="*/ 1850 h 5936"/>
                <a:gd name="T6" fmla="*/ 26875 w 5130"/>
                <a:gd name="T7" fmla="*/ 3675 h 5936"/>
                <a:gd name="T8" fmla="*/ 22600 w 5130"/>
                <a:gd name="T9" fmla="*/ 5500 h 5936"/>
                <a:gd name="T10" fmla="*/ 18925 w 5130"/>
                <a:gd name="T11" fmla="*/ 7950 h 5936"/>
                <a:gd name="T12" fmla="*/ 15875 w 5130"/>
                <a:gd name="T13" fmla="*/ 10400 h 5936"/>
                <a:gd name="T14" fmla="*/ 12825 w 5130"/>
                <a:gd name="T15" fmla="*/ 13450 h 5936"/>
                <a:gd name="T16" fmla="*/ 9775 w 5130"/>
                <a:gd name="T17" fmla="*/ 16500 h 5936"/>
                <a:gd name="T18" fmla="*/ 7325 w 5130"/>
                <a:gd name="T19" fmla="*/ 20150 h 5936"/>
                <a:gd name="T20" fmla="*/ 4900 w 5130"/>
                <a:gd name="T21" fmla="*/ 23825 h 5936"/>
                <a:gd name="T22" fmla="*/ 3050 w 5130"/>
                <a:gd name="T23" fmla="*/ 27475 h 5936"/>
                <a:gd name="T24" fmla="*/ 1850 w 5130"/>
                <a:gd name="T25" fmla="*/ 31750 h 5936"/>
                <a:gd name="T26" fmla="*/ 625 w 5130"/>
                <a:gd name="T27" fmla="*/ 36650 h 5936"/>
                <a:gd name="T28" fmla="*/ 0 w 5130"/>
                <a:gd name="T29" fmla="*/ 40925 h 5936"/>
                <a:gd name="T30" fmla="*/ 0 w 5130"/>
                <a:gd name="T31" fmla="*/ 45200 h 5936"/>
                <a:gd name="T32" fmla="*/ 0 w 5130"/>
                <a:gd name="T33" fmla="*/ 50075 h 5936"/>
                <a:gd name="T34" fmla="*/ 625 w 5130"/>
                <a:gd name="T35" fmla="*/ 54350 h 5936"/>
                <a:gd name="T36" fmla="*/ 1850 w 5130"/>
                <a:gd name="T37" fmla="*/ 58625 h 5936"/>
                <a:gd name="T38" fmla="*/ 3675 w 5130"/>
                <a:gd name="T39" fmla="*/ 62300 h 5936"/>
                <a:gd name="T40" fmla="*/ 5500 w 5130"/>
                <a:gd name="T41" fmla="*/ 66575 h 5936"/>
                <a:gd name="T42" fmla="*/ 7950 w 5130"/>
                <a:gd name="T43" fmla="*/ 69625 h 5936"/>
                <a:gd name="T44" fmla="*/ 10375 w 5130"/>
                <a:gd name="T45" fmla="*/ 73275 h 5936"/>
                <a:gd name="T46" fmla="*/ 13450 w 5130"/>
                <a:gd name="T47" fmla="*/ 76325 h 5936"/>
                <a:gd name="T48" fmla="*/ 16500 w 5130"/>
                <a:gd name="T49" fmla="*/ 79375 h 5936"/>
                <a:gd name="T50" fmla="*/ 20150 w 5130"/>
                <a:gd name="T51" fmla="*/ 81825 h 5936"/>
                <a:gd name="T52" fmla="*/ 23825 w 5130"/>
                <a:gd name="T53" fmla="*/ 84275 h 5936"/>
                <a:gd name="T54" fmla="*/ 27475 w 5130"/>
                <a:gd name="T55" fmla="*/ 86100 h 5936"/>
                <a:gd name="T56" fmla="*/ 31750 w 5130"/>
                <a:gd name="T57" fmla="*/ 87325 h 5936"/>
                <a:gd name="T58" fmla="*/ 36650 w 5130"/>
                <a:gd name="T59" fmla="*/ 88550 h 5936"/>
                <a:gd name="T60" fmla="*/ 42750 w 5130"/>
                <a:gd name="T61" fmla="*/ 89150 h 5936"/>
                <a:gd name="T62" fmla="*/ 49475 w 5130"/>
                <a:gd name="T63" fmla="*/ 89150 h 5936"/>
                <a:gd name="T64" fmla="*/ 55575 w 5130"/>
                <a:gd name="T65" fmla="*/ 87925 h 5936"/>
                <a:gd name="T66" fmla="*/ 61675 w 5130"/>
                <a:gd name="T67" fmla="*/ 86100 h 5936"/>
                <a:gd name="T68" fmla="*/ 109900 w 5130"/>
                <a:gd name="T69" fmla="*/ 148375 h 5936"/>
                <a:gd name="T70" fmla="*/ 118450 w 5130"/>
                <a:gd name="T71" fmla="*/ 141050 h 5936"/>
                <a:gd name="T72" fmla="*/ 128225 w 5130"/>
                <a:gd name="T73" fmla="*/ 134350 h 5936"/>
                <a:gd name="T74" fmla="*/ 80000 w 5130"/>
                <a:gd name="T75" fmla="*/ 71450 h 5936"/>
                <a:gd name="T76" fmla="*/ 83050 w 5130"/>
                <a:gd name="T77" fmla="*/ 67175 h 5936"/>
                <a:gd name="T78" fmla="*/ 85475 w 5130"/>
                <a:gd name="T79" fmla="*/ 62900 h 5936"/>
                <a:gd name="T80" fmla="*/ 87325 w 5130"/>
                <a:gd name="T81" fmla="*/ 58025 h 5936"/>
                <a:gd name="T82" fmla="*/ 88550 w 5130"/>
                <a:gd name="T83" fmla="*/ 52525 h 5936"/>
                <a:gd name="T84" fmla="*/ 89150 w 5130"/>
                <a:gd name="T85" fmla="*/ 48250 h 5936"/>
                <a:gd name="T86" fmla="*/ 89150 w 5130"/>
                <a:gd name="T87" fmla="*/ 43350 h 5936"/>
                <a:gd name="T88" fmla="*/ 89150 w 5130"/>
                <a:gd name="T89" fmla="*/ 39100 h 5936"/>
                <a:gd name="T90" fmla="*/ 87925 w 5130"/>
                <a:gd name="T91" fmla="*/ 34825 h 5936"/>
                <a:gd name="T92" fmla="*/ 86700 w 5130"/>
                <a:gd name="T93" fmla="*/ 30550 h 5936"/>
                <a:gd name="T94" fmla="*/ 85475 w 5130"/>
                <a:gd name="T95" fmla="*/ 26875 h 5936"/>
                <a:gd name="T96" fmla="*/ 83650 w 5130"/>
                <a:gd name="T97" fmla="*/ 22600 h 5936"/>
                <a:gd name="T98" fmla="*/ 81225 w 5130"/>
                <a:gd name="T99" fmla="*/ 18950 h 5936"/>
                <a:gd name="T100" fmla="*/ 78775 w 5130"/>
                <a:gd name="T101" fmla="*/ 15875 h 5936"/>
                <a:gd name="T102" fmla="*/ 75725 w 5130"/>
                <a:gd name="T103" fmla="*/ 12825 h 5936"/>
                <a:gd name="T104" fmla="*/ 72675 w 5130"/>
                <a:gd name="T105" fmla="*/ 9775 h 5936"/>
                <a:gd name="T106" fmla="*/ 69000 w 5130"/>
                <a:gd name="T107" fmla="*/ 7350 h 5936"/>
                <a:gd name="T108" fmla="*/ 65350 w 5130"/>
                <a:gd name="T109" fmla="*/ 4900 h 5936"/>
                <a:gd name="T110" fmla="*/ 61075 w 5130"/>
                <a:gd name="T111" fmla="*/ 3075 h 5936"/>
                <a:gd name="T112" fmla="*/ 56800 w 5130"/>
                <a:gd name="T113" fmla="*/ 1850 h 5936"/>
                <a:gd name="T114" fmla="*/ 52525 w 5130"/>
                <a:gd name="T115" fmla="*/ 625 h 5936"/>
                <a:gd name="T116" fmla="*/ 48250 w 5130"/>
                <a:gd name="T117" fmla="*/ 0 h 5936"/>
                <a:gd name="T118" fmla="*/ 39075 w 5130"/>
                <a:gd name="T119" fmla="*/ 0 h 59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lnTo>
                    <a:pt x="1563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" name="Google Shape;122;p4">
              <a:extLst>
                <a:ext uri="{FF2B5EF4-FFF2-40B4-BE49-F238E27FC236}">
                  <a16:creationId xmlns:a16="http://schemas.microsoft.com/office/drawing/2014/main" id="{C7BCD061-4C13-CC4F-B0F9-448569899A1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1175" y="5241175"/>
              <a:ext cx="180125" cy="109325"/>
            </a:xfrm>
            <a:custGeom>
              <a:avLst/>
              <a:gdLst>
                <a:gd name="T0" fmla="*/ 170975 w 7205"/>
                <a:gd name="T1" fmla="*/ 25 h 4373"/>
                <a:gd name="T2" fmla="*/ 80600 w 7205"/>
                <a:gd name="T3" fmla="*/ 37275 h 4373"/>
                <a:gd name="T4" fmla="*/ 77550 w 7205"/>
                <a:gd name="T5" fmla="*/ 34200 h 4373"/>
                <a:gd name="T6" fmla="*/ 74500 w 7205"/>
                <a:gd name="T7" fmla="*/ 31150 h 4373"/>
                <a:gd name="T8" fmla="*/ 71450 w 7205"/>
                <a:gd name="T9" fmla="*/ 28100 h 4373"/>
                <a:gd name="T10" fmla="*/ 67175 w 7205"/>
                <a:gd name="T11" fmla="*/ 25650 h 4373"/>
                <a:gd name="T12" fmla="*/ 63500 w 7205"/>
                <a:gd name="T13" fmla="*/ 23825 h 4373"/>
                <a:gd name="T14" fmla="*/ 59225 w 7205"/>
                <a:gd name="T15" fmla="*/ 22000 h 4373"/>
                <a:gd name="T16" fmla="*/ 54950 w 7205"/>
                <a:gd name="T17" fmla="*/ 20775 h 4373"/>
                <a:gd name="T18" fmla="*/ 50675 w 7205"/>
                <a:gd name="T19" fmla="*/ 20175 h 4373"/>
                <a:gd name="T20" fmla="*/ 46400 w 7205"/>
                <a:gd name="T21" fmla="*/ 19550 h 4373"/>
                <a:gd name="T22" fmla="*/ 42125 w 7205"/>
                <a:gd name="T23" fmla="*/ 20175 h 4373"/>
                <a:gd name="T24" fmla="*/ 37850 w 7205"/>
                <a:gd name="T25" fmla="*/ 20175 h 4373"/>
                <a:gd name="T26" fmla="*/ 33575 w 7205"/>
                <a:gd name="T27" fmla="*/ 21400 h 4373"/>
                <a:gd name="T28" fmla="*/ 29300 w 7205"/>
                <a:gd name="T29" fmla="*/ 22600 h 4373"/>
                <a:gd name="T30" fmla="*/ 25650 w 7205"/>
                <a:gd name="T31" fmla="*/ 24450 h 4373"/>
                <a:gd name="T32" fmla="*/ 21975 w 7205"/>
                <a:gd name="T33" fmla="*/ 26275 h 4373"/>
                <a:gd name="T34" fmla="*/ 18325 w 7205"/>
                <a:gd name="T35" fmla="*/ 28725 h 4373"/>
                <a:gd name="T36" fmla="*/ 14650 w 7205"/>
                <a:gd name="T37" fmla="*/ 31775 h 4373"/>
                <a:gd name="T38" fmla="*/ 11600 w 7205"/>
                <a:gd name="T39" fmla="*/ 34825 h 4373"/>
                <a:gd name="T40" fmla="*/ 8550 w 7205"/>
                <a:gd name="T41" fmla="*/ 37875 h 4373"/>
                <a:gd name="T42" fmla="*/ 6100 w 7205"/>
                <a:gd name="T43" fmla="*/ 42150 h 4373"/>
                <a:gd name="T44" fmla="*/ 4275 w 7205"/>
                <a:gd name="T45" fmla="*/ 45800 h 4373"/>
                <a:gd name="T46" fmla="*/ 2450 w 7205"/>
                <a:gd name="T47" fmla="*/ 50075 h 4373"/>
                <a:gd name="T48" fmla="*/ 1225 w 7205"/>
                <a:gd name="T49" fmla="*/ 54350 h 4373"/>
                <a:gd name="T50" fmla="*/ 625 w 7205"/>
                <a:gd name="T51" fmla="*/ 58625 h 4373"/>
                <a:gd name="T52" fmla="*/ 0 w 7205"/>
                <a:gd name="T53" fmla="*/ 62900 h 4373"/>
                <a:gd name="T54" fmla="*/ 0 w 7205"/>
                <a:gd name="T55" fmla="*/ 67175 h 4373"/>
                <a:gd name="T56" fmla="*/ 625 w 7205"/>
                <a:gd name="T57" fmla="*/ 71450 h 4373"/>
                <a:gd name="T58" fmla="*/ 1825 w 7205"/>
                <a:gd name="T59" fmla="*/ 75725 h 4373"/>
                <a:gd name="T60" fmla="*/ 3050 w 7205"/>
                <a:gd name="T61" fmla="*/ 80000 h 4373"/>
                <a:gd name="T62" fmla="*/ 4875 w 7205"/>
                <a:gd name="T63" fmla="*/ 83675 h 4373"/>
                <a:gd name="T64" fmla="*/ 6725 w 7205"/>
                <a:gd name="T65" fmla="*/ 87950 h 4373"/>
                <a:gd name="T66" fmla="*/ 9150 w 7205"/>
                <a:gd name="T67" fmla="*/ 91000 h 4373"/>
                <a:gd name="T68" fmla="*/ 11600 w 7205"/>
                <a:gd name="T69" fmla="*/ 94650 h 4373"/>
                <a:gd name="T70" fmla="*/ 15275 w 7205"/>
                <a:gd name="T71" fmla="*/ 97700 h 4373"/>
                <a:gd name="T72" fmla="*/ 18325 w 7205"/>
                <a:gd name="T73" fmla="*/ 100775 h 4373"/>
                <a:gd name="T74" fmla="*/ 22600 w 7205"/>
                <a:gd name="T75" fmla="*/ 103200 h 4373"/>
                <a:gd name="T76" fmla="*/ 26250 w 7205"/>
                <a:gd name="T77" fmla="*/ 105025 h 4373"/>
                <a:gd name="T78" fmla="*/ 30525 w 7205"/>
                <a:gd name="T79" fmla="*/ 106875 h 4373"/>
                <a:gd name="T80" fmla="*/ 34800 w 7205"/>
                <a:gd name="T81" fmla="*/ 108100 h 4373"/>
                <a:gd name="T82" fmla="*/ 39075 w 7205"/>
                <a:gd name="T83" fmla="*/ 108700 h 4373"/>
                <a:gd name="T84" fmla="*/ 43350 w 7205"/>
                <a:gd name="T85" fmla="*/ 109300 h 4373"/>
                <a:gd name="T86" fmla="*/ 47625 w 7205"/>
                <a:gd name="T87" fmla="*/ 109300 h 4373"/>
                <a:gd name="T88" fmla="*/ 51900 w 7205"/>
                <a:gd name="T89" fmla="*/ 108700 h 4373"/>
                <a:gd name="T90" fmla="*/ 56175 w 7205"/>
                <a:gd name="T91" fmla="*/ 107475 h 4373"/>
                <a:gd name="T92" fmla="*/ 60450 w 7205"/>
                <a:gd name="T93" fmla="*/ 106250 h 4373"/>
                <a:gd name="T94" fmla="*/ 64125 w 7205"/>
                <a:gd name="T95" fmla="*/ 105025 h 4373"/>
                <a:gd name="T96" fmla="*/ 67775 w 7205"/>
                <a:gd name="T97" fmla="*/ 102600 h 4373"/>
                <a:gd name="T98" fmla="*/ 71450 w 7205"/>
                <a:gd name="T99" fmla="*/ 100150 h 4373"/>
                <a:gd name="T100" fmla="*/ 75100 w 7205"/>
                <a:gd name="T101" fmla="*/ 97700 h 4373"/>
                <a:gd name="T102" fmla="*/ 78150 w 7205"/>
                <a:gd name="T103" fmla="*/ 94650 h 4373"/>
                <a:gd name="T104" fmla="*/ 81200 w 7205"/>
                <a:gd name="T105" fmla="*/ 91000 h 4373"/>
                <a:gd name="T106" fmla="*/ 83650 w 7205"/>
                <a:gd name="T107" fmla="*/ 87325 h 4373"/>
                <a:gd name="T108" fmla="*/ 86700 w 7205"/>
                <a:gd name="T109" fmla="*/ 80000 h 4373"/>
                <a:gd name="T110" fmla="*/ 88525 w 7205"/>
                <a:gd name="T111" fmla="*/ 73275 h 4373"/>
                <a:gd name="T112" fmla="*/ 89750 w 7205"/>
                <a:gd name="T113" fmla="*/ 65950 h 4373"/>
                <a:gd name="T114" fmla="*/ 89150 w 7205"/>
                <a:gd name="T115" fmla="*/ 58625 h 4373"/>
                <a:gd name="T116" fmla="*/ 180125 w 7205"/>
                <a:gd name="T117" fmla="*/ 21400 h 4373"/>
                <a:gd name="T118" fmla="*/ 174625 w 7205"/>
                <a:gd name="T119" fmla="*/ 11000 h 4373"/>
                <a:gd name="T120" fmla="*/ 170975 w 7205"/>
                <a:gd name="T121" fmla="*/ 25 h 437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" name="Google Shape;123;p4">
              <a:extLst>
                <a:ext uri="{FF2B5EF4-FFF2-40B4-BE49-F238E27FC236}">
                  <a16:creationId xmlns:a16="http://schemas.microsoft.com/office/drawing/2014/main" id="{6FEC970D-D9C7-DE4D-B0F6-08076DB5630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1575" y="5316900"/>
              <a:ext cx="89175" cy="159975"/>
            </a:xfrm>
            <a:custGeom>
              <a:avLst/>
              <a:gdLst>
                <a:gd name="T0" fmla="*/ 37275 w 3567"/>
                <a:gd name="T1" fmla="*/ 0 h 6399"/>
                <a:gd name="T2" fmla="*/ 34825 w 3567"/>
                <a:gd name="T3" fmla="*/ 71450 h 6399"/>
                <a:gd name="T4" fmla="*/ 29950 w 3567"/>
                <a:gd name="T5" fmla="*/ 72675 h 6399"/>
                <a:gd name="T6" fmla="*/ 25050 w 3567"/>
                <a:gd name="T7" fmla="*/ 75100 h 6399"/>
                <a:gd name="T8" fmla="*/ 20175 w 3567"/>
                <a:gd name="T9" fmla="*/ 77550 h 6399"/>
                <a:gd name="T10" fmla="*/ 15900 w 3567"/>
                <a:gd name="T11" fmla="*/ 80600 h 6399"/>
                <a:gd name="T12" fmla="*/ 12225 w 3567"/>
                <a:gd name="T13" fmla="*/ 83650 h 6399"/>
                <a:gd name="T14" fmla="*/ 9800 w 3567"/>
                <a:gd name="T15" fmla="*/ 87325 h 6399"/>
                <a:gd name="T16" fmla="*/ 6725 w 3567"/>
                <a:gd name="T17" fmla="*/ 90975 h 6399"/>
                <a:gd name="T18" fmla="*/ 4900 w 3567"/>
                <a:gd name="T19" fmla="*/ 94650 h 6399"/>
                <a:gd name="T20" fmla="*/ 3075 w 3567"/>
                <a:gd name="T21" fmla="*/ 98300 h 6399"/>
                <a:gd name="T22" fmla="*/ 1850 w 3567"/>
                <a:gd name="T23" fmla="*/ 102575 h 6399"/>
                <a:gd name="T24" fmla="*/ 625 w 3567"/>
                <a:gd name="T25" fmla="*/ 106850 h 6399"/>
                <a:gd name="T26" fmla="*/ 25 w 3567"/>
                <a:gd name="T27" fmla="*/ 111125 h 6399"/>
                <a:gd name="T28" fmla="*/ 25 w 3567"/>
                <a:gd name="T29" fmla="*/ 115400 h 6399"/>
                <a:gd name="T30" fmla="*/ 25 w 3567"/>
                <a:gd name="T31" fmla="*/ 119675 h 6399"/>
                <a:gd name="T32" fmla="*/ 625 w 3567"/>
                <a:gd name="T33" fmla="*/ 123950 h 6399"/>
                <a:gd name="T34" fmla="*/ 1850 w 3567"/>
                <a:gd name="T35" fmla="*/ 128225 h 6399"/>
                <a:gd name="T36" fmla="*/ 3075 w 3567"/>
                <a:gd name="T37" fmla="*/ 131900 h 6399"/>
                <a:gd name="T38" fmla="*/ 4900 w 3567"/>
                <a:gd name="T39" fmla="*/ 136175 h 6399"/>
                <a:gd name="T40" fmla="*/ 7350 w 3567"/>
                <a:gd name="T41" fmla="*/ 139825 h 6399"/>
                <a:gd name="T42" fmla="*/ 10400 w 3567"/>
                <a:gd name="T43" fmla="*/ 143500 h 6399"/>
                <a:gd name="T44" fmla="*/ 13450 w 3567"/>
                <a:gd name="T45" fmla="*/ 147150 h 6399"/>
                <a:gd name="T46" fmla="*/ 16500 w 3567"/>
                <a:gd name="T47" fmla="*/ 150200 h 6399"/>
                <a:gd name="T48" fmla="*/ 20175 w 3567"/>
                <a:gd name="T49" fmla="*/ 152650 h 6399"/>
                <a:gd name="T50" fmla="*/ 23825 w 3567"/>
                <a:gd name="T51" fmla="*/ 154475 h 6399"/>
                <a:gd name="T52" fmla="*/ 28100 w 3567"/>
                <a:gd name="T53" fmla="*/ 156300 h 6399"/>
                <a:gd name="T54" fmla="*/ 31775 w 3567"/>
                <a:gd name="T55" fmla="*/ 158150 h 6399"/>
                <a:gd name="T56" fmla="*/ 36050 w 3567"/>
                <a:gd name="T57" fmla="*/ 158750 h 6399"/>
                <a:gd name="T58" fmla="*/ 40325 w 3567"/>
                <a:gd name="T59" fmla="*/ 159375 h 6399"/>
                <a:gd name="T60" fmla="*/ 44600 w 3567"/>
                <a:gd name="T61" fmla="*/ 159975 h 6399"/>
                <a:gd name="T62" fmla="*/ 48875 w 3567"/>
                <a:gd name="T63" fmla="*/ 159375 h 6399"/>
                <a:gd name="T64" fmla="*/ 53150 w 3567"/>
                <a:gd name="T65" fmla="*/ 158750 h 6399"/>
                <a:gd name="T66" fmla="*/ 57425 w 3567"/>
                <a:gd name="T67" fmla="*/ 157525 h 6399"/>
                <a:gd name="T68" fmla="*/ 61700 w 3567"/>
                <a:gd name="T69" fmla="*/ 156300 h 6399"/>
                <a:gd name="T70" fmla="*/ 65350 w 3567"/>
                <a:gd name="T71" fmla="*/ 154475 h 6399"/>
                <a:gd name="T72" fmla="*/ 69625 w 3567"/>
                <a:gd name="T73" fmla="*/ 152050 h 6399"/>
                <a:gd name="T74" fmla="*/ 73300 w 3567"/>
                <a:gd name="T75" fmla="*/ 149600 h 6399"/>
                <a:gd name="T76" fmla="*/ 76350 w 3567"/>
                <a:gd name="T77" fmla="*/ 146550 h 6399"/>
                <a:gd name="T78" fmla="*/ 79400 w 3567"/>
                <a:gd name="T79" fmla="*/ 142875 h 6399"/>
                <a:gd name="T80" fmla="*/ 81825 w 3567"/>
                <a:gd name="T81" fmla="*/ 139225 h 6399"/>
                <a:gd name="T82" fmla="*/ 84275 w 3567"/>
                <a:gd name="T83" fmla="*/ 135550 h 6399"/>
                <a:gd name="T84" fmla="*/ 86100 w 3567"/>
                <a:gd name="T85" fmla="*/ 131900 h 6399"/>
                <a:gd name="T86" fmla="*/ 87325 w 3567"/>
                <a:gd name="T87" fmla="*/ 127625 h 6399"/>
                <a:gd name="T88" fmla="*/ 88550 w 3567"/>
                <a:gd name="T89" fmla="*/ 123350 h 6399"/>
                <a:gd name="T90" fmla="*/ 89175 w 3567"/>
                <a:gd name="T91" fmla="*/ 119075 h 6399"/>
                <a:gd name="T92" fmla="*/ 89175 w 3567"/>
                <a:gd name="T93" fmla="*/ 114800 h 6399"/>
                <a:gd name="T94" fmla="*/ 89175 w 3567"/>
                <a:gd name="T95" fmla="*/ 110525 h 6399"/>
                <a:gd name="T96" fmla="*/ 88550 w 3567"/>
                <a:gd name="T97" fmla="*/ 106250 h 6399"/>
                <a:gd name="T98" fmla="*/ 87325 w 3567"/>
                <a:gd name="T99" fmla="*/ 101975 h 6399"/>
                <a:gd name="T100" fmla="*/ 85500 w 3567"/>
                <a:gd name="T101" fmla="*/ 97700 h 6399"/>
                <a:gd name="T102" fmla="*/ 83675 w 3567"/>
                <a:gd name="T103" fmla="*/ 94025 h 6399"/>
                <a:gd name="T104" fmla="*/ 81825 w 3567"/>
                <a:gd name="T105" fmla="*/ 90375 h 6399"/>
                <a:gd name="T106" fmla="*/ 78775 w 3567"/>
                <a:gd name="T107" fmla="*/ 86700 h 6399"/>
                <a:gd name="T108" fmla="*/ 74500 w 3567"/>
                <a:gd name="T109" fmla="*/ 81825 h 6399"/>
                <a:gd name="T110" fmla="*/ 69025 w 3567"/>
                <a:gd name="T111" fmla="*/ 77550 h 6399"/>
                <a:gd name="T112" fmla="*/ 63525 w 3567"/>
                <a:gd name="T113" fmla="*/ 74500 h 6399"/>
                <a:gd name="T114" fmla="*/ 58025 w 3567"/>
                <a:gd name="T115" fmla="*/ 72675 h 6399"/>
                <a:gd name="T116" fmla="*/ 60475 w 3567"/>
                <a:gd name="T117" fmla="*/ 625 h 6399"/>
                <a:gd name="T118" fmla="*/ 60475 w 3567"/>
                <a:gd name="T119" fmla="*/ 625 h 6399"/>
                <a:gd name="T120" fmla="*/ 53150 w 3567"/>
                <a:gd name="T121" fmla="*/ 1225 h 6399"/>
                <a:gd name="T122" fmla="*/ 45200 w 3567"/>
                <a:gd name="T123" fmla="*/ 625 h 6399"/>
                <a:gd name="T124" fmla="*/ 37275 w 3567"/>
                <a:gd name="T125" fmla="*/ 0 h 639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" name="Google Shape;124;p4">
              <a:extLst>
                <a:ext uri="{FF2B5EF4-FFF2-40B4-BE49-F238E27FC236}">
                  <a16:creationId xmlns:a16="http://schemas.microsoft.com/office/drawing/2014/main" id="{A741BC31-82B6-004B-A1C4-845AC3284C75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9100" y="5194175"/>
              <a:ext cx="161850" cy="89775"/>
            </a:xfrm>
            <a:custGeom>
              <a:avLst/>
              <a:gdLst>
                <a:gd name="T0" fmla="*/ 114800 w 6474"/>
                <a:gd name="T1" fmla="*/ 0 h 3591"/>
                <a:gd name="T2" fmla="*/ 110550 w 6474"/>
                <a:gd name="T3" fmla="*/ 625 h 3591"/>
                <a:gd name="T4" fmla="*/ 106275 w 6474"/>
                <a:gd name="T5" fmla="*/ 1825 h 3591"/>
                <a:gd name="T6" fmla="*/ 102000 w 6474"/>
                <a:gd name="T7" fmla="*/ 3050 h 3591"/>
                <a:gd name="T8" fmla="*/ 97100 w 6474"/>
                <a:gd name="T9" fmla="*/ 4900 h 3591"/>
                <a:gd name="T10" fmla="*/ 92825 w 6474"/>
                <a:gd name="T11" fmla="*/ 7325 h 3591"/>
                <a:gd name="T12" fmla="*/ 89175 w 6474"/>
                <a:gd name="T13" fmla="*/ 9775 h 3591"/>
                <a:gd name="T14" fmla="*/ 85500 w 6474"/>
                <a:gd name="T15" fmla="*/ 12825 h 3591"/>
                <a:gd name="T16" fmla="*/ 82450 w 6474"/>
                <a:gd name="T17" fmla="*/ 16500 h 3591"/>
                <a:gd name="T18" fmla="*/ 80000 w 6474"/>
                <a:gd name="T19" fmla="*/ 20150 h 3591"/>
                <a:gd name="T20" fmla="*/ 77575 w 6474"/>
                <a:gd name="T21" fmla="*/ 23825 h 3591"/>
                <a:gd name="T22" fmla="*/ 75725 w 6474"/>
                <a:gd name="T23" fmla="*/ 28100 h 3591"/>
                <a:gd name="T24" fmla="*/ 2475 w 6474"/>
                <a:gd name="T25" fmla="*/ 18925 h 3591"/>
                <a:gd name="T26" fmla="*/ 1850 w 6474"/>
                <a:gd name="T27" fmla="*/ 30525 h 3591"/>
                <a:gd name="T28" fmla="*/ 25 w 6474"/>
                <a:gd name="T29" fmla="*/ 41525 h 3591"/>
                <a:gd name="T30" fmla="*/ 72675 w 6474"/>
                <a:gd name="T31" fmla="*/ 50675 h 3591"/>
                <a:gd name="T32" fmla="*/ 73300 w 6474"/>
                <a:gd name="T33" fmla="*/ 55575 h 3591"/>
                <a:gd name="T34" fmla="*/ 75125 w 6474"/>
                <a:gd name="T35" fmla="*/ 60450 h 3591"/>
                <a:gd name="T36" fmla="*/ 76950 w 6474"/>
                <a:gd name="T37" fmla="*/ 64125 h 3591"/>
                <a:gd name="T38" fmla="*/ 78800 w 6474"/>
                <a:gd name="T39" fmla="*/ 68400 h 3591"/>
                <a:gd name="T40" fmla="*/ 81225 w 6474"/>
                <a:gd name="T41" fmla="*/ 72050 h 3591"/>
                <a:gd name="T42" fmla="*/ 84275 w 6474"/>
                <a:gd name="T43" fmla="*/ 75100 h 3591"/>
                <a:gd name="T44" fmla="*/ 87325 w 6474"/>
                <a:gd name="T45" fmla="*/ 78150 h 3591"/>
                <a:gd name="T46" fmla="*/ 90400 w 6474"/>
                <a:gd name="T47" fmla="*/ 81200 h 3591"/>
                <a:gd name="T48" fmla="*/ 94050 w 6474"/>
                <a:gd name="T49" fmla="*/ 83650 h 3591"/>
                <a:gd name="T50" fmla="*/ 97725 w 6474"/>
                <a:gd name="T51" fmla="*/ 85475 h 3591"/>
                <a:gd name="T52" fmla="*/ 102000 w 6474"/>
                <a:gd name="T53" fmla="*/ 87325 h 3591"/>
                <a:gd name="T54" fmla="*/ 106275 w 6474"/>
                <a:gd name="T55" fmla="*/ 88525 h 3591"/>
                <a:gd name="T56" fmla="*/ 110550 w 6474"/>
                <a:gd name="T57" fmla="*/ 89150 h 3591"/>
                <a:gd name="T58" fmla="*/ 114800 w 6474"/>
                <a:gd name="T59" fmla="*/ 89750 h 3591"/>
                <a:gd name="T60" fmla="*/ 119075 w 6474"/>
                <a:gd name="T61" fmla="*/ 89750 h 3591"/>
                <a:gd name="T62" fmla="*/ 123350 w 6474"/>
                <a:gd name="T63" fmla="*/ 89150 h 3591"/>
                <a:gd name="T64" fmla="*/ 127625 w 6474"/>
                <a:gd name="T65" fmla="*/ 88525 h 3591"/>
                <a:gd name="T66" fmla="*/ 131900 w 6474"/>
                <a:gd name="T67" fmla="*/ 86700 h 3591"/>
                <a:gd name="T68" fmla="*/ 136175 w 6474"/>
                <a:gd name="T69" fmla="*/ 85475 h 3591"/>
                <a:gd name="T70" fmla="*/ 140450 w 6474"/>
                <a:gd name="T71" fmla="*/ 83050 h 3591"/>
                <a:gd name="T72" fmla="*/ 144125 w 6474"/>
                <a:gd name="T73" fmla="*/ 80600 h 3591"/>
                <a:gd name="T74" fmla="*/ 147175 w 6474"/>
                <a:gd name="T75" fmla="*/ 77550 h 3591"/>
                <a:gd name="T76" fmla="*/ 150225 w 6474"/>
                <a:gd name="T77" fmla="*/ 74500 h 3591"/>
                <a:gd name="T78" fmla="*/ 153275 w 6474"/>
                <a:gd name="T79" fmla="*/ 71450 h 3591"/>
                <a:gd name="T80" fmla="*/ 155100 w 6474"/>
                <a:gd name="T81" fmla="*/ 67775 h 3591"/>
                <a:gd name="T82" fmla="*/ 157550 w 6474"/>
                <a:gd name="T83" fmla="*/ 64125 h 3591"/>
                <a:gd name="T84" fmla="*/ 158775 w 6474"/>
                <a:gd name="T85" fmla="*/ 59850 h 3591"/>
                <a:gd name="T86" fmla="*/ 160000 w 6474"/>
                <a:gd name="T87" fmla="*/ 55575 h 3591"/>
                <a:gd name="T88" fmla="*/ 161225 w 6474"/>
                <a:gd name="T89" fmla="*/ 51900 h 3591"/>
                <a:gd name="T90" fmla="*/ 161825 w 6474"/>
                <a:gd name="T91" fmla="*/ 47025 h 3591"/>
                <a:gd name="T92" fmla="*/ 161825 w 6474"/>
                <a:gd name="T93" fmla="*/ 42750 h 3591"/>
                <a:gd name="T94" fmla="*/ 161225 w 6474"/>
                <a:gd name="T95" fmla="*/ 38475 h 3591"/>
                <a:gd name="T96" fmla="*/ 160600 w 6474"/>
                <a:gd name="T97" fmla="*/ 34200 h 3591"/>
                <a:gd name="T98" fmla="*/ 158775 w 6474"/>
                <a:gd name="T99" fmla="*/ 29925 h 3591"/>
                <a:gd name="T100" fmla="*/ 156950 w 6474"/>
                <a:gd name="T101" fmla="*/ 25650 h 3591"/>
                <a:gd name="T102" fmla="*/ 155100 w 6474"/>
                <a:gd name="T103" fmla="*/ 21375 h 3591"/>
                <a:gd name="T104" fmla="*/ 152675 w 6474"/>
                <a:gd name="T105" fmla="*/ 17700 h 3591"/>
                <a:gd name="T106" fmla="*/ 149625 w 6474"/>
                <a:gd name="T107" fmla="*/ 14650 h 3591"/>
                <a:gd name="T108" fmla="*/ 146550 w 6474"/>
                <a:gd name="T109" fmla="*/ 11600 h 3591"/>
                <a:gd name="T110" fmla="*/ 143500 w 6474"/>
                <a:gd name="T111" fmla="*/ 8550 h 3591"/>
                <a:gd name="T112" fmla="*/ 139850 w 6474"/>
                <a:gd name="T113" fmla="*/ 6725 h 3591"/>
                <a:gd name="T114" fmla="*/ 136175 w 6474"/>
                <a:gd name="T115" fmla="*/ 4275 h 3591"/>
                <a:gd name="T116" fmla="*/ 131900 w 6474"/>
                <a:gd name="T117" fmla="*/ 3050 h 3591"/>
                <a:gd name="T118" fmla="*/ 127625 w 6474"/>
                <a:gd name="T119" fmla="*/ 1825 h 3591"/>
                <a:gd name="T120" fmla="*/ 123350 w 6474"/>
                <a:gd name="T121" fmla="*/ 625 h 3591"/>
                <a:gd name="T122" fmla="*/ 119075 w 6474"/>
                <a:gd name="T123" fmla="*/ 625 h 3591"/>
                <a:gd name="T124" fmla="*/ 114800 w 6474"/>
                <a:gd name="T125" fmla="*/ 0 h 359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" name="Google Shape;125;p4">
              <a:extLst>
                <a:ext uri="{FF2B5EF4-FFF2-40B4-BE49-F238E27FC236}">
                  <a16:creationId xmlns:a16="http://schemas.microsoft.com/office/drawing/2014/main" id="{A178CE14-BB07-994A-9048-AC86C1E3E5A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0075" y="5116000"/>
              <a:ext cx="189300" cy="189925"/>
            </a:xfrm>
            <a:custGeom>
              <a:avLst/>
              <a:gdLst>
                <a:gd name="T0" fmla="*/ 84875 w 7572"/>
                <a:gd name="T1" fmla="*/ 625 h 7597"/>
                <a:gd name="T2" fmla="*/ 66550 w 7572"/>
                <a:gd name="T3" fmla="*/ 4300 h 7597"/>
                <a:gd name="T4" fmla="*/ 49450 w 7572"/>
                <a:gd name="T5" fmla="*/ 11625 h 7597"/>
                <a:gd name="T6" fmla="*/ 34800 w 7572"/>
                <a:gd name="T7" fmla="*/ 22000 h 7597"/>
                <a:gd name="T8" fmla="*/ 21975 w 7572"/>
                <a:gd name="T9" fmla="*/ 34825 h 7597"/>
                <a:gd name="T10" fmla="*/ 11600 w 7572"/>
                <a:gd name="T11" fmla="*/ 49475 h 7597"/>
                <a:gd name="T12" fmla="*/ 4275 w 7572"/>
                <a:gd name="T13" fmla="*/ 66575 h 7597"/>
                <a:gd name="T14" fmla="*/ 600 w 7572"/>
                <a:gd name="T15" fmla="*/ 85500 h 7597"/>
                <a:gd name="T16" fmla="*/ 600 w 7572"/>
                <a:gd name="T17" fmla="*/ 104425 h 7597"/>
                <a:gd name="T18" fmla="*/ 4275 w 7572"/>
                <a:gd name="T19" fmla="*/ 123350 h 7597"/>
                <a:gd name="T20" fmla="*/ 11600 w 7572"/>
                <a:gd name="T21" fmla="*/ 139850 h 7597"/>
                <a:gd name="T22" fmla="*/ 21975 w 7572"/>
                <a:gd name="T23" fmla="*/ 155100 h 7597"/>
                <a:gd name="T24" fmla="*/ 34800 w 7572"/>
                <a:gd name="T25" fmla="*/ 167925 h 7597"/>
                <a:gd name="T26" fmla="*/ 49450 w 7572"/>
                <a:gd name="T27" fmla="*/ 178325 h 7597"/>
                <a:gd name="T28" fmla="*/ 66550 w 7572"/>
                <a:gd name="T29" fmla="*/ 185650 h 7597"/>
                <a:gd name="T30" fmla="*/ 84875 w 7572"/>
                <a:gd name="T31" fmla="*/ 189300 h 7597"/>
                <a:gd name="T32" fmla="*/ 104400 w 7572"/>
                <a:gd name="T33" fmla="*/ 189300 h 7597"/>
                <a:gd name="T34" fmla="*/ 122725 w 7572"/>
                <a:gd name="T35" fmla="*/ 185650 h 7597"/>
                <a:gd name="T36" fmla="*/ 139825 w 7572"/>
                <a:gd name="T37" fmla="*/ 178325 h 7597"/>
                <a:gd name="T38" fmla="*/ 155075 w 7572"/>
                <a:gd name="T39" fmla="*/ 167925 h 7597"/>
                <a:gd name="T40" fmla="*/ 167900 w 7572"/>
                <a:gd name="T41" fmla="*/ 155100 h 7597"/>
                <a:gd name="T42" fmla="*/ 178300 w 7572"/>
                <a:gd name="T43" fmla="*/ 139850 h 7597"/>
                <a:gd name="T44" fmla="*/ 185625 w 7572"/>
                <a:gd name="T45" fmla="*/ 123350 h 7597"/>
                <a:gd name="T46" fmla="*/ 189275 w 7572"/>
                <a:gd name="T47" fmla="*/ 104425 h 7597"/>
                <a:gd name="T48" fmla="*/ 189275 w 7572"/>
                <a:gd name="T49" fmla="*/ 85500 h 7597"/>
                <a:gd name="T50" fmla="*/ 185625 w 7572"/>
                <a:gd name="T51" fmla="*/ 66575 h 7597"/>
                <a:gd name="T52" fmla="*/ 178300 w 7572"/>
                <a:gd name="T53" fmla="*/ 49475 h 7597"/>
                <a:gd name="T54" fmla="*/ 167900 w 7572"/>
                <a:gd name="T55" fmla="*/ 34825 h 7597"/>
                <a:gd name="T56" fmla="*/ 155075 w 7572"/>
                <a:gd name="T57" fmla="*/ 22000 h 7597"/>
                <a:gd name="T58" fmla="*/ 139825 w 7572"/>
                <a:gd name="T59" fmla="*/ 11625 h 7597"/>
                <a:gd name="T60" fmla="*/ 122725 w 7572"/>
                <a:gd name="T61" fmla="*/ 4300 h 7597"/>
                <a:gd name="T62" fmla="*/ 104400 w 7572"/>
                <a:gd name="T63" fmla="*/ 625 h 759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39" name="Google Shape;126;p4">
            <a:extLst>
              <a:ext uri="{FF2B5EF4-FFF2-40B4-BE49-F238E27FC236}">
                <a16:creationId xmlns:a16="http://schemas.microsoft.com/office/drawing/2014/main" id="{09C25C82-1442-6C4C-806E-5FD8CDAB1A7E}"/>
              </a:ext>
            </a:extLst>
          </p:cNvPr>
          <p:cNvSpPr>
            <a:spLocks/>
          </p:cNvSpPr>
          <p:nvPr/>
        </p:nvSpPr>
        <p:spPr bwMode="auto">
          <a:xfrm>
            <a:off x="144463" y="4214813"/>
            <a:ext cx="300037" cy="273050"/>
          </a:xfrm>
          <a:custGeom>
            <a:avLst/>
            <a:gdLst>
              <a:gd name="T0" fmla="*/ 126967 w 16218"/>
              <a:gd name="T1" fmla="*/ 1370 h 14752"/>
              <a:gd name="T2" fmla="*/ 105285 w 16218"/>
              <a:gd name="T3" fmla="*/ 5423 h 14752"/>
              <a:gd name="T4" fmla="*/ 84953 w 16218"/>
              <a:gd name="T5" fmla="*/ 12216 h 14752"/>
              <a:gd name="T6" fmla="*/ 65972 w 16218"/>
              <a:gd name="T7" fmla="*/ 21711 h 14752"/>
              <a:gd name="T8" fmla="*/ 49266 w 16218"/>
              <a:gd name="T9" fmla="*/ 33002 h 14752"/>
              <a:gd name="T10" fmla="*/ 34355 w 16218"/>
              <a:gd name="T11" fmla="*/ 46125 h 14752"/>
              <a:gd name="T12" fmla="*/ 21701 w 16218"/>
              <a:gd name="T13" fmla="*/ 61044 h 14752"/>
              <a:gd name="T14" fmla="*/ 11766 w 16218"/>
              <a:gd name="T15" fmla="*/ 77758 h 14752"/>
              <a:gd name="T16" fmla="*/ 4533 w 16218"/>
              <a:gd name="T17" fmla="*/ 95397 h 14752"/>
              <a:gd name="T18" fmla="*/ 907 w 16218"/>
              <a:gd name="T19" fmla="*/ 114369 h 14752"/>
              <a:gd name="T20" fmla="*/ 19 w 16218"/>
              <a:gd name="T21" fmla="*/ 134267 h 14752"/>
              <a:gd name="T22" fmla="*/ 3626 w 16218"/>
              <a:gd name="T23" fmla="*/ 154609 h 14752"/>
              <a:gd name="T24" fmla="*/ 10397 w 16218"/>
              <a:gd name="T25" fmla="*/ 174043 h 14752"/>
              <a:gd name="T26" fmla="*/ 20350 w 16218"/>
              <a:gd name="T27" fmla="*/ 191683 h 14752"/>
              <a:gd name="T28" fmla="*/ 33892 w 16218"/>
              <a:gd name="T29" fmla="*/ 207953 h 14752"/>
              <a:gd name="T30" fmla="*/ 49710 w 16218"/>
              <a:gd name="T31" fmla="*/ 222427 h 14752"/>
              <a:gd name="T32" fmla="*/ 37519 w 16218"/>
              <a:gd name="T33" fmla="*/ 243213 h 14752"/>
              <a:gd name="T34" fmla="*/ 21701 w 16218"/>
              <a:gd name="T35" fmla="*/ 259945 h 14752"/>
              <a:gd name="T36" fmla="*/ 9491 w 16218"/>
              <a:gd name="T37" fmla="*/ 268071 h 14752"/>
              <a:gd name="T38" fmla="*/ 2276 w 16218"/>
              <a:gd name="T39" fmla="*/ 272143 h 14752"/>
              <a:gd name="T40" fmla="*/ 31635 w 16218"/>
              <a:gd name="T41" fmla="*/ 272606 h 14752"/>
              <a:gd name="T42" fmla="*/ 53780 w 16218"/>
              <a:gd name="T43" fmla="*/ 267627 h 14752"/>
              <a:gd name="T44" fmla="*/ 77276 w 16218"/>
              <a:gd name="T45" fmla="*/ 256780 h 14752"/>
              <a:gd name="T46" fmla="*/ 98958 w 16218"/>
              <a:gd name="T47" fmla="*/ 247285 h 14752"/>
              <a:gd name="T48" fmla="*/ 120196 w 16218"/>
              <a:gd name="T49" fmla="*/ 252245 h 14752"/>
              <a:gd name="T50" fmla="*/ 142341 w 16218"/>
              <a:gd name="T51" fmla="*/ 254966 h 14752"/>
              <a:gd name="T52" fmla="*/ 173070 w 16218"/>
              <a:gd name="T53" fmla="*/ 253615 h 14752"/>
              <a:gd name="T54" fmla="*/ 194752 w 16218"/>
              <a:gd name="T55" fmla="*/ 249099 h 14752"/>
              <a:gd name="T56" fmla="*/ 215084 w 16218"/>
              <a:gd name="T57" fmla="*/ 242306 h 14752"/>
              <a:gd name="T58" fmla="*/ 234065 w 16218"/>
              <a:gd name="T59" fmla="*/ 233273 h 14752"/>
              <a:gd name="T60" fmla="*/ 250771 w 16218"/>
              <a:gd name="T61" fmla="*/ 221964 h 14752"/>
              <a:gd name="T62" fmla="*/ 265682 w 16218"/>
              <a:gd name="T63" fmla="*/ 208397 h 14752"/>
              <a:gd name="T64" fmla="*/ 278336 w 16218"/>
              <a:gd name="T65" fmla="*/ 193478 h 14752"/>
              <a:gd name="T66" fmla="*/ 288271 w 16218"/>
              <a:gd name="T67" fmla="*/ 177209 h 14752"/>
              <a:gd name="T68" fmla="*/ 295504 w 16218"/>
              <a:gd name="T69" fmla="*/ 159125 h 14752"/>
              <a:gd name="T70" fmla="*/ 299130 w 16218"/>
              <a:gd name="T71" fmla="*/ 140597 h 14752"/>
              <a:gd name="T72" fmla="*/ 300018 w 16218"/>
              <a:gd name="T73" fmla="*/ 120700 h 14752"/>
              <a:gd name="T74" fmla="*/ 296873 w 16218"/>
              <a:gd name="T75" fmla="*/ 101727 h 14752"/>
              <a:gd name="T76" fmla="*/ 290990 w 16218"/>
              <a:gd name="T77" fmla="*/ 83644 h 14752"/>
              <a:gd name="T78" fmla="*/ 281962 w 16218"/>
              <a:gd name="T79" fmla="*/ 66467 h 14752"/>
              <a:gd name="T80" fmla="*/ 270215 w 16218"/>
              <a:gd name="T81" fmla="*/ 51086 h 14752"/>
              <a:gd name="T82" fmla="*/ 256191 w 16218"/>
              <a:gd name="T83" fmla="*/ 37074 h 14752"/>
              <a:gd name="T84" fmla="*/ 239930 w 16218"/>
              <a:gd name="T85" fmla="*/ 25321 h 14752"/>
              <a:gd name="T86" fmla="*/ 221411 w 16218"/>
              <a:gd name="T87" fmla="*/ 15381 h 14752"/>
              <a:gd name="T88" fmla="*/ 201523 w 16218"/>
              <a:gd name="T89" fmla="*/ 7700 h 14752"/>
              <a:gd name="T90" fmla="*/ 180285 w 16218"/>
              <a:gd name="T91" fmla="*/ 2277 h 14752"/>
              <a:gd name="T92" fmla="*/ 157696 w 16218"/>
              <a:gd name="T93" fmla="*/ 0 h 1475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6218" h="14752" extrusionOk="0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lnTo>
                  <a:pt x="7694" y="0"/>
                </a:lnTo>
                <a:close/>
              </a:path>
            </a:pathLst>
          </a:custGeom>
          <a:solidFill>
            <a:srgbClr val="329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40" name="Google Shape;127;p4">
            <a:extLst>
              <a:ext uri="{FF2B5EF4-FFF2-40B4-BE49-F238E27FC236}">
                <a16:creationId xmlns:a16="http://schemas.microsoft.com/office/drawing/2014/main" id="{E61A99BD-CEC8-774E-B730-39BDCCCD24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663" y="1928813"/>
            <a:ext cx="1957387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1200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rPr>
              <a:t>“</a:t>
            </a:r>
          </a:p>
        </p:txBody>
      </p:sp>
      <p:sp>
        <p:nvSpPr>
          <p:cNvPr id="91" name="Google Shape;91;p4"/>
          <p:cNvSpPr txBox="1">
            <a:spLocks noGrp="1"/>
          </p:cNvSpPr>
          <p:nvPr>
            <p:ph type="body" idx="1"/>
          </p:nvPr>
        </p:nvSpPr>
        <p:spPr>
          <a:xfrm>
            <a:off x="2051200" y="2085600"/>
            <a:ext cx="6282300" cy="8199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Font typeface="Nixie One"/>
              <a:buChar char="◇"/>
              <a:defRPr sz="2400">
                <a:solidFill>
                  <a:srgbClr val="11C4E0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Font typeface="Nixie One"/>
              <a:buChar char="￭"/>
              <a:defRPr sz="2400">
                <a:latin typeface="Nixie One"/>
                <a:ea typeface="Nixie One"/>
                <a:cs typeface="Nixie One"/>
                <a:sym typeface="Nixie One"/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Font typeface="Nixie One"/>
              <a:buChar char="￮"/>
              <a:defRPr sz="2400">
                <a:latin typeface="Nixie One"/>
                <a:ea typeface="Nixie One"/>
                <a:cs typeface="Nixie One"/>
                <a:sym typeface="Nixie One"/>
              </a:defRPr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Font typeface="Nixie One"/>
              <a:buChar char="●"/>
              <a:defRPr sz="2400">
                <a:latin typeface="Nixie One"/>
                <a:ea typeface="Nixie One"/>
                <a:cs typeface="Nixie One"/>
                <a:sym typeface="Nixie One"/>
              </a:defRPr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Font typeface="Nixie One"/>
              <a:buChar char="○"/>
              <a:defRPr sz="2400">
                <a:latin typeface="Nixie One"/>
                <a:ea typeface="Nixie One"/>
                <a:cs typeface="Nixie One"/>
                <a:sym typeface="Nixie One"/>
              </a:defRPr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Font typeface="Nixie One"/>
              <a:buChar char="■"/>
              <a:defRPr sz="2400">
                <a:latin typeface="Nixie One"/>
                <a:ea typeface="Nixie One"/>
                <a:cs typeface="Nixie One"/>
                <a:sym typeface="Nixie One"/>
              </a:defRPr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Font typeface="Nixie One"/>
              <a:buChar char="●"/>
              <a:defRPr sz="2400">
                <a:latin typeface="Nixie One"/>
                <a:ea typeface="Nixie One"/>
                <a:cs typeface="Nixie One"/>
                <a:sym typeface="Nixie One"/>
              </a:defRPr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Font typeface="Nixie One"/>
              <a:buChar char="○"/>
              <a:defRPr sz="2400">
                <a:latin typeface="Nixie One"/>
                <a:ea typeface="Nixie One"/>
                <a:cs typeface="Nixie One"/>
                <a:sym typeface="Nixie One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Font typeface="Nixie One"/>
              <a:buChar char="■"/>
              <a:defRPr sz="2400"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Google Shape;128;p4">
            <a:extLst>
              <a:ext uri="{FF2B5EF4-FFF2-40B4-BE49-F238E27FC236}">
                <a16:creationId xmlns:a16="http://schemas.microsoft.com/office/drawing/2014/main" id="{7DDD4768-8517-5F4E-9971-D79888A0F73B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4A71E-E29C-734B-8AB2-92C1C23006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633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 preserve="1">
  <p:cSld name="TITLE_AND_BODY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30;p5">
            <a:extLst>
              <a:ext uri="{FF2B5EF4-FFF2-40B4-BE49-F238E27FC236}">
                <a16:creationId xmlns:a16="http://schemas.microsoft.com/office/drawing/2014/main" id="{E138CCDD-622E-6F49-A718-3E60A7BEEBFB}"/>
              </a:ext>
            </a:extLst>
          </p:cNvPr>
          <p:cNvSpPr>
            <a:spLocks/>
          </p:cNvSpPr>
          <p:nvPr/>
        </p:nvSpPr>
        <p:spPr bwMode="auto">
          <a:xfrm rot="10800000" flipH="1">
            <a:off x="7664450" y="3684588"/>
            <a:ext cx="1033463" cy="895350"/>
          </a:xfrm>
          <a:custGeom>
            <a:avLst/>
            <a:gdLst>
              <a:gd name="T0" fmla="*/ 258366 w 120000"/>
              <a:gd name="T1" fmla="*/ 0 h 120000"/>
              <a:gd name="T2" fmla="*/ 0 w 120000"/>
              <a:gd name="T3" fmla="*/ 447630 h 120000"/>
              <a:gd name="T4" fmla="*/ 258366 w 120000"/>
              <a:gd name="T5" fmla="*/ 895350 h 120000"/>
              <a:gd name="T6" fmla="*/ 775097 w 120000"/>
              <a:gd name="T7" fmla="*/ 895350 h 120000"/>
              <a:gd name="T8" fmla="*/ 1033463 w 120000"/>
              <a:gd name="T9" fmla="*/ 447630 h 120000"/>
              <a:gd name="T10" fmla="*/ 775097 w 120000"/>
              <a:gd name="T11" fmla="*/ 0 h 120000"/>
              <a:gd name="T12" fmla="*/ 258366 w 120000"/>
              <a:gd name="T13" fmla="*/ 0 h 120000"/>
              <a:gd name="T14" fmla="*/ 331371 w 120000"/>
              <a:gd name="T15" fmla="*/ 126468 h 120000"/>
              <a:gd name="T16" fmla="*/ 702083 w 120000"/>
              <a:gd name="T17" fmla="*/ 126468 h 120000"/>
              <a:gd name="T18" fmla="*/ 887340 w 120000"/>
              <a:gd name="T19" fmla="*/ 447630 h 120000"/>
              <a:gd name="T20" fmla="*/ 702083 w 120000"/>
              <a:gd name="T21" fmla="*/ 768792 h 120000"/>
              <a:gd name="T22" fmla="*/ 331371 w 120000"/>
              <a:gd name="T23" fmla="*/ 768792 h 120000"/>
              <a:gd name="T24" fmla="*/ 146020 w 120000"/>
              <a:gd name="T25" fmla="*/ 447630 h 120000"/>
              <a:gd name="T26" fmla="*/ 331371 w 120000"/>
              <a:gd name="T27" fmla="*/ 126468 h 12000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20000" h="120000" extrusionOk="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gradFill rotWithShape="0">
            <a:gsLst>
              <a:gs pos="0">
                <a:srgbClr val="3393E2"/>
              </a:gs>
              <a:gs pos="100000">
                <a:srgbClr val="00E2C7"/>
              </a:gs>
            </a:gsLst>
            <a:lin ang="696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/>
          <a:p>
            <a:endParaRPr lang="en-US"/>
          </a:p>
        </p:txBody>
      </p:sp>
      <p:sp>
        <p:nvSpPr>
          <p:cNvPr id="5" name="Google Shape;131;p5">
            <a:extLst>
              <a:ext uri="{FF2B5EF4-FFF2-40B4-BE49-F238E27FC236}">
                <a16:creationId xmlns:a16="http://schemas.microsoft.com/office/drawing/2014/main" id="{F61A6DB7-CD64-5545-9D7E-76C8AC0594D3}"/>
              </a:ext>
            </a:extLst>
          </p:cNvPr>
          <p:cNvSpPr/>
          <p:nvPr/>
        </p:nvSpPr>
        <p:spPr>
          <a:xfrm rot="5400000">
            <a:off x="499599" y="157100"/>
            <a:ext cx="1146000" cy="1323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lIns="50800" tIns="50800" rIns="50800" bIns="5080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FFFFFF"/>
              </a:buClr>
              <a:buFont typeface="Helvetica Neue" panose="02000503000000020004" pitchFamily="2" charset="0"/>
              <a:buNone/>
              <a:defRPr/>
            </a:pPr>
            <a:endParaRPr lang="en-US" altLang="en-US" sz="3200">
              <a:solidFill>
                <a:srgbClr val="FFFFFF"/>
              </a:solidFill>
              <a:latin typeface="Helvetica Neue" panose="02000503000000020004" pitchFamily="2" charset="0"/>
              <a:sym typeface="Helvetica Neue" panose="02000503000000020004" pitchFamily="2" charset="0"/>
            </a:endParaRPr>
          </a:p>
        </p:txBody>
      </p:sp>
      <p:sp>
        <p:nvSpPr>
          <p:cNvPr id="6" name="Google Shape;134;p5">
            <a:extLst>
              <a:ext uri="{FF2B5EF4-FFF2-40B4-BE49-F238E27FC236}">
                <a16:creationId xmlns:a16="http://schemas.microsoft.com/office/drawing/2014/main" id="{F21E8834-1FF3-3D4A-B66B-E1BBD95D74E4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-123825" y="1058863"/>
            <a:ext cx="819150" cy="709612"/>
          </a:xfrm>
          <a:prstGeom prst="hexagon">
            <a:avLst>
              <a:gd name="adj" fmla="val 28672"/>
              <a:gd name="vf" fmla="val 115470"/>
            </a:avLst>
          </a:prstGeom>
          <a:noFill/>
          <a:ln w="9525">
            <a:solidFill>
              <a:srgbClr val="19BBD5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7" name="Google Shape;135;p5">
            <a:extLst>
              <a:ext uri="{FF2B5EF4-FFF2-40B4-BE49-F238E27FC236}">
                <a16:creationId xmlns:a16="http://schemas.microsoft.com/office/drawing/2014/main" id="{088DCDE9-C5E5-654D-AFA3-F3E1DFABDA50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638175" y="1439863"/>
            <a:ext cx="428625" cy="371475"/>
          </a:xfrm>
          <a:prstGeom prst="hexagon">
            <a:avLst>
              <a:gd name="adj" fmla="val 28643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8" name="Google Shape;136;p5">
            <a:extLst>
              <a:ext uri="{FF2B5EF4-FFF2-40B4-BE49-F238E27FC236}">
                <a16:creationId xmlns:a16="http://schemas.microsoft.com/office/drawing/2014/main" id="{6166E8FA-F3E2-E34D-811E-4C1275F52EA2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1495425" y="-131763"/>
            <a:ext cx="819150" cy="709613"/>
          </a:xfrm>
          <a:prstGeom prst="hexagon">
            <a:avLst>
              <a:gd name="adj" fmla="val 28672"/>
              <a:gd name="vf" fmla="val 115470"/>
            </a:avLst>
          </a:prstGeom>
          <a:noFill/>
          <a:ln w="76200">
            <a:solidFill>
              <a:srgbClr val="184769"/>
            </a:solidFill>
            <a:miter lim="8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9" name="Google Shape;137;p5">
            <a:extLst>
              <a:ext uri="{FF2B5EF4-FFF2-40B4-BE49-F238E27FC236}">
                <a16:creationId xmlns:a16="http://schemas.microsoft.com/office/drawing/2014/main" id="{DD8135D1-D22C-5C42-B56D-D73826871F05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327025" y="88900"/>
            <a:ext cx="360363" cy="311150"/>
          </a:xfrm>
          <a:prstGeom prst="hexagon">
            <a:avLst>
              <a:gd name="adj" fmla="val 28745"/>
              <a:gd name="vf" fmla="val 115470"/>
            </a:avLst>
          </a:prstGeom>
          <a:solidFill>
            <a:srgbClr val="00E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0" name="Google Shape;138;p5">
            <a:extLst>
              <a:ext uri="{FF2B5EF4-FFF2-40B4-BE49-F238E27FC236}">
                <a16:creationId xmlns:a16="http://schemas.microsoft.com/office/drawing/2014/main" id="{92CC7D71-97DE-7748-9644-D84CA1F249A4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8486775" y="4230688"/>
            <a:ext cx="819150" cy="709612"/>
          </a:xfrm>
          <a:prstGeom prst="hexagon">
            <a:avLst>
              <a:gd name="adj" fmla="val 28672"/>
              <a:gd name="vf" fmla="val 115470"/>
            </a:avLst>
          </a:prstGeom>
          <a:noFill/>
          <a:ln w="9525">
            <a:solidFill>
              <a:srgbClr val="184769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1" name="Google Shape;139;p5">
            <a:extLst>
              <a:ext uri="{FF2B5EF4-FFF2-40B4-BE49-F238E27FC236}">
                <a16:creationId xmlns:a16="http://schemas.microsoft.com/office/drawing/2014/main" id="{8A284FEC-244D-C84C-8A97-078B9E406AA2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8124825" y="4616450"/>
            <a:ext cx="428625" cy="369888"/>
          </a:xfrm>
          <a:prstGeom prst="hexagon">
            <a:avLst>
              <a:gd name="adj" fmla="val 28766"/>
              <a:gd name="vf" fmla="val 115470"/>
            </a:avLst>
          </a:prstGeom>
          <a:solidFill>
            <a:srgbClr val="329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2" name="Google Shape;140;p5">
            <a:extLst>
              <a:ext uri="{FF2B5EF4-FFF2-40B4-BE49-F238E27FC236}">
                <a16:creationId xmlns:a16="http://schemas.microsoft.com/office/drawing/2014/main" id="{86B705AE-E604-3743-9CF7-023CC2059E50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7821613" y="2935288"/>
            <a:ext cx="819150" cy="709612"/>
          </a:xfrm>
          <a:prstGeom prst="hexagon">
            <a:avLst>
              <a:gd name="adj" fmla="val 28661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3" name="Google Shape;141;p5">
            <a:extLst>
              <a:ext uri="{FF2B5EF4-FFF2-40B4-BE49-F238E27FC236}">
                <a16:creationId xmlns:a16="http://schemas.microsoft.com/office/drawing/2014/main" id="{0F83C6C6-94B0-1E44-8323-B2656B43AF99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8486775" y="3511550"/>
            <a:ext cx="358775" cy="311150"/>
          </a:xfrm>
          <a:prstGeom prst="hexagon">
            <a:avLst>
              <a:gd name="adj" fmla="val 28618"/>
              <a:gd name="vf" fmla="val 115470"/>
            </a:avLst>
          </a:prstGeom>
          <a:noFill/>
          <a:ln w="19050">
            <a:solidFill>
              <a:srgbClr val="00E1C6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grpSp>
        <p:nvGrpSpPr>
          <p:cNvPr id="14" name="Google Shape;142;p5">
            <a:extLst>
              <a:ext uri="{FF2B5EF4-FFF2-40B4-BE49-F238E27FC236}">
                <a16:creationId xmlns:a16="http://schemas.microsoft.com/office/drawing/2014/main" id="{BD59EEB3-7759-8442-8B54-99C75D3BA757}"/>
              </a:ext>
            </a:extLst>
          </p:cNvPr>
          <p:cNvGrpSpPr>
            <a:grpSpLocks/>
          </p:cNvGrpSpPr>
          <p:nvPr/>
        </p:nvGrpSpPr>
        <p:grpSpPr bwMode="auto">
          <a:xfrm>
            <a:off x="1730375" y="60325"/>
            <a:ext cx="350838" cy="325438"/>
            <a:chOff x="5975075" y="2327500"/>
            <a:chExt cx="420100" cy="388350"/>
          </a:xfrm>
        </p:grpSpPr>
        <p:sp>
          <p:nvSpPr>
            <p:cNvPr id="15" name="Google Shape;143;p5">
              <a:extLst>
                <a:ext uri="{FF2B5EF4-FFF2-40B4-BE49-F238E27FC236}">
                  <a16:creationId xmlns:a16="http://schemas.microsoft.com/office/drawing/2014/main" id="{B1B8054E-EB06-FC47-A5CD-4CAFB59FA19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5075" y="2474650"/>
              <a:ext cx="98325" cy="220450"/>
            </a:xfrm>
            <a:custGeom>
              <a:avLst/>
              <a:gdLst>
                <a:gd name="T0" fmla="*/ 60450 w 3933"/>
                <a:gd name="T1" fmla="*/ 25050 h 8818"/>
                <a:gd name="T2" fmla="*/ 64125 w 3933"/>
                <a:gd name="T3" fmla="*/ 25675 h 8818"/>
                <a:gd name="T4" fmla="*/ 67175 w 3933"/>
                <a:gd name="T5" fmla="*/ 26875 h 8818"/>
                <a:gd name="T6" fmla="*/ 70225 w 3933"/>
                <a:gd name="T7" fmla="*/ 28100 h 8818"/>
                <a:gd name="T8" fmla="*/ 72675 w 3933"/>
                <a:gd name="T9" fmla="*/ 30550 h 8818"/>
                <a:gd name="T10" fmla="*/ 75125 w 3933"/>
                <a:gd name="T11" fmla="*/ 33000 h 8818"/>
                <a:gd name="T12" fmla="*/ 76950 w 3933"/>
                <a:gd name="T13" fmla="*/ 36050 h 8818"/>
                <a:gd name="T14" fmla="*/ 77550 w 3933"/>
                <a:gd name="T15" fmla="*/ 39100 h 8818"/>
                <a:gd name="T16" fmla="*/ 78175 w 3933"/>
                <a:gd name="T17" fmla="*/ 42750 h 8818"/>
                <a:gd name="T18" fmla="*/ 77550 w 3933"/>
                <a:gd name="T19" fmla="*/ 46425 h 8818"/>
                <a:gd name="T20" fmla="*/ 76950 w 3933"/>
                <a:gd name="T21" fmla="*/ 49475 h 8818"/>
                <a:gd name="T22" fmla="*/ 75125 w 3933"/>
                <a:gd name="T23" fmla="*/ 52525 h 8818"/>
                <a:gd name="T24" fmla="*/ 72675 w 3933"/>
                <a:gd name="T25" fmla="*/ 55575 h 8818"/>
                <a:gd name="T26" fmla="*/ 70225 w 3933"/>
                <a:gd name="T27" fmla="*/ 57425 h 8818"/>
                <a:gd name="T28" fmla="*/ 67175 w 3933"/>
                <a:gd name="T29" fmla="*/ 59250 h 8818"/>
                <a:gd name="T30" fmla="*/ 64125 w 3933"/>
                <a:gd name="T31" fmla="*/ 59850 h 8818"/>
                <a:gd name="T32" fmla="*/ 60450 w 3933"/>
                <a:gd name="T33" fmla="*/ 60475 h 8818"/>
                <a:gd name="T34" fmla="*/ 56800 w 3933"/>
                <a:gd name="T35" fmla="*/ 59850 h 8818"/>
                <a:gd name="T36" fmla="*/ 53750 w 3933"/>
                <a:gd name="T37" fmla="*/ 59250 h 8818"/>
                <a:gd name="T38" fmla="*/ 50700 w 3933"/>
                <a:gd name="T39" fmla="*/ 57425 h 8818"/>
                <a:gd name="T40" fmla="*/ 48250 w 3933"/>
                <a:gd name="T41" fmla="*/ 55575 h 8818"/>
                <a:gd name="T42" fmla="*/ 45800 w 3933"/>
                <a:gd name="T43" fmla="*/ 52525 h 8818"/>
                <a:gd name="T44" fmla="*/ 43975 w 3933"/>
                <a:gd name="T45" fmla="*/ 49475 h 8818"/>
                <a:gd name="T46" fmla="*/ 43375 w 3933"/>
                <a:gd name="T47" fmla="*/ 46425 h 8818"/>
                <a:gd name="T48" fmla="*/ 42750 w 3933"/>
                <a:gd name="T49" fmla="*/ 42750 h 8818"/>
                <a:gd name="T50" fmla="*/ 43375 w 3933"/>
                <a:gd name="T51" fmla="*/ 39100 h 8818"/>
                <a:gd name="T52" fmla="*/ 43975 w 3933"/>
                <a:gd name="T53" fmla="*/ 36050 h 8818"/>
                <a:gd name="T54" fmla="*/ 45800 w 3933"/>
                <a:gd name="T55" fmla="*/ 33000 h 8818"/>
                <a:gd name="T56" fmla="*/ 48250 w 3933"/>
                <a:gd name="T57" fmla="*/ 30550 h 8818"/>
                <a:gd name="T58" fmla="*/ 50700 w 3933"/>
                <a:gd name="T59" fmla="*/ 28100 h 8818"/>
                <a:gd name="T60" fmla="*/ 53750 w 3933"/>
                <a:gd name="T61" fmla="*/ 26875 h 8818"/>
                <a:gd name="T62" fmla="*/ 56800 w 3933"/>
                <a:gd name="T63" fmla="*/ 25675 h 8818"/>
                <a:gd name="T64" fmla="*/ 60450 w 3933"/>
                <a:gd name="T65" fmla="*/ 25050 h 8818"/>
                <a:gd name="T66" fmla="*/ 25 w 3933"/>
                <a:gd name="T67" fmla="*/ 25 h 8818"/>
                <a:gd name="T68" fmla="*/ 25 w 3933"/>
                <a:gd name="T69" fmla="*/ 220425 h 8818"/>
                <a:gd name="T70" fmla="*/ 98325 w 3933"/>
                <a:gd name="T71" fmla="*/ 220425 h 8818"/>
                <a:gd name="T72" fmla="*/ 98325 w 3933"/>
                <a:gd name="T73" fmla="*/ 25 h 8818"/>
                <a:gd name="T74" fmla="*/ 25 w 3933"/>
                <a:gd name="T75" fmla="*/ 25 h 881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" name="Google Shape;144;p5">
              <a:extLst>
                <a:ext uri="{FF2B5EF4-FFF2-40B4-BE49-F238E27FC236}">
                  <a16:creationId xmlns:a16="http://schemas.microsoft.com/office/drawing/2014/main" id="{DA4FBC33-2833-A541-827C-81571BE4490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8025" y="2327500"/>
              <a:ext cx="307150" cy="388350"/>
            </a:xfrm>
            <a:custGeom>
              <a:avLst/>
              <a:gdLst>
                <a:gd name="T0" fmla="*/ 149000 w 12286"/>
                <a:gd name="T1" fmla="*/ 625 h 15534"/>
                <a:gd name="T2" fmla="*/ 138000 w 12286"/>
                <a:gd name="T3" fmla="*/ 3675 h 15534"/>
                <a:gd name="T4" fmla="*/ 124575 w 12286"/>
                <a:gd name="T5" fmla="*/ 36650 h 15534"/>
                <a:gd name="T6" fmla="*/ 114800 w 12286"/>
                <a:gd name="T7" fmla="*/ 63525 h 15534"/>
                <a:gd name="T8" fmla="*/ 105050 w 12286"/>
                <a:gd name="T9" fmla="*/ 84900 h 15534"/>
                <a:gd name="T10" fmla="*/ 97100 w 12286"/>
                <a:gd name="T11" fmla="*/ 98325 h 15534"/>
                <a:gd name="T12" fmla="*/ 83050 w 12286"/>
                <a:gd name="T13" fmla="*/ 112375 h 15534"/>
                <a:gd name="T14" fmla="*/ 36050 w 12286"/>
                <a:gd name="T15" fmla="*/ 155725 h 15534"/>
                <a:gd name="T16" fmla="*/ 25 w 12286"/>
                <a:gd name="T17" fmla="*/ 335825 h 15534"/>
                <a:gd name="T18" fmla="*/ 50100 w 12286"/>
                <a:gd name="T19" fmla="*/ 341950 h 15534"/>
                <a:gd name="T20" fmla="*/ 89175 w 12286"/>
                <a:gd name="T21" fmla="*/ 357825 h 15534"/>
                <a:gd name="T22" fmla="*/ 139850 w 12286"/>
                <a:gd name="T23" fmla="*/ 374925 h 15534"/>
                <a:gd name="T24" fmla="*/ 166700 w 12286"/>
                <a:gd name="T25" fmla="*/ 381625 h 15534"/>
                <a:gd name="T26" fmla="*/ 192350 w 12286"/>
                <a:gd name="T27" fmla="*/ 386525 h 15534"/>
                <a:gd name="T28" fmla="*/ 215550 w 12286"/>
                <a:gd name="T29" fmla="*/ 388350 h 15534"/>
                <a:gd name="T30" fmla="*/ 245475 w 12286"/>
                <a:gd name="T31" fmla="*/ 387725 h 15534"/>
                <a:gd name="T32" fmla="*/ 263800 w 12286"/>
                <a:gd name="T33" fmla="*/ 384075 h 15534"/>
                <a:gd name="T34" fmla="*/ 271125 w 12286"/>
                <a:gd name="T35" fmla="*/ 381625 h 15534"/>
                <a:gd name="T36" fmla="*/ 276600 w 12286"/>
                <a:gd name="T37" fmla="*/ 377350 h 15534"/>
                <a:gd name="T38" fmla="*/ 279050 w 12286"/>
                <a:gd name="T39" fmla="*/ 371850 h 15534"/>
                <a:gd name="T40" fmla="*/ 280275 w 12286"/>
                <a:gd name="T41" fmla="*/ 349875 h 15534"/>
                <a:gd name="T42" fmla="*/ 276600 w 12286"/>
                <a:gd name="T43" fmla="*/ 342550 h 15534"/>
                <a:gd name="T44" fmla="*/ 276000 w 12286"/>
                <a:gd name="T45" fmla="*/ 338900 h 15534"/>
                <a:gd name="T46" fmla="*/ 282100 w 12286"/>
                <a:gd name="T47" fmla="*/ 336450 h 15534"/>
                <a:gd name="T48" fmla="*/ 286375 w 12286"/>
                <a:gd name="T49" fmla="*/ 331575 h 15534"/>
                <a:gd name="T50" fmla="*/ 289425 w 12286"/>
                <a:gd name="T51" fmla="*/ 324850 h 15534"/>
                <a:gd name="T52" fmla="*/ 291875 w 12286"/>
                <a:gd name="T53" fmla="*/ 299825 h 15534"/>
                <a:gd name="T54" fmla="*/ 291875 w 12286"/>
                <a:gd name="T55" fmla="*/ 294325 h 15534"/>
                <a:gd name="T56" fmla="*/ 290050 w 12286"/>
                <a:gd name="T57" fmla="*/ 288825 h 15534"/>
                <a:gd name="T58" fmla="*/ 285150 w 12286"/>
                <a:gd name="T59" fmla="*/ 282725 h 15534"/>
                <a:gd name="T60" fmla="*/ 286375 w 12286"/>
                <a:gd name="T61" fmla="*/ 280275 h 15534"/>
                <a:gd name="T62" fmla="*/ 291275 w 12286"/>
                <a:gd name="T63" fmla="*/ 277225 h 15534"/>
                <a:gd name="T64" fmla="*/ 295550 w 12286"/>
                <a:gd name="T65" fmla="*/ 272325 h 15534"/>
                <a:gd name="T66" fmla="*/ 297975 w 12286"/>
                <a:gd name="T67" fmla="*/ 266850 h 15534"/>
                <a:gd name="T68" fmla="*/ 300425 w 12286"/>
                <a:gd name="T69" fmla="*/ 241800 h 15534"/>
                <a:gd name="T70" fmla="*/ 300425 w 12286"/>
                <a:gd name="T71" fmla="*/ 235700 h 15534"/>
                <a:gd name="T72" fmla="*/ 298600 w 12286"/>
                <a:gd name="T73" fmla="*/ 230200 h 15534"/>
                <a:gd name="T74" fmla="*/ 295550 w 12286"/>
                <a:gd name="T75" fmla="*/ 225925 h 15534"/>
                <a:gd name="T76" fmla="*/ 291275 w 12286"/>
                <a:gd name="T77" fmla="*/ 222275 h 15534"/>
                <a:gd name="T78" fmla="*/ 296150 w 12286"/>
                <a:gd name="T79" fmla="*/ 219825 h 15534"/>
                <a:gd name="T80" fmla="*/ 300425 w 12286"/>
                <a:gd name="T81" fmla="*/ 216175 h 15534"/>
                <a:gd name="T82" fmla="*/ 303475 w 12286"/>
                <a:gd name="T83" fmla="*/ 211275 h 15534"/>
                <a:gd name="T84" fmla="*/ 304700 w 12286"/>
                <a:gd name="T85" fmla="*/ 205175 h 15534"/>
                <a:gd name="T86" fmla="*/ 306525 w 12286"/>
                <a:gd name="T87" fmla="*/ 180150 h 15534"/>
                <a:gd name="T88" fmla="*/ 304700 w 12286"/>
                <a:gd name="T89" fmla="*/ 174650 h 15534"/>
                <a:gd name="T90" fmla="*/ 301650 w 12286"/>
                <a:gd name="T91" fmla="*/ 169750 h 15534"/>
                <a:gd name="T92" fmla="*/ 293700 w 12286"/>
                <a:gd name="T93" fmla="*/ 164275 h 15534"/>
                <a:gd name="T94" fmla="*/ 280275 w 12286"/>
                <a:gd name="T95" fmla="*/ 158775 h 15534"/>
                <a:gd name="T96" fmla="*/ 264400 w 12286"/>
                <a:gd name="T97" fmla="*/ 155725 h 15534"/>
                <a:gd name="T98" fmla="*/ 221050 w 12286"/>
                <a:gd name="T99" fmla="*/ 150825 h 15534"/>
                <a:gd name="T100" fmla="*/ 158150 w 12286"/>
                <a:gd name="T101" fmla="*/ 147175 h 15534"/>
                <a:gd name="T102" fmla="*/ 166100 w 12286"/>
                <a:gd name="T103" fmla="*/ 131300 h 15534"/>
                <a:gd name="T104" fmla="*/ 172200 w 12286"/>
                <a:gd name="T105" fmla="*/ 112375 h 15534"/>
                <a:gd name="T106" fmla="*/ 177075 w 12286"/>
                <a:gd name="T107" fmla="*/ 92225 h 15534"/>
                <a:gd name="T108" fmla="*/ 181350 w 12286"/>
                <a:gd name="T109" fmla="*/ 53750 h 15534"/>
                <a:gd name="T110" fmla="*/ 182575 w 12286"/>
                <a:gd name="T111" fmla="*/ 24450 h 15534"/>
                <a:gd name="T112" fmla="*/ 180750 w 12286"/>
                <a:gd name="T113" fmla="*/ 15275 h 15534"/>
                <a:gd name="T114" fmla="*/ 175875 w 12286"/>
                <a:gd name="T115" fmla="*/ 7950 h 15534"/>
                <a:gd name="T116" fmla="*/ 167925 w 12286"/>
                <a:gd name="T117" fmla="*/ 2450 h 15534"/>
                <a:gd name="T118" fmla="*/ 158150 w 12286"/>
                <a:gd name="T119" fmla="*/ 25 h 1553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17" name="Google Shape;145;p5">
            <a:extLst>
              <a:ext uri="{FF2B5EF4-FFF2-40B4-BE49-F238E27FC236}">
                <a16:creationId xmlns:a16="http://schemas.microsoft.com/office/drawing/2014/main" id="{90CEE7A3-EBF9-A54A-B5EF-F2B961A2791E}"/>
              </a:ext>
            </a:extLst>
          </p:cNvPr>
          <p:cNvSpPr>
            <a:spLocks/>
          </p:cNvSpPr>
          <p:nvPr/>
        </p:nvSpPr>
        <p:spPr bwMode="auto">
          <a:xfrm>
            <a:off x="203200" y="1270000"/>
            <a:ext cx="166688" cy="287338"/>
          </a:xfrm>
          <a:custGeom>
            <a:avLst/>
            <a:gdLst>
              <a:gd name="T0" fmla="*/ 90197 w 11870"/>
              <a:gd name="T1" fmla="*/ 14000 h 20565"/>
              <a:gd name="T2" fmla="*/ 92261 w 11870"/>
              <a:gd name="T3" fmla="*/ 16040 h 20565"/>
              <a:gd name="T4" fmla="*/ 92261 w 11870"/>
              <a:gd name="T5" fmla="*/ 19114 h 20565"/>
              <a:gd name="T6" fmla="*/ 90197 w 11870"/>
              <a:gd name="T7" fmla="*/ 21168 h 20565"/>
              <a:gd name="T8" fmla="*/ 78204 w 11870"/>
              <a:gd name="T9" fmla="*/ 21503 h 20565"/>
              <a:gd name="T10" fmla="*/ 75452 w 11870"/>
              <a:gd name="T11" fmla="*/ 20483 h 20565"/>
              <a:gd name="T12" fmla="*/ 74090 w 11870"/>
              <a:gd name="T13" fmla="*/ 17745 h 20565"/>
              <a:gd name="T14" fmla="*/ 75452 w 11870"/>
              <a:gd name="T15" fmla="*/ 15020 h 20565"/>
              <a:gd name="T16" fmla="*/ 78204 w 11870"/>
              <a:gd name="T17" fmla="*/ 13651 h 20565"/>
              <a:gd name="T18" fmla="*/ 148503 w 11870"/>
              <a:gd name="T19" fmla="*/ 35839 h 20565"/>
              <a:gd name="T20" fmla="*/ 18185 w 11870"/>
              <a:gd name="T21" fmla="*/ 233419 h 20565"/>
              <a:gd name="T22" fmla="*/ 148503 w 11870"/>
              <a:gd name="T23" fmla="*/ 35839 h 20565"/>
              <a:gd name="T24" fmla="*/ 85745 w 11870"/>
              <a:gd name="T25" fmla="*/ 248775 h 20565"/>
              <a:gd name="T26" fmla="*/ 90197 w 11870"/>
              <a:gd name="T27" fmla="*/ 250479 h 20565"/>
              <a:gd name="T28" fmla="*/ 93286 w 11870"/>
              <a:gd name="T29" fmla="*/ 253553 h 20565"/>
              <a:gd name="T30" fmla="*/ 95000 w 11870"/>
              <a:gd name="T31" fmla="*/ 257982 h 20565"/>
              <a:gd name="T32" fmla="*/ 95000 w 11870"/>
              <a:gd name="T33" fmla="*/ 262761 h 20565"/>
              <a:gd name="T34" fmla="*/ 93286 w 11870"/>
              <a:gd name="T35" fmla="*/ 267204 h 20565"/>
              <a:gd name="T36" fmla="*/ 90197 w 11870"/>
              <a:gd name="T37" fmla="*/ 270264 h 20565"/>
              <a:gd name="T38" fmla="*/ 85745 w 11870"/>
              <a:gd name="T39" fmla="*/ 271969 h 20565"/>
              <a:gd name="T40" fmla="*/ 80943 w 11870"/>
              <a:gd name="T41" fmla="*/ 271969 h 20565"/>
              <a:gd name="T42" fmla="*/ 76477 w 11870"/>
              <a:gd name="T43" fmla="*/ 270264 h 20565"/>
              <a:gd name="T44" fmla="*/ 73402 w 11870"/>
              <a:gd name="T45" fmla="*/ 267204 h 20565"/>
              <a:gd name="T46" fmla="*/ 71688 w 11870"/>
              <a:gd name="T47" fmla="*/ 262761 h 20565"/>
              <a:gd name="T48" fmla="*/ 71688 w 11870"/>
              <a:gd name="T49" fmla="*/ 257982 h 20565"/>
              <a:gd name="T50" fmla="*/ 73402 w 11870"/>
              <a:gd name="T51" fmla="*/ 253553 h 20565"/>
              <a:gd name="T52" fmla="*/ 76477 w 11870"/>
              <a:gd name="T53" fmla="*/ 250479 h 20565"/>
              <a:gd name="T54" fmla="*/ 80943 w 11870"/>
              <a:gd name="T55" fmla="*/ 248775 h 20565"/>
              <a:gd name="T56" fmla="*/ 18185 w 11870"/>
              <a:gd name="T57" fmla="*/ 0 h 20565"/>
              <a:gd name="T58" fmla="*/ 10981 w 11870"/>
              <a:gd name="T59" fmla="*/ 1369 h 20565"/>
              <a:gd name="T60" fmla="*/ 5140 w 11870"/>
              <a:gd name="T61" fmla="*/ 5128 h 20565"/>
              <a:gd name="T62" fmla="*/ 1376 w 11870"/>
              <a:gd name="T63" fmla="*/ 10926 h 20565"/>
              <a:gd name="T64" fmla="*/ 0 w 11870"/>
              <a:gd name="T65" fmla="*/ 18094 h 20565"/>
              <a:gd name="T66" fmla="*/ 351 w 11870"/>
              <a:gd name="T67" fmla="*/ 273003 h 20565"/>
              <a:gd name="T68" fmla="*/ 3089 w 11870"/>
              <a:gd name="T69" fmla="*/ 279486 h 20565"/>
              <a:gd name="T70" fmla="*/ 7892 w 11870"/>
              <a:gd name="T71" fmla="*/ 284264 h 20565"/>
              <a:gd name="T72" fmla="*/ 14408 w 11870"/>
              <a:gd name="T73" fmla="*/ 286989 h 20565"/>
              <a:gd name="T74" fmla="*/ 148503 w 11870"/>
              <a:gd name="T75" fmla="*/ 287338 h 20565"/>
              <a:gd name="T76" fmla="*/ 155707 w 11870"/>
              <a:gd name="T77" fmla="*/ 285969 h 20565"/>
              <a:gd name="T78" fmla="*/ 161534 w 11870"/>
              <a:gd name="T79" fmla="*/ 282210 h 20565"/>
              <a:gd name="T80" fmla="*/ 165312 w 11870"/>
              <a:gd name="T81" fmla="*/ 276412 h 20565"/>
              <a:gd name="T82" fmla="*/ 166688 w 11870"/>
              <a:gd name="T83" fmla="*/ 269244 h 20565"/>
              <a:gd name="T84" fmla="*/ 166337 w 11870"/>
              <a:gd name="T85" fmla="*/ 14335 h 20565"/>
              <a:gd name="T86" fmla="*/ 163599 w 11870"/>
              <a:gd name="T87" fmla="*/ 7852 h 20565"/>
              <a:gd name="T88" fmla="*/ 158796 w 11870"/>
              <a:gd name="T89" fmla="*/ 3074 h 20565"/>
              <a:gd name="T90" fmla="*/ 152280 w 11870"/>
              <a:gd name="T91" fmla="*/ 349 h 20565"/>
              <a:gd name="T92" fmla="*/ 18185 w 11870"/>
              <a:gd name="T93" fmla="*/ 0 h 20565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1870" h="20565" extrusionOk="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lnTo>
                  <a:pt x="6301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lnTo>
                  <a:pt x="1057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lnTo>
                  <a:pt x="1295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18" name="Google Shape;146;p5">
            <a:extLst>
              <a:ext uri="{FF2B5EF4-FFF2-40B4-BE49-F238E27FC236}">
                <a16:creationId xmlns:a16="http://schemas.microsoft.com/office/drawing/2014/main" id="{D17FD528-C895-904C-8E4E-443D158EFC0C}"/>
              </a:ext>
            </a:extLst>
          </p:cNvPr>
          <p:cNvSpPr>
            <a:spLocks/>
          </p:cNvSpPr>
          <p:nvPr/>
        </p:nvSpPr>
        <p:spPr bwMode="auto">
          <a:xfrm>
            <a:off x="8772525" y="4462463"/>
            <a:ext cx="247650" cy="247650"/>
          </a:xfrm>
          <a:custGeom>
            <a:avLst/>
            <a:gdLst>
              <a:gd name="T0" fmla="*/ 139121 w 17000"/>
              <a:gd name="T1" fmla="*/ 86464 h 16999"/>
              <a:gd name="T2" fmla="*/ 152290 w 17000"/>
              <a:gd name="T3" fmla="*/ 95365 h 16999"/>
              <a:gd name="T4" fmla="*/ 161176 w 17000"/>
              <a:gd name="T5" fmla="*/ 108521 h 16999"/>
              <a:gd name="T6" fmla="*/ 164032 w 17000"/>
              <a:gd name="T7" fmla="*/ 123818 h 16999"/>
              <a:gd name="T8" fmla="*/ 161176 w 17000"/>
              <a:gd name="T9" fmla="*/ 139129 h 16999"/>
              <a:gd name="T10" fmla="*/ 152290 w 17000"/>
              <a:gd name="T11" fmla="*/ 152285 h 16999"/>
              <a:gd name="T12" fmla="*/ 139121 w 17000"/>
              <a:gd name="T13" fmla="*/ 161186 h 16999"/>
              <a:gd name="T14" fmla="*/ 119906 w 17000"/>
              <a:gd name="T15" fmla="*/ 164027 h 16999"/>
              <a:gd name="T16" fmla="*/ 104974 w 17000"/>
              <a:gd name="T17" fmla="*/ 159409 h 16999"/>
              <a:gd name="T18" fmla="*/ 92519 w 17000"/>
              <a:gd name="T19" fmla="*/ 149080 h 16999"/>
              <a:gd name="T20" fmla="*/ 85396 w 17000"/>
              <a:gd name="T21" fmla="*/ 135210 h 16999"/>
              <a:gd name="T22" fmla="*/ 83618 w 17000"/>
              <a:gd name="T23" fmla="*/ 119913 h 16999"/>
              <a:gd name="T24" fmla="*/ 88251 w 17000"/>
              <a:gd name="T25" fmla="*/ 104966 h 16999"/>
              <a:gd name="T26" fmla="*/ 98565 w 17000"/>
              <a:gd name="T27" fmla="*/ 92510 h 16999"/>
              <a:gd name="T28" fmla="*/ 112448 w 17000"/>
              <a:gd name="T29" fmla="*/ 85401 h 16999"/>
              <a:gd name="T30" fmla="*/ 115288 w 17000"/>
              <a:gd name="T31" fmla="*/ 0 h 16999"/>
              <a:gd name="T32" fmla="*/ 106752 w 17000"/>
              <a:gd name="T33" fmla="*/ 3555 h 16999"/>
              <a:gd name="T34" fmla="*/ 102483 w 17000"/>
              <a:gd name="T35" fmla="*/ 11393 h 16999"/>
              <a:gd name="T36" fmla="*/ 84332 w 17000"/>
              <a:gd name="T37" fmla="*/ 42700 h 16999"/>
              <a:gd name="T38" fmla="*/ 55153 w 17000"/>
              <a:gd name="T39" fmla="*/ 27403 h 16999"/>
              <a:gd name="T40" fmla="*/ 46267 w 17000"/>
              <a:gd name="T41" fmla="*/ 27753 h 16999"/>
              <a:gd name="T42" fmla="*/ 28829 w 17000"/>
              <a:gd name="T43" fmla="*/ 44128 h 16999"/>
              <a:gd name="T44" fmla="*/ 26702 w 17000"/>
              <a:gd name="T45" fmla="*/ 53015 h 16999"/>
              <a:gd name="T46" fmla="*/ 45203 w 17000"/>
              <a:gd name="T47" fmla="*/ 79355 h 16999"/>
              <a:gd name="T48" fmla="*/ 37016 w 17000"/>
              <a:gd name="T49" fmla="*/ 99634 h 16999"/>
              <a:gd name="T50" fmla="*/ 4997 w 17000"/>
              <a:gd name="T51" fmla="*/ 105316 h 16999"/>
              <a:gd name="T52" fmla="*/ 364 w 17000"/>
              <a:gd name="T53" fmla="*/ 112789 h 16999"/>
              <a:gd name="T54" fmla="*/ 1078 w 17000"/>
              <a:gd name="T55" fmla="*/ 136988 h 16999"/>
              <a:gd name="T56" fmla="*/ 7124 w 17000"/>
              <a:gd name="T57" fmla="*/ 143747 h 16999"/>
              <a:gd name="T58" fmla="*/ 38444 w 17000"/>
              <a:gd name="T59" fmla="*/ 152998 h 16999"/>
              <a:gd name="T60" fmla="*/ 29543 w 17000"/>
              <a:gd name="T61" fmla="*/ 188225 h 16999"/>
              <a:gd name="T62" fmla="*/ 26702 w 17000"/>
              <a:gd name="T63" fmla="*/ 196762 h 16999"/>
              <a:gd name="T64" fmla="*/ 30257 w 17000"/>
              <a:gd name="T65" fmla="*/ 205299 h 16999"/>
              <a:gd name="T66" fmla="*/ 48394 w 17000"/>
              <a:gd name="T67" fmla="*/ 220596 h 16999"/>
              <a:gd name="T68" fmla="*/ 57295 w 17000"/>
              <a:gd name="T69" fmla="*/ 219533 h 16999"/>
              <a:gd name="T70" fmla="*/ 89314 w 17000"/>
              <a:gd name="T71" fmla="*/ 207077 h 16999"/>
              <a:gd name="T72" fmla="*/ 103197 w 17000"/>
              <a:gd name="T73" fmla="*/ 238399 h 16999"/>
              <a:gd name="T74" fmla="*/ 108879 w 17000"/>
              <a:gd name="T75" fmla="*/ 245508 h 16999"/>
              <a:gd name="T76" fmla="*/ 132362 w 17000"/>
              <a:gd name="T77" fmla="*/ 247650 h 16999"/>
              <a:gd name="T78" fmla="*/ 140898 w 17000"/>
              <a:gd name="T79" fmla="*/ 244081 h 16999"/>
              <a:gd name="T80" fmla="*/ 145167 w 17000"/>
              <a:gd name="T81" fmla="*/ 236257 h 16999"/>
              <a:gd name="T82" fmla="*/ 163318 w 17000"/>
              <a:gd name="T83" fmla="*/ 204950 h 16999"/>
              <a:gd name="T84" fmla="*/ 192497 w 17000"/>
              <a:gd name="T85" fmla="*/ 220247 h 16999"/>
              <a:gd name="T86" fmla="*/ 201383 w 17000"/>
              <a:gd name="T87" fmla="*/ 219897 h 16999"/>
              <a:gd name="T88" fmla="*/ 218821 w 17000"/>
              <a:gd name="T89" fmla="*/ 203522 h 16999"/>
              <a:gd name="T90" fmla="*/ 220962 w 17000"/>
              <a:gd name="T91" fmla="*/ 194635 h 16999"/>
              <a:gd name="T92" fmla="*/ 202461 w 17000"/>
              <a:gd name="T93" fmla="*/ 168295 h 16999"/>
              <a:gd name="T94" fmla="*/ 210634 w 17000"/>
              <a:gd name="T95" fmla="*/ 148016 h 16999"/>
              <a:gd name="T96" fmla="*/ 242653 w 17000"/>
              <a:gd name="T97" fmla="*/ 142320 h 16999"/>
              <a:gd name="T98" fmla="*/ 247286 w 17000"/>
              <a:gd name="T99" fmla="*/ 134861 h 16999"/>
              <a:gd name="T100" fmla="*/ 246572 w 17000"/>
              <a:gd name="T101" fmla="*/ 110662 h 16999"/>
              <a:gd name="T102" fmla="*/ 240526 w 17000"/>
              <a:gd name="T103" fmla="*/ 103903 h 16999"/>
              <a:gd name="T104" fmla="*/ 209221 w 17000"/>
              <a:gd name="T105" fmla="*/ 94652 h 16999"/>
              <a:gd name="T106" fmla="*/ 218471 w 17000"/>
              <a:gd name="T107" fmla="*/ 59425 h 16999"/>
              <a:gd name="T108" fmla="*/ 220962 w 17000"/>
              <a:gd name="T109" fmla="*/ 50888 h 16999"/>
              <a:gd name="T110" fmla="*/ 217393 w 17000"/>
              <a:gd name="T111" fmla="*/ 42351 h 16999"/>
              <a:gd name="T112" fmla="*/ 199256 w 17000"/>
              <a:gd name="T113" fmla="*/ 27039 h 16999"/>
              <a:gd name="T114" fmla="*/ 190355 w 17000"/>
              <a:gd name="T115" fmla="*/ 28117 h 16999"/>
              <a:gd name="T116" fmla="*/ 158336 w 17000"/>
              <a:gd name="T117" fmla="*/ 40559 h 16999"/>
              <a:gd name="T118" fmla="*/ 144467 w 17000"/>
              <a:gd name="T119" fmla="*/ 9251 h 16999"/>
              <a:gd name="T120" fmla="*/ 138771 w 17000"/>
              <a:gd name="T121" fmla="*/ 2142 h 16999"/>
              <a:gd name="T122" fmla="*/ 115288 w 17000"/>
              <a:gd name="T123" fmla="*/ 0 h 16999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7000" h="16999" extrusionOk="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lnTo>
                  <a:pt x="8769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lnTo>
                  <a:pt x="7914" y="0"/>
                </a:lnTo>
                <a:close/>
              </a:path>
            </a:pathLst>
          </a:cu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19" name="Google Shape;147;p5">
            <a:extLst>
              <a:ext uri="{FF2B5EF4-FFF2-40B4-BE49-F238E27FC236}">
                <a16:creationId xmlns:a16="http://schemas.microsoft.com/office/drawing/2014/main" id="{A7B3AB7E-2F7E-C749-9381-43638B9395AC}"/>
              </a:ext>
            </a:extLst>
          </p:cNvPr>
          <p:cNvGrpSpPr>
            <a:grpSpLocks/>
          </p:cNvGrpSpPr>
          <p:nvPr/>
        </p:nvGrpSpPr>
        <p:grpSpPr bwMode="auto">
          <a:xfrm>
            <a:off x="7353300" y="3427413"/>
            <a:ext cx="455613" cy="436562"/>
            <a:chOff x="5241175" y="4959100"/>
            <a:chExt cx="539775" cy="517775"/>
          </a:xfrm>
        </p:grpSpPr>
        <p:sp>
          <p:nvSpPr>
            <p:cNvPr id="20" name="Google Shape;148;p5">
              <a:extLst>
                <a:ext uri="{FF2B5EF4-FFF2-40B4-BE49-F238E27FC236}">
                  <a16:creationId xmlns:a16="http://schemas.microsoft.com/office/drawing/2014/main" id="{CADF9D52-4D31-6942-AAAB-C84735E5CF0F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5150" y="4959100"/>
              <a:ext cx="161225" cy="178300"/>
            </a:xfrm>
            <a:custGeom>
              <a:avLst/>
              <a:gdLst>
                <a:gd name="T0" fmla="*/ 116025 w 6449"/>
                <a:gd name="T1" fmla="*/ 0 h 7132"/>
                <a:gd name="T2" fmla="*/ 111750 w 6449"/>
                <a:gd name="T3" fmla="*/ 625 h 7132"/>
                <a:gd name="T4" fmla="*/ 107475 w 6449"/>
                <a:gd name="T5" fmla="*/ 1225 h 7132"/>
                <a:gd name="T6" fmla="*/ 103200 w 6449"/>
                <a:gd name="T7" fmla="*/ 2450 h 7132"/>
                <a:gd name="T8" fmla="*/ 98925 w 6449"/>
                <a:gd name="T9" fmla="*/ 3675 h 7132"/>
                <a:gd name="T10" fmla="*/ 94650 w 6449"/>
                <a:gd name="T11" fmla="*/ 5500 h 7132"/>
                <a:gd name="T12" fmla="*/ 91000 w 6449"/>
                <a:gd name="T13" fmla="*/ 7950 h 7132"/>
                <a:gd name="T14" fmla="*/ 87925 w 6449"/>
                <a:gd name="T15" fmla="*/ 10375 h 7132"/>
                <a:gd name="T16" fmla="*/ 84875 w 6449"/>
                <a:gd name="T17" fmla="*/ 13450 h 7132"/>
                <a:gd name="T18" fmla="*/ 81825 w 6449"/>
                <a:gd name="T19" fmla="*/ 16500 h 7132"/>
                <a:gd name="T20" fmla="*/ 79375 w 6449"/>
                <a:gd name="T21" fmla="*/ 20150 h 7132"/>
                <a:gd name="T22" fmla="*/ 76950 w 6449"/>
                <a:gd name="T23" fmla="*/ 23825 h 7132"/>
                <a:gd name="T24" fmla="*/ 75125 w 6449"/>
                <a:gd name="T25" fmla="*/ 27475 h 7132"/>
                <a:gd name="T26" fmla="*/ 73275 w 6449"/>
                <a:gd name="T27" fmla="*/ 31750 h 7132"/>
                <a:gd name="T28" fmla="*/ 72675 w 6449"/>
                <a:gd name="T29" fmla="*/ 36025 h 7132"/>
                <a:gd name="T30" fmla="*/ 72050 w 6449"/>
                <a:gd name="T31" fmla="*/ 40300 h 7132"/>
                <a:gd name="T32" fmla="*/ 71450 w 6449"/>
                <a:gd name="T33" fmla="*/ 45200 h 7132"/>
                <a:gd name="T34" fmla="*/ 72050 w 6449"/>
                <a:gd name="T35" fmla="*/ 51900 h 7132"/>
                <a:gd name="T36" fmla="*/ 73900 w 6449"/>
                <a:gd name="T37" fmla="*/ 58625 h 7132"/>
                <a:gd name="T38" fmla="*/ 76325 w 6449"/>
                <a:gd name="T39" fmla="*/ 64725 h 7132"/>
                <a:gd name="T40" fmla="*/ 79375 w 6449"/>
                <a:gd name="T41" fmla="*/ 70225 h 7132"/>
                <a:gd name="T42" fmla="*/ 0 w 6449"/>
                <a:gd name="T43" fmla="*/ 163650 h 7132"/>
                <a:gd name="T44" fmla="*/ 9175 w 6449"/>
                <a:gd name="T45" fmla="*/ 170350 h 7132"/>
                <a:gd name="T46" fmla="*/ 17725 w 6449"/>
                <a:gd name="T47" fmla="*/ 178300 h 7132"/>
                <a:gd name="T48" fmla="*/ 97100 w 6449"/>
                <a:gd name="T49" fmla="*/ 85475 h 7132"/>
                <a:gd name="T50" fmla="*/ 101375 w 6449"/>
                <a:gd name="T51" fmla="*/ 87325 h 7132"/>
                <a:gd name="T52" fmla="*/ 106250 w 6449"/>
                <a:gd name="T53" fmla="*/ 88550 h 7132"/>
                <a:gd name="T54" fmla="*/ 111125 w 6449"/>
                <a:gd name="T55" fmla="*/ 89150 h 7132"/>
                <a:gd name="T56" fmla="*/ 116025 w 6449"/>
                <a:gd name="T57" fmla="*/ 89750 h 7132"/>
                <a:gd name="T58" fmla="*/ 120900 w 6449"/>
                <a:gd name="T59" fmla="*/ 89150 h 7132"/>
                <a:gd name="T60" fmla="*/ 125175 w 6449"/>
                <a:gd name="T61" fmla="*/ 88550 h 7132"/>
                <a:gd name="T62" fmla="*/ 129450 w 6449"/>
                <a:gd name="T63" fmla="*/ 87925 h 7132"/>
                <a:gd name="T64" fmla="*/ 133725 w 6449"/>
                <a:gd name="T65" fmla="*/ 86100 h 7132"/>
                <a:gd name="T66" fmla="*/ 137400 w 6449"/>
                <a:gd name="T67" fmla="*/ 84275 h 7132"/>
                <a:gd name="T68" fmla="*/ 141050 w 6449"/>
                <a:gd name="T69" fmla="*/ 81825 h 7132"/>
                <a:gd name="T70" fmla="*/ 144725 w 6449"/>
                <a:gd name="T71" fmla="*/ 79375 h 7132"/>
                <a:gd name="T72" fmla="*/ 147775 w 6449"/>
                <a:gd name="T73" fmla="*/ 76325 h 7132"/>
                <a:gd name="T74" fmla="*/ 150825 w 6449"/>
                <a:gd name="T75" fmla="*/ 73275 h 7132"/>
                <a:gd name="T76" fmla="*/ 153275 w 6449"/>
                <a:gd name="T77" fmla="*/ 70225 h 7132"/>
                <a:gd name="T78" fmla="*/ 155700 w 6449"/>
                <a:gd name="T79" fmla="*/ 65950 h 7132"/>
                <a:gd name="T80" fmla="*/ 157550 w 6449"/>
                <a:gd name="T81" fmla="*/ 62275 h 7132"/>
                <a:gd name="T82" fmla="*/ 158750 w 6449"/>
                <a:gd name="T83" fmla="*/ 58000 h 7132"/>
                <a:gd name="T84" fmla="*/ 159975 w 6449"/>
                <a:gd name="T85" fmla="*/ 53725 h 7132"/>
                <a:gd name="T86" fmla="*/ 160600 w 6449"/>
                <a:gd name="T87" fmla="*/ 49475 h 7132"/>
                <a:gd name="T88" fmla="*/ 161200 w 6449"/>
                <a:gd name="T89" fmla="*/ 45200 h 7132"/>
                <a:gd name="T90" fmla="*/ 160600 w 6449"/>
                <a:gd name="T91" fmla="*/ 40300 h 7132"/>
                <a:gd name="T92" fmla="*/ 159975 w 6449"/>
                <a:gd name="T93" fmla="*/ 36025 h 7132"/>
                <a:gd name="T94" fmla="*/ 158750 w 6449"/>
                <a:gd name="T95" fmla="*/ 31750 h 7132"/>
                <a:gd name="T96" fmla="*/ 157550 w 6449"/>
                <a:gd name="T97" fmla="*/ 27475 h 7132"/>
                <a:gd name="T98" fmla="*/ 155700 w 6449"/>
                <a:gd name="T99" fmla="*/ 23825 h 7132"/>
                <a:gd name="T100" fmla="*/ 153275 w 6449"/>
                <a:gd name="T101" fmla="*/ 20150 h 7132"/>
                <a:gd name="T102" fmla="*/ 150825 w 6449"/>
                <a:gd name="T103" fmla="*/ 16500 h 7132"/>
                <a:gd name="T104" fmla="*/ 147775 w 6449"/>
                <a:gd name="T105" fmla="*/ 13450 h 7132"/>
                <a:gd name="T106" fmla="*/ 144725 w 6449"/>
                <a:gd name="T107" fmla="*/ 10375 h 7132"/>
                <a:gd name="T108" fmla="*/ 141050 w 6449"/>
                <a:gd name="T109" fmla="*/ 7950 h 7132"/>
                <a:gd name="T110" fmla="*/ 137400 w 6449"/>
                <a:gd name="T111" fmla="*/ 5500 h 7132"/>
                <a:gd name="T112" fmla="*/ 133725 w 6449"/>
                <a:gd name="T113" fmla="*/ 3675 h 7132"/>
                <a:gd name="T114" fmla="*/ 129450 w 6449"/>
                <a:gd name="T115" fmla="*/ 2450 h 7132"/>
                <a:gd name="T116" fmla="*/ 125175 w 6449"/>
                <a:gd name="T117" fmla="*/ 1225 h 7132"/>
                <a:gd name="T118" fmla="*/ 120900 w 6449"/>
                <a:gd name="T119" fmla="*/ 625 h 7132"/>
                <a:gd name="T120" fmla="*/ 116025 w 6449"/>
                <a:gd name="T121" fmla="*/ 0 h 713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" name="Google Shape;149;p5">
              <a:extLst>
                <a:ext uri="{FF2B5EF4-FFF2-40B4-BE49-F238E27FC236}">
                  <a16:creationId xmlns:a16="http://schemas.microsoft.com/office/drawing/2014/main" id="{E48FE929-F7BD-BC4A-8705-F5D5F0AAE8D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0925" y="4985350"/>
              <a:ext cx="128250" cy="148400"/>
            </a:xfrm>
            <a:custGeom>
              <a:avLst/>
              <a:gdLst>
                <a:gd name="T0" fmla="*/ 39075 w 5130"/>
                <a:gd name="T1" fmla="*/ 0 h 5936"/>
                <a:gd name="T2" fmla="*/ 34800 w 5130"/>
                <a:gd name="T3" fmla="*/ 625 h 5936"/>
                <a:gd name="T4" fmla="*/ 30525 w 5130"/>
                <a:gd name="T5" fmla="*/ 1850 h 5936"/>
                <a:gd name="T6" fmla="*/ 26875 w 5130"/>
                <a:gd name="T7" fmla="*/ 3675 h 5936"/>
                <a:gd name="T8" fmla="*/ 22600 w 5130"/>
                <a:gd name="T9" fmla="*/ 5500 h 5936"/>
                <a:gd name="T10" fmla="*/ 18925 w 5130"/>
                <a:gd name="T11" fmla="*/ 7950 h 5936"/>
                <a:gd name="T12" fmla="*/ 15875 w 5130"/>
                <a:gd name="T13" fmla="*/ 10400 h 5936"/>
                <a:gd name="T14" fmla="*/ 12825 w 5130"/>
                <a:gd name="T15" fmla="*/ 13450 h 5936"/>
                <a:gd name="T16" fmla="*/ 9775 w 5130"/>
                <a:gd name="T17" fmla="*/ 16500 h 5936"/>
                <a:gd name="T18" fmla="*/ 7325 w 5130"/>
                <a:gd name="T19" fmla="*/ 20150 h 5936"/>
                <a:gd name="T20" fmla="*/ 4900 w 5130"/>
                <a:gd name="T21" fmla="*/ 23825 h 5936"/>
                <a:gd name="T22" fmla="*/ 3050 w 5130"/>
                <a:gd name="T23" fmla="*/ 27475 h 5936"/>
                <a:gd name="T24" fmla="*/ 1850 w 5130"/>
                <a:gd name="T25" fmla="*/ 31750 h 5936"/>
                <a:gd name="T26" fmla="*/ 625 w 5130"/>
                <a:gd name="T27" fmla="*/ 36650 h 5936"/>
                <a:gd name="T28" fmla="*/ 0 w 5130"/>
                <a:gd name="T29" fmla="*/ 40925 h 5936"/>
                <a:gd name="T30" fmla="*/ 0 w 5130"/>
                <a:gd name="T31" fmla="*/ 45200 h 5936"/>
                <a:gd name="T32" fmla="*/ 0 w 5130"/>
                <a:gd name="T33" fmla="*/ 50075 h 5936"/>
                <a:gd name="T34" fmla="*/ 625 w 5130"/>
                <a:gd name="T35" fmla="*/ 54350 h 5936"/>
                <a:gd name="T36" fmla="*/ 1850 w 5130"/>
                <a:gd name="T37" fmla="*/ 58625 h 5936"/>
                <a:gd name="T38" fmla="*/ 3675 w 5130"/>
                <a:gd name="T39" fmla="*/ 62300 h 5936"/>
                <a:gd name="T40" fmla="*/ 5500 w 5130"/>
                <a:gd name="T41" fmla="*/ 66575 h 5936"/>
                <a:gd name="T42" fmla="*/ 7950 w 5130"/>
                <a:gd name="T43" fmla="*/ 69625 h 5936"/>
                <a:gd name="T44" fmla="*/ 10375 w 5130"/>
                <a:gd name="T45" fmla="*/ 73275 h 5936"/>
                <a:gd name="T46" fmla="*/ 13450 w 5130"/>
                <a:gd name="T47" fmla="*/ 76325 h 5936"/>
                <a:gd name="T48" fmla="*/ 16500 w 5130"/>
                <a:gd name="T49" fmla="*/ 79375 h 5936"/>
                <a:gd name="T50" fmla="*/ 20150 w 5130"/>
                <a:gd name="T51" fmla="*/ 81825 h 5936"/>
                <a:gd name="T52" fmla="*/ 23825 w 5130"/>
                <a:gd name="T53" fmla="*/ 84275 h 5936"/>
                <a:gd name="T54" fmla="*/ 27475 w 5130"/>
                <a:gd name="T55" fmla="*/ 86100 h 5936"/>
                <a:gd name="T56" fmla="*/ 31750 w 5130"/>
                <a:gd name="T57" fmla="*/ 87325 h 5936"/>
                <a:gd name="T58" fmla="*/ 36650 w 5130"/>
                <a:gd name="T59" fmla="*/ 88550 h 5936"/>
                <a:gd name="T60" fmla="*/ 42750 w 5130"/>
                <a:gd name="T61" fmla="*/ 89150 h 5936"/>
                <a:gd name="T62" fmla="*/ 49475 w 5130"/>
                <a:gd name="T63" fmla="*/ 89150 h 5936"/>
                <a:gd name="T64" fmla="*/ 55575 w 5130"/>
                <a:gd name="T65" fmla="*/ 87925 h 5936"/>
                <a:gd name="T66" fmla="*/ 61675 w 5130"/>
                <a:gd name="T67" fmla="*/ 86100 h 5936"/>
                <a:gd name="T68" fmla="*/ 109900 w 5130"/>
                <a:gd name="T69" fmla="*/ 148375 h 5936"/>
                <a:gd name="T70" fmla="*/ 118450 w 5130"/>
                <a:gd name="T71" fmla="*/ 141050 h 5936"/>
                <a:gd name="T72" fmla="*/ 128225 w 5130"/>
                <a:gd name="T73" fmla="*/ 134350 h 5936"/>
                <a:gd name="T74" fmla="*/ 80000 w 5130"/>
                <a:gd name="T75" fmla="*/ 71450 h 5936"/>
                <a:gd name="T76" fmla="*/ 83050 w 5130"/>
                <a:gd name="T77" fmla="*/ 67175 h 5936"/>
                <a:gd name="T78" fmla="*/ 85475 w 5130"/>
                <a:gd name="T79" fmla="*/ 62900 h 5936"/>
                <a:gd name="T80" fmla="*/ 87325 w 5130"/>
                <a:gd name="T81" fmla="*/ 58025 h 5936"/>
                <a:gd name="T82" fmla="*/ 88550 w 5130"/>
                <a:gd name="T83" fmla="*/ 52525 h 5936"/>
                <a:gd name="T84" fmla="*/ 89150 w 5130"/>
                <a:gd name="T85" fmla="*/ 48250 h 5936"/>
                <a:gd name="T86" fmla="*/ 89150 w 5130"/>
                <a:gd name="T87" fmla="*/ 43350 h 5936"/>
                <a:gd name="T88" fmla="*/ 89150 w 5130"/>
                <a:gd name="T89" fmla="*/ 39100 h 5936"/>
                <a:gd name="T90" fmla="*/ 87925 w 5130"/>
                <a:gd name="T91" fmla="*/ 34825 h 5936"/>
                <a:gd name="T92" fmla="*/ 86700 w 5130"/>
                <a:gd name="T93" fmla="*/ 30550 h 5936"/>
                <a:gd name="T94" fmla="*/ 85475 w 5130"/>
                <a:gd name="T95" fmla="*/ 26875 h 5936"/>
                <a:gd name="T96" fmla="*/ 83650 w 5130"/>
                <a:gd name="T97" fmla="*/ 22600 h 5936"/>
                <a:gd name="T98" fmla="*/ 81225 w 5130"/>
                <a:gd name="T99" fmla="*/ 18950 h 5936"/>
                <a:gd name="T100" fmla="*/ 78775 w 5130"/>
                <a:gd name="T101" fmla="*/ 15875 h 5936"/>
                <a:gd name="T102" fmla="*/ 75725 w 5130"/>
                <a:gd name="T103" fmla="*/ 12825 h 5936"/>
                <a:gd name="T104" fmla="*/ 72675 w 5130"/>
                <a:gd name="T105" fmla="*/ 9775 h 5936"/>
                <a:gd name="T106" fmla="*/ 69000 w 5130"/>
                <a:gd name="T107" fmla="*/ 7350 h 5936"/>
                <a:gd name="T108" fmla="*/ 65350 w 5130"/>
                <a:gd name="T109" fmla="*/ 4900 h 5936"/>
                <a:gd name="T110" fmla="*/ 61075 w 5130"/>
                <a:gd name="T111" fmla="*/ 3075 h 5936"/>
                <a:gd name="T112" fmla="*/ 56800 w 5130"/>
                <a:gd name="T113" fmla="*/ 1850 h 5936"/>
                <a:gd name="T114" fmla="*/ 52525 w 5130"/>
                <a:gd name="T115" fmla="*/ 625 h 5936"/>
                <a:gd name="T116" fmla="*/ 48250 w 5130"/>
                <a:gd name="T117" fmla="*/ 0 h 5936"/>
                <a:gd name="T118" fmla="*/ 39075 w 5130"/>
                <a:gd name="T119" fmla="*/ 0 h 59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lnTo>
                    <a:pt x="1563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" name="Google Shape;150;p5">
              <a:extLst>
                <a:ext uri="{FF2B5EF4-FFF2-40B4-BE49-F238E27FC236}">
                  <a16:creationId xmlns:a16="http://schemas.microsoft.com/office/drawing/2014/main" id="{AAB9F4F3-FD97-9E4D-955D-2A1EB3A2CD1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1175" y="5241175"/>
              <a:ext cx="180125" cy="109325"/>
            </a:xfrm>
            <a:custGeom>
              <a:avLst/>
              <a:gdLst>
                <a:gd name="T0" fmla="*/ 170975 w 7205"/>
                <a:gd name="T1" fmla="*/ 25 h 4373"/>
                <a:gd name="T2" fmla="*/ 80600 w 7205"/>
                <a:gd name="T3" fmla="*/ 37275 h 4373"/>
                <a:gd name="T4" fmla="*/ 77550 w 7205"/>
                <a:gd name="T5" fmla="*/ 34200 h 4373"/>
                <a:gd name="T6" fmla="*/ 74500 w 7205"/>
                <a:gd name="T7" fmla="*/ 31150 h 4373"/>
                <a:gd name="T8" fmla="*/ 71450 w 7205"/>
                <a:gd name="T9" fmla="*/ 28100 h 4373"/>
                <a:gd name="T10" fmla="*/ 67175 w 7205"/>
                <a:gd name="T11" fmla="*/ 25650 h 4373"/>
                <a:gd name="T12" fmla="*/ 63500 w 7205"/>
                <a:gd name="T13" fmla="*/ 23825 h 4373"/>
                <a:gd name="T14" fmla="*/ 59225 w 7205"/>
                <a:gd name="T15" fmla="*/ 22000 h 4373"/>
                <a:gd name="T16" fmla="*/ 54950 w 7205"/>
                <a:gd name="T17" fmla="*/ 20775 h 4373"/>
                <a:gd name="T18" fmla="*/ 50675 w 7205"/>
                <a:gd name="T19" fmla="*/ 20175 h 4373"/>
                <a:gd name="T20" fmla="*/ 46400 w 7205"/>
                <a:gd name="T21" fmla="*/ 19550 h 4373"/>
                <a:gd name="T22" fmla="*/ 42125 w 7205"/>
                <a:gd name="T23" fmla="*/ 20175 h 4373"/>
                <a:gd name="T24" fmla="*/ 37850 w 7205"/>
                <a:gd name="T25" fmla="*/ 20175 h 4373"/>
                <a:gd name="T26" fmla="*/ 33575 w 7205"/>
                <a:gd name="T27" fmla="*/ 21400 h 4373"/>
                <a:gd name="T28" fmla="*/ 29300 w 7205"/>
                <a:gd name="T29" fmla="*/ 22600 h 4373"/>
                <a:gd name="T30" fmla="*/ 25650 w 7205"/>
                <a:gd name="T31" fmla="*/ 24450 h 4373"/>
                <a:gd name="T32" fmla="*/ 21975 w 7205"/>
                <a:gd name="T33" fmla="*/ 26275 h 4373"/>
                <a:gd name="T34" fmla="*/ 18325 w 7205"/>
                <a:gd name="T35" fmla="*/ 28725 h 4373"/>
                <a:gd name="T36" fmla="*/ 14650 w 7205"/>
                <a:gd name="T37" fmla="*/ 31775 h 4373"/>
                <a:gd name="T38" fmla="*/ 11600 w 7205"/>
                <a:gd name="T39" fmla="*/ 34825 h 4373"/>
                <a:gd name="T40" fmla="*/ 8550 w 7205"/>
                <a:gd name="T41" fmla="*/ 37875 h 4373"/>
                <a:gd name="T42" fmla="*/ 6100 w 7205"/>
                <a:gd name="T43" fmla="*/ 42150 h 4373"/>
                <a:gd name="T44" fmla="*/ 4275 w 7205"/>
                <a:gd name="T45" fmla="*/ 45800 h 4373"/>
                <a:gd name="T46" fmla="*/ 2450 w 7205"/>
                <a:gd name="T47" fmla="*/ 50075 h 4373"/>
                <a:gd name="T48" fmla="*/ 1225 w 7205"/>
                <a:gd name="T49" fmla="*/ 54350 h 4373"/>
                <a:gd name="T50" fmla="*/ 625 w 7205"/>
                <a:gd name="T51" fmla="*/ 58625 h 4373"/>
                <a:gd name="T52" fmla="*/ 0 w 7205"/>
                <a:gd name="T53" fmla="*/ 62900 h 4373"/>
                <a:gd name="T54" fmla="*/ 0 w 7205"/>
                <a:gd name="T55" fmla="*/ 67175 h 4373"/>
                <a:gd name="T56" fmla="*/ 625 w 7205"/>
                <a:gd name="T57" fmla="*/ 71450 h 4373"/>
                <a:gd name="T58" fmla="*/ 1825 w 7205"/>
                <a:gd name="T59" fmla="*/ 75725 h 4373"/>
                <a:gd name="T60" fmla="*/ 3050 w 7205"/>
                <a:gd name="T61" fmla="*/ 80000 h 4373"/>
                <a:gd name="T62" fmla="*/ 4875 w 7205"/>
                <a:gd name="T63" fmla="*/ 83675 h 4373"/>
                <a:gd name="T64" fmla="*/ 6725 w 7205"/>
                <a:gd name="T65" fmla="*/ 87950 h 4373"/>
                <a:gd name="T66" fmla="*/ 9150 w 7205"/>
                <a:gd name="T67" fmla="*/ 91000 h 4373"/>
                <a:gd name="T68" fmla="*/ 11600 w 7205"/>
                <a:gd name="T69" fmla="*/ 94650 h 4373"/>
                <a:gd name="T70" fmla="*/ 15275 w 7205"/>
                <a:gd name="T71" fmla="*/ 97700 h 4373"/>
                <a:gd name="T72" fmla="*/ 18325 w 7205"/>
                <a:gd name="T73" fmla="*/ 100775 h 4373"/>
                <a:gd name="T74" fmla="*/ 22600 w 7205"/>
                <a:gd name="T75" fmla="*/ 103200 h 4373"/>
                <a:gd name="T76" fmla="*/ 26250 w 7205"/>
                <a:gd name="T77" fmla="*/ 105025 h 4373"/>
                <a:gd name="T78" fmla="*/ 30525 w 7205"/>
                <a:gd name="T79" fmla="*/ 106875 h 4373"/>
                <a:gd name="T80" fmla="*/ 34800 w 7205"/>
                <a:gd name="T81" fmla="*/ 108100 h 4373"/>
                <a:gd name="T82" fmla="*/ 39075 w 7205"/>
                <a:gd name="T83" fmla="*/ 108700 h 4373"/>
                <a:gd name="T84" fmla="*/ 43350 w 7205"/>
                <a:gd name="T85" fmla="*/ 109300 h 4373"/>
                <a:gd name="T86" fmla="*/ 47625 w 7205"/>
                <a:gd name="T87" fmla="*/ 109300 h 4373"/>
                <a:gd name="T88" fmla="*/ 51900 w 7205"/>
                <a:gd name="T89" fmla="*/ 108700 h 4373"/>
                <a:gd name="T90" fmla="*/ 56175 w 7205"/>
                <a:gd name="T91" fmla="*/ 107475 h 4373"/>
                <a:gd name="T92" fmla="*/ 60450 w 7205"/>
                <a:gd name="T93" fmla="*/ 106250 h 4373"/>
                <a:gd name="T94" fmla="*/ 64125 w 7205"/>
                <a:gd name="T95" fmla="*/ 105025 h 4373"/>
                <a:gd name="T96" fmla="*/ 67775 w 7205"/>
                <a:gd name="T97" fmla="*/ 102600 h 4373"/>
                <a:gd name="T98" fmla="*/ 71450 w 7205"/>
                <a:gd name="T99" fmla="*/ 100150 h 4373"/>
                <a:gd name="T100" fmla="*/ 75100 w 7205"/>
                <a:gd name="T101" fmla="*/ 97700 h 4373"/>
                <a:gd name="T102" fmla="*/ 78150 w 7205"/>
                <a:gd name="T103" fmla="*/ 94650 h 4373"/>
                <a:gd name="T104" fmla="*/ 81200 w 7205"/>
                <a:gd name="T105" fmla="*/ 91000 h 4373"/>
                <a:gd name="T106" fmla="*/ 83650 w 7205"/>
                <a:gd name="T107" fmla="*/ 87325 h 4373"/>
                <a:gd name="T108" fmla="*/ 86700 w 7205"/>
                <a:gd name="T109" fmla="*/ 80000 h 4373"/>
                <a:gd name="T110" fmla="*/ 88525 w 7205"/>
                <a:gd name="T111" fmla="*/ 73275 h 4373"/>
                <a:gd name="T112" fmla="*/ 89750 w 7205"/>
                <a:gd name="T113" fmla="*/ 65950 h 4373"/>
                <a:gd name="T114" fmla="*/ 89150 w 7205"/>
                <a:gd name="T115" fmla="*/ 58625 h 4373"/>
                <a:gd name="T116" fmla="*/ 180125 w 7205"/>
                <a:gd name="T117" fmla="*/ 21400 h 4373"/>
                <a:gd name="T118" fmla="*/ 174625 w 7205"/>
                <a:gd name="T119" fmla="*/ 11000 h 4373"/>
                <a:gd name="T120" fmla="*/ 170975 w 7205"/>
                <a:gd name="T121" fmla="*/ 25 h 437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" name="Google Shape;151;p5">
              <a:extLst>
                <a:ext uri="{FF2B5EF4-FFF2-40B4-BE49-F238E27FC236}">
                  <a16:creationId xmlns:a16="http://schemas.microsoft.com/office/drawing/2014/main" id="{7584F21B-E7F7-5240-9394-6DC34AFC2C39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1575" y="5316900"/>
              <a:ext cx="89175" cy="159975"/>
            </a:xfrm>
            <a:custGeom>
              <a:avLst/>
              <a:gdLst>
                <a:gd name="T0" fmla="*/ 37275 w 3567"/>
                <a:gd name="T1" fmla="*/ 0 h 6399"/>
                <a:gd name="T2" fmla="*/ 34825 w 3567"/>
                <a:gd name="T3" fmla="*/ 71450 h 6399"/>
                <a:gd name="T4" fmla="*/ 29950 w 3567"/>
                <a:gd name="T5" fmla="*/ 72675 h 6399"/>
                <a:gd name="T6" fmla="*/ 25050 w 3567"/>
                <a:gd name="T7" fmla="*/ 75100 h 6399"/>
                <a:gd name="T8" fmla="*/ 20175 w 3567"/>
                <a:gd name="T9" fmla="*/ 77550 h 6399"/>
                <a:gd name="T10" fmla="*/ 15900 w 3567"/>
                <a:gd name="T11" fmla="*/ 80600 h 6399"/>
                <a:gd name="T12" fmla="*/ 12225 w 3567"/>
                <a:gd name="T13" fmla="*/ 83650 h 6399"/>
                <a:gd name="T14" fmla="*/ 9800 w 3567"/>
                <a:gd name="T15" fmla="*/ 87325 h 6399"/>
                <a:gd name="T16" fmla="*/ 6725 w 3567"/>
                <a:gd name="T17" fmla="*/ 90975 h 6399"/>
                <a:gd name="T18" fmla="*/ 4900 w 3567"/>
                <a:gd name="T19" fmla="*/ 94650 h 6399"/>
                <a:gd name="T20" fmla="*/ 3075 w 3567"/>
                <a:gd name="T21" fmla="*/ 98300 h 6399"/>
                <a:gd name="T22" fmla="*/ 1850 w 3567"/>
                <a:gd name="T23" fmla="*/ 102575 h 6399"/>
                <a:gd name="T24" fmla="*/ 625 w 3567"/>
                <a:gd name="T25" fmla="*/ 106850 h 6399"/>
                <a:gd name="T26" fmla="*/ 25 w 3567"/>
                <a:gd name="T27" fmla="*/ 111125 h 6399"/>
                <a:gd name="T28" fmla="*/ 25 w 3567"/>
                <a:gd name="T29" fmla="*/ 115400 h 6399"/>
                <a:gd name="T30" fmla="*/ 25 w 3567"/>
                <a:gd name="T31" fmla="*/ 119675 h 6399"/>
                <a:gd name="T32" fmla="*/ 625 w 3567"/>
                <a:gd name="T33" fmla="*/ 123950 h 6399"/>
                <a:gd name="T34" fmla="*/ 1850 w 3567"/>
                <a:gd name="T35" fmla="*/ 128225 h 6399"/>
                <a:gd name="T36" fmla="*/ 3075 w 3567"/>
                <a:gd name="T37" fmla="*/ 131900 h 6399"/>
                <a:gd name="T38" fmla="*/ 4900 w 3567"/>
                <a:gd name="T39" fmla="*/ 136175 h 6399"/>
                <a:gd name="T40" fmla="*/ 7350 w 3567"/>
                <a:gd name="T41" fmla="*/ 139825 h 6399"/>
                <a:gd name="T42" fmla="*/ 10400 w 3567"/>
                <a:gd name="T43" fmla="*/ 143500 h 6399"/>
                <a:gd name="T44" fmla="*/ 13450 w 3567"/>
                <a:gd name="T45" fmla="*/ 147150 h 6399"/>
                <a:gd name="T46" fmla="*/ 16500 w 3567"/>
                <a:gd name="T47" fmla="*/ 150200 h 6399"/>
                <a:gd name="T48" fmla="*/ 20175 w 3567"/>
                <a:gd name="T49" fmla="*/ 152650 h 6399"/>
                <a:gd name="T50" fmla="*/ 23825 w 3567"/>
                <a:gd name="T51" fmla="*/ 154475 h 6399"/>
                <a:gd name="T52" fmla="*/ 28100 w 3567"/>
                <a:gd name="T53" fmla="*/ 156300 h 6399"/>
                <a:gd name="T54" fmla="*/ 31775 w 3567"/>
                <a:gd name="T55" fmla="*/ 158150 h 6399"/>
                <a:gd name="T56" fmla="*/ 36050 w 3567"/>
                <a:gd name="T57" fmla="*/ 158750 h 6399"/>
                <a:gd name="T58" fmla="*/ 40325 w 3567"/>
                <a:gd name="T59" fmla="*/ 159375 h 6399"/>
                <a:gd name="T60" fmla="*/ 44600 w 3567"/>
                <a:gd name="T61" fmla="*/ 159975 h 6399"/>
                <a:gd name="T62" fmla="*/ 48875 w 3567"/>
                <a:gd name="T63" fmla="*/ 159375 h 6399"/>
                <a:gd name="T64" fmla="*/ 53150 w 3567"/>
                <a:gd name="T65" fmla="*/ 158750 h 6399"/>
                <a:gd name="T66" fmla="*/ 57425 w 3567"/>
                <a:gd name="T67" fmla="*/ 157525 h 6399"/>
                <a:gd name="T68" fmla="*/ 61700 w 3567"/>
                <a:gd name="T69" fmla="*/ 156300 h 6399"/>
                <a:gd name="T70" fmla="*/ 65350 w 3567"/>
                <a:gd name="T71" fmla="*/ 154475 h 6399"/>
                <a:gd name="T72" fmla="*/ 69625 w 3567"/>
                <a:gd name="T73" fmla="*/ 152050 h 6399"/>
                <a:gd name="T74" fmla="*/ 73300 w 3567"/>
                <a:gd name="T75" fmla="*/ 149600 h 6399"/>
                <a:gd name="T76" fmla="*/ 76350 w 3567"/>
                <a:gd name="T77" fmla="*/ 146550 h 6399"/>
                <a:gd name="T78" fmla="*/ 79400 w 3567"/>
                <a:gd name="T79" fmla="*/ 142875 h 6399"/>
                <a:gd name="T80" fmla="*/ 81825 w 3567"/>
                <a:gd name="T81" fmla="*/ 139225 h 6399"/>
                <a:gd name="T82" fmla="*/ 84275 w 3567"/>
                <a:gd name="T83" fmla="*/ 135550 h 6399"/>
                <a:gd name="T84" fmla="*/ 86100 w 3567"/>
                <a:gd name="T85" fmla="*/ 131900 h 6399"/>
                <a:gd name="T86" fmla="*/ 87325 w 3567"/>
                <a:gd name="T87" fmla="*/ 127625 h 6399"/>
                <a:gd name="T88" fmla="*/ 88550 w 3567"/>
                <a:gd name="T89" fmla="*/ 123350 h 6399"/>
                <a:gd name="T90" fmla="*/ 89175 w 3567"/>
                <a:gd name="T91" fmla="*/ 119075 h 6399"/>
                <a:gd name="T92" fmla="*/ 89175 w 3567"/>
                <a:gd name="T93" fmla="*/ 114800 h 6399"/>
                <a:gd name="T94" fmla="*/ 89175 w 3567"/>
                <a:gd name="T95" fmla="*/ 110525 h 6399"/>
                <a:gd name="T96" fmla="*/ 88550 w 3567"/>
                <a:gd name="T97" fmla="*/ 106250 h 6399"/>
                <a:gd name="T98" fmla="*/ 87325 w 3567"/>
                <a:gd name="T99" fmla="*/ 101975 h 6399"/>
                <a:gd name="T100" fmla="*/ 85500 w 3567"/>
                <a:gd name="T101" fmla="*/ 97700 h 6399"/>
                <a:gd name="T102" fmla="*/ 83675 w 3567"/>
                <a:gd name="T103" fmla="*/ 94025 h 6399"/>
                <a:gd name="T104" fmla="*/ 81825 w 3567"/>
                <a:gd name="T105" fmla="*/ 90375 h 6399"/>
                <a:gd name="T106" fmla="*/ 78775 w 3567"/>
                <a:gd name="T107" fmla="*/ 86700 h 6399"/>
                <a:gd name="T108" fmla="*/ 74500 w 3567"/>
                <a:gd name="T109" fmla="*/ 81825 h 6399"/>
                <a:gd name="T110" fmla="*/ 69025 w 3567"/>
                <a:gd name="T111" fmla="*/ 77550 h 6399"/>
                <a:gd name="T112" fmla="*/ 63525 w 3567"/>
                <a:gd name="T113" fmla="*/ 74500 h 6399"/>
                <a:gd name="T114" fmla="*/ 58025 w 3567"/>
                <a:gd name="T115" fmla="*/ 72675 h 6399"/>
                <a:gd name="T116" fmla="*/ 60475 w 3567"/>
                <a:gd name="T117" fmla="*/ 625 h 6399"/>
                <a:gd name="T118" fmla="*/ 60475 w 3567"/>
                <a:gd name="T119" fmla="*/ 625 h 6399"/>
                <a:gd name="T120" fmla="*/ 53150 w 3567"/>
                <a:gd name="T121" fmla="*/ 1225 h 6399"/>
                <a:gd name="T122" fmla="*/ 45200 w 3567"/>
                <a:gd name="T123" fmla="*/ 625 h 6399"/>
                <a:gd name="T124" fmla="*/ 37275 w 3567"/>
                <a:gd name="T125" fmla="*/ 0 h 639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" name="Google Shape;152;p5">
              <a:extLst>
                <a:ext uri="{FF2B5EF4-FFF2-40B4-BE49-F238E27FC236}">
                  <a16:creationId xmlns:a16="http://schemas.microsoft.com/office/drawing/2014/main" id="{38ED85CA-C344-E943-BC3C-28343B0519E6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9100" y="5194175"/>
              <a:ext cx="161850" cy="89775"/>
            </a:xfrm>
            <a:custGeom>
              <a:avLst/>
              <a:gdLst>
                <a:gd name="T0" fmla="*/ 114800 w 6474"/>
                <a:gd name="T1" fmla="*/ 0 h 3591"/>
                <a:gd name="T2" fmla="*/ 110550 w 6474"/>
                <a:gd name="T3" fmla="*/ 625 h 3591"/>
                <a:gd name="T4" fmla="*/ 106275 w 6474"/>
                <a:gd name="T5" fmla="*/ 1825 h 3591"/>
                <a:gd name="T6" fmla="*/ 102000 w 6474"/>
                <a:gd name="T7" fmla="*/ 3050 h 3591"/>
                <a:gd name="T8" fmla="*/ 97100 w 6474"/>
                <a:gd name="T9" fmla="*/ 4900 h 3591"/>
                <a:gd name="T10" fmla="*/ 92825 w 6474"/>
                <a:gd name="T11" fmla="*/ 7325 h 3591"/>
                <a:gd name="T12" fmla="*/ 89175 w 6474"/>
                <a:gd name="T13" fmla="*/ 9775 h 3591"/>
                <a:gd name="T14" fmla="*/ 85500 w 6474"/>
                <a:gd name="T15" fmla="*/ 12825 h 3591"/>
                <a:gd name="T16" fmla="*/ 82450 w 6474"/>
                <a:gd name="T17" fmla="*/ 16500 h 3591"/>
                <a:gd name="T18" fmla="*/ 80000 w 6474"/>
                <a:gd name="T19" fmla="*/ 20150 h 3591"/>
                <a:gd name="T20" fmla="*/ 77575 w 6474"/>
                <a:gd name="T21" fmla="*/ 23825 h 3591"/>
                <a:gd name="T22" fmla="*/ 75725 w 6474"/>
                <a:gd name="T23" fmla="*/ 28100 h 3591"/>
                <a:gd name="T24" fmla="*/ 2475 w 6474"/>
                <a:gd name="T25" fmla="*/ 18925 h 3591"/>
                <a:gd name="T26" fmla="*/ 1850 w 6474"/>
                <a:gd name="T27" fmla="*/ 30525 h 3591"/>
                <a:gd name="T28" fmla="*/ 25 w 6474"/>
                <a:gd name="T29" fmla="*/ 41525 h 3591"/>
                <a:gd name="T30" fmla="*/ 72675 w 6474"/>
                <a:gd name="T31" fmla="*/ 50675 h 3591"/>
                <a:gd name="T32" fmla="*/ 73300 w 6474"/>
                <a:gd name="T33" fmla="*/ 55575 h 3591"/>
                <a:gd name="T34" fmla="*/ 75125 w 6474"/>
                <a:gd name="T35" fmla="*/ 60450 h 3591"/>
                <a:gd name="T36" fmla="*/ 76950 w 6474"/>
                <a:gd name="T37" fmla="*/ 64125 h 3591"/>
                <a:gd name="T38" fmla="*/ 78800 w 6474"/>
                <a:gd name="T39" fmla="*/ 68400 h 3591"/>
                <a:gd name="T40" fmla="*/ 81225 w 6474"/>
                <a:gd name="T41" fmla="*/ 72050 h 3591"/>
                <a:gd name="T42" fmla="*/ 84275 w 6474"/>
                <a:gd name="T43" fmla="*/ 75100 h 3591"/>
                <a:gd name="T44" fmla="*/ 87325 w 6474"/>
                <a:gd name="T45" fmla="*/ 78150 h 3591"/>
                <a:gd name="T46" fmla="*/ 90400 w 6474"/>
                <a:gd name="T47" fmla="*/ 81200 h 3591"/>
                <a:gd name="T48" fmla="*/ 94050 w 6474"/>
                <a:gd name="T49" fmla="*/ 83650 h 3591"/>
                <a:gd name="T50" fmla="*/ 97725 w 6474"/>
                <a:gd name="T51" fmla="*/ 85475 h 3591"/>
                <a:gd name="T52" fmla="*/ 102000 w 6474"/>
                <a:gd name="T53" fmla="*/ 87325 h 3591"/>
                <a:gd name="T54" fmla="*/ 106275 w 6474"/>
                <a:gd name="T55" fmla="*/ 88525 h 3591"/>
                <a:gd name="T56" fmla="*/ 110550 w 6474"/>
                <a:gd name="T57" fmla="*/ 89150 h 3591"/>
                <a:gd name="T58" fmla="*/ 114800 w 6474"/>
                <a:gd name="T59" fmla="*/ 89750 h 3591"/>
                <a:gd name="T60" fmla="*/ 119075 w 6474"/>
                <a:gd name="T61" fmla="*/ 89750 h 3591"/>
                <a:gd name="T62" fmla="*/ 123350 w 6474"/>
                <a:gd name="T63" fmla="*/ 89150 h 3591"/>
                <a:gd name="T64" fmla="*/ 127625 w 6474"/>
                <a:gd name="T65" fmla="*/ 88525 h 3591"/>
                <a:gd name="T66" fmla="*/ 131900 w 6474"/>
                <a:gd name="T67" fmla="*/ 86700 h 3591"/>
                <a:gd name="T68" fmla="*/ 136175 w 6474"/>
                <a:gd name="T69" fmla="*/ 85475 h 3591"/>
                <a:gd name="T70" fmla="*/ 140450 w 6474"/>
                <a:gd name="T71" fmla="*/ 83050 h 3591"/>
                <a:gd name="T72" fmla="*/ 144125 w 6474"/>
                <a:gd name="T73" fmla="*/ 80600 h 3591"/>
                <a:gd name="T74" fmla="*/ 147175 w 6474"/>
                <a:gd name="T75" fmla="*/ 77550 h 3591"/>
                <a:gd name="T76" fmla="*/ 150225 w 6474"/>
                <a:gd name="T77" fmla="*/ 74500 h 3591"/>
                <a:gd name="T78" fmla="*/ 153275 w 6474"/>
                <a:gd name="T79" fmla="*/ 71450 h 3591"/>
                <a:gd name="T80" fmla="*/ 155100 w 6474"/>
                <a:gd name="T81" fmla="*/ 67775 h 3591"/>
                <a:gd name="T82" fmla="*/ 157550 w 6474"/>
                <a:gd name="T83" fmla="*/ 64125 h 3591"/>
                <a:gd name="T84" fmla="*/ 158775 w 6474"/>
                <a:gd name="T85" fmla="*/ 59850 h 3591"/>
                <a:gd name="T86" fmla="*/ 160000 w 6474"/>
                <a:gd name="T87" fmla="*/ 55575 h 3591"/>
                <a:gd name="T88" fmla="*/ 161225 w 6474"/>
                <a:gd name="T89" fmla="*/ 51900 h 3591"/>
                <a:gd name="T90" fmla="*/ 161825 w 6474"/>
                <a:gd name="T91" fmla="*/ 47025 h 3591"/>
                <a:gd name="T92" fmla="*/ 161825 w 6474"/>
                <a:gd name="T93" fmla="*/ 42750 h 3591"/>
                <a:gd name="T94" fmla="*/ 161225 w 6474"/>
                <a:gd name="T95" fmla="*/ 38475 h 3591"/>
                <a:gd name="T96" fmla="*/ 160600 w 6474"/>
                <a:gd name="T97" fmla="*/ 34200 h 3591"/>
                <a:gd name="T98" fmla="*/ 158775 w 6474"/>
                <a:gd name="T99" fmla="*/ 29925 h 3591"/>
                <a:gd name="T100" fmla="*/ 156950 w 6474"/>
                <a:gd name="T101" fmla="*/ 25650 h 3591"/>
                <a:gd name="T102" fmla="*/ 155100 w 6474"/>
                <a:gd name="T103" fmla="*/ 21375 h 3591"/>
                <a:gd name="T104" fmla="*/ 152675 w 6474"/>
                <a:gd name="T105" fmla="*/ 17700 h 3591"/>
                <a:gd name="T106" fmla="*/ 149625 w 6474"/>
                <a:gd name="T107" fmla="*/ 14650 h 3591"/>
                <a:gd name="T108" fmla="*/ 146550 w 6474"/>
                <a:gd name="T109" fmla="*/ 11600 h 3591"/>
                <a:gd name="T110" fmla="*/ 143500 w 6474"/>
                <a:gd name="T111" fmla="*/ 8550 h 3591"/>
                <a:gd name="T112" fmla="*/ 139850 w 6474"/>
                <a:gd name="T113" fmla="*/ 6725 h 3591"/>
                <a:gd name="T114" fmla="*/ 136175 w 6474"/>
                <a:gd name="T115" fmla="*/ 4275 h 3591"/>
                <a:gd name="T116" fmla="*/ 131900 w 6474"/>
                <a:gd name="T117" fmla="*/ 3050 h 3591"/>
                <a:gd name="T118" fmla="*/ 127625 w 6474"/>
                <a:gd name="T119" fmla="*/ 1825 h 3591"/>
                <a:gd name="T120" fmla="*/ 123350 w 6474"/>
                <a:gd name="T121" fmla="*/ 625 h 3591"/>
                <a:gd name="T122" fmla="*/ 119075 w 6474"/>
                <a:gd name="T123" fmla="*/ 625 h 3591"/>
                <a:gd name="T124" fmla="*/ 114800 w 6474"/>
                <a:gd name="T125" fmla="*/ 0 h 359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" name="Google Shape;153;p5">
              <a:extLst>
                <a:ext uri="{FF2B5EF4-FFF2-40B4-BE49-F238E27FC236}">
                  <a16:creationId xmlns:a16="http://schemas.microsoft.com/office/drawing/2014/main" id="{25DEAB65-AAE2-0A4D-A603-E3821DAE16A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0075" y="5116000"/>
              <a:ext cx="189300" cy="189925"/>
            </a:xfrm>
            <a:custGeom>
              <a:avLst/>
              <a:gdLst>
                <a:gd name="T0" fmla="*/ 84875 w 7572"/>
                <a:gd name="T1" fmla="*/ 625 h 7597"/>
                <a:gd name="T2" fmla="*/ 66550 w 7572"/>
                <a:gd name="T3" fmla="*/ 4300 h 7597"/>
                <a:gd name="T4" fmla="*/ 49450 w 7572"/>
                <a:gd name="T5" fmla="*/ 11625 h 7597"/>
                <a:gd name="T6" fmla="*/ 34800 w 7572"/>
                <a:gd name="T7" fmla="*/ 22000 h 7597"/>
                <a:gd name="T8" fmla="*/ 21975 w 7572"/>
                <a:gd name="T9" fmla="*/ 34825 h 7597"/>
                <a:gd name="T10" fmla="*/ 11600 w 7572"/>
                <a:gd name="T11" fmla="*/ 49475 h 7597"/>
                <a:gd name="T12" fmla="*/ 4275 w 7572"/>
                <a:gd name="T13" fmla="*/ 66575 h 7597"/>
                <a:gd name="T14" fmla="*/ 600 w 7572"/>
                <a:gd name="T15" fmla="*/ 85500 h 7597"/>
                <a:gd name="T16" fmla="*/ 600 w 7572"/>
                <a:gd name="T17" fmla="*/ 104425 h 7597"/>
                <a:gd name="T18" fmla="*/ 4275 w 7572"/>
                <a:gd name="T19" fmla="*/ 123350 h 7597"/>
                <a:gd name="T20" fmla="*/ 11600 w 7572"/>
                <a:gd name="T21" fmla="*/ 139850 h 7597"/>
                <a:gd name="T22" fmla="*/ 21975 w 7572"/>
                <a:gd name="T23" fmla="*/ 155100 h 7597"/>
                <a:gd name="T24" fmla="*/ 34800 w 7572"/>
                <a:gd name="T25" fmla="*/ 167925 h 7597"/>
                <a:gd name="T26" fmla="*/ 49450 w 7572"/>
                <a:gd name="T27" fmla="*/ 178325 h 7597"/>
                <a:gd name="T28" fmla="*/ 66550 w 7572"/>
                <a:gd name="T29" fmla="*/ 185650 h 7597"/>
                <a:gd name="T30" fmla="*/ 84875 w 7572"/>
                <a:gd name="T31" fmla="*/ 189300 h 7597"/>
                <a:gd name="T32" fmla="*/ 104400 w 7572"/>
                <a:gd name="T33" fmla="*/ 189300 h 7597"/>
                <a:gd name="T34" fmla="*/ 122725 w 7572"/>
                <a:gd name="T35" fmla="*/ 185650 h 7597"/>
                <a:gd name="T36" fmla="*/ 139825 w 7572"/>
                <a:gd name="T37" fmla="*/ 178325 h 7597"/>
                <a:gd name="T38" fmla="*/ 155075 w 7572"/>
                <a:gd name="T39" fmla="*/ 167925 h 7597"/>
                <a:gd name="T40" fmla="*/ 167900 w 7572"/>
                <a:gd name="T41" fmla="*/ 155100 h 7597"/>
                <a:gd name="T42" fmla="*/ 178300 w 7572"/>
                <a:gd name="T43" fmla="*/ 139850 h 7597"/>
                <a:gd name="T44" fmla="*/ 185625 w 7572"/>
                <a:gd name="T45" fmla="*/ 123350 h 7597"/>
                <a:gd name="T46" fmla="*/ 189275 w 7572"/>
                <a:gd name="T47" fmla="*/ 104425 h 7597"/>
                <a:gd name="T48" fmla="*/ 189275 w 7572"/>
                <a:gd name="T49" fmla="*/ 85500 h 7597"/>
                <a:gd name="T50" fmla="*/ 185625 w 7572"/>
                <a:gd name="T51" fmla="*/ 66575 h 7597"/>
                <a:gd name="T52" fmla="*/ 178300 w 7572"/>
                <a:gd name="T53" fmla="*/ 49475 h 7597"/>
                <a:gd name="T54" fmla="*/ 167900 w 7572"/>
                <a:gd name="T55" fmla="*/ 34825 h 7597"/>
                <a:gd name="T56" fmla="*/ 155075 w 7572"/>
                <a:gd name="T57" fmla="*/ 22000 h 7597"/>
                <a:gd name="T58" fmla="*/ 139825 w 7572"/>
                <a:gd name="T59" fmla="*/ 11625 h 7597"/>
                <a:gd name="T60" fmla="*/ 122725 w 7572"/>
                <a:gd name="T61" fmla="*/ 4300 h 7597"/>
                <a:gd name="T62" fmla="*/ 104400 w 7572"/>
                <a:gd name="T63" fmla="*/ 625 h 759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26" name="Google Shape;154;p5">
            <a:extLst>
              <a:ext uri="{FF2B5EF4-FFF2-40B4-BE49-F238E27FC236}">
                <a16:creationId xmlns:a16="http://schemas.microsoft.com/office/drawing/2014/main" id="{51744B1D-0863-0A48-8AEE-38F807B0D436}"/>
              </a:ext>
            </a:extLst>
          </p:cNvPr>
          <p:cNvSpPr>
            <a:spLocks/>
          </p:cNvSpPr>
          <p:nvPr/>
        </p:nvSpPr>
        <p:spPr bwMode="auto">
          <a:xfrm>
            <a:off x="8081963" y="3154363"/>
            <a:ext cx="300037" cy="273050"/>
          </a:xfrm>
          <a:custGeom>
            <a:avLst/>
            <a:gdLst>
              <a:gd name="T0" fmla="*/ 126967 w 16218"/>
              <a:gd name="T1" fmla="*/ 1370 h 14752"/>
              <a:gd name="T2" fmla="*/ 105285 w 16218"/>
              <a:gd name="T3" fmla="*/ 5423 h 14752"/>
              <a:gd name="T4" fmla="*/ 84953 w 16218"/>
              <a:gd name="T5" fmla="*/ 12216 h 14752"/>
              <a:gd name="T6" fmla="*/ 65972 w 16218"/>
              <a:gd name="T7" fmla="*/ 21711 h 14752"/>
              <a:gd name="T8" fmla="*/ 49266 w 16218"/>
              <a:gd name="T9" fmla="*/ 33002 h 14752"/>
              <a:gd name="T10" fmla="*/ 34355 w 16218"/>
              <a:gd name="T11" fmla="*/ 46125 h 14752"/>
              <a:gd name="T12" fmla="*/ 21701 w 16218"/>
              <a:gd name="T13" fmla="*/ 61044 h 14752"/>
              <a:gd name="T14" fmla="*/ 11766 w 16218"/>
              <a:gd name="T15" fmla="*/ 77758 h 14752"/>
              <a:gd name="T16" fmla="*/ 4533 w 16218"/>
              <a:gd name="T17" fmla="*/ 95397 h 14752"/>
              <a:gd name="T18" fmla="*/ 907 w 16218"/>
              <a:gd name="T19" fmla="*/ 114369 h 14752"/>
              <a:gd name="T20" fmla="*/ 19 w 16218"/>
              <a:gd name="T21" fmla="*/ 134267 h 14752"/>
              <a:gd name="T22" fmla="*/ 3626 w 16218"/>
              <a:gd name="T23" fmla="*/ 154609 h 14752"/>
              <a:gd name="T24" fmla="*/ 10397 w 16218"/>
              <a:gd name="T25" fmla="*/ 174043 h 14752"/>
              <a:gd name="T26" fmla="*/ 20350 w 16218"/>
              <a:gd name="T27" fmla="*/ 191683 h 14752"/>
              <a:gd name="T28" fmla="*/ 33892 w 16218"/>
              <a:gd name="T29" fmla="*/ 207953 h 14752"/>
              <a:gd name="T30" fmla="*/ 49710 w 16218"/>
              <a:gd name="T31" fmla="*/ 222427 h 14752"/>
              <a:gd name="T32" fmla="*/ 37519 w 16218"/>
              <a:gd name="T33" fmla="*/ 243213 h 14752"/>
              <a:gd name="T34" fmla="*/ 21701 w 16218"/>
              <a:gd name="T35" fmla="*/ 259945 h 14752"/>
              <a:gd name="T36" fmla="*/ 9491 w 16218"/>
              <a:gd name="T37" fmla="*/ 268071 h 14752"/>
              <a:gd name="T38" fmla="*/ 2276 w 16218"/>
              <a:gd name="T39" fmla="*/ 272143 h 14752"/>
              <a:gd name="T40" fmla="*/ 31635 w 16218"/>
              <a:gd name="T41" fmla="*/ 272606 h 14752"/>
              <a:gd name="T42" fmla="*/ 53780 w 16218"/>
              <a:gd name="T43" fmla="*/ 267627 h 14752"/>
              <a:gd name="T44" fmla="*/ 77276 w 16218"/>
              <a:gd name="T45" fmla="*/ 256780 h 14752"/>
              <a:gd name="T46" fmla="*/ 98958 w 16218"/>
              <a:gd name="T47" fmla="*/ 247285 h 14752"/>
              <a:gd name="T48" fmla="*/ 120196 w 16218"/>
              <a:gd name="T49" fmla="*/ 252245 h 14752"/>
              <a:gd name="T50" fmla="*/ 142341 w 16218"/>
              <a:gd name="T51" fmla="*/ 254966 h 14752"/>
              <a:gd name="T52" fmla="*/ 173070 w 16218"/>
              <a:gd name="T53" fmla="*/ 253615 h 14752"/>
              <a:gd name="T54" fmla="*/ 194752 w 16218"/>
              <a:gd name="T55" fmla="*/ 249099 h 14752"/>
              <a:gd name="T56" fmla="*/ 215084 w 16218"/>
              <a:gd name="T57" fmla="*/ 242306 h 14752"/>
              <a:gd name="T58" fmla="*/ 234065 w 16218"/>
              <a:gd name="T59" fmla="*/ 233273 h 14752"/>
              <a:gd name="T60" fmla="*/ 250771 w 16218"/>
              <a:gd name="T61" fmla="*/ 221964 h 14752"/>
              <a:gd name="T62" fmla="*/ 265682 w 16218"/>
              <a:gd name="T63" fmla="*/ 208397 h 14752"/>
              <a:gd name="T64" fmla="*/ 278336 w 16218"/>
              <a:gd name="T65" fmla="*/ 193478 h 14752"/>
              <a:gd name="T66" fmla="*/ 288271 w 16218"/>
              <a:gd name="T67" fmla="*/ 177209 h 14752"/>
              <a:gd name="T68" fmla="*/ 295504 w 16218"/>
              <a:gd name="T69" fmla="*/ 159125 h 14752"/>
              <a:gd name="T70" fmla="*/ 299130 w 16218"/>
              <a:gd name="T71" fmla="*/ 140597 h 14752"/>
              <a:gd name="T72" fmla="*/ 300018 w 16218"/>
              <a:gd name="T73" fmla="*/ 120700 h 14752"/>
              <a:gd name="T74" fmla="*/ 296873 w 16218"/>
              <a:gd name="T75" fmla="*/ 101727 h 14752"/>
              <a:gd name="T76" fmla="*/ 290990 w 16218"/>
              <a:gd name="T77" fmla="*/ 83644 h 14752"/>
              <a:gd name="T78" fmla="*/ 281962 w 16218"/>
              <a:gd name="T79" fmla="*/ 66467 h 14752"/>
              <a:gd name="T80" fmla="*/ 270215 w 16218"/>
              <a:gd name="T81" fmla="*/ 51086 h 14752"/>
              <a:gd name="T82" fmla="*/ 256191 w 16218"/>
              <a:gd name="T83" fmla="*/ 37074 h 14752"/>
              <a:gd name="T84" fmla="*/ 239930 w 16218"/>
              <a:gd name="T85" fmla="*/ 25321 h 14752"/>
              <a:gd name="T86" fmla="*/ 221411 w 16218"/>
              <a:gd name="T87" fmla="*/ 15381 h 14752"/>
              <a:gd name="T88" fmla="*/ 201523 w 16218"/>
              <a:gd name="T89" fmla="*/ 7700 h 14752"/>
              <a:gd name="T90" fmla="*/ 180285 w 16218"/>
              <a:gd name="T91" fmla="*/ 2277 h 14752"/>
              <a:gd name="T92" fmla="*/ 157696 w 16218"/>
              <a:gd name="T93" fmla="*/ 0 h 1475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6218" h="14752" extrusionOk="0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lnTo>
                  <a:pt x="7694" y="0"/>
                </a:lnTo>
                <a:close/>
              </a:path>
            </a:pathLst>
          </a:custGeom>
          <a:solidFill>
            <a:srgbClr val="329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27" name="Google Shape;155;p5">
            <a:extLst>
              <a:ext uri="{FF2B5EF4-FFF2-40B4-BE49-F238E27FC236}">
                <a16:creationId xmlns:a16="http://schemas.microsoft.com/office/drawing/2014/main" id="{3C630643-4A3F-FE47-B1C5-31CDBA305796}"/>
              </a:ext>
            </a:extLst>
          </p:cNvPr>
          <p:cNvGrpSpPr>
            <a:grpSpLocks/>
          </p:cNvGrpSpPr>
          <p:nvPr/>
        </p:nvGrpSpPr>
        <p:grpSpPr bwMode="auto">
          <a:xfrm>
            <a:off x="904875" y="515938"/>
            <a:ext cx="382588" cy="606425"/>
            <a:chOff x="6718575" y="2318625"/>
            <a:chExt cx="256950" cy="407375"/>
          </a:xfrm>
        </p:grpSpPr>
        <p:sp>
          <p:nvSpPr>
            <p:cNvPr id="28" name="Google Shape;156;p5">
              <a:extLst>
                <a:ext uri="{FF2B5EF4-FFF2-40B4-BE49-F238E27FC236}">
                  <a16:creationId xmlns:a16="http://schemas.microsoft.com/office/drawing/2014/main" id="{19E06585-DFBA-B949-B603-BD18E5F7BDF9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73600"/>
              <a:ext cx="102300" cy="22550"/>
            </a:xfrm>
            <a:custGeom>
              <a:avLst/>
              <a:gdLst>
                <a:gd name="T0" fmla="*/ 102300 w 4092"/>
                <a:gd name="T1" fmla="*/ 22550 h 902"/>
                <a:gd name="T2" fmla="*/ 102300 w 4092"/>
                <a:gd name="T3" fmla="*/ 25 h 902"/>
                <a:gd name="T4" fmla="*/ 0 w 4092"/>
                <a:gd name="T5" fmla="*/ 25 h 902"/>
                <a:gd name="T6" fmla="*/ 0 w 4092"/>
                <a:gd name="T7" fmla="*/ 22550 h 902"/>
                <a:gd name="T8" fmla="*/ 102300 w 4092"/>
                <a:gd name="T9" fmla="*/ 22550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" name="Google Shape;157;p5">
              <a:extLst>
                <a:ext uri="{FF2B5EF4-FFF2-40B4-BE49-F238E27FC236}">
                  <a16:creationId xmlns:a16="http://schemas.microsoft.com/office/drawing/2014/main" id="{214BCC4C-B95C-7B4A-AE4D-CE76ED657C1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50475"/>
              <a:ext cx="102300" cy="22550"/>
            </a:xfrm>
            <a:custGeom>
              <a:avLst/>
              <a:gdLst>
                <a:gd name="T0" fmla="*/ 102300 w 4092"/>
                <a:gd name="T1" fmla="*/ 22525 h 902"/>
                <a:gd name="T2" fmla="*/ 102300 w 4092"/>
                <a:gd name="T3" fmla="*/ 0 h 902"/>
                <a:gd name="T4" fmla="*/ 0 w 4092"/>
                <a:gd name="T5" fmla="*/ 0 h 902"/>
                <a:gd name="T6" fmla="*/ 0 w 4092"/>
                <a:gd name="T7" fmla="*/ 22525 h 902"/>
                <a:gd name="T8" fmla="*/ 102300 w 4092"/>
                <a:gd name="T9" fmla="*/ 22525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" name="Google Shape;158;p5">
              <a:extLst>
                <a:ext uri="{FF2B5EF4-FFF2-40B4-BE49-F238E27FC236}">
                  <a16:creationId xmlns:a16="http://schemas.microsoft.com/office/drawing/2014/main" id="{5A8745BF-D8B1-FC4B-9023-3AFEF6ECB66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96125"/>
              <a:ext cx="102300" cy="29875"/>
            </a:xfrm>
            <a:custGeom>
              <a:avLst/>
              <a:gdLst>
                <a:gd name="T0" fmla="*/ 0 w 4092"/>
                <a:gd name="T1" fmla="*/ 25 h 1195"/>
                <a:gd name="T2" fmla="*/ 0 w 4092"/>
                <a:gd name="T3" fmla="*/ 4275 h 1195"/>
                <a:gd name="T4" fmla="*/ 0 w 4092"/>
                <a:gd name="T5" fmla="*/ 4275 h 1195"/>
                <a:gd name="T6" fmla="*/ 600 w 4092"/>
                <a:gd name="T7" fmla="*/ 7950 h 1195"/>
                <a:gd name="T8" fmla="*/ 2450 w 4092"/>
                <a:gd name="T9" fmla="*/ 11600 h 1195"/>
                <a:gd name="T10" fmla="*/ 4875 w 4092"/>
                <a:gd name="T11" fmla="*/ 14625 h 1195"/>
                <a:gd name="T12" fmla="*/ 8525 w 4092"/>
                <a:gd name="T13" fmla="*/ 16475 h 1195"/>
                <a:gd name="T14" fmla="*/ 46875 w 4092"/>
                <a:gd name="T15" fmla="*/ 29250 h 1195"/>
                <a:gd name="T16" fmla="*/ 46875 w 4092"/>
                <a:gd name="T17" fmla="*/ 29250 h 1195"/>
                <a:gd name="T18" fmla="*/ 51150 w 4092"/>
                <a:gd name="T19" fmla="*/ 29850 h 1195"/>
                <a:gd name="T20" fmla="*/ 51150 w 4092"/>
                <a:gd name="T21" fmla="*/ 29850 h 1195"/>
                <a:gd name="T22" fmla="*/ 55400 w 4092"/>
                <a:gd name="T23" fmla="*/ 29250 h 1195"/>
                <a:gd name="T24" fmla="*/ 93775 w 4092"/>
                <a:gd name="T25" fmla="*/ 16475 h 1195"/>
                <a:gd name="T26" fmla="*/ 93775 w 4092"/>
                <a:gd name="T27" fmla="*/ 16475 h 1195"/>
                <a:gd name="T28" fmla="*/ 97425 w 4092"/>
                <a:gd name="T29" fmla="*/ 14625 h 1195"/>
                <a:gd name="T30" fmla="*/ 99850 w 4092"/>
                <a:gd name="T31" fmla="*/ 11600 h 1195"/>
                <a:gd name="T32" fmla="*/ 101675 w 4092"/>
                <a:gd name="T33" fmla="*/ 7950 h 1195"/>
                <a:gd name="T34" fmla="*/ 102300 w 4092"/>
                <a:gd name="T35" fmla="*/ 4275 h 1195"/>
                <a:gd name="T36" fmla="*/ 102300 w 4092"/>
                <a:gd name="T37" fmla="*/ 25 h 1195"/>
                <a:gd name="T38" fmla="*/ 0 w 4092"/>
                <a:gd name="T39" fmla="*/ 25 h 119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" name="Google Shape;159;p5">
              <a:extLst>
                <a:ext uri="{FF2B5EF4-FFF2-40B4-BE49-F238E27FC236}">
                  <a16:creationId xmlns:a16="http://schemas.microsoft.com/office/drawing/2014/main" id="{1B81B533-275D-B847-B7A4-88758B3144DB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4925" y="2459275"/>
              <a:ext cx="35350" cy="166875"/>
            </a:xfrm>
            <a:custGeom>
              <a:avLst/>
              <a:gdLst>
                <a:gd name="T0" fmla="*/ 35325 w 1414"/>
                <a:gd name="T1" fmla="*/ 166850 h 6675"/>
                <a:gd name="T2" fmla="*/ 35325 w 1414"/>
                <a:gd name="T3" fmla="*/ 166850 h 6675"/>
                <a:gd name="T4" fmla="*/ 14625 w 1414"/>
                <a:gd name="T5" fmla="*/ 71250 h 6675"/>
                <a:gd name="T6" fmla="*/ 25 w 1414"/>
                <a:gd name="T7" fmla="*/ 25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" name="Google Shape;160;p5">
              <a:extLst>
                <a:ext uri="{FF2B5EF4-FFF2-40B4-BE49-F238E27FC236}">
                  <a16:creationId xmlns:a16="http://schemas.microsoft.com/office/drawing/2014/main" id="{2B9D134F-CBD0-324B-B9A8-44770E214851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8575" y="2318625"/>
              <a:ext cx="256950" cy="307525"/>
            </a:xfrm>
            <a:custGeom>
              <a:avLst/>
              <a:gdLst>
                <a:gd name="T0" fmla="*/ 179625 w 10278"/>
                <a:gd name="T1" fmla="*/ 307500 h 12301"/>
                <a:gd name="T2" fmla="*/ 186925 w 10278"/>
                <a:gd name="T3" fmla="*/ 281325 h 12301"/>
                <a:gd name="T4" fmla="*/ 197275 w 10278"/>
                <a:gd name="T5" fmla="*/ 258175 h 12301"/>
                <a:gd name="T6" fmla="*/ 209450 w 10278"/>
                <a:gd name="T7" fmla="*/ 237475 h 12301"/>
                <a:gd name="T8" fmla="*/ 229550 w 10278"/>
                <a:gd name="T9" fmla="*/ 208250 h 12301"/>
                <a:gd name="T10" fmla="*/ 241125 w 10278"/>
                <a:gd name="T11" fmla="*/ 188775 h 12301"/>
                <a:gd name="T12" fmla="*/ 250850 w 10278"/>
                <a:gd name="T13" fmla="*/ 166850 h 12301"/>
                <a:gd name="T14" fmla="*/ 255725 w 10278"/>
                <a:gd name="T15" fmla="*/ 141900 h 12301"/>
                <a:gd name="T16" fmla="*/ 256950 w 10278"/>
                <a:gd name="T17" fmla="*/ 128500 h 12301"/>
                <a:gd name="T18" fmla="*/ 255725 w 10278"/>
                <a:gd name="T19" fmla="*/ 115100 h 12301"/>
                <a:gd name="T20" fmla="*/ 250850 w 10278"/>
                <a:gd name="T21" fmla="*/ 90125 h 12301"/>
                <a:gd name="T22" fmla="*/ 241125 w 10278"/>
                <a:gd name="T23" fmla="*/ 67000 h 12301"/>
                <a:gd name="T24" fmla="*/ 227100 w 10278"/>
                <a:gd name="T25" fmla="*/ 46900 h 12301"/>
                <a:gd name="T26" fmla="*/ 210050 w 10278"/>
                <a:gd name="T27" fmla="*/ 29250 h 12301"/>
                <a:gd name="T28" fmla="*/ 189350 w 10278"/>
                <a:gd name="T29" fmla="*/ 15850 h 12301"/>
                <a:gd name="T30" fmla="*/ 166825 w 10278"/>
                <a:gd name="T31" fmla="*/ 6100 h 12301"/>
                <a:gd name="T32" fmla="*/ 141875 w 10278"/>
                <a:gd name="T33" fmla="*/ 625 h 12301"/>
                <a:gd name="T34" fmla="*/ 128475 w 10278"/>
                <a:gd name="T35" fmla="*/ 25 h 12301"/>
                <a:gd name="T36" fmla="*/ 102900 w 10278"/>
                <a:gd name="T37" fmla="*/ 2450 h 12301"/>
                <a:gd name="T38" fmla="*/ 78550 w 10278"/>
                <a:gd name="T39" fmla="*/ 10375 h 12301"/>
                <a:gd name="T40" fmla="*/ 56625 w 10278"/>
                <a:gd name="T41" fmla="*/ 21950 h 12301"/>
                <a:gd name="T42" fmla="*/ 37750 w 10278"/>
                <a:gd name="T43" fmla="*/ 37775 h 12301"/>
                <a:gd name="T44" fmla="*/ 21925 w 10278"/>
                <a:gd name="T45" fmla="*/ 56650 h 12301"/>
                <a:gd name="T46" fmla="*/ 10350 w 10278"/>
                <a:gd name="T47" fmla="*/ 78575 h 12301"/>
                <a:gd name="T48" fmla="*/ 3050 w 10278"/>
                <a:gd name="T49" fmla="*/ 102325 h 12301"/>
                <a:gd name="T50" fmla="*/ 0 w 10278"/>
                <a:gd name="T51" fmla="*/ 128500 h 12301"/>
                <a:gd name="T52" fmla="*/ 600 w 10278"/>
                <a:gd name="T53" fmla="*/ 135200 h 12301"/>
                <a:gd name="T54" fmla="*/ 3050 w 10278"/>
                <a:gd name="T55" fmla="*/ 154675 h 12301"/>
                <a:gd name="T56" fmla="*/ 10350 w 10278"/>
                <a:gd name="T57" fmla="*/ 177825 h 12301"/>
                <a:gd name="T58" fmla="*/ 21300 w 10278"/>
                <a:gd name="T59" fmla="*/ 198525 h 12301"/>
                <a:gd name="T60" fmla="*/ 34100 w 10278"/>
                <a:gd name="T61" fmla="*/ 218000 h 12301"/>
                <a:gd name="T62" fmla="*/ 53575 w 10278"/>
                <a:gd name="T63" fmla="*/ 247825 h 12301"/>
                <a:gd name="T64" fmla="*/ 65150 w 10278"/>
                <a:gd name="T65" fmla="*/ 269150 h 12301"/>
                <a:gd name="T66" fmla="*/ 74275 w 10278"/>
                <a:gd name="T67" fmla="*/ 294100 h 1230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" name="Google Shape;161;p5">
              <a:extLst>
                <a:ext uri="{FF2B5EF4-FFF2-40B4-BE49-F238E27FC236}">
                  <a16:creationId xmlns:a16="http://schemas.microsoft.com/office/drawing/2014/main" id="{C5CF4CCA-148A-E74B-A430-150C5992CFE9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3825" y="2459275"/>
              <a:ext cx="35350" cy="166875"/>
            </a:xfrm>
            <a:custGeom>
              <a:avLst/>
              <a:gdLst>
                <a:gd name="T0" fmla="*/ 35325 w 1414"/>
                <a:gd name="T1" fmla="*/ 25 h 6675"/>
                <a:gd name="T2" fmla="*/ 35325 w 1414"/>
                <a:gd name="T3" fmla="*/ 25 h 6675"/>
                <a:gd name="T4" fmla="*/ 20725 w 1414"/>
                <a:gd name="T5" fmla="*/ 71250 h 6675"/>
                <a:gd name="T6" fmla="*/ 25 w 1414"/>
                <a:gd name="T7" fmla="*/ 166850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" name="Google Shape;162;p5">
              <a:extLst>
                <a:ext uri="{FF2B5EF4-FFF2-40B4-BE49-F238E27FC236}">
                  <a16:creationId xmlns:a16="http://schemas.microsoft.com/office/drawing/2014/main" id="{CA91C147-65F5-7F4F-89BB-421D458D21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1975" y="2453200"/>
              <a:ext cx="90150" cy="19500"/>
            </a:xfrm>
            <a:custGeom>
              <a:avLst/>
              <a:gdLst>
                <a:gd name="T0" fmla="*/ 25 w 3606"/>
                <a:gd name="T1" fmla="*/ 1825 h 780"/>
                <a:gd name="T2" fmla="*/ 20725 w 3606"/>
                <a:gd name="T3" fmla="*/ 19500 h 780"/>
                <a:gd name="T4" fmla="*/ 41425 w 3606"/>
                <a:gd name="T5" fmla="*/ 1825 h 780"/>
                <a:gd name="T6" fmla="*/ 41425 w 3606"/>
                <a:gd name="T7" fmla="*/ 1825 h 780"/>
                <a:gd name="T8" fmla="*/ 43250 w 3606"/>
                <a:gd name="T9" fmla="*/ 625 h 780"/>
                <a:gd name="T10" fmla="*/ 45075 w 3606"/>
                <a:gd name="T11" fmla="*/ 0 h 780"/>
                <a:gd name="T12" fmla="*/ 46900 w 3606"/>
                <a:gd name="T13" fmla="*/ 625 h 780"/>
                <a:gd name="T14" fmla="*/ 48725 w 3606"/>
                <a:gd name="T15" fmla="*/ 1825 h 780"/>
                <a:gd name="T16" fmla="*/ 69425 w 3606"/>
                <a:gd name="T17" fmla="*/ 19500 h 780"/>
                <a:gd name="T18" fmla="*/ 90125 w 3606"/>
                <a:gd name="T19" fmla="*/ 1825 h 78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" name="Google Shape;163;p5">
              <a:extLst>
                <a:ext uri="{FF2B5EF4-FFF2-40B4-BE49-F238E27FC236}">
                  <a16:creationId xmlns:a16="http://schemas.microsoft.com/office/drawing/2014/main" id="{E422F8CB-176F-F64E-8EF3-25A00AD5949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28550"/>
              <a:ext cx="102300" cy="25"/>
            </a:xfrm>
            <a:custGeom>
              <a:avLst/>
              <a:gdLst>
                <a:gd name="T0" fmla="*/ 0 w 4092"/>
                <a:gd name="T1" fmla="*/ 25 h 1"/>
                <a:gd name="T2" fmla="*/ 102300 w 4092"/>
                <a:gd name="T3" fmla="*/ 25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36" name="Google Shape;164;p5">
            <a:extLst>
              <a:ext uri="{FF2B5EF4-FFF2-40B4-BE49-F238E27FC236}">
                <a16:creationId xmlns:a16="http://schemas.microsoft.com/office/drawing/2014/main" id="{4A401D47-2187-2D40-81B3-C221A3E3DB7A}"/>
              </a:ext>
            </a:extLst>
          </p:cNvPr>
          <p:cNvGrpSpPr>
            <a:grpSpLocks/>
          </p:cNvGrpSpPr>
          <p:nvPr/>
        </p:nvGrpSpPr>
        <p:grpSpPr bwMode="auto">
          <a:xfrm>
            <a:off x="336550" y="1839913"/>
            <a:ext cx="341313" cy="350837"/>
            <a:chOff x="3951850" y="2985350"/>
            <a:chExt cx="407950" cy="416500"/>
          </a:xfrm>
        </p:grpSpPr>
        <p:sp>
          <p:nvSpPr>
            <p:cNvPr id="37" name="Google Shape;165;p5">
              <a:extLst>
                <a:ext uri="{FF2B5EF4-FFF2-40B4-BE49-F238E27FC236}">
                  <a16:creationId xmlns:a16="http://schemas.microsoft.com/office/drawing/2014/main" id="{E5DA9913-58D5-2E44-8961-244E47FD4E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1850" y="2985350"/>
              <a:ext cx="314800" cy="314825"/>
            </a:xfrm>
            <a:custGeom>
              <a:avLst/>
              <a:gdLst>
                <a:gd name="T0" fmla="*/ 157100 w 12592"/>
                <a:gd name="T1" fmla="*/ 25 h 12593"/>
                <a:gd name="T2" fmla="*/ 141275 w 12592"/>
                <a:gd name="T3" fmla="*/ 1225 h 12593"/>
                <a:gd name="T4" fmla="*/ 125425 w 12592"/>
                <a:gd name="T5" fmla="*/ 3675 h 12593"/>
                <a:gd name="T6" fmla="*/ 110825 w 12592"/>
                <a:gd name="T7" fmla="*/ 7325 h 12593"/>
                <a:gd name="T8" fmla="*/ 96200 w 12592"/>
                <a:gd name="T9" fmla="*/ 12800 h 12593"/>
                <a:gd name="T10" fmla="*/ 82200 w 12592"/>
                <a:gd name="T11" fmla="*/ 19500 h 12593"/>
                <a:gd name="T12" fmla="*/ 69425 w 12592"/>
                <a:gd name="T13" fmla="*/ 26800 h 12593"/>
                <a:gd name="T14" fmla="*/ 46275 w 12592"/>
                <a:gd name="T15" fmla="*/ 46300 h 12593"/>
                <a:gd name="T16" fmla="*/ 26800 w 12592"/>
                <a:gd name="T17" fmla="*/ 69425 h 12593"/>
                <a:gd name="T18" fmla="*/ 18875 w 12592"/>
                <a:gd name="T19" fmla="*/ 82825 h 12593"/>
                <a:gd name="T20" fmla="*/ 12175 w 12592"/>
                <a:gd name="T21" fmla="*/ 96225 h 12593"/>
                <a:gd name="T22" fmla="*/ 7300 w 12592"/>
                <a:gd name="T23" fmla="*/ 110825 h 12593"/>
                <a:gd name="T24" fmla="*/ 3050 w 12592"/>
                <a:gd name="T25" fmla="*/ 126050 h 12593"/>
                <a:gd name="T26" fmla="*/ 625 w 12592"/>
                <a:gd name="T27" fmla="*/ 141275 h 12593"/>
                <a:gd name="T28" fmla="*/ 0 w 12592"/>
                <a:gd name="T29" fmla="*/ 157700 h 12593"/>
                <a:gd name="T30" fmla="*/ 0 w 12592"/>
                <a:gd name="T31" fmla="*/ 165625 h 12593"/>
                <a:gd name="T32" fmla="*/ 1825 w 12592"/>
                <a:gd name="T33" fmla="*/ 181450 h 12593"/>
                <a:gd name="T34" fmla="*/ 4875 w 12592"/>
                <a:gd name="T35" fmla="*/ 196675 h 12593"/>
                <a:gd name="T36" fmla="*/ 9750 w 12592"/>
                <a:gd name="T37" fmla="*/ 211900 h 12593"/>
                <a:gd name="T38" fmla="*/ 15225 w 12592"/>
                <a:gd name="T39" fmla="*/ 225900 h 12593"/>
                <a:gd name="T40" fmla="*/ 22525 w 12592"/>
                <a:gd name="T41" fmla="*/ 239300 h 12593"/>
                <a:gd name="T42" fmla="*/ 35925 w 12592"/>
                <a:gd name="T43" fmla="*/ 257575 h 12593"/>
                <a:gd name="T44" fmla="*/ 57250 w 12592"/>
                <a:gd name="T45" fmla="*/ 278875 h 12593"/>
                <a:gd name="T46" fmla="*/ 75500 w 12592"/>
                <a:gd name="T47" fmla="*/ 292275 h 12593"/>
                <a:gd name="T48" fmla="*/ 88900 w 12592"/>
                <a:gd name="T49" fmla="*/ 299575 h 12593"/>
                <a:gd name="T50" fmla="*/ 103525 w 12592"/>
                <a:gd name="T51" fmla="*/ 305050 h 12593"/>
                <a:gd name="T52" fmla="*/ 118125 w 12592"/>
                <a:gd name="T53" fmla="*/ 309925 h 12593"/>
                <a:gd name="T54" fmla="*/ 133350 w 12592"/>
                <a:gd name="T55" fmla="*/ 312975 h 12593"/>
                <a:gd name="T56" fmla="*/ 149175 w 12592"/>
                <a:gd name="T57" fmla="*/ 314800 h 12593"/>
                <a:gd name="T58" fmla="*/ 157100 w 12592"/>
                <a:gd name="T59" fmla="*/ 314800 h 12593"/>
                <a:gd name="T60" fmla="*/ 173525 w 12592"/>
                <a:gd name="T61" fmla="*/ 314200 h 12593"/>
                <a:gd name="T62" fmla="*/ 188750 w 12592"/>
                <a:gd name="T63" fmla="*/ 311750 h 12593"/>
                <a:gd name="T64" fmla="*/ 203975 w 12592"/>
                <a:gd name="T65" fmla="*/ 307500 h 12593"/>
                <a:gd name="T66" fmla="*/ 218600 w 12592"/>
                <a:gd name="T67" fmla="*/ 302625 h 12593"/>
                <a:gd name="T68" fmla="*/ 231975 w 12592"/>
                <a:gd name="T69" fmla="*/ 295925 h 12593"/>
                <a:gd name="T70" fmla="*/ 245375 w 12592"/>
                <a:gd name="T71" fmla="*/ 288000 h 12593"/>
                <a:gd name="T72" fmla="*/ 268525 w 12592"/>
                <a:gd name="T73" fmla="*/ 268525 h 12593"/>
                <a:gd name="T74" fmla="*/ 288000 w 12592"/>
                <a:gd name="T75" fmla="*/ 245400 h 12593"/>
                <a:gd name="T76" fmla="*/ 295300 w 12592"/>
                <a:gd name="T77" fmla="*/ 232600 h 12593"/>
                <a:gd name="T78" fmla="*/ 302000 w 12592"/>
                <a:gd name="T79" fmla="*/ 218600 h 12593"/>
                <a:gd name="T80" fmla="*/ 307475 w 12592"/>
                <a:gd name="T81" fmla="*/ 204600 h 12593"/>
                <a:gd name="T82" fmla="*/ 311150 w 12592"/>
                <a:gd name="T83" fmla="*/ 189375 h 12593"/>
                <a:gd name="T84" fmla="*/ 313575 w 12592"/>
                <a:gd name="T85" fmla="*/ 173550 h 12593"/>
                <a:gd name="T86" fmla="*/ 314800 w 12592"/>
                <a:gd name="T87" fmla="*/ 157700 h 12593"/>
                <a:gd name="T88" fmla="*/ 314175 w 12592"/>
                <a:gd name="T89" fmla="*/ 149200 h 12593"/>
                <a:gd name="T90" fmla="*/ 312975 w 12592"/>
                <a:gd name="T91" fmla="*/ 133350 h 12593"/>
                <a:gd name="T92" fmla="*/ 309925 w 12592"/>
                <a:gd name="T93" fmla="*/ 118125 h 12593"/>
                <a:gd name="T94" fmla="*/ 305050 w 12592"/>
                <a:gd name="T95" fmla="*/ 103525 h 12593"/>
                <a:gd name="T96" fmla="*/ 298950 w 12592"/>
                <a:gd name="T97" fmla="*/ 89525 h 12593"/>
                <a:gd name="T98" fmla="*/ 291650 w 12592"/>
                <a:gd name="T99" fmla="*/ 76125 h 12593"/>
                <a:gd name="T100" fmla="*/ 278875 w 12592"/>
                <a:gd name="T101" fmla="*/ 57250 h 12593"/>
                <a:gd name="T102" fmla="*/ 257550 w 12592"/>
                <a:gd name="T103" fmla="*/ 35925 h 12593"/>
                <a:gd name="T104" fmla="*/ 238675 w 12592"/>
                <a:gd name="T105" fmla="*/ 23150 h 12593"/>
                <a:gd name="T106" fmla="*/ 225300 w 12592"/>
                <a:gd name="T107" fmla="*/ 15850 h 12593"/>
                <a:gd name="T108" fmla="*/ 211275 w 12592"/>
                <a:gd name="T109" fmla="*/ 9750 h 12593"/>
                <a:gd name="T110" fmla="*/ 196675 w 12592"/>
                <a:gd name="T111" fmla="*/ 5500 h 12593"/>
                <a:gd name="T112" fmla="*/ 181450 w 12592"/>
                <a:gd name="T113" fmla="*/ 1850 h 12593"/>
                <a:gd name="T114" fmla="*/ 165625 w 12592"/>
                <a:gd name="T115" fmla="*/ 625 h 12593"/>
                <a:gd name="T116" fmla="*/ 157100 w 12592"/>
                <a:gd name="T117" fmla="*/ 25 h 1259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" name="Google Shape;166;p5">
              <a:extLst>
                <a:ext uri="{FF2B5EF4-FFF2-40B4-BE49-F238E27FC236}">
                  <a16:creationId xmlns:a16="http://schemas.microsoft.com/office/drawing/2014/main" id="{AB7B6A8D-A48D-0345-9EE0-F5C8D1E3F1C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8375" y="3021875"/>
              <a:ext cx="241750" cy="241750"/>
            </a:xfrm>
            <a:custGeom>
              <a:avLst/>
              <a:gdLst>
                <a:gd name="T0" fmla="*/ 120575 w 9670"/>
                <a:gd name="T1" fmla="*/ 25 h 9670"/>
                <a:gd name="T2" fmla="*/ 96225 w 9670"/>
                <a:gd name="T3" fmla="*/ 2450 h 9670"/>
                <a:gd name="T4" fmla="*/ 73675 w 9670"/>
                <a:gd name="T5" fmla="*/ 9775 h 9670"/>
                <a:gd name="T6" fmla="*/ 53600 w 9670"/>
                <a:gd name="T7" fmla="*/ 20725 h 9670"/>
                <a:gd name="T8" fmla="*/ 35325 w 9670"/>
                <a:gd name="T9" fmla="*/ 35950 h 9670"/>
                <a:gd name="T10" fmla="*/ 20725 w 9670"/>
                <a:gd name="T11" fmla="*/ 53600 h 9670"/>
                <a:gd name="T12" fmla="*/ 9750 w 9670"/>
                <a:gd name="T13" fmla="*/ 74300 h 9670"/>
                <a:gd name="T14" fmla="*/ 2450 w 9670"/>
                <a:gd name="T15" fmla="*/ 96825 h 9670"/>
                <a:gd name="T16" fmla="*/ 25 w 9670"/>
                <a:gd name="T17" fmla="*/ 121175 h 9670"/>
                <a:gd name="T18" fmla="*/ 625 w 9670"/>
                <a:gd name="T19" fmla="*/ 133375 h 9670"/>
                <a:gd name="T20" fmla="*/ 5500 w 9670"/>
                <a:gd name="T21" fmla="*/ 157100 h 9670"/>
                <a:gd name="T22" fmla="*/ 14625 w 9670"/>
                <a:gd name="T23" fmla="*/ 178425 h 9670"/>
                <a:gd name="T24" fmla="*/ 27400 w 9670"/>
                <a:gd name="T25" fmla="*/ 197900 h 9670"/>
                <a:gd name="T26" fmla="*/ 43850 w 9670"/>
                <a:gd name="T27" fmla="*/ 214350 h 9670"/>
                <a:gd name="T28" fmla="*/ 63325 w 9670"/>
                <a:gd name="T29" fmla="*/ 227125 h 9670"/>
                <a:gd name="T30" fmla="*/ 84650 w 9670"/>
                <a:gd name="T31" fmla="*/ 236275 h 9670"/>
                <a:gd name="T32" fmla="*/ 108400 w 9670"/>
                <a:gd name="T33" fmla="*/ 241125 h 9670"/>
                <a:gd name="T34" fmla="*/ 120575 w 9670"/>
                <a:gd name="T35" fmla="*/ 241750 h 9670"/>
                <a:gd name="T36" fmla="*/ 144925 w 9670"/>
                <a:gd name="T37" fmla="*/ 239300 h 9670"/>
                <a:gd name="T38" fmla="*/ 167450 w 9670"/>
                <a:gd name="T39" fmla="*/ 232000 h 9670"/>
                <a:gd name="T40" fmla="*/ 188150 w 9670"/>
                <a:gd name="T41" fmla="*/ 221050 h 9670"/>
                <a:gd name="T42" fmla="*/ 205800 w 9670"/>
                <a:gd name="T43" fmla="*/ 206425 h 9670"/>
                <a:gd name="T44" fmla="*/ 221025 w 9670"/>
                <a:gd name="T45" fmla="*/ 188175 h 9670"/>
                <a:gd name="T46" fmla="*/ 232000 w 9670"/>
                <a:gd name="T47" fmla="*/ 168075 h 9670"/>
                <a:gd name="T48" fmla="*/ 239300 w 9670"/>
                <a:gd name="T49" fmla="*/ 145550 h 9670"/>
                <a:gd name="T50" fmla="*/ 241725 w 9670"/>
                <a:gd name="T51" fmla="*/ 121175 h 9670"/>
                <a:gd name="T52" fmla="*/ 241125 w 9670"/>
                <a:gd name="T53" fmla="*/ 108400 h 9670"/>
                <a:gd name="T54" fmla="*/ 236250 w 9670"/>
                <a:gd name="T55" fmla="*/ 85275 h 9670"/>
                <a:gd name="T56" fmla="*/ 227125 w 9670"/>
                <a:gd name="T57" fmla="*/ 63350 h 9670"/>
                <a:gd name="T58" fmla="*/ 213725 w 9670"/>
                <a:gd name="T59" fmla="*/ 44475 h 9670"/>
                <a:gd name="T60" fmla="*/ 197300 w 9670"/>
                <a:gd name="T61" fmla="*/ 28025 h 9670"/>
                <a:gd name="T62" fmla="*/ 178400 w 9670"/>
                <a:gd name="T63" fmla="*/ 14625 h 9670"/>
                <a:gd name="T64" fmla="*/ 156500 w 9670"/>
                <a:gd name="T65" fmla="*/ 5500 h 9670"/>
                <a:gd name="T66" fmla="*/ 133350 w 9670"/>
                <a:gd name="T67" fmla="*/ 625 h 9670"/>
                <a:gd name="T68" fmla="*/ 120575 w 9670"/>
                <a:gd name="T69" fmla="*/ 25 h 967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" name="Google Shape;167;p5">
              <a:extLst>
                <a:ext uri="{FF2B5EF4-FFF2-40B4-BE49-F238E27FC236}">
                  <a16:creationId xmlns:a16="http://schemas.microsoft.com/office/drawing/2014/main" id="{12AE713A-B8C1-B540-A673-F749C253993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4300" y="3058425"/>
              <a:ext cx="84650" cy="84650"/>
            </a:xfrm>
            <a:custGeom>
              <a:avLst/>
              <a:gdLst>
                <a:gd name="T0" fmla="*/ 0 w 3386"/>
                <a:gd name="T1" fmla="*/ 84625 h 3386"/>
                <a:gd name="T2" fmla="*/ 0 w 3386"/>
                <a:gd name="T3" fmla="*/ 84625 h 3386"/>
                <a:gd name="T4" fmla="*/ 625 w 3386"/>
                <a:gd name="T5" fmla="*/ 75500 h 3386"/>
                <a:gd name="T6" fmla="*/ 1850 w 3386"/>
                <a:gd name="T7" fmla="*/ 67600 h 3386"/>
                <a:gd name="T8" fmla="*/ 3675 w 3386"/>
                <a:gd name="T9" fmla="*/ 59075 h 3386"/>
                <a:gd name="T10" fmla="*/ 6700 w 3386"/>
                <a:gd name="T11" fmla="*/ 51750 h 3386"/>
                <a:gd name="T12" fmla="*/ 10350 w 3386"/>
                <a:gd name="T13" fmla="*/ 43850 h 3386"/>
                <a:gd name="T14" fmla="*/ 14625 w 3386"/>
                <a:gd name="T15" fmla="*/ 37150 h 3386"/>
                <a:gd name="T16" fmla="*/ 19500 w 3386"/>
                <a:gd name="T17" fmla="*/ 30450 h 3386"/>
                <a:gd name="T18" fmla="*/ 24975 w 3386"/>
                <a:gd name="T19" fmla="*/ 24350 h 3386"/>
                <a:gd name="T20" fmla="*/ 31075 w 3386"/>
                <a:gd name="T21" fmla="*/ 18875 h 3386"/>
                <a:gd name="T22" fmla="*/ 37750 w 3386"/>
                <a:gd name="T23" fmla="*/ 14000 h 3386"/>
                <a:gd name="T24" fmla="*/ 44450 w 3386"/>
                <a:gd name="T25" fmla="*/ 9750 h 3386"/>
                <a:gd name="T26" fmla="*/ 51775 w 3386"/>
                <a:gd name="T27" fmla="*/ 6100 h 3386"/>
                <a:gd name="T28" fmla="*/ 59675 w 3386"/>
                <a:gd name="T29" fmla="*/ 3650 h 3386"/>
                <a:gd name="T30" fmla="*/ 67600 w 3386"/>
                <a:gd name="T31" fmla="*/ 1225 h 3386"/>
                <a:gd name="T32" fmla="*/ 76125 w 3386"/>
                <a:gd name="T33" fmla="*/ 0 h 3386"/>
                <a:gd name="T34" fmla="*/ 84650 w 3386"/>
                <a:gd name="T35" fmla="*/ 0 h 338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" name="Google Shape;168;p5">
              <a:extLst>
                <a:ext uri="{FF2B5EF4-FFF2-40B4-BE49-F238E27FC236}">
                  <a16:creationId xmlns:a16="http://schemas.microsoft.com/office/drawing/2014/main" id="{DEA808F0-840B-D24C-BD1B-6220C201BBE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5750" y="3248375"/>
              <a:ext cx="154050" cy="153475"/>
            </a:xfrm>
            <a:custGeom>
              <a:avLst/>
              <a:gdLst>
                <a:gd name="T0" fmla="*/ 0 w 6162"/>
                <a:gd name="T1" fmla="*/ 25600 h 6139"/>
                <a:gd name="T2" fmla="*/ 124225 w 6162"/>
                <a:gd name="T3" fmla="*/ 149800 h 6139"/>
                <a:gd name="T4" fmla="*/ 124225 w 6162"/>
                <a:gd name="T5" fmla="*/ 149800 h 6139"/>
                <a:gd name="T6" fmla="*/ 126050 w 6162"/>
                <a:gd name="T7" fmla="*/ 151025 h 6139"/>
                <a:gd name="T8" fmla="*/ 127875 w 6162"/>
                <a:gd name="T9" fmla="*/ 152250 h 6139"/>
                <a:gd name="T10" fmla="*/ 130300 w 6162"/>
                <a:gd name="T11" fmla="*/ 152850 h 6139"/>
                <a:gd name="T12" fmla="*/ 132750 w 6162"/>
                <a:gd name="T13" fmla="*/ 153450 h 6139"/>
                <a:gd name="T14" fmla="*/ 135175 w 6162"/>
                <a:gd name="T15" fmla="*/ 152850 h 6139"/>
                <a:gd name="T16" fmla="*/ 137000 w 6162"/>
                <a:gd name="T17" fmla="*/ 152250 h 6139"/>
                <a:gd name="T18" fmla="*/ 139425 w 6162"/>
                <a:gd name="T19" fmla="*/ 151025 h 6139"/>
                <a:gd name="T20" fmla="*/ 141275 w 6162"/>
                <a:gd name="T21" fmla="*/ 149800 h 6139"/>
                <a:gd name="T22" fmla="*/ 150400 w 6162"/>
                <a:gd name="T23" fmla="*/ 140675 h 6139"/>
                <a:gd name="T24" fmla="*/ 150400 w 6162"/>
                <a:gd name="T25" fmla="*/ 140675 h 6139"/>
                <a:gd name="T26" fmla="*/ 152225 w 6162"/>
                <a:gd name="T27" fmla="*/ 138850 h 6139"/>
                <a:gd name="T28" fmla="*/ 153450 w 6162"/>
                <a:gd name="T29" fmla="*/ 136400 h 6139"/>
                <a:gd name="T30" fmla="*/ 154050 w 6162"/>
                <a:gd name="T31" fmla="*/ 133975 h 6139"/>
                <a:gd name="T32" fmla="*/ 154050 w 6162"/>
                <a:gd name="T33" fmla="*/ 132150 h 6139"/>
                <a:gd name="T34" fmla="*/ 154050 w 6162"/>
                <a:gd name="T35" fmla="*/ 129700 h 6139"/>
                <a:gd name="T36" fmla="*/ 153450 w 6162"/>
                <a:gd name="T37" fmla="*/ 127275 h 6139"/>
                <a:gd name="T38" fmla="*/ 152225 w 6162"/>
                <a:gd name="T39" fmla="*/ 125450 h 6139"/>
                <a:gd name="T40" fmla="*/ 150400 w 6162"/>
                <a:gd name="T41" fmla="*/ 123025 h 6139"/>
                <a:gd name="T42" fmla="*/ 26800 w 6162"/>
                <a:gd name="T43" fmla="*/ 25 h 613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132" name="Google Shape;132;p5"/>
          <p:cNvSpPr txBox="1">
            <a:spLocks noGrp="1"/>
          </p:cNvSpPr>
          <p:nvPr>
            <p:ph type="title"/>
          </p:nvPr>
        </p:nvSpPr>
        <p:spPr>
          <a:xfrm>
            <a:off x="1732700" y="603838"/>
            <a:ext cx="4944300" cy="6453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2400">
                <a:solidFill>
                  <a:srgbClr val="17476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33" name="Google Shape;133;p5"/>
          <p:cNvSpPr txBox="1">
            <a:spLocks noGrp="1"/>
          </p:cNvSpPr>
          <p:nvPr>
            <p:ph type="body" idx="1"/>
          </p:nvPr>
        </p:nvSpPr>
        <p:spPr>
          <a:xfrm>
            <a:off x="1730375" y="1514554"/>
            <a:ext cx="4944300" cy="16599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17500">
              <a:spcBef>
                <a:spcPts val="600"/>
              </a:spcBef>
              <a:spcAft>
                <a:spcPts val="0"/>
              </a:spcAft>
              <a:buClr>
                <a:srgbClr val="174769"/>
              </a:buClr>
              <a:buSzPts val="1400"/>
              <a:buFont typeface="Muli"/>
              <a:buChar char="◇"/>
              <a:defRPr>
                <a:solidFill>
                  <a:srgbClr val="174769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Font typeface="Muli"/>
              <a:buChar char="￭"/>
              <a:defRPr>
                <a:latin typeface="Muli"/>
                <a:ea typeface="Muli"/>
                <a:cs typeface="Muli"/>
                <a:sym typeface="Muli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Font typeface="Muli"/>
              <a:buChar char="￮"/>
              <a:defRPr>
                <a:latin typeface="Muli"/>
                <a:ea typeface="Muli"/>
                <a:cs typeface="Muli"/>
                <a:sym typeface="Muli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Font typeface="Muli"/>
              <a:buChar char="●"/>
              <a:defRPr>
                <a:latin typeface="Muli"/>
                <a:ea typeface="Muli"/>
                <a:cs typeface="Muli"/>
                <a:sym typeface="Muli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Font typeface="Muli"/>
              <a:buChar char="○"/>
              <a:defRPr>
                <a:latin typeface="Muli"/>
                <a:ea typeface="Muli"/>
                <a:cs typeface="Muli"/>
                <a:sym typeface="Muli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Font typeface="Muli"/>
              <a:buChar char="■"/>
              <a:defRPr>
                <a:latin typeface="Muli"/>
                <a:ea typeface="Muli"/>
                <a:cs typeface="Muli"/>
                <a:sym typeface="Muli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Font typeface="Muli"/>
              <a:buChar char="●"/>
              <a:defRPr>
                <a:latin typeface="Muli"/>
                <a:ea typeface="Muli"/>
                <a:cs typeface="Muli"/>
                <a:sym typeface="Muli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Font typeface="Muli"/>
              <a:buChar char="○"/>
              <a:defRPr>
                <a:latin typeface="Muli"/>
                <a:ea typeface="Muli"/>
                <a:cs typeface="Muli"/>
                <a:sym typeface="Muli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Font typeface="Muli"/>
              <a:buChar char="■"/>
              <a:defRPr>
                <a:latin typeface="Muli"/>
                <a:ea typeface="Muli"/>
                <a:cs typeface="Muli"/>
                <a:sym typeface="Muli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Google Shape;169;p5">
            <a:extLst>
              <a:ext uri="{FF2B5EF4-FFF2-40B4-BE49-F238E27FC236}">
                <a16:creationId xmlns:a16="http://schemas.microsoft.com/office/drawing/2014/main" id="{B618F67C-3C9B-2D47-95AC-C6DD6C0CAFC2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54D74D-04A3-DC41-85BE-66EE1B054D7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52109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 preserve="1">
  <p:cSld name="TITLE_AND_TWO_COLUMNS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71;p6">
            <a:extLst>
              <a:ext uri="{FF2B5EF4-FFF2-40B4-BE49-F238E27FC236}">
                <a16:creationId xmlns:a16="http://schemas.microsoft.com/office/drawing/2014/main" id="{41FFB75B-0288-7944-A69A-A872576314B0}"/>
              </a:ext>
            </a:extLst>
          </p:cNvPr>
          <p:cNvSpPr>
            <a:spLocks/>
          </p:cNvSpPr>
          <p:nvPr/>
        </p:nvSpPr>
        <p:spPr bwMode="auto">
          <a:xfrm rot="10800000" flipH="1">
            <a:off x="7664450" y="3684588"/>
            <a:ext cx="1033463" cy="895350"/>
          </a:xfrm>
          <a:custGeom>
            <a:avLst/>
            <a:gdLst>
              <a:gd name="T0" fmla="*/ 258366 w 120000"/>
              <a:gd name="T1" fmla="*/ 0 h 120000"/>
              <a:gd name="T2" fmla="*/ 0 w 120000"/>
              <a:gd name="T3" fmla="*/ 447630 h 120000"/>
              <a:gd name="T4" fmla="*/ 258366 w 120000"/>
              <a:gd name="T5" fmla="*/ 895350 h 120000"/>
              <a:gd name="T6" fmla="*/ 775097 w 120000"/>
              <a:gd name="T7" fmla="*/ 895350 h 120000"/>
              <a:gd name="T8" fmla="*/ 1033463 w 120000"/>
              <a:gd name="T9" fmla="*/ 447630 h 120000"/>
              <a:gd name="T10" fmla="*/ 775097 w 120000"/>
              <a:gd name="T11" fmla="*/ 0 h 120000"/>
              <a:gd name="T12" fmla="*/ 258366 w 120000"/>
              <a:gd name="T13" fmla="*/ 0 h 120000"/>
              <a:gd name="T14" fmla="*/ 331371 w 120000"/>
              <a:gd name="T15" fmla="*/ 126468 h 120000"/>
              <a:gd name="T16" fmla="*/ 702083 w 120000"/>
              <a:gd name="T17" fmla="*/ 126468 h 120000"/>
              <a:gd name="T18" fmla="*/ 887340 w 120000"/>
              <a:gd name="T19" fmla="*/ 447630 h 120000"/>
              <a:gd name="T20" fmla="*/ 702083 w 120000"/>
              <a:gd name="T21" fmla="*/ 768792 h 120000"/>
              <a:gd name="T22" fmla="*/ 331371 w 120000"/>
              <a:gd name="T23" fmla="*/ 768792 h 120000"/>
              <a:gd name="T24" fmla="*/ 146020 w 120000"/>
              <a:gd name="T25" fmla="*/ 447630 h 120000"/>
              <a:gd name="T26" fmla="*/ 331371 w 120000"/>
              <a:gd name="T27" fmla="*/ 126468 h 12000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20000" h="120000" extrusionOk="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gradFill rotWithShape="0">
            <a:gsLst>
              <a:gs pos="0">
                <a:srgbClr val="3393E2"/>
              </a:gs>
              <a:gs pos="100000">
                <a:srgbClr val="00E2C7"/>
              </a:gs>
            </a:gsLst>
            <a:lin ang="696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/>
          <a:p>
            <a:endParaRPr lang="en-US"/>
          </a:p>
        </p:txBody>
      </p:sp>
      <p:sp>
        <p:nvSpPr>
          <p:cNvPr id="6" name="Google Shape;172;p6">
            <a:extLst>
              <a:ext uri="{FF2B5EF4-FFF2-40B4-BE49-F238E27FC236}">
                <a16:creationId xmlns:a16="http://schemas.microsoft.com/office/drawing/2014/main" id="{A76C9EB9-855A-6140-B1B7-68938BB904EB}"/>
              </a:ext>
            </a:extLst>
          </p:cNvPr>
          <p:cNvSpPr/>
          <p:nvPr/>
        </p:nvSpPr>
        <p:spPr>
          <a:xfrm rot="5400000">
            <a:off x="499599" y="157100"/>
            <a:ext cx="1146000" cy="1323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lIns="50800" tIns="50800" rIns="50800" bIns="5080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FFFFFF"/>
              </a:buClr>
              <a:buFont typeface="Helvetica Neue" panose="02000503000000020004" pitchFamily="2" charset="0"/>
              <a:buNone/>
              <a:defRPr/>
            </a:pPr>
            <a:endParaRPr lang="en-US" altLang="en-US" sz="3200">
              <a:solidFill>
                <a:srgbClr val="FFFFFF"/>
              </a:solidFill>
              <a:latin typeface="Helvetica Neue" panose="02000503000000020004" pitchFamily="2" charset="0"/>
              <a:sym typeface="Helvetica Neue" panose="02000503000000020004" pitchFamily="2" charset="0"/>
            </a:endParaRPr>
          </a:p>
        </p:txBody>
      </p:sp>
      <p:sp>
        <p:nvSpPr>
          <p:cNvPr id="7" name="Google Shape;176;p6">
            <a:extLst>
              <a:ext uri="{FF2B5EF4-FFF2-40B4-BE49-F238E27FC236}">
                <a16:creationId xmlns:a16="http://schemas.microsoft.com/office/drawing/2014/main" id="{59FF74E1-BBBD-F94E-89CE-0D559C37E4BF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-123825" y="1058863"/>
            <a:ext cx="819150" cy="709612"/>
          </a:xfrm>
          <a:prstGeom prst="hexagon">
            <a:avLst>
              <a:gd name="adj" fmla="val 28672"/>
              <a:gd name="vf" fmla="val 115470"/>
            </a:avLst>
          </a:prstGeom>
          <a:noFill/>
          <a:ln w="9525">
            <a:solidFill>
              <a:srgbClr val="19BBD5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8" name="Google Shape;177;p6">
            <a:extLst>
              <a:ext uri="{FF2B5EF4-FFF2-40B4-BE49-F238E27FC236}">
                <a16:creationId xmlns:a16="http://schemas.microsoft.com/office/drawing/2014/main" id="{5BF7A06D-D3E2-474C-AD0A-135426980E34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638175" y="1439863"/>
            <a:ext cx="428625" cy="371475"/>
          </a:xfrm>
          <a:prstGeom prst="hexagon">
            <a:avLst>
              <a:gd name="adj" fmla="val 28643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9" name="Google Shape;178;p6">
            <a:extLst>
              <a:ext uri="{FF2B5EF4-FFF2-40B4-BE49-F238E27FC236}">
                <a16:creationId xmlns:a16="http://schemas.microsoft.com/office/drawing/2014/main" id="{0FEFEA74-45EE-884C-86C5-61E606E1E736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1495425" y="-131763"/>
            <a:ext cx="819150" cy="709613"/>
          </a:xfrm>
          <a:prstGeom prst="hexagon">
            <a:avLst>
              <a:gd name="adj" fmla="val 28672"/>
              <a:gd name="vf" fmla="val 115470"/>
            </a:avLst>
          </a:prstGeom>
          <a:noFill/>
          <a:ln w="76200">
            <a:solidFill>
              <a:srgbClr val="184769"/>
            </a:solidFill>
            <a:miter lim="8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0" name="Google Shape;179;p6">
            <a:extLst>
              <a:ext uri="{FF2B5EF4-FFF2-40B4-BE49-F238E27FC236}">
                <a16:creationId xmlns:a16="http://schemas.microsoft.com/office/drawing/2014/main" id="{5195C50E-0A63-B544-945B-C349BF200C7B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327025" y="88900"/>
            <a:ext cx="360363" cy="311150"/>
          </a:xfrm>
          <a:prstGeom prst="hexagon">
            <a:avLst>
              <a:gd name="adj" fmla="val 28745"/>
              <a:gd name="vf" fmla="val 115470"/>
            </a:avLst>
          </a:prstGeom>
          <a:solidFill>
            <a:srgbClr val="00E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grpSp>
        <p:nvGrpSpPr>
          <p:cNvPr id="11" name="Google Shape;180;p6">
            <a:extLst>
              <a:ext uri="{FF2B5EF4-FFF2-40B4-BE49-F238E27FC236}">
                <a16:creationId xmlns:a16="http://schemas.microsoft.com/office/drawing/2014/main" id="{FCD86709-C7B2-DA4C-98F0-856FD2680D69}"/>
              </a:ext>
            </a:extLst>
          </p:cNvPr>
          <p:cNvGrpSpPr>
            <a:grpSpLocks/>
          </p:cNvGrpSpPr>
          <p:nvPr/>
        </p:nvGrpSpPr>
        <p:grpSpPr bwMode="auto">
          <a:xfrm>
            <a:off x="1730375" y="60325"/>
            <a:ext cx="350838" cy="325438"/>
            <a:chOff x="5975075" y="2327500"/>
            <a:chExt cx="420100" cy="388350"/>
          </a:xfrm>
        </p:grpSpPr>
        <p:sp>
          <p:nvSpPr>
            <p:cNvPr id="12" name="Google Shape;181;p6">
              <a:extLst>
                <a:ext uri="{FF2B5EF4-FFF2-40B4-BE49-F238E27FC236}">
                  <a16:creationId xmlns:a16="http://schemas.microsoft.com/office/drawing/2014/main" id="{A520AE85-A00A-F949-A3F7-D8F06013E24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5075" y="2474650"/>
              <a:ext cx="98325" cy="220450"/>
            </a:xfrm>
            <a:custGeom>
              <a:avLst/>
              <a:gdLst>
                <a:gd name="T0" fmla="*/ 60450 w 3933"/>
                <a:gd name="T1" fmla="*/ 25050 h 8818"/>
                <a:gd name="T2" fmla="*/ 64125 w 3933"/>
                <a:gd name="T3" fmla="*/ 25675 h 8818"/>
                <a:gd name="T4" fmla="*/ 67175 w 3933"/>
                <a:gd name="T5" fmla="*/ 26875 h 8818"/>
                <a:gd name="T6" fmla="*/ 70225 w 3933"/>
                <a:gd name="T7" fmla="*/ 28100 h 8818"/>
                <a:gd name="T8" fmla="*/ 72675 w 3933"/>
                <a:gd name="T9" fmla="*/ 30550 h 8818"/>
                <a:gd name="T10" fmla="*/ 75125 w 3933"/>
                <a:gd name="T11" fmla="*/ 33000 h 8818"/>
                <a:gd name="T12" fmla="*/ 76950 w 3933"/>
                <a:gd name="T13" fmla="*/ 36050 h 8818"/>
                <a:gd name="T14" fmla="*/ 77550 w 3933"/>
                <a:gd name="T15" fmla="*/ 39100 h 8818"/>
                <a:gd name="T16" fmla="*/ 78175 w 3933"/>
                <a:gd name="T17" fmla="*/ 42750 h 8818"/>
                <a:gd name="T18" fmla="*/ 77550 w 3933"/>
                <a:gd name="T19" fmla="*/ 46425 h 8818"/>
                <a:gd name="T20" fmla="*/ 76950 w 3933"/>
                <a:gd name="T21" fmla="*/ 49475 h 8818"/>
                <a:gd name="T22" fmla="*/ 75125 w 3933"/>
                <a:gd name="T23" fmla="*/ 52525 h 8818"/>
                <a:gd name="T24" fmla="*/ 72675 w 3933"/>
                <a:gd name="T25" fmla="*/ 55575 h 8818"/>
                <a:gd name="T26" fmla="*/ 70225 w 3933"/>
                <a:gd name="T27" fmla="*/ 57425 h 8818"/>
                <a:gd name="T28" fmla="*/ 67175 w 3933"/>
                <a:gd name="T29" fmla="*/ 59250 h 8818"/>
                <a:gd name="T30" fmla="*/ 64125 w 3933"/>
                <a:gd name="T31" fmla="*/ 59850 h 8818"/>
                <a:gd name="T32" fmla="*/ 60450 w 3933"/>
                <a:gd name="T33" fmla="*/ 60475 h 8818"/>
                <a:gd name="T34" fmla="*/ 56800 w 3933"/>
                <a:gd name="T35" fmla="*/ 59850 h 8818"/>
                <a:gd name="T36" fmla="*/ 53750 w 3933"/>
                <a:gd name="T37" fmla="*/ 59250 h 8818"/>
                <a:gd name="T38" fmla="*/ 50700 w 3933"/>
                <a:gd name="T39" fmla="*/ 57425 h 8818"/>
                <a:gd name="T40" fmla="*/ 48250 w 3933"/>
                <a:gd name="T41" fmla="*/ 55575 h 8818"/>
                <a:gd name="T42" fmla="*/ 45800 w 3933"/>
                <a:gd name="T43" fmla="*/ 52525 h 8818"/>
                <a:gd name="T44" fmla="*/ 43975 w 3933"/>
                <a:gd name="T45" fmla="*/ 49475 h 8818"/>
                <a:gd name="T46" fmla="*/ 43375 w 3933"/>
                <a:gd name="T47" fmla="*/ 46425 h 8818"/>
                <a:gd name="T48" fmla="*/ 42750 w 3933"/>
                <a:gd name="T49" fmla="*/ 42750 h 8818"/>
                <a:gd name="T50" fmla="*/ 43375 w 3933"/>
                <a:gd name="T51" fmla="*/ 39100 h 8818"/>
                <a:gd name="T52" fmla="*/ 43975 w 3933"/>
                <a:gd name="T53" fmla="*/ 36050 h 8818"/>
                <a:gd name="T54" fmla="*/ 45800 w 3933"/>
                <a:gd name="T55" fmla="*/ 33000 h 8818"/>
                <a:gd name="T56" fmla="*/ 48250 w 3933"/>
                <a:gd name="T57" fmla="*/ 30550 h 8818"/>
                <a:gd name="T58" fmla="*/ 50700 w 3933"/>
                <a:gd name="T59" fmla="*/ 28100 h 8818"/>
                <a:gd name="T60" fmla="*/ 53750 w 3933"/>
                <a:gd name="T61" fmla="*/ 26875 h 8818"/>
                <a:gd name="T62" fmla="*/ 56800 w 3933"/>
                <a:gd name="T63" fmla="*/ 25675 h 8818"/>
                <a:gd name="T64" fmla="*/ 60450 w 3933"/>
                <a:gd name="T65" fmla="*/ 25050 h 8818"/>
                <a:gd name="T66" fmla="*/ 25 w 3933"/>
                <a:gd name="T67" fmla="*/ 25 h 8818"/>
                <a:gd name="T68" fmla="*/ 25 w 3933"/>
                <a:gd name="T69" fmla="*/ 220425 h 8818"/>
                <a:gd name="T70" fmla="*/ 98325 w 3933"/>
                <a:gd name="T71" fmla="*/ 220425 h 8818"/>
                <a:gd name="T72" fmla="*/ 98325 w 3933"/>
                <a:gd name="T73" fmla="*/ 25 h 8818"/>
                <a:gd name="T74" fmla="*/ 25 w 3933"/>
                <a:gd name="T75" fmla="*/ 25 h 881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" name="Google Shape;182;p6">
              <a:extLst>
                <a:ext uri="{FF2B5EF4-FFF2-40B4-BE49-F238E27FC236}">
                  <a16:creationId xmlns:a16="http://schemas.microsoft.com/office/drawing/2014/main" id="{37D7FFFF-CAEF-8F48-98B6-D6120CFE1E0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8025" y="2327500"/>
              <a:ext cx="307150" cy="388350"/>
            </a:xfrm>
            <a:custGeom>
              <a:avLst/>
              <a:gdLst>
                <a:gd name="T0" fmla="*/ 149000 w 12286"/>
                <a:gd name="T1" fmla="*/ 625 h 15534"/>
                <a:gd name="T2" fmla="*/ 138000 w 12286"/>
                <a:gd name="T3" fmla="*/ 3675 h 15534"/>
                <a:gd name="T4" fmla="*/ 124575 w 12286"/>
                <a:gd name="T5" fmla="*/ 36650 h 15534"/>
                <a:gd name="T6" fmla="*/ 114800 w 12286"/>
                <a:gd name="T7" fmla="*/ 63525 h 15534"/>
                <a:gd name="T8" fmla="*/ 105050 w 12286"/>
                <a:gd name="T9" fmla="*/ 84900 h 15534"/>
                <a:gd name="T10" fmla="*/ 97100 w 12286"/>
                <a:gd name="T11" fmla="*/ 98325 h 15534"/>
                <a:gd name="T12" fmla="*/ 83050 w 12286"/>
                <a:gd name="T13" fmla="*/ 112375 h 15534"/>
                <a:gd name="T14" fmla="*/ 36050 w 12286"/>
                <a:gd name="T15" fmla="*/ 155725 h 15534"/>
                <a:gd name="T16" fmla="*/ 25 w 12286"/>
                <a:gd name="T17" fmla="*/ 335825 h 15534"/>
                <a:gd name="T18" fmla="*/ 50100 w 12286"/>
                <a:gd name="T19" fmla="*/ 341950 h 15534"/>
                <a:gd name="T20" fmla="*/ 89175 w 12286"/>
                <a:gd name="T21" fmla="*/ 357825 h 15534"/>
                <a:gd name="T22" fmla="*/ 139850 w 12286"/>
                <a:gd name="T23" fmla="*/ 374925 h 15534"/>
                <a:gd name="T24" fmla="*/ 166700 w 12286"/>
                <a:gd name="T25" fmla="*/ 381625 h 15534"/>
                <a:gd name="T26" fmla="*/ 192350 w 12286"/>
                <a:gd name="T27" fmla="*/ 386525 h 15534"/>
                <a:gd name="T28" fmla="*/ 215550 w 12286"/>
                <a:gd name="T29" fmla="*/ 388350 h 15534"/>
                <a:gd name="T30" fmla="*/ 245475 w 12286"/>
                <a:gd name="T31" fmla="*/ 387725 h 15534"/>
                <a:gd name="T32" fmla="*/ 263800 w 12286"/>
                <a:gd name="T33" fmla="*/ 384075 h 15534"/>
                <a:gd name="T34" fmla="*/ 271125 w 12286"/>
                <a:gd name="T35" fmla="*/ 381625 h 15534"/>
                <a:gd name="T36" fmla="*/ 276600 w 12286"/>
                <a:gd name="T37" fmla="*/ 377350 h 15534"/>
                <a:gd name="T38" fmla="*/ 279050 w 12286"/>
                <a:gd name="T39" fmla="*/ 371850 h 15534"/>
                <a:gd name="T40" fmla="*/ 280275 w 12286"/>
                <a:gd name="T41" fmla="*/ 349875 h 15534"/>
                <a:gd name="T42" fmla="*/ 276600 w 12286"/>
                <a:gd name="T43" fmla="*/ 342550 h 15534"/>
                <a:gd name="T44" fmla="*/ 276000 w 12286"/>
                <a:gd name="T45" fmla="*/ 338900 h 15534"/>
                <a:gd name="T46" fmla="*/ 282100 w 12286"/>
                <a:gd name="T47" fmla="*/ 336450 h 15534"/>
                <a:gd name="T48" fmla="*/ 286375 w 12286"/>
                <a:gd name="T49" fmla="*/ 331575 h 15534"/>
                <a:gd name="T50" fmla="*/ 289425 w 12286"/>
                <a:gd name="T51" fmla="*/ 324850 h 15534"/>
                <a:gd name="T52" fmla="*/ 291875 w 12286"/>
                <a:gd name="T53" fmla="*/ 299825 h 15534"/>
                <a:gd name="T54" fmla="*/ 291875 w 12286"/>
                <a:gd name="T55" fmla="*/ 294325 h 15534"/>
                <a:gd name="T56" fmla="*/ 290050 w 12286"/>
                <a:gd name="T57" fmla="*/ 288825 h 15534"/>
                <a:gd name="T58" fmla="*/ 285150 w 12286"/>
                <a:gd name="T59" fmla="*/ 282725 h 15534"/>
                <a:gd name="T60" fmla="*/ 286375 w 12286"/>
                <a:gd name="T61" fmla="*/ 280275 h 15534"/>
                <a:gd name="T62" fmla="*/ 291275 w 12286"/>
                <a:gd name="T63" fmla="*/ 277225 h 15534"/>
                <a:gd name="T64" fmla="*/ 295550 w 12286"/>
                <a:gd name="T65" fmla="*/ 272325 h 15534"/>
                <a:gd name="T66" fmla="*/ 297975 w 12286"/>
                <a:gd name="T67" fmla="*/ 266850 h 15534"/>
                <a:gd name="T68" fmla="*/ 300425 w 12286"/>
                <a:gd name="T69" fmla="*/ 241800 h 15534"/>
                <a:gd name="T70" fmla="*/ 300425 w 12286"/>
                <a:gd name="T71" fmla="*/ 235700 h 15534"/>
                <a:gd name="T72" fmla="*/ 298600 w 12286"/>
                <a:gd name="T73" fmla="*/ 230200 h 15534"/>
                <a:gd name="T74" fmla="*/ 295550 w 12286"/>
                <a:gd name="T75" fmla="*/ 225925 h 15534"/>
                <a:gd name="T76" fmla="*/ 291275 w 12286"/>
                <a:gd name="T77" fmla="*/ 222275 h 15534"/>
                <a:gd name="T78" fmla="*/ 296150 w 12286"/>
                <a:gd name="T79" fmla="*/ 219825 h 15534"/>
                <a:gd name="T80" fmla="*/ 300425 w 12286"/>
                <a:gd name="T81" fmla="*/ 216175 h 15534"/>
                <a:gd name="T82" fmla="*/ 303475 w 12286"/>
                <a:gd name="T83" fmla="*/ 211275 h 15534"/>
                <a:gd name="T84" fmla="*/ 304700 w 12286"/>
                <a:gd name="T85" fmla="*/ 205175 h 15534"/>
                <a:gd name="T86" fmla="*/ 306525 w 12286"/>
                <a:gd name="T87" fmla="*/ 180150 h 15534"/>
                <a:gd name="T88" fmla="*/ 304700 w 12286"/>
                <a:gd name="T89" fmla="*/ 174650 h 15534"/>
                <a:gd name="T90" fmla="*/ 301650 w 12286"/>
                <a:gd name="T91" fmla="*/ 169750 h 15534"/>
                <a:gd name="T92" fmla="*/ 293700 w 12286"/>
                <a:gd name="T93" fmla="*/ 164275 h 15534"/>
                <a:gd name="T94" fmla="*/ 280275 w 12286"/>
                <a:gd name="T95" fmla="*/ 158775 h 15534"/>
                <a:gd name="T96" fmla="*/ 264400 w 12286"/>
                <a:gd name="T97" fmla="*/ 155725 h 15534"/>
                <a:gd name="T98" fmla="*/ 221050 w 12286"/>
                <a:gd name="T99" fmla="*/ 150825 h 15534"/>
                <a:gd name="T100" fmla="*/ 158150 w 12286"/>
                <a:gd name="T101" fmla="*/ 147175 h 15534"/>
                <a:gd name="T102" fmla="*/ 166100 w 12286"/>
                <a:gd name="T103" fmla="*/ 131300 h 15534"/>
                <a:gd name="T104" fmla="*/ 172200 w 12286"/>
                <a:gd name="T105" fmla="*/ 112375 h 15534"/>
                <a:gd name="T106" fmla="*/ 177075 w 12286"/>
                <a:gd name="T107" fmla="*/ 92225 h 15534"/>
                <a:gd name="T108" fmla="*/ 181350 w 12286"/>
                <a:gd name="T109" fmla="*/ 53750 h 15534"/>
                <a:gd name="T110" fmla="*/ 182575 w 12286"/>
                <a:gd name="T111" fmla="*/ 24450 h 15534"/>
                <a:gd name="T112" fmla="*/ 180750 w 12286"/>
                <a:gd name="T113" fmla="*/ 15275 h 15534"/>
                <a:gd name="T114" fmla="*/ 175875 w 12286"/>
                <a:gd name="T115" fmla="*/ 7950 h 15534"/>
                <a:gd name="T116" fmla="*/ 167925 w 12286"/>
                <a:gd name="T117" fmla="*/ 2450 h 15534"/>
                <a:gd name="T118" fmla="*/ 158150 w 12286"/>
                <a:gd name="T119" fmla="*/ 25 h 1553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14" name="Google Shape;183;p6">
            <a:extLst>
              <a:ext uri="{FF2B5EF4-FFF2-40B4-BE49-F238E27FC236}">
                <a16:creationId xmlns:a16="http://schemas.microsoft.com/office/drawing/2014/main" id="{D74738A2-3316-584C-BA7E-00924349A3E0}"/>
              </a:ext>
            </a:extLst>
          </p:cNvPr>
          <p:cNvSpPr>
            <a:spLocks/>
          </p:cNvSpPr>
          <p:nvPr/>
        </p:nvSpPr>
        <p:spPr bwMode="auto">
          <a:xfrm>
            <a:off x="203200" y="1270000"/>
            <a:ext cx="166688" cy="287338"/>
          </a:xfrm>
          <a:custGeom>
            <a:avLst/>
            <a:gdLst>
              <a:gd name="T0" fmla="*/ 90197 w 11870"/>
              <a:gd name="T1" fmla="*/ 14000 h 20565"/>
              <a:gd name="T2" fmla="*/ 92261 w 11870"/>
              <a:gd name="T3" fmla="*/ 16040 h 20565"/>
              <a:gd name="T4" fmla="*/ 92261 w 11870"/>
              <a:gd name="T5" fmla="*/ 19114 h 20565"/>
              <a:gd name="T6" fmla="*/ 90197 w 11870"/>
              <a:gd name="T7" fmla="*/ 21168 h 20565"/>
              <a:gd name="T8" fmla="*/ 78204 w 11870"/>
              <a:gd name="T9" fmla="*/ 21503 h 20565"/>
              <a:gd name="T10" fmla="*/ 75452 w 11870"/>
              <a:gd name="T11" fmla="*/ 20483 h 20565"/>
              <a:gd name="T12" fmla="*/ 74090 w 11870"/>
              <a:gd name="T13" fmla="*/ 17745 h 20565"/>
              <a:gd name="T14" fmla="*/ 75452 w 11870"/>
              <a:gd name="T15" fmla="*/ 15020 h 20565"/>
              <a:gd name="T16" fmla="*/ 78204 w 11870"/>
              <a:gd name="T17" fmla="*/ 13651 h 20565"/>
              <a:gd name="T18" fmla="*/ 148503 w 11870"/>
              <a:gd name="T19" fmla="*/ 35839 h 20565"/>
              <a:gd name="T20" fmla="*/ 18185 w 11870"/>
              <a:gd name="T21" fmla="*/ 233419 h 20565"/>
              <a:gd name="T22" fmla="*/ 148503 w 11870"/>
              <a:gd name="T23" fmla="*/ 35839 h 20565"/>
              <a:gd name="T24" fmla="*/ 85745 w 11870"/>
              <a:gd name="T25" fmla="*/ 248775 h 20565"/>
              <a:gd name="T26" fmla="*/ 90197 w 11870"/>
              <a:gd name="T27" fmla="*/ 250479 h 20565"/>
              <a:gd name="T28" fmla="*/ 93286 w 11870"/>
              <a:gd name="T29" fmla="*/ 253553 h 20565"/>
              <a:gd name="T30" fmla="*/ 95000 w 11870"/>
              <a:gd name="T31" fmla="*/ 257982 h 20565"/>
              <a:gd name="T32" fmla="*/ 95000 w 11870"/>
              <a:gd name="T33" fmla="*/ 262761 h 20565"/>
              <a:gd name="T34" fmla="*/ 93286 w 11870"/>
              <a:gd name="T35" fmla="*/ 267204 h 20565"/>
              <a:gd name="T36" fmla="*/ 90197 w 11870"/>
              <a:gd name="T37" fmla="*/ 270264 h 20565"/>
              <a:gd name="T38" fmla="*/ 85745 w 11870"/>
              <a:gd name="T39" fmla="*/ 271969 h 20565"/>
              <a:gd name="T40" fmla="*/ 80943 w 11870"/>
              <a:gd name="T41" fmla="*/ 271969 h 20565"/>
              <a:gd name="T42" fmla="*/ 76477 w 11870"/>
              <a:gd name="T43" fmla="*/ 270264 h 20565"/>
              <a:gd name="T44" fmla="*/ 73402 w 11870"/>
              <a:gd name="T45" fmla="*/ 267204 h 20565"/>
              <a:gd name="T46" fmla="*/ 71688 w 11870"/>
              <a:gd name="T47" fmla="*/ 262761 h 20565"/>
              <a:gd name="T48" fmla="*/ 71688 w 11870"/>
              <a:gd name="T49" fmla="*/ 257982 h 20565"/>
              <a:gd name="T50" fmla="*/ 73402 w 11870"/>
              <a:gd name="T51" fmla="*/ 253553 h 20565"/>
              <a:gd name="T52" fmla="*/ 76477 w 11870"/>
              <a:gd name="T53" fmla="*/ 250479 h 20565"/>
              <a:gd name="T54" fmla="*/ 80943 w 11870"/>
              <a:gd name="T55" fmla="*/ 248775 h 20565"/>
              <a:gd name="T56" fmla="*/ 18185 w 11870"/>
              <a:gd name="T57" fmla="*/ 0 h 20565"/>
              <a:gd name="T58" fmla="*/ 10981 w 11870"/>
              <a:gd name="T59" fmla="*/ 1369 h 20565"/>
              <a:gd name="T60" fmla="*/ 5140 w 11870"/>
              <a:gd name="T61" fmla="*/ 5128 h 20565"/>
              <a:gd name="T62" fmla="*/ 1376 w 11870"/>
              <a:gd name="T63" fmla="*/ 10926 h 20565"/>
              <a:gd name="T64" fmla="*/ 0 w 11870"/>
              <a:gd name="T65" fmla="*/ 18094 h 20565"/>
              <a:gd name="T66" fmla="*/ 351 w 11870"/>
              <a:gd name="T67" fmla="*/ 273003 h 20565"/>
              <a:gd name="T68" fmla="*/ 3089 w 11870"/>
              <a:gd name="T69" fmla="*/ 279486 h 20565"/>
              <a:gd name="T70" fmla="*/ 7892 w 11870"/>
              <a:gd name="T71" fmla="*/ 284264 h 20565"/>
              <a:gd name="T72" fmla="*/ 14408 w 11870"/>
              <a:gd name="T73" fmla="*/ 286989 h 20565"/>
              <a:gd name="T74" fmla="*/ 148503 w 11870"/>
              <a:gd name="T75" fmla="*/ 287338 h 20565"/>
              <a:gd name="T76" fmla="*/ 155707 w 11870"/>
              <a:gd name="T77" fmla="*/ 285969 h 20565"/>
              <a:gd name="T78" fmla="*/ 161534 w 11870"/>
              <a:gd name="T79" fmla="*/ 282210 h 20565"/>
              <a:gd name="T80" fmla="*/ 165312 w 11870"/>
              <a:gd name="T81" fmla="*/ 276412 h 20565"/>
              <a:gd name="T82" fmla="*/ 166688 w 11870"/>
              <a:gd name="T83" fmla="*/ 269244 h 20565"/>
              <a:gd name="T84" fmla="*/ 166337 w 11870"/>
              <a:gd name="T85" fmla="*/ 14335 h 20565"/>
              <a:gd name="T86" fmla="*/ 163599 w 11870"/>
              <a:gd name="T87" fmla="*/ 7852 h 20565"/>
              <a:gd name="T88" fmla="*/ 158796 w 11870"/>
              <a:gd name="T89" fmla="*/ 3074 h 20565"/>
              <a:gd name="T90" fmla="*/ 152280 w 11870"/>
              <a:gd name="T91" fmla="*/ 349 h 20565"/>
              <a:gd name="T92" fmla="*/ 18185 w 11870"/>
              <a:gd name="T93" fmla="*/ 0 h 20565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1870" h="20565" extrusionOk="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lnTo>
                  <a:pt x="6301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lnTo>
                  <a:pt x="1057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lnTo>
                  <a:pt x="1295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15" name="Google Shape;184;p6">
            <a:extLst>
              <a:ext uri="{FF2B5EF4-FFF2-40B4-BE49-F238E27FC236}">
                <a16:creationId xmlns:a16="http://schemas.microsoft.com/office/drawing/2014/main" id="{C34516DD-DC5D-F94F-A328-3FDDF810F209}"/>
              </a:ext>
            </a:extLst>
          </p:cNvPr>
          <p:cNvGrpSpPr>
            <a:grpSpLocks/>
          </p:cNvGrpSpPr>
          <p:nvPr/>
        </p:nvGrpSpPr>
        <p:grpSpPr bwMode="auto">
          <a:xfrm>
            <a:off x="904875" y="515938"/>
            <a:ext cx="382588" cy="606425"/>
            <a:chOff x="6718575" y="2318625"/>
            <a:chExt cx="256950" cy="407375"/>
          </a:xfrm>
        </p:grpSpPr>
        <p:sp>
          <p:nvSpPr>
            <p:cNvPr id="16" name="Google Shape;185;p6">
              <a:extLst>
                <a:ext uri="{FF2B5EF4-FFF2-40B4-BE49-F238E27FC236}">
                  <a16:creationId xmlns:a16="http://schemas.microsoft.com/office/drawing/2014/main" id="{7EDBA505-3DE9-D84B-9DDF-784B8CB12CD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73600"/>
              <a:ext cx="102300" cy="22550"/>
            </a:xfrm>
            <a:custGeom>
              <a:avLst/>
              <a:gdLst>
                <a:gd name="T0" fmla="*/ 102300 w 4092"/>
                <a:gd name="T1" fmla="*/ 22550 h 902"/>
                <a:gd name="T2" fmla="*/ 102300 w 4092"/>
                <a:gd name="T3" fmla="*/ 25 h 902"/>
                <a:gd name="T4" fmla="*/ 0 w 4092"/>
                <a:gd name="T5" fmla="*/ 25 h 902"/>
                <a:gd name="T6" fmla="*/ 0 w 4092"/>
                <a:gd name="T7" fmla="*/ 22550 h 902"/>
                <a:gd name="T8" fmla="*/ 102300 w 4092"/>
                <a:gd name="T9" fmla="*/ 22550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" name="Google Shape;186;p6">
              <a:extLst>
                <a:ext uri="{FF2B5EF4-FFF2-40B4-BE49-F238E27FC236}">
                  <a16:creationId xmlns:a16="http://schemas.microsoft.com/office/drawing/2014/main" id="{01594426-1512-0E4F-A7B7-384C0587182A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50475"/>
              <a:ext cx="102300" cy="22550"/>
            </a:xfrm>
            <a:custGeom>
              <a:avLst/>
              <a:gdLst>
                <a:gd name="T0" fmla="*/ 102300 w 4092"/>
                <a:gd name="T1" fmla="*/ 22525 h 902"/>
                <a:gd name="T2" fmla="*/ 102300 w 4092"/>
                <a:gd name="T3" fmla="*/ 0 h 902"/>
                <a:gd name="T4" fmla="*/ 0 w 4092"/>
                <a:gd name="T5" fmla="*/ 0 h 902"/>
                <a:gd name="T6" fmla="*/ 0 w 4092"/>
                <a:gd name="T7" fmla="*/ 22525 h 902"/>
                <a:gd name="T8" fmla="*/ 102300 w 4092"/>
                <a:gd name="T9" fmla="*/ 22525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" name="Google Shape;187;p6">
              <a:extLst>
                <a:ext uri="{FF2B5EF4-FFF2-40B4-BE49-F238E27FC236}">
                  <a16:creationId xmlns:a16="http://schemas.microsoft.com/office/drawing/2014/main" id="{BE08217E-91F8-BF40-9B06-9FD16F7A9EAA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96125"/>
              <a:ext cx="102300" cy="29875"/>
            </a:xfrm>
            <a:custGeom>
              <a:avLst/>
              <a:gdLst>
                <a:gd name="T0" fmla="*/ 0 w 4092"/>
                <a:gd name="T1" fmla="*/ 25 h 1195"/>
                <a:gd name="T2" fmla="*/ 0 w 4092"/>
                <a:gd name="T3" fmla="*/ 4275 h 1195"/>
                <a:gd name="T4" fmla="*/ 0 w 4092"/>
                <a:gd name="T5" fmla="*/ 4275 h 1195"/>
                <a:gd name="T6" fmla="*/ 600 w 4092"/>
                <a:gd name="T7" fmla="*/ 7950 h 1195"/>
                <a:gd name="T8" fmla="*/ 2450 w 4092"/>
                <a:gd name="T9" fmla="*/ 11600 h 1195"/>
                <a:gd name="T10" fmla="*/ 4875 w 4092"/>
                <a:gd name="T11" fmla="*/ 14625 h 1195"/>
                <a:gd name="T12" fmla="*/ 8525 w 4092"/>
                <a:gd name="T13" fmla="*/ 16475 h 1195"/>
                <a:gd name="T14" fmla="*/ 46875 w 4092"/>
                <a:gd name="T15" fmla="*/ 29250 h 1195"/>
                <a:gd name="T16" fmla="*/ 46875 w 4092"/>
                <a:gd name="T17" fmla="*/ 29250 h 1195"/>
                <a:gd name="T18" fmla="*/ 51150 w 4092"/>
                <a:gd name="T19" fmla="*/ 29850 h 1195"/>
                <a:gd name="T20" fmla="*/ 51150 w 4092"/>
                <a:gd name="T21" fmla="*/ 29850 h 1195"/>
                <a:gd name="T22" fmla="*/ 55400 w 4092"/>
                <a:gd name="T23" fmla="*/ 29250 h 1195"/>
                <a:gd name="T24" fmla="*/ 93775 w 4092"/>
                <a:gd name="T25" fmla="*/ 16475 h 1195"/>
                <a:gd name="T26" fmla="*/ 93775 w 4092"/>
                <a:gd name="T27" fmla="*/ 16475 h 1195"/>
                <a:gd name="T28" fmla="*/ 97425 w 4092"/>
                <a:gd name="T29" fmla="*/ 14625 h 1195"/>
                <a:gd name="T30" fmla="*/ 99850 w 4092"/>
                <a:gd name="T31" fmla="*/ 11600 h 1195"/>
                <a:gd name="T32" fmla="*/ 101675 w 4092"/>
                <a:gd name="T33" fmla="*/ 7950 h 1195"/>
                <a:gd name="T34" fmla="*/ 102300 w 4092"/>
                <a:gd name="T35" fmla="*/ 4275 h 1195"/>
                <a:gd name="T36" fmla="*/ 102300 w 4092"/>
                <a:gd name="T37" fmla="*/ 25 h 1195"/>
                <a:gd name="T38" fmla="*/ 0 w 4092"/>
                <a:gd name="T39" fmla="*/ 25 h 119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" name="Google Shape;188;p6">
              <a:extLst>
                <a:ext uri="{FF2B5EF4-FFF2-40B4-BE49-F238E27FC236}">
                  <a16:creationId xmlns:a16="http://schemas.microsoft.com/office/drawing/2014/main" id="{6F76AFAA-3B6B-034C-9EB0-A8B216B2DDA9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4925" y="2459275"/>
              <a:ext cx="35350" cy="166875"/>
            </a:xfrm>
            <a:custGeom>
              <a:avLst/>
              <a:gdLst>
                <a:gd name="T0" fmla="*/ 35325 w 1414"/>
                <a:gd name="T1" fmla="*/ 166850 h 6675"/>
                <a:gd name="T2" fmla="*/ 35325 w 1414"/>
                <a:gd name="T3" fmla="*/ 166850 h 6675"/>
                <a:gd name="T4" fmla="*/ 14625 w 1414"/>
                <a:gd name="T5" fmla="*/ 71250 h 6675"/>
                <a:gd name="T6" fmla="*/ 25 w 1414"/>
                <a:gd name="T7" fmla="*/ 25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" name="Google Shape;189;p6">
              <a:extLst>
                <a:ext uri="{FF2B5EF4-FFF2-40B4-BE49-F238E27FC236}">
                  <a16:creationId xmlns:a16="http://schemas.microsoft.com/office/drawing/2014/main" id="{EB8D9BA0-0AE1-7346-9CB0-D427D4E4161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8575" y="2318625"/>
              <a:ext cx="256950" cy="307525"/>
            </a:xfrm>
            <a:custGeom>
              <a:avLst/>
              <a:gdLst>
                <a:gd name="T0" fmla="*/ 179625 w 10278"/>
                <a:gd name="T1" fmla="*/ 307500 h 12301"/>
                <a:gd name="T2" fmla="*/ 186925 w 10278"/>
                <a:gd name="T3" fmla="*/ 281325 h 12301"/>
                <a:gd name="T4" fmla="*/ 197275 w 10278"/>
                <a:gd name="T5" fmla="*/ 258175 h 12301"/>
                <a:gd name="T6" fmla="*/ 209450 w 10278"/>
                <a:gd name="T7" fmla="*/ 237475 h 12301"/>
                <a:gd name="T8" fmla="*/ 229550 w 10278"/>
                <a:gd name="T9" fmla="*/ 208250 h 12301"/>
                <a:gd name="T10" fmla="*/ 241125 w 10278"/>
                <a:gd name="T11" fmla="*/ 188775 h 12301"/>
                <a:gd name="T12" fmla="*/ 250850 w 10278"/>
                <a:gd name="T13" fmla="*/ 166850 h 12301"/>
                <a:gd name="T14" fmla="*/ 255725 w 10278"/>
                <a:gd name="T15" fmla="*/ 141900 h 12301"/>
                <a:gd name="T16" fmla="*/ 256950 w 10278"/>
                <a:gd name="T17" fmla="*/ 128500 h 12301"/>
                <a:gd name="T18" fmla="*/ 255725 w 10278"/>
                <a:gd name="T19" fmla="*/ 115100 h 12301"/>
                <a:gd name="T20" fmla="*/ 250850 w 10278"/>
                <a:gd name="T21" fmla="*/ 90125 h 12301"/>
                <a:gd name="T22" fmla="*/ 241125 w 10278"/>
                <a:gd name="T23" fmla="*/ 67000 h 12301"/>
                <a:gd name="T24" fmla="*/ 227100 w 10278"/>
                <a:gd name="T25" fmla="*/ 46900 h 12301"/>
                <a:gd name="T26" fmla="*/ 210050 w 10278"/>
                <a:gd name="T27" fmla="*/ 29250 h 12301"/>
                <a:gd name="T28" fmla="*/ 189350 w 10278"/>
                <a:gd name="T29" fmla="*/ 15850 h 12301"/>
                <a:gd name="T30" fmla="*/ 166825 w 10278"/>
                <a:gd name="T31" fmla="*/ 6100 h 12301"/>
                <a:gd name="T32" fmla="*/ 141875 w 10278"/>
                <a:gd name="T33" fmla="*/ 625 h 12301"/>
                <a:gd name="T34" fmla="*/ 128475 w 10278"/>
                <a:gd name="T35" fmla="*/ 25 h 12301"/>
                <a:gd name="T36" fmla="*/ 102900 w 10278"/>
                <a:gd name="T37" fmla="*/ 2450 h 12301"/>
                <a:gd name="T38" fmla="*/ 78550 w 10278"/>
                <a:gd name="T39" fmla="*/ 10375 h 12301"/>
                <a:gd name="T40" fmla="*/ 56625 w 10278"/>
                <a:gd name="T41" fmla="*/ 21950 h 12301"/>
                <a:gd name="T42" fmla="*/ 37750 w 10278"/>
                <a:gd name="T43" fmla="*/ 37775 h 12301"/>
                <a:gd name="T44" fmla="*/ 21925 w 10278"/>
                <a:gd name="T45" fmla="*/ 56650 h 12301"/>
                <a:gd name="T46" fmla="*/ 10350 w 10278"/>
                <a:gd name="T47" fmla="*/ 78575 h 12301"/>
                <a:gd name="T48" fmla="*/ 3050 w 10278"/>
                <a:gd name="T49" fmla="*/ 102325 h 12301"/>
                <a:gd name="T50" fmla="*/ 0 w 10278"/>
                <a:gd name="T51" fmla="*/ 128500 h 12301"/>
                <a:gd name="T52" fmla="*/ 600 w 10278"/>
                <a:gd name="T53" fmla="*/ 135200 h 12301"/>
                <a:gd name="T54" fmla="*/ 3050 w 10278"/>
                <a:gd name="T55" fmla="*/ 154675 h 12301"/>
                <a:gd name="T56" fmla="*/ 10350 w 10278"/>
                <a:gd name="T57" fmla="*/ 177825 h 12301"/>
                <a:gd name="T58" fmla="*/ 21300 w 10278"/>
                <a:gd name="T59" fmla="*/ 198525 h 12301"/>
                <a:gd name="T60" fmla="*/ 34100 w 10278"/>
                <a:gd name="T61" fmla="*/ 218000 h 12301"/>
                <a:gd name="T62" fmla="*/ 53575 w 10278"/>
                <a:gd name="T63" fmla="*/ 247825 h 12301"/>
                <a:gd name="T64" fmla="*/ 65150 w 10278"/>
                <a:gd name="T65" fmla="*/ 269150 h 12301"/>
                <a:gd name="T66" fmla="*/ 74275 w 10278"/>
                <a:gd name="T67" fmla="*/ 294100 h 1230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" name="Google Shape;190;p6">
              <a:extLst>
                <a:ext uri="{FF2B5EF4-FFF2-40B4-BE49-F238E27FC236}">
                  <a16:creationId xmlns:a16="http://schemas.microsoft.com/office/drawing/2014/main" id="{0863FB54-08EA-DA4D-AFA2-A09BE67E8D7B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3825" y="2459275"/>
              <a:ext cx="35350" cy="166875"/>
            </a:xfrm>
            <a:custGeom>
              <a:avLst/>
              <a:gdLst>
                <a:gd name="T0" fmla="*/ 35325 w 1414"/>
                <a:gd name="T1" fmla="*/ 25 h 6675"/>
                <a:gd name="T2" fmla="*/ 35325 w 1414"/>
                <a:gd name="T3" fmla="*/ 25 h 6675"/>
                <a:gd name="T4" fmla="*/ 20725 w 1414"/>
                <a:gd name="T5" fmla="*/ 71250 h 6675"/>
                <a:gd name="T6" fmla="*/ 25 w 1414"/>
                <a:gd name="T7" fmla="*/ 166850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" name="Google Shape;191;p6">
              <a:extLst>
                <a:ext uri="{FF2B5EF4-FFF2-40B4-BE49-F238E27FC236}">
                  <a16:creationId xmlns:a16="http://schemas.microsoft.com/office/drawing/2014/main" id="{E1B87A8C-3CBB-7A43-8E71-85AB2DC4515E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1975" y="2453200"/>
              <a:ext cx="90150" cy="19500"/>
            </a:xfrm>
            <a:custGeom>
              <a:avLst/>
              <a:gdLst>
                <a:gd name="T0" fmla="*/ 25 w 3606"/>
                <a:gd name="T1" fmla="*/ 1825 h 780"/>
                <a:gd name="T2" fmla="*/ 20725 w 3606"/>
                <a:gd name="T3" fmla="*/ 19500 h 780"/>
                <a:gd name="T4" fmla="*/ 41425 w 3606"/>
                <a:gd name="T5" fmla="*/ 1825 h 780"/>
                <a:gd name="T6" fmla="*/ 41425 w 3606"/>
                <a:gd name="T7" fmla="*/ 1825 h 780"/>
                <a:gd name="T8" fmla="*/ 43250 w 3606"/>
                <a:gd name="T9" fmla="*/ 625 h 780"/>
                <a:gd name="T10" fmla="*/ 45075 w 3606"/>
                <a:gd name="T11" fmla="*/ 0 h 780"/>
                <a:gd name="T12" fmla="*/ 46900 w 3606"/>
                <a:gd name="T13" fmla="*/ 625 h 780"/>
                <a:gd name="T14" fmla="*/ 48725 w 3606"/>
                <a:gd name="T15" fmla="*/ 1825 h 780"/>
                <a:gd name="T16" fmla="*/ 69425 w 3606"/>
                <a:gd name="T17" fmla="*/ 19500 h 780"/>
                <a:gd name="T18" fmla="*/ 90125 w 3606"/>
                <a:gd name="T19" fmla="*/ 1825 h 78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" name="Google Shape;192;p6">
              <a:extLst>
                <a:ext uri="{FF2B5EF4-FFF2-40B4-BE49-F238E27FC236}">
                  <a16:creationId xmlns:a16="http://schemas.microsoft.com/office/drawing/2014/main" id="{2BD41041-73A5-B646-96D6-DF2169E925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28550"/>
              <a:ext cx="102300" cy="25"/>
            </a:xfrm>
            <a:custGeom>
              <a:avLst/>
              <a:gdLst>
                <a:gd name="T0" fmla="*/ 0 w 4092"/>
                <a:gd name="T1" fmla="*/ 25 h 1"/>
                <a:gd name="T2" fmla="*/ 102300 w 4092"/>
                <a:gd name="T3" fmla="*/ 25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24" name="Google Shape;193;p6">
            <a:extLst>
              <a:ext uri="{FF2B5EF4-FFF2-40B4-BE49-F238E27FC236}">
                <a16:creationId xmlns:a16="http://schemas.microsoft.com/office/drawing/2014/main" id="{B8547634-4148-BE40-8F97-36D29E72311E}"/>
              </a:ext>
            </a:extLst>
          </p:cNvPr>
          <p:cNvGrpSpPr>
            <a:grpSpLocks/>
          </p:cNvGrpSpPr>
          <p:nvPr/>
        </p:nvGrpSpPr>
        <p:grpSpPr bwMode="auto">
          <a:xfrm>
            <a:off x="336550" y="1839913"/>
            <a:ext cx="341313" cy="350837"/>
            <a:chOff x="3951850" y="2985350"/>
            <a:chExt cx="407950" cy="416500"/>
          </a:xfrm>
        </p:grpSpPr>
        <p:sp>
          <p:nvSpPr>
            <p:cNvPr id="25" name="Google Shape;194;p6">
              <a:extLst>
                <a:ext uri="{FF2B5EF4-FFF2-40B4-BE49-F238E27FC236}">
                  <a16:creationId xmlns:a16="http://schemas.microsoft.com/office/drawing/2014/main" id="{E3C4887A-5FA7-A44C-AA79-EBD3427FFB4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1850" y="2985350"/>
              <a:ext cx="314800" cy="314825"/>
            </a:xfrm>
            <a:custGeom>
              <a:avLst/>
              <a:gdLst>
                <a:gd name="T0" fmla="*/ 157100 w 12592"/>
                <a:gd name="T1" fmla="*/ 25 h 12593"/>
                <a:gd name="T2" fmla="*/ 141275 w 12592"/>
                <a:gd name="T3" fmla="*/ 1225 h 12593"/>
                <a:gd name="T4" fmla="*/ 125425 w 12592"/>
                <a:gd name="T5" fmla="*/ 3675 h 12593"/>
                <a:gd name="T6" fmla="*/ 110825 w 12592"/>
                <a:gd name="T7" fmla="*/ 7325 h 12593"/>
                <a:gd name="T8" fmla="*/ 96200 w 12592"/>
                <a:gd name="T9" fmla="*/ 12800 h 12593"/>
                <a:gd name="T10" fmla="*/ 82200 w 12592"/>
                <a:gd name="T11" fmla="*/ 19500 h 12593"/>
                <a:gd name="T12" fmla="*/ 69425 w 12592"/>
                <a:gd name="T13" fmla="*/ 26800 h 12593"/>
                <a:gd name="T14" fmla="*/ 46275 w 12592"/>
                <a:gd name="T15" fmla="*/ 46300 h 12593"/>
                <a:gd name="T16" fmla="*/ 26800 w 12592"/>
                <a:gd name="T17" fmla="*/ 69425 h 12593"/>
                <a:gd name="T18" fmla="*/ 18875 w 12592"/>
                <a:gd name="T19" fmla="*/ 82825 h 12593"/>
                <a:gd name="T20" fmla="*/ 12175 w 12592"/>
                <a:gd name="T21" fmla="*/ 96225 h 12593"/>
                <a:gd name="T22" fmla="*/ 7300 w 12592"/>
                <a:gd name="T23" fmla="*/ 110825 h 12593"/>
                <a:gd name="T24" fmla="*/ 3050 w 12592"/>
                <a:gd name="T25" fmla="*/ 126050 h 12593"/>
                <a:gd name="T26" fmla="*/ 625 w 12592"/>
                <a:gd name="T27" fmla="*/ 141275 h 12593"/>
                <a:gd name="T28" fmla="*/ 0 w 12592"/>
                <a:gd name="T29" fmla="*/ 157700 h 12593"/>
                <a:gd name="T30" fmla="*/ 0 w 12592"/>
                <a:gd name="T31" fmla="*/ 165625 h 12593"/>
                <a:gd name="T32" fmla="*/ 1825 w 12592"/>
                <a:gd name="T33" fmla="*/ 181450 h 12593"/>
                <a:gd name="T34" fmla="*/ 4875 w 12592"/>
                <a:gd name="T35" fmla="*/ 196675 h 12593"/>
                <a:gd name="T36" fmla="*/ 9750 w 12592"/>
                <a:gd name="T37" fmla="*/ 211900 h 12593"/>
                <a:gd name="T38" fmla="*/ 15225 w 12592"/>
                <a:gd name="T39" fmla="*/ 225900 h 12593"/>
                <a:gd name="T40" fmla="*/ 22525 w 12592"/>
                <a:gd name="T41" fmla="*/ 239300 h 12593"/>
                <a:gd name="T42" fmla="*/ 35925 w 12592"/>
                <a:gd name="T43" fmla="*/ 257575 h 12593"/>
                <a:gd name="T44" fmla="*/ 57250 w 12592"/>
                <a:gd name="T45" fmla="*/ 278875 h 12593"/>
                <a:gd name="T46" fmla="*/ 75500 w 12592"/>
                <a:gd name="T47" fmla="*/ 292275 h 12593"/>
                <a:gd name="T48" fmla="*/ 88900 w 12592"/>
                <a:gd name="T49" fmla="*/ 299575 h 12593"/>
                <a:gd name="T50" fmla="*/ 103525 w 12592"/>
                <a:gd name="T51" fmla="*/ 305050 h 12593"/>
                <a:gd name="T52" fmla="*/ 118125 w 12592"/>
                <a:gd name="T53" fmla="*/ 309925 h 12593"/>
                <a:gd name="T54" fmla="*/ 133350 w 12592"/>
                <a:gd name="T55" fmla="*/ 312975 h 12593"/>
                <a:gd name="T56" fmla="*/ 149175 w 12592"/>
                <a:gd name="T57" fmla="*/ 314800 h 12593"/>
                <a:gd name="T58" fmla="*/ 157100 w 12592"/>
                <a:gd name="T59" fmla="*/ 314800 h 12593"/>
                <a:gd name="T60" fmla="*/ 173525 w 12592"/>
                <a:gd name="T61" fmla="*/ 314200 h 12593"/>
                <a:gd name="T62" fmla="*/ 188750 w 12592"/>
                <a:gd name="T63" fmla="*/ 311750 h 12593"/>
                <a:gd name="T64" fmla="*/ 203975 w 12592"/>
                <a:gd name="T65" fmla="*/ 307500 h 12593"/>
                <a:gd name="T66" fmla="*/ 218600 w 12592"/>
                <a:gd name="T67" fmla="*/ 302625 h 12593"/>
                <a:gd name="T68" fmla="*/ 231975 w 12592"/>
                <a:gd name="T69" fmla="*/ 295925 h 12593"/>
                <a:gd name="T70" fmla="*/ 245375 w 12592"/>
                <a:gd name="T71" fmla="*/ 288000 h 12593"/>
                <a:gd name="T72" fmla="*/ 268525 w 12592"/>
                <a:gd name="T73" fmla="*/ 268525 h 12593"/>
                <a:gd name="T74" fmla="*/ 288000 w 12592"/>
                <a:gd name="T75" fmla="*/ 245400 h 12593"/>
                <a:gd name="T76" fmla="*/ 295300 w 12592"/>
                <a:gd name="T77" fmla="*/ 232600 h 12593"/>
                <a:gd name="T78" fmla="*/ 302000 w 12592"/>
                <a:gd name="T79" fmla="*/ 218600 h 12593"/>
                <a:gd name="T80" fmla="*/ 307475 w 12592"/>
                <a:gd name="T81" fmla="*/ 204600 h 12593"/>
                <a:gd name="T82" fmla="*/ 311150 w 12592"/>
                <a:gd name="T83" fmla="*/ 189375 h 12593"/>
                <a:gd name="T84" fmla="*/ 313575 w 12592"/>
                <a:gd name="T85" fmla="*/ 173550 h 12593"/>
                <a:gd name="T86" fmla="*/ 314800 w 12592"/>
                <a:gd name="T87" fmla="*/ 157700 h 12593"/>
                <a:gd name="T88" fmla="*/ 314175 w 12592"/>
                <a:gd name="T89" fmla="*/ 149200 h 12593"/>
                <a:gd name="T90" fmla="*/ 312975 w 12592"/>
                <a:gd name="T91" fmla="*/ 133350 h 12593"/>
                <a:gd name="T92" fmla="*/ 309925 w 12592"/>
                <a:gd name="T93" fmla="*/ 118125 h 12593"/>
                <a:gd name="T94" fmla="*/ 305050 w 12592"/>
                <a:gd name="T95" fmla="*/ 103525 h 12593"/>
                <a:gd name="T96" fmla="*/ 298950 w 12592"/>
                <a:gd name="T97" fmla="*/ 89525 h 12593"/>
                <a:gd name="T98" fmla="*/ 291650 w 12592"/>
                <a:gd name="T99" fmla="*/ 76125 h 12593"/>
                <a:gd name="T100" fmla="*/ 278875 w 12592"/>
                <a:gd name="T101" fmla="*/ 57250 h 12593"/>
                <a:gd name="T102" fmla="*/ 257550 w 12592"/>
                <a:gd name="T103" fmla="*/ 35925 h 12593"/>
                <a:gd name="T104" fmla="*/ 238675 w 12592"/>
                <a:gd name="T105" fmla="*/ 23150 h 12593"/>
                <a:gd name="T106" fmla="*/ 225300 w 12592"/>
                <a:gd name="T107" fmla="*/ 15850 h 12593"/>
                <a:gd name="T108" fmla="*/ 211275 w 12592"/>
                <a:gd name="T109" fmla="*/ 9750 h 12593"/>
                <a:gd name="T110" fmla="*/ 196675 w 12592"/>
                <a:gd name="T111" fmla="*/ 5500 h 12593"/>
                <a:gd name="T112" fmla="*/ 181450 w 12592"/>
                <a:gd name="T113" fmla="*/ 1850 h 12593"/>
                <a:gd name="T114" fmla="*/ 165625 w 12592"/>
                <a:gd name="T115" fmla="*/ 625 h 12593"/>
                <a:gd name="T116" fmla="*/ 157100 w 12592"/>
                <a:gd name="T117" fmla="*/ 25 h 1259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" name="Google Shape;195;p6">
              <a:extLst>
                <a:ext uri="{FF2B5EF4-FFF2-40B4-BE49-F238E27FC236}">
                  <a16:creationId xmlns:a16="http://schemas.microsoft.com/office/drawing/2014/main" id="{B6CE96BD-878D-AA48-9965-44E0C5DF884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8375" y="3021875"/>
              <a:ext cx="241750" cy="241750"/>
            </a:xfrm>
            <a:custGeom>
              <a:avLst/>
              <a:gdLst>
                <a:gd name="T0" fmla="*/ 120575 w 9670"/>
                <a:gd name="T1" fmla="*/ 25 h 9670"/>
                <a:gd name="T2" fmla="*/ 96225 w 9670"/>
                <a:gd name="T3" fmla="*/ 2450 h 9670"/>
                <a:gd name="T4" fmla="*/ 73675 w 9670"/>
                <a:gd name="T5" fmla="*/ 9775 h 9670"/>
                <a:gd name="T6" fmla="*/ 53600 w 9670"/>
                <a:gd name="T7" fmla="*/ 20725 h 9670"/>
                <a:gd name="T8" fmla="*/ 35325 w 9670"/>
                <a:gd name="T9" fmla="*/ 35950 h 9670"/>
                <a:gd name="T10" fmla="*/ 20725 w 9670"/>
                <a:gd name="T11" fmla="*/ 53600 h 9670"/>
                <a:gd name="T12" fmla="*/ 9750 w 9670"/>
                <a:gd name="T13" fmla="*/ 74300 h 9670"/>
                <a:gd name="T14" fmla="*/ 2450 w 9670"/>
                <a:gd name="T15" fmla="*/ 96825 h 9670"/>
                <a:gd name="T16" fmla="*/ 25 w 9670"/>
                <a:gd name="T17" fmla="*/ 121175 h 9670"/>
                <a:gd name="T18" fmla="*/ 625 w 9670"/>
                <a:gd name="T19" fmla="*/ 133375 h 9670"/>
                <a:gd name="T20" fmla="*/ 5500 w 9670"/>
                <a:gd name="T21" fmla="*/ 157100 h 9670"/>
                <a:gd name="T22" fmla="*/ 14625 w 9670"/>
                <a:gd name="T23" fmla="*/ 178425 h 9670"/>
                <a:gd name="T24" fmla="*/ 27400 w 9670"/>
                <a:gd name="T25" fmla="*/ 197900 h 9670"/>
                <a:gd name="T26" fmla="*/ 43850 w 9670"/>
                <a:gd name="T27" fmla="*/ 214350 h 9670"/>
                <a:gd name="T28" fmla="*/ 63325 w 9670"/>
                <a:gd name="T29" fmla="*/ 227125 h 9670"/>
                <a:gd name="T30" fmla="*/ 84650 w 9670"/>
                <a:gd name="T31" fmla="*/ 236275 h 9670"/>
                <a:gd name="T32" fmla="*/ 108400 w 9670"/>
                <a:gd name="T33" fmla="*/ 241125 h 9670"/>
                <a:gd name="T34" fmla="*/ 120575 w 9670"/>
                <a:gd name="T35" fmla="*/ 241750 h 9670"/>
                <a:gd name="T36" fmla="*/ 144925 w 9670"/>
                <a:gd name="T37" fmla="*/ 239300 h 9670"/>
                <a:gd name="T38" fmla="*/ 167450 w 9670"/>
                <a:gd name="T39" fmla="*/ 232000 h 9670"/>
                <a:gd name="T40" fmla="*/ 188150 w 9670"/>
                <a:gd name="T41" fmla="*/ 221050 h 9670"/>
                <a:gd name="T42" fmla="*/ 205800 w 9670"/>
                <a:gd name="T43" fmla="*/ 206425 h 9670"/>
                <a:gd name="T44" fmla="*/ 221025 w 9670"/>
                <a:gd name="T45" fmla="*/ 188175 h 9670"/>
                <a:gd name="T46" fmla="*/ 232000 w 9670"/>
                <a:gd name="T47" fmla="*/ 168075 h 9670"/>
                <a:gd name="T48" fmla="*/ 239300 w 9670"/>
                <a:gd name="T49" fmla="*/ 145550 h 9670"/>
                <a:gd name="T50" fmla="*/ 241725 w 9670"/>
                <a:gd name="T51" fmla="*/ 121175 h 9670"/>
                <a:gd name="T52" fmla="*/ 241125 w 9670"/>
                <a:gd name="T53" fmla="*/ 108400 h 9670"/>
                <a:gd name="T54" fmla="*/ 236250 w 9670"/>
                <a:gd name="T55" fmla="*/ 85275 h 9670"/>
                <a:gd name="T56" fmla="*/ 227125 w 9670"/>
                <a:gd name="T57" fmla="*/ 63350 h 9670"/>
                <a:gd name="T58" fmla="*/ 213725 w 9670"/>
                <a:gd name="T59" fmla="*/ 44475 h 9670"/>
                <a:gd name="T60" fmla="*/ 197300 w 9670"/>
                <a:gd name="T61" fmla="*/ 28025 h 9670"/>
                <a:gd name="T62" fmla="*/ 178400 w 9670"/>
                <a:gd name="T63" fmla="*/ 14625 h 9670"/>
                <a:gd name="T64" fmla="*/ 156500 w 9670"/>
                <a:gd name="T65" fmla="*/ 5500 h 9670"/>
                <a:gd name="T66" fmla="*/ 133350 w 9670"/>
                <a:gd name="T67" fmla="*/ 625 h 9670"/>
                <a:gd name="T68" fmla="*/ 120575 w 9670"/>
                <a:gd name="T69" fmla="*/ 25 h 967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" name="Google Shape;196;p6">
              <a:extLst>
                <a:ext uri="{FF2B5EF4-FFF2-40B4-BE49-F238E27FC236}">
                  <a16:creationId xmlns:a16="http://schemas.microsoft.com/office/drawing/2014/main" id="{926802AE-E5EC-FC43-B67D-B3071626442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4300" y="3058425"/>
              <a:ext cx="84650" cy="84650"/>
            </a:xfrm>
            <a:custGeom>
              <a:avLst/>
              <a:gdLst>
                <a:gd name="T0" fmla="*/ 0 w 3386"/>
                <a:gd name="T1" fmla="*/ 84625 h 3386"/>
                <a:gd name="T2" fmla="*/ 0 w 3386"/>
                <a:gd name="T3" fmla="*/ 84625 h 3386"/>
                <a:gd name="T4" fmla="*/ 625 w 3386"/>
                <a:gd name="T5" fmla="*/ 75500 h 3386"/>
                <a:gd name="T6" fmla="*/ 1850 w 3386"/>
                <a:gd name="T7" fmla="*/ 67600 h 3386"/>
                <a:gd name="T8" fmla="*/ 3675 w 3386"/>
                <a:gd name="T9" fmla="*/ 59075 h 3386"/>
                <a:gd name="T10" fmla="*/ 6700 w 3386"/>
                <a:gd name="T11" fmla="*/ 51750 h 3386"/>
                <a:gd name="T12" fmla="*/ 10350 w 3386"/>
                <a:gd name="T13" fmla="*/ 43850 h 3386"/>
                <a:gd name="T14" fmla="*/ 14625 w 3386"/>
                <a:gd name="T15" fmla="*/ 37150 h 3386"/>
                <a:gd name="T16" fmla="*/ 19500 w 3386"/>
                <a:gd name="T17" fmla="*/ 30450 h 3386"/>
                <a:gd name="T18" fmla="*/ 24975 w 3386"/>
                <a:gd name="T19" fmla="*/ 24350 h 3386"/>
                <a:gd name="T20" fmla="*/ 31075 w 3386"/>
                <a:gd name="T21" fmla="*/ 18875 h 3386"/>
                <a:gd name="T22" fmla="*/ 37750 w 3386"/>
                <a:gd name="T23" fmla="*/ 14000 h 3386"/>
                <a:gd name="T24" fmla="*/ 44450 w 3386"/>
                <a:gd name="T25" fmla="*/ 9750 h 3386"/>
                <a:gd name="T26" fmla="*/ 51775 w 3386"/>
                <a:gd name="T27" fmla="*/ 6100 h 3386"/>
                <a:gd name="T28" fmla="*/ 59675 w 3386"/>
                <a:gd name="T29" fmla="*/ 3650 h 3386"/>
                <a:gd name="T30" fmla="*/ 67600 w 3386"/>
                <a:gd name="T31" fmla="*/ 1225 h 3386"/>
                <a:gd name="T32" fmla="*/ 76125 w 3386"/>
                <a:gd name="T33" fmla="*/ 0 h 3386"/>
                <a:gd name="T34" fmla="*/ 84650 w 3386"/>
                <a:gd name="T35" fmla="*/ 0 h 338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" name="Google Shape;197;p6">
              <a:extLst>
                <a:ext uri="{FF2B5EF4-FFF2-40B4-BE49-F238E27FC236}">
                  <a16:creationId xmlns:a16="http://schemas.microsoft.com/office/drawing/2014/main" id="{9318849E-3FE9-1B48-94BB-317C7708600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5750" y="3248375"/>
              <a:ext cx="154050" cy="153475"/>
            </a:xfrm>
            <a:custGeom>
              <a:avLst/>
              <a:gdLst>
                <a:gd name="T0" fmla="*/ 0 w 6162"/>
                <a:gd name="T1" fmla="*/ 25600 h 6139"/>
                <a:gd name="T2" fmla="*/ 124225 w 6162"/>
                <a:gd name="T3" fmla="*/ 149800 h 6139"/>
                <a:gd name="T4" fmla="*/ 124225 w 6162"/>
                <a:gd name="T5" fmla="*/ 149800 h 6139"/>
                <a:gd name="T6" fmla="*/ 126050 w 6162"/>
                <a:gd name="T7" fmla="*/ 151025 h 6139"/>
                <a:gd name="T8" fmla="*/ 127875 w 6162"/>
                <a:gd name="T9" fmla="*/ 152250 h 6139"/>
                <a:gd name="T10" fmla="*/ 130300 w 6162"/>
                <a:gd name="T11" fmla="*/ 152850 h 6139"/>
                <a:gd name="T12" fmla="*/ 132750 w 6162"/>
                <a:gd name="T13" fmla="*/ 153450 h 6139"/>
                <a:gd name="T14" fmla="*/ 135175 w 6162"/>
                <a:gd name="T15" fmla="*/ 152850 h 6139"/>
                <a:gd name="T16" fmla="*/ 137000 w 6162"/>
                <a:gd name="T17" fmla="*/ 152250 h 6139"/>
                <a:gd name="T18" fmla="*/ 139425 w 6162"/>
                <a:gd name="T19" fmla="*/ 151025 h 6139"/>
                <a:gd name="T20" fmla="*/ 141275 w 6162"/>
                <a:gd name="T21" fmla="*/ 149800 h 6139"/>
                <a:gd name="T22" fmla="*/ 150400 w 6162"/>
                <a:gd name="T23" fmla="*/ 140675 h 6139"/>
                <a:gd name="T24" fmla="*/ 150400 w 6162"/>
                <a:gd name="T25" fmla="*/ 140675 h 6139"/>
                <a:gd name="T26" fmla="*/ 152225 w 6162"/>
                <a:gd name="T27" fmla="*/ 138850 h 6139"/>
                <a:gd name="T28" fmla="*/ 153450 w 6162"/>
                <a:gd name="T29" fmla="*/ 136400 h 6139"/>
                <a:gd name="T30" fmla="*/ 154050 w 6162"/>
                <a:gd name="T31" fmla="*/ 133975 h 6139"/>
                <a:gd name="T32" fmla="*/ 154050 w 6162"/>
                <a:gd name="T33" fmla="*/ 132150 h 6139"/>
                <a:gd name="T34" fmla="*/ 154050 w 6162"/>
                <a:gd name="T35" fmla="*/ 129700 h 6139"/>
                <a:gd name="T36" fmla="*/ 153450 w 6162"/>
                <a:gd name="T37" fmla="*/ 127275 h 6139"/>
                <a:gd name="T38" fmla="*/ 152225 w 6162"/>
                <a:gd name="T39" fmla="*/ 125450 h 6139"/>
                <a:gd name="T40" fmla="*/ 150400 w 6162"/>
                <a:gd name="T41" fmla="*/ 123025 h 6139"/>
                <a:gd name="T42" fmla="*/ 26800 w 6162"/>
                <a:gd name="T43" fmla="*/ 25 h 613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29" name="Google Shape;198;p6">
            <a:extLst>
              <a:ext uri="{FF2B5EF4-FFF2-40B4-BE49-F238E27FC236}">
                <a16:creationId xmlns:a16="http://schemas.microsoft.com/office/drawing/2014/main" id="{CA619073-D9BA-3043-A4D7-68B6FADFBFAD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8486775" y="4230688"/>
            <a:ext cx="819150" cy="709612"/>
          </a:xfrm>
          <a:prstGeom prst="hexagon">
            <a:avLst>
              <a:gd name="adj" fmla="val 28672"/>
              <a:gd name="vf" fmla="val 115470"/>
            </a:avLst>
          </a:prstGeom>
          <a:noFill/>
          <a:ln w="9525">
            <a:solidFill>
              <a:srgbClr val="184769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0" name="Google Shape;199;p6">
            <a:extLst>
              <a:ext uri="{FF2B5EF4-FFF2-40B4-BE49-F238E27FC236}">
                <a16:creationId xmlns:a16="http://schemas.microsoft.com/office/drawing/2014/main" id="{59E9083F-9F5F-C046-9D6B-FA074C1E7374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8124825" y="4616450"/>
            <a:ext cx="428625" cy="369888"/>
          </a:xfrm>
          <a:prstGeom prst="hexagon">
            <a:avLst>
              <a:gd name="adj" fmla="val 28766"/>
              <a:gd name="vf" fmla="val 115470"/>
            </a:avLst>
          </a:prstGeom>
          <a:solidFill>
            <a:srgbClr val="329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1" name="Google Shape;200;p6">
            <a:extLst>
              <a:ext uri="{FF2B5EF4-FFF2-40B4-BE49-F238E27FC236}">
                <a16:creationId xmlns:a16="http://schemas.microsoft.com/office/drawing/2014/main" id="{8985A702-8E12-6042-8DE5-FADC1144194E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7821613" y="2935288"/>
            <a:ext cx="819150" cy="709612"/>
          </a:xfrm>
          <a:prstGeom prst="hexagon">
            <a:avLst>
              <a:gd name="adj" fmla="val 28661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2" name="Google Shape;201;p6">
            <a:extLst>
              <a:ext uri="{FF2B5EF4-FFF2-40B4-BE49-F238E27FC236}">
                <a16:creationId xmlns:a16="http://schemas.microsoft.com/office/drawing/2014/main" id="{4246E0C7-73FC-3845-9CDE-508EFDE02FDD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8486775" y="3511550"/>
            <a:ext cx="358775" cy="311150"/>
          </a:xfrm>
          <a:prstGeom prst="hexagon">
            <a:avLst>
              <a:gd name="adj" fmla="val 28618"/>
              <a:gd name="vf" fmla="val 115470"/>
            </a:avLst>
          </a:prstGeom>
          <a:noFill/>
          <a:ln w="19050">
            <a:solidFill>
              <a:srgbClr val="00E1C6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3" name="Google Shape;202;p6">
            <a:extLst>
              <a:ext uri="{FF2B5EF4-FFF2-40B4-BE49-F238E27FC236}">
                <a16:creationId xmlns:a16="http://schemas.microsoft.com/office/drawing/2014/main" id="{B16DDA5F-397D-2D41-8311-CC97086697AC}"/>
              </a:ext>
            </a:extLst>
          </p:cNvPr>
          <p:cNvSpPr>
            <a:spLocks/>
          </p:cNvSpPr>
          <p:nvPr/>
        </p:nvSpPr>
        <p:spPr bwMode="auto">
          <a:xfrm>
            <a:off x="8772525" y="4462463"/>
            <a:ext cx="247650" cy="247650"/>
          </a:xfrm>
          <a:custGeom>
            <a:avLst/>
            <a:gdLst>
              <a:gd name="T0" fmla="*/ 139121 w 17000"/>
              <a:gd name="T1" fmla="*/ 86464 h 16999"/>
              <a:gd name="T2" fmla="*/ 152290 w 17000"/>
              <a:gd name="T3" fmla="*/ 95365 h 16999"/>
              <a:gd name="T4" fmla="*/ 161176 w 17000"/>
              <a:gd name="T5" fmla="*/ 108521 h 16999"/>
              <a:gd name="T6" fmla="*/ 164032 w 17000"/>
              <a:gd name="T7" fmla="*/ 123818 h 16999"/>
              <a:gd name="T8" fmla="*/ 161176 w 17000"/>
              <a:gd name="T9" fmla="*/ 139129 h 16999"/>
              <a:gd name="T10" fmla="*/ 152290 w 17000"/>
              <a:gd name="T11" fmla="*/ 152285 h 16999"/>
              <a:gd name="T12" fmla="*/ 139121 w 17000"/>
              <a:gd name="T13" fmla="*/ 161186 h 16999"/>
              <a:gd name="T14" fmla="*/ 119906 w 17000"/>
              <a:gd name="T15" fmla="*/ 164027 h 16999"/>
              <a:gd name="T16" fmla="*/ 104974 w 17000"/>
              <a:gd name="T17" fmla="*/ 159409 h 16999"/>
              <a:gd name="T18" fmla="*/ 92519 w 17000"/>
              <a:gd name="T19" fmla="*/ 149080 h 16999"/>
              <a:gd name="T20" fmla="*/ 85396 w 17000"/>
              <a:gd name="T21" fmla="*/ 135210 h 16999"/>
              <a:gd name="T22" fmla="*/ 83618 w 17000"/>
              <a:gd name="T23" fmla="*/ 119913 h 16999"/>
              <a:gd name="T24" fmla="*/ 88251 w 17000"/>
              <a:gd name="T25" fmla="*/ 104966 h 16999"/>
              <a:gd name="T26" fmla="*/ 98565 w 17000"/>
              <a:gd name="T27" fmla="*/ 92510 h 16999"/>
              <a:gd name="T28" fmla="*/ 112448 w 17000"/>
              <a:gd name="T29" fmla="*/ 85401 h 16999"/>
              <a:gd name="T30" fmla="*/ 115288 w 17000"/>
              <a:gd name="T31" fmla="*/ 0 h 16999"/>
              <a:gd name="T32" fmla="*/ 106752 w 17000"/>
              <a:gd name="T33" fmla="*/ 3555 h 16999"/>
              <a:gd name="T34" fmla="*/ 102483 w 17000"/>
              <a:gd name="T35" fmla="*/ 11393 h 16999"/>
              <a:gd name="T36" fmla="*/ 84332 w 17000"/>
              <a:gd name="T37" fmla="*/ 42700 h 16999"/>
              <a:gd name="T38" fmla="*/ 55153 w 17000"/>
              <a:gd name="T39" fmla="*/ 27403 h 16999"/>
              <a:gd name="T40" fmla="*/ 46267 w 17000"/>
              <a:gd name="T41" fmla="*/ 27753 h 16999"/>
              <a:gd name="T42" fmla="*/ 28829 w 17000"/>
              <a:gd name="T43" fmla="*/ 44128 h 16999"/>
              <a:gd name="T44" fmla="*/ 26702 w 17000"/>
              <a:gd name="T45" fmla="*/ 53015 h 16999"/>
              <a:gd name="T46" fmla="*/ 45203 w 17000"/>
              <a:gd name="T47" fmla="*/ 79355 h 16999"/>
              <a:gd name="T48" fmla="*/ 37016 w 17000"/>
              <a:gd name="T49" fmla="*/ 99634 h 16999"/>
              <a:gd name="T50" fmla="*/ 4997 w 17000"/>
              <a:gd name="T51" fmla="*/ 105316 h 16999"/>
              <a:gd name="T52" fmla="*/ 364 w 17000"/>
              <a:gd name="T53" fmla="*/ 112789 h 16999"/>
              <a:gd name="T54" fmla="*/ 1078 w 17000"/>
              <a:gd name="T55" fmla="*/ 136988 h 16999"/>
              <a:gd name="T56" fmla="*/ 7124 w 17000"/>
              <a:gd name="T57" fmla="*/ 143747 h 16999"/>
              <a:gd name="T58" fmla="*/ 38444 w 17000"/>
              <a:gd name="T59" fmla="*/ 152998 h 16999"/>
              <a:gd name="T60" fmla="*/ 29543 w 17000"/>
              <a:gd name="T61" fmla="*/ 188225 h 16999"/>
              <a:gd name="T62" fmla="*/ 26702 w 17000"/>
              <a:gd name="T63" fmla="*/ 196762 h 16999"/>
              <a:gd name="T64" fmla="*/ 30257 w 17000"/>
              <a:gd name="T65" fmla="*/ 205299 h 16999"/>
              <a:gd name="T66" fmla="*/ 48394 w 17000"/>
              <a:gd name="T67" fmla="*/ 220596 h 16999"/>
              <a:gd name="T68" fmla="*/ 57295 w 17000"/>
              <a:gd name="T69" fmla="*/ 219533 h 16999"/>
              <a:gd name="T70" fmla="*/ 89314 w 17000"/>
              <a:gd name="T71" fmla="*/ 207077 h 16999"/>
              <a:gd name="T72" fmla="*/ 103197 w 17000"/>
              <a:gd name="T73" fmla="*/ 238399 h 16999"/>
              <a:gd name="T74" fmla="*/ 108879 w 17000"/>
              <a:gd name="T75" fmla="*/ 245508 h 16999"/>
              <a:gd name="T76" fmla="*/ 132362 w 17000"/>
              <a:gd name="T77" fmla="*/ 247650 h 16999"/>
              <a:gd name="T78" fmla="*/ 140898 w 17000"/>
              <a:gd name="T79" fmla="*/ 244081 h 16999"/>
              <a:gd name="T80" fmla="*/ 145167 w 17000"/>
              <a:gd name="T81" fmla="*/ 236257 h 16999"/>
              <a:gd name="T82" fmla="*/ 163318 w 17000"/>
              <a:gd name="T83" fmla="*/ 204950 h 16999"/>
              <a:gd name="T84" fmla="*/ 192497 w 17000"/>
              <a:gd name="T85" fmla="*/ 220247 h 16999"/>
              <a:gd name="T86" fmla="*/ 201383 w 17000"/>
              <a:gd name="T87" fmla="*/ 219897 h 16999"/>
              <a:gd name="T88" fmla="*/ 218821 w 17000"/>
              <a:gd name="T89" fmla="*/ 203522 h 16999"/>
              <a:gd name="T90" fmla="*/ 220962 w 17000"/>
              <a:gd name="T91" fmla="*/ 194635 h 16999"/>
              <a:gd name="T92" fmla="*/ 202461 w 17000"/>
              <a:gd name="T93" fmla="*/ 168295 h 16999"/>
              <a:gd name="T94" fmla="*/ 210634 w 17000"/>
              <a:gd name="T95" fmla="*/ 148016 h 16999"/>
              <a:gd name="T96" fmla="*/ 242653 w 17000"/>
              <a:gd name="T97" fmla="*/ 142320 h 16999"/>
              <a:gd name="T98" fmla="*/ 247286 w 17000"/>
              <a:gd name="T99" fmla="*/ 134861 h 16999"/>
              <a:gd name="T100" fmla="*/ 246572 w 17000"/>
              <a:gd name="T101" fmla="*/ 110662 h 16999"/>
              <a:gd name="T102" fmla="*/ 240526 w 17000"/>
              <a:gd name="T103" fmla="*/ 103903 h 16999"/>
              <a:gd name="T104" fmla="*/ 209221 w 17000"/>
              <a:gd name="T105" fmla="*/ 94652 h 16999"/>
              <a:gd name="T106" fmla="*/ 218471 w 17000"/>
              <a:gd name="T107" fmla="*/ 59425 h 16999"/>
              <a:gd name="T108" fmla="*/ 220962 w 17000"/>
              <a:gd name="T109" fmla="*/ 50888 h 16999"/>
              <a:gd name="T110" fmla="*/ 217393 w 17000"/>
              <a:gd name="T111" fmla="*/ 42351 h 16999"/>
              <a:gd name="T112" fmla="*/ 199256 w 17000"/>
              <a:gd name="T113" fmla="*/ 27039 h 16999"/>
              <a:gd name="T114" fmla="*/ 190355 w 17000"/>
              <a:gd name="T115" fmla="*/ 28117 h 16999"/>
              <a:gd name="T116" fmla="*/ 158336 w 17000"/>
              <a:gd name="T117" fmla="*/ 40559 h 16999"/>
              <a:gd name="T118" fmla="*/ 144467 w 17000"/>
              <a:gd name="T119" fmla="*/ 9251 h 16999"/>
              <a:gd name="T120" fmla="*/ 138771 w 17000"/>
              <a:gd name="T121" fmla="*/ 2142 h 16999"/>
              <a:gd name="T122" fmla="*/ 115288 w 17000"/>
              <a:gd name="T123" fmla="*/ 0 h 16999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7000" h="16999" extrusionOk="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lnTo>
                  <a:pt x="8769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lnTo>
                  <a:pt x="7914" y="0"/>
                </a:lnTo>
                <a:close/>
              </a:path>
            </a:pathLst>
          </a:cu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34" name="Google Shape;203;p6">
            <a:extLst>
              <a:ext uri="{FF2B5EF4-FFF2-40B4-BE49-F238E27FC236}">
                <a16:creationId xmlns:a16="http://schemas.microsoft.com/office/drawing/2014/main" id="{A8F8A72D-323D-3246-834C-9D018639C85D}"/>
              </a:ext>
            </a:extLst>
          </p:cNvPr>
          <p:cNvGrpSpPr>
            <a:grpSpLocks/>
          </p:cNvGrpSpPr>
          <p:nvPr/>
        </p:nvGrpSpPr>
        <p:grpSpPr bwMode="auto">
          <a:xfrm>
            <a:off x="7353300" y="3427413"/>
            <a:ext cx="455613" cy="436562"/>
            <a:chOff x="5241175" y="4959100"/>
            <a:chExt cx="539775" cy="517775"/>
          </a:xfrm>
        </p:grpSpPr>
        <p:sp>
          <p:nvSpPr>
            <p:cNvPr id="35" name="Google Shape;204;p6">
              <a:extLst>
                <a:ext uri="{FF2B5EF4-FFF2-40B4-BE49-F238E27FC236}">
                  <a16:creationId xmlns:a16="http://schemas.microsoft.com/office/drawing/2014/main" id="{098340F6-0179-4644-88F3-F097EDD33E9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5150" y="4959100"/>
              <a:ext cx="161225" cy="178300"/>
            </a:xfrm>
            <a:custGeom>
              <a:avLst/>
              <a:gdLst>
                <a:gd name="T0" fmla="*/ 116025 w 6449"/>
                <a:gd name="T1" fmla="*/ 0 h 7132"/>
                <a:gd name="T2" fmla="*/ 111750 w 6449"/>
                <a:gd name="T3" fmla="*/ 625 h 7132"/>
                <a:gd name="T4" fmla="*/ 107475 w 6449"/>
                <a:gd name="T5" fmla="*/ 1225 h 7132"/>
                <a:gd name="T6" fmla="*/ 103200 w 6449"/>
                <a:gd name="T7" fmla="*/ 2450 h 7132"/>
                <a:gd name="T8" fmla="*/ 98925 w 6449"/>
                <a:gd name="T9" fmla="*/ 3675 h 7132"/>
                <a:gd name="T10" fmla="*/ 94650 w 6449"/>
                <a:gd name="T11" fmla="*/ 5500 h 7132"/>
                <a:gd name="T12" fmla="*/ 91000 w 6449"/>
                <a:gd name="T13" fmla="*/ 7950 h 7132"/>
                <a:gd name="T14" fmla="*/ 87925 w 6449"/>
                <a:gd name="T15" fmla="*/ 10375 h 7132"/>
                <a:gd name="T16" fmla="*/ 84875 w 6449"/>
                <a:gd name="T17" fmla="*/ 13450 h 7132"/>
                <a:gd name="T18" fmla="*/ 81825 w 6449"/>
                <a:gd name="T19" fmla="*/ 16500 h 7132"/>
                <a:gd name="T20" fmla="*/ 79375 w 6449"/>
                <a:gd name="T21" fmla="*/ 20150 h 7132"/>
                <a:gd name="T22" fmla="*/ 76950 w 6449"/>
                <a:gd name="T23" fmla="*/ 23825 h 7132"/>
                <a:gd name="T24" fmla="*/ 75125 w 6449"/>
                <a:gd name="T25" fmla="*/ 27475 h 7132"/>
                <a:gd name="T26" fmla="*/ 73275 w 6449"/>
                <a:gd name="T27" fmla="*/ 31750 h 7132"/>
                <a:gd name="T28" fmla="*/ 72675 w 6449"/>
                <a:gd name="T29" fmla="*/ 36025 h 7132"/>
                <a:gd name="T30" fmla="*/ 72050 w 6449"/>
                <a:gd name="T31" fmla="*/ 40300 h 7132"/>
                <a:gd name="T32" fmla="*/ 71450 w 6449"/>
                <a:gd name="T33" fmla="*/ 45200 h 7132"/>
                <a:gd name="T34" fmla="*/ 72050 w 6449"/>
                <a:gd name="T35" fmla="*/ 51900 h 7132"/>
                <a:gd name="T36" fmla="*/ 73900 w 6449"/>
                <a:gd name="T37" fmla="*/ 58625 h 7132"/>
                <a:gd name="T38" fmla="*/ 76325 w 6449"/>
                <a:gd name="T39" fmla="*/ 64725 h 7132"/>
                <a:gd name="T40" fmla="*/ 79375 w 6449"/>
                <a:gd name="T41" fmla="*/ 70225 h 7132"/>
                <a:gd name="T42" fmla="*/ 0 w 6449"/>
                <a:gd name="T43" fmla="*/ 163650 h 7132"/>
                <a:gd name="T44" fmla="*/ 9175 w 6449"/>
                <a:gd name="T45" fmla="*/ 170350 h 7132"/>
                <a:gd name="T46" fmla="*/ 17725 w 6449"/>
                <a:gd name="T47" fmla="*/ 178300 h 7132"/>
                <a:gd name="T48" fmla="*/ 97100 w 6449"/>
                <a:gd name="T49" fmla="*/ 85475 h 7132"/>
                <a:gd name="T50" fmla="*/ 101375 w 6449"/>
                <a:gd name="T51" fmla="*/ 87325 h 7132"/>
                <a:gd name="T52" fmla="*/ 106250 w 6449"/>
                <a:gd name="T53" fmla="*/ 88550 h 7132"/>
                <a:gd name="T54" fmla="*/ 111125 w 6449"/>
                <a:gd name="T55" fmla="*/ 89150 h 7132"/>
                <a:gd name="T56" fmla="*/ 116025 w 6449"/>
                <a:gd name="T57" fmla="*/ 89750 h 7132"/>
                <a:gd name="T58" fmla="*/ 120900 w 6449"/>
                <a:gd name="T59" fmla="*/ 89150 h 7132"/>
                <a:gd name="T60" fmla="*/ 125175 w 6449"/>
                <a:gd name="T61" fmla="*/ 88550 h 7132"/>
                <a:gd name="T62" fmla="*/ 129450 w 6449"/>
                <a:gd name="T63" fmla="*/ 87925 h 7132"/>
                <a:gd name="T64" fmla="*/ 133725 w 6449"/>
                <a:gd name="T65" fmla="*/ 86100 h 7132"/>
                <a:gd name="T66" fmla="*/ 137400 w 6449"/>
                <a:gd name="T67" fmla="*/ 84275 h 7132"/>
                <a:gd name="T68" fmla="*/ 141050 w 6449"/>
                <a:gd name="T69" fmla="*/ 81825 h 7132"/>
                <a:gd name="T70" fmla="*/ 144725 w 6449"/>
                <a:gd name="T71" fmla="*/ 79375 h 7132"/>
                <a:gd name="T72" fmla="*/ 147775 w 6449"/>
                <a:gd name="T73" fmla="*/ 76325 h 7132"/>
                <a:gd name="T74" fmla="*/ 150825 w 6449"/>
                <a:gd name="T75" fmla="*/ 73275 h 7132"/>
                <a:gd name="T76" fmla="*/ 153275 w 6449"/>
                <a:gd name="T77" fmla="*/ 70225 h 7132"/>
                <a:gd name="T78" fmla="*/ 155700 w 6449"/>
                <a:gd name="T79" fmla="*/ 65950 h 7132"/>
                <a:gd name="T80" fmla="*/ 157550 w 6449"/>
                <a:gd name="T81" fmla="*/ 62275 h 7132"/>
                <a:gd name="T82" fmla="*/ 158750 w 6449"/>
                <a:gd name="T83" fmla="*/ 58000 h 7132"/>
                <a:gd name="T84" fmla="*/ 159975 w 6449"/>
                <a:gd name="T85" fmla="*/ 53725 h 7132"/>
                <a:gd name="T86" fmla="*/ 160600 w 6449"/>
                <a:gd name="T87" fmla="*/ 49475 h 7132"/>
                <a:gd name="T88" fmla="*/ 161200 w 6449"/>
                <a:gd name="T89" fmla="*/ 45200 h 7132"/>
                <a:gd name="T90" fmla="*/ 160600 w 6449"/>
                <a:gd name="T91" fmla="*/ 40300 h 7132"/>
                <a:gd name="T92" fmla="*/ 159975 w 6449"/>
                <a:gd name="T93" fmla="*/ 36025 h 7132"/>
                <a:gd name="T94" fmla="*/ 158750 w 6449"/>
                <a:gd name="T95" fmla="*/ 31750 h 7132"/>
                <a:gd name="T96" fmla="*/ 157550 w 6449"/>
                <a:gd name="T97" fmla="*/ 27475 h 7132"/>
                <a:gd name="T98" fmla="*/ 155700 w 6449"/>
                <a:gd name="T99" fmla="*/ 23825 h 7132"/>
                <a:gd name="T100" fmla="*/ 153275 w 6449"/>
                <a:gd name="T101" fmla="*/ 20150 h 7132"/>
                <a:gd name="T102" fmla="*/ 150825 w 6449"/>
                <a:gd name="T103" fmla="*/ 16500 h 7132"/>
                <a:gd name="T104" fmla="*/ 147775 w 6449"/>
                <a:gd name="T105" fmla="*/ 13450 h 7132"/>
                <a:gd name="T106" fmla="*/ 144725 w 6449"/>
                <a:gd name="T107" fmla="*/ 10375 h 7132"/>
                <a:gd name="T108" fmla="*/ 141050 w 6449"/>
                <a:gd name="T109" fmla="*/ 7950 h 7132"/>
                <a:gd name="T110" fmla="*/ 137400 w 6449"/>
                <a:gd name="T111" fmla="*/ 5500 h 7132"/>
                <a:gd name="T112" fmla="*/ 133725 w 6449"/>
                <a:gd name="T113" fmla="*/ 3675 h 7132"/>
                <a:gd name="T114" fmla="*/ 129450 w 6449"/>
                <a:gd name="T115" fmla="*/ 2450 h 7132"/>
                <a:gd name="T116" fmla="*/ 125175 w 6449"/>
                <a:gd name="T117" fmla="*/ 1225 h 7132"/>
                <a:gd name="T118" fmla="*/ 120900 w 6449"/>
                <a:gd name="T119" fmla="*/ 625 h 7132"/>
                <a:gd name="T120" fmla="*/ 116025 w 6449"/>
                <a:gd name="T121" fmla="*/ 0 h 713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" name="Google Shape;205;p6">
              <a:extLst>
                <a:ext uri="{FF2B5EF4-FFF2-40B4-BE49-F238E27FC236}">
                  <a16:creationId xmlns:a16="http://schemas.microsoft.com/office/drawing/2014/main" id="{A6969CD1-2A7E-FE4E-8CEB-940B079D848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0925" y="4985350"/>
              <a:ext cx="128250" cy="148400"/>
            </a:xfrm>
            <a:custGeom>
              <a:avLst/>
              <a:gdLst>
                <a:gd name="T0" fmla="*/ 39075 w 5130"/>
                <a:gd name="T1" fmla="*/ 0 h 5936"/>
                <a:gd name="T2" fmla="*/ 34800 w 5130"/>
                <a:gd name="T3" fmla="*/ 625 h 5936"/>
                <a:gd name="T4" fmla="*/ 30525 w 5130"/>
                <a:gd name="T5" fmla="*/ 1850 h 5936"/>
                <a:gd name="T6" fmla="*/ 26875 w 5130"/>
                <a:gd name="T7" fmla="*/ 3675 h 5936"/>
                <a:gd name="T8" fmla="*/ 22600 w 5130"/>
                <a:gd name="T9" fmla="*/ 5500 h 5936"/>
                <a:gd name="T10" fmla="*/ 18925 w 5130"/>
                <a:gd name="T11" fmla="*/ 7950 h 5936"/>
                <a:gd name="T12" fmla="*/ 15875 w 5130"/>
                <a:gd name="T13" fmla="*/ 10400 h 5936"/>
                <a:gd name="T14" fmla="*/ 12825 w 5130"/>
                <a:gd name="T15" fmla="*/ 13450 h 5936"/>
                <a:gd name="T16" fmla="*/ 9775 w 5130"/>
                <a:gd name="T17" fmla="*/ 16500 h 5936"/>
                <a:gd name="T18" fmla="*/ 7325 w 5130"/>
                <a:gd name="T19" fmla="*/ 20150 h 5936"/>
                <a:gd name="T20" fmla="*/ 4900 w 5130"/>
                <a:gd name="T21" fmla="*/ 23825 h 5936"/>
                <a:gd name="T22" fmla="*/ 3050 w 5130"/>
                <a:gd name="T23" fmla="*/ 27475 h 5936"/>
                <a:gd name="T24" fmla="*/ 1850 w 5130"/>
                <a:gd name="T25" fmla="*/ 31750 h 5936"/>
                <a:gd name="T26" fmla="*/ 625 w 5130"/>
                <a:gd name="T27" fmla="*/ 36650 h 5936"/>
                <a:gd name="T28" fmla="*/ 0 w 5130"/>
                <a:gd name="T29" fmla="*/ 40925 h 5936"/>
                <a:gd name="T30" fmla="*/ 0 w 5130"/>
                <a:gd name="T31" fmla="*/ 45200 h 5936"/>
                <a:gd name="T32" fmla="*/ 0 w 5130"/>
                <a:gd name="T33" fmla="*/ 50075 h 5936"/>
                <a:gd name="T34" fmla="*/ 625 w 5130"/>
                <a:gd name="T35" fmla="*/ 54350 h 5936"/>
                <a:gd name="T36" fmla="*/ 1850 w 5130"/>
                <a:gd name="T37" fmla="*/ 58625 h 5936"/>
                <a:gd name="T38" fmla="*/ 3675 w 5130"/>
                <a:gd name="T39" fmla="*/ 62300 h 5936"/>
                <a:gd name="T40" fmla="*/ 5500 w 5130"/>
                <a:gd name="T41" fmla="*/ 66575 h 5936"/>
                <a:gd name="T42" fmla="*/ 7950 w 5130"/>
                <a:gd name="T43" fmla="*/ 69625 h 5936"/>
                <a:gd name="T44" fmla="*/ 10375 w 5130"/>
                <a:gd name="T45" fmla="*/ 73275 h 5936"/>
                <a:gd name="T46" fmla="*/ 13450 w 5130"/>
                <a:gd name="T47" fmla="*/ 76325 h 5936"/>
                <a:gd name="T48" fmla="*/ 16500 w 5130"/>
                <a:gd name="T49" fmla="*/ 79375 h 5936"/>
                <a:gd name="T50" fmla="*/ 20150 w 5130"/>
                <a:gd name="T51" fmla="*/ 81825 h 5936"/>
                <a:gd name="T52" fmla="*/ 23825 w 5130"/>
                <a:gd name="T53" fmla="*/ 84275 h 5936"/>
                <a:gd name="T54" fmla="*/ 27475 w 5130"/>
                <a:gd name="T55" fmla="*/ 86100 h 5936"/>
                <a:gd name="T56" fmla="*/ 31750 w 5130"/>
                <a:gd name="T57" fmla="*/ 87325 h 5936"/>
                <a:gd name="T58" fmla="*/ 36650 w 5130"/>
                <a:gd name="T59" fmla="*/ 88550 h 5936"/>
                <a:gd name="T60" fmla="*/ 42750 w 5130"/>
                <a:gd name="T61" fmla="*/ 89150 h 5936"/>
                <a:gd name="T62" fmla="*/ 49475 w 5130"/>
                <a:gd name="T63" fmla="*/ 89150 h 5936"/>
                <a:gd name="T64" fmla="*/ 55575 w 5130"/>
                <a:gd name="T65" fmla="*/ 87925 h 5936"/>
                <a:gd name="T66" fmla="*/ 61675 w 5130"/>
                <a:gd name="T67" fmla="*/ 86100 h 5936"/>
                <a:gd name="T68" fmla="*/ 109900 w 5130"/>
                <a:gd name="T69" fmla="*/ 148375 h 5936"/>
                <a:gd name="T70" fmla="*/ 118450 w 5130"/>
                <a:gd name="T71" fmla="*/ 141050 h 5936"/>
                <a:gd name="T72" fmla="*/ 128225 w 5130"/>
                <a:gd name="T73" fmla="*/ 134350 h 5936"/>
                <a:gd name="T74" fmla="*/ 80000 w 5130"/>
                <a:gd name="T75" fmla="*/ 71450 h 5936"/>
                <a:gd name="T76" fmla="*/ 83050 w 5130"/>
                <a:gd name="T77" fmla="*/ 67175 h 5936"/>
                <a:gd name="T78" fmla="*/ 85475 w 5130"/>
                <a:gd name="T79" fmla="*/ 62900 h 5936"/>
                <a:gd name="T80" fmla="*/ 87325 w 5130"/>
                <a:gd name="T81" fmla="*/ 58025 h 5936"/>
                <a:gd name="T82" fmla="*/ 88550 w 5130"/>
                <a:gd name="T83" fmla="*/ 52525 h 5936"/>
                <a:gd name="T84" fmla="*/ 89150 w 5130"/>
                <a:gd name="T85" fmla="*/ 48250 h 5936"/>
                <a:gd name="T86" fmla="*/ 89150 w 5130"/>
                <a:gd name="T87" fmla="*/ 43350 h 5936"/>
                <a:gd name="T88" fmla="*/ 89150 w 5130"/>
                <a:gd name="T89" fmla="*/ 39100 h 5936"/>
                <a:gd name="T90" fmla="*/ 87925 w 5130"/>
                <a:gd name="T91" fmla="*/ 34825 h 5936"/>
                <a:gd name="T92" fmla="*/ 86700 w 5130"/>
                <a:gd name="T93" fmla="*/ 30550 h 5936"/>
                <a:gd name="T94" fmla="*/ 85475 w 5130"/>
                <a:gd name="T95" fmla="*/ 26875 h 5936"/>
                <a:gd name="T96" fmla="*/ 83650 w 5130"/>
                <a:gd name="T97" fmla="*/ 22600 h 5936"/>
                <a:gd name="T98" fmla="*/ 81225 w 5130"/>
                <a:gd name="T99" fmla="*/ 18950 h 5936"/>
                <a:gd name="T100" fmla="*/ 78775 w 5130"/>
                <a:gd name="T101" fmla="*/ 15875 h 5936"/>
                <a:gd name="T102" fmla="*/ 75725 w 5130"/>
                <a:gd name="T103" fmla="*/ 12825 h 5936"/>
                <a:gd name="T104" fmla="*/ 72675 w 5130"/>
                <a:gd name="T105" fmla="*/ 9775 h 5936"/>
                <a:gd name="T106" fmla="*/ 69000 w 5130"/>
                <a:gd name="T107" fmla="*/ 7350 h 5936"/>
                <a:gd name="T108" fmla="*/ 65350 w 5130"/>
                <a:gd name="T109" fmla="*/ 4900 h 5936"/>
                <a:gd name="T110" fmla="*/ 61075 w 5130"/>
                <a:gd name="T111" fmla="*/ 3075 h 5936"/>
                <a:gd name="T112" fmla="*/ 56800 w 5130"/>
                <a:gd name="T113" fmla="*/ 1850 h 5936"/>
                <a:gd name="T114" fmla="*/ 52525 w 5130"/>
                <a:gd name="T115" fmla="*/ 625 h 5936"/>
                <a:gd name="T116" fmla="*/ 48250 w 5130"/>
                <a:gd name="T117" fmla="*/ 0 h 5936"/>
                <a:gd name="T118" fmla="*/ 39075 w 5130"/>
                <a:gd name="T119" fmla="*/ 0 h 59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lnTo>
                    <a:pt x="1563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" name="Google Shape;206;p6">
              <a:extLst>
                <a:ext uri="{FF2B5EF4-FFF2-40B4-BE49-F238E27FC236}">
                  <a16:creationId xmlns:a16="http://schemas.microsoft.com/office/drawing/2014/main" id="{FE2FC84A-B9C6-6641-87B0-BB6073DC4B3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1175" y="5241175"/>
              <a:ext cx="180125" cy="109325"/>
            </a:xfrm>
            <a:custGeom>
              <a:avLst/>
              <a:gdLst>
                <a:gd name="T0" fmla="*/ 170975 w 7205"/>
                <a:gd name="T1" fmla="*/ 25 h 4373"/>
                <a:gd name="T2" fmla="*/ 80600 w 7205"/>
                <a:gd name="T3" fmla="*/ 37275 h 4373"/>
                <a:gd name="T4" fmla="*/ 77550 w 7205"/>
                <a:gd name="T5" fmla="*/ 34200 h 4373"/>
                <a:gd name="T6" fmla="*/ 74500 w 7205"/>
                <a:gd name="T7" fmla="*/ 31150 h 4373"/>
                <a:gd name="T8" fmla="*/ 71450 w 7205"/>
                <a:gd name="T9" fmla="*/ 28100 h 4373"/>
                <a:gd name="T10" fmla="*/ 67175 w 7205"/>
                <a:gd name="T11" fmla="*/ 25650 h 4373"/>
                <a:gd name="T12" fmla="*/ 63500 w 7205"/>
                <a:gd name="T13" fmla="*/ 23825 h 4373"/>
                <a:gd name="T14" fmla="*/ 59225 w 7205"/>
                <a:gd name="T15" fmla="*/ 22000 h 4373"/>
                <a:gd name="T16" fmla="*/ 54950 w 7205"/>
                <a:gd name="T17" fmla="*/ 20775 h 4373"/>
                <a:gd name="T18" fmla="*/ 50675 w 7205"/>
                <a:gd name="T19" fmla="*/ 20175 h 4373"/>
                <a:gd name="T20" fmla="*/ 46400 w 7205"/>
                <a:gd name="T21" fmla="*/ 19550 h 4373"/>
                <a:gd name="T22" fmla="*/ 42125 w 7205"/>
                <a:gd name="T23" fmla="*/ 20175 h 4373"/>
                <a:gd name="T24" fmla="*/ 37850 w 7205"/>
                <a:gd name="T25" fmla="*/ 20175 h 4373"/>
                <a:gd name="T26" fmla="*/ 33575 w 7205"/>
                <a:gd name="T27" fmla="*/ 21400 h 4373"/>
                <a:gd name="T28" fmla="*/ 29300 w 7205"/>
                <a:gd name="T29" fmla="*/ 22600 h 4373"/>
                <a:gd name="T30" fmla="*/ 25650 w 7205"/>
                <a:gd name="T31" fmla="*/ 24450 h 4373"/>
                <a:gd name="T32" fmla="*/ 21975 w 7205"/>
                <a:gd name="T33" fmla="*/ 26275 h 4373"/>
                <a:gd name="T34" fmla="*/ 18325 w 7205"/>
                <a:gd name="T35" fmla="*/ 28725 h 4373"/>
                <a:gd name="T36" fmla="*/ 14650 w 7205"/>
                <a:gd name="T37" fmla="*/ 31775 h 4373"/>
                <a:gd name="T38" fmla="*/ 11600 w 7205"/>
                <a:gd name="T39" fmla="*/ 34825 h 4373"/>
                <a:gd name="T40" fmla="*/ 8550 w 7205"/>
                <a:gd name="T41" fmla="*/ 37875 h 4373"/>
                <a:gd name="T42" fmla="*/ 6100 w 7205"/>
                <a:gd name="T43" fmla="*/ 42150 h 4373"/>
                <a:gd name="T44" fmla="*/ 4275 w 7205"/>
                <a:gd name="T45" fmla="*/ 45800 h 4373"/>
                <a:gd name="T46" fmla="*/ 2450 w 7205"/>
                <a:gd name="T47" fmla="*/ 50075 h 4373"/>
                <a:gd name="T48" fmla="*/ 1225 w 7205"/>
                <a:gd name="T49" fmla="*/ 54350 h 4373"/>
                <a:gd name="T50" fmla="*/ 625 w 7205"/>
                <a:gd name="T51" fmla="*/ 58625 h 4373"/>
                <a:gd name="T52" fmla="*/ 0 w 7205"/>
                <a:gd name="T53" fmla="*/ 62900 h 4373"/>
                <a:gd name="T54" fmla="*/ 0 w 7205"/>
                <a:gd name="T55" fmla="*/ 67175 h 4373"/>
                <a:gd name="T56" fmla="*/ 625 w 7205"/>
                <a:gd name="T57" fmla="*/ 71450 h 4373"/>
                <a:gd name="T58" fmla="*/ 1825 w 7205"/>
                <a:gd name="T59" fmla="*/ 75725 h 4373"/>
                <a:gd name="T60" fmla="*/ 3050 w 7205"/>
                <a:gd name="T61" fmla="*/ 80000 h 4373"/>
                <a:gd name="T62" fmla="*/ 4875 w 7205"/>
                <a:gd name="T63" fmla="*/ 83675 h 4373"/>
                <a:gd name="T64" fmla="*/ 6725 w 7205"/>
                <a:gd name="T65" fmla="*/ 87950 h 4373"/>
                <a:gd name="T66" fmla="*/ 9150 w 7205"/>
                <a:gd name="T67" fmla="*/ 91000 h 4373"/>
                <a:gd name="T68" fmla="*/ 11600 w 7205"/>
                <a:gd name="T69" fmla="*/ 94650 h 4373"/>
                <a:gd name="T70" fmla="*/ 15275 w 7205"/>
                <a:gd name="T71" fmla="*/ 97700 h 4373"/>
                <a:gd name="T72" fmla="*/ 18325 w 7205"/>
                <a:gd name="T73" fmla="*/ 100775 h 4373"/>
                <a:gd name="T74" fmla="*/ 22600 w 7205"/>
                <a:gd name="T75" fmla="*/ 103200 h 4373"/>
                <a:gd name="T76" fmla="*/ 26250 w 7205"/>
                <a:gd name="T77" fmla="*/ 105025 h 4373"/>
                <a:gd name="T78" fmla="*/ 30525 w 7205"/>
                <a:gd name="T79" fmla="*/ 106875 h 4373"/>
                <a:gd name="T80" fmla="*/ 34800 w 7205"/>
                <a:gd name="T81" fmla="*/ 108100 h 4373"/>
                <a:gd name="T82" fmla="*/ 39075 w 7205"/>
                <a:gd name="T83" fmla="*/ 108700 h 4373"/>
                <a:gd name="T84" fmla="*/ 43350 w 7205"/>
                <a:gd name="T85" fmla="*/ 109300 h 4373"/>
                <a:gd name="T86" fmla="*/ 47625 w 7205"/>
                <a:gd name="T87" fmla="*/ 109300 h 4373"/>
                <a:gd name="T88" fmla="*/ 51900 w 7205"/>
                <a:gd name="T89" fmla="*/ 108700 h 4373"/>
                <a:gd name="T90" fmla="*/ 56175 w 7205"/>
                <a:gd name="T91" fmla="*/ 107475 h 4373"/>
                <a:gd name="T92" fmla="*/ 60450 w 7205"/>
                <a:gd name="T93" fmla="*/ 106250 h 4373"/>
                <a:gd name="T94" fmla="*/ 64125 w 7205"/>
                <a:gd name="T95" fmla="*/ 105025 h 4373"/>
                <a:gd name="T96" fmla="*/ 67775 w 7205"/>
                <a:gd name="T97" fmla="*/ 102600 h 4373"/>
                <a:gd name="T98" fmla="*/ 71450 w 7205"/>
                <a:gd name="T99" fmla="*/ 100150 h 4373"/>
                <a:gd name="T100" fmla="*/ 75100 w 7205"/>
                <a:gd name="T101" fmla="*/ 97700 h 4373"/>
                <a:gd name="T102" fmla="*/ 78150 w 7205"/>
                <a:gd name="T103" fmla="*/ 94650 h 4373"/>
                <a:gd name="T104" fmla="*/ 81200 w 7205"/>
                <a:gd name="T105" fmla="*/ 91000 h 4373"/>
                <a:gd name="T106" fmla="*/ 83650 w 7205"/>
                <a:gd name="T107" fmla="*/ 87325 h 4373"/>
                <a:gd name="T108" fmla="*/ 86700 w 7205"/>
                <a:gd name="T109" fmla="*/ 80000 h 4373"/>
                <a:gd name="T110" fmla="*/ 88525 w 7205"/>
                <a:gd name="T111" fmla="*/ 73275 h 4373"/>
                <a:gd name="T112" fmla="*/ 89750 w 7205"/>
                <a:gd name="T113" fmla="*/ 65950 h 4373"/>
                <a:gd name="T114" fmla="*/ 89150 w 7205"/>
                <a:gd name="T115" fmla="*/ 58625 h 4373"/>
                <a:gd name="T116" fmla="*/ 180125 w 7205"/>
                <a:gd name="T117" fmla="*/ 21400 h 4373"/>
                <a:gd name="T118" fmla="*/ 174625 w 7205"/>
                <a:gd name="T119" fmla="*/ 11000 h 4373"/>
                <a:gd name="T120" fmla="*/ 170975 w 7205"/>
                <a:gd name="T121" fmla="*/ 25 h 437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" name="Google Shape;207;p6">
              <a:extLst>
                <a:ext uri="{FF2B5EF4-FFF2-40B4-BE49-F238E27FC236}">
                  <a16:creationId xmlns:a16="http://schemas.microsoft.com/office/drawing/2014/main" id="{CE589205-A533-5A4A-9C75-F4D2DEBC4D5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1575" y="5316900"/>
              <a:ext cx="89175" cy="159975"/>
            </a:xfrm>
            <a:custGeom>
              <a:avLst/>
              <a:gdLst>
                <a:gd name="T0" fmla="*/ 37275 w 3567"/>
                <a:gd name="T1" fmla="*/ 0 h 6399"/>
                <a:gd name="T2" fmla="*/ 34825 w 3567"/>
                <a:gd name="T3" fmla="*/ 71450 h 6399"/>
                <a:gd name="T4" fmla="*/ 29950 w 3567"/>
                <a:gd name="T5" fmla="*/ 72675 h 6399"/>
                <a:gd name="T6" fmla="*/ 25050 w 3567"/>
                <a:gd name="T7" fmla="*/ 75100 h 6399"/>
                <a:gd name="T8" fmla="*/ 20175 w 3567"/>
                <a:gd name="T9" fmla="*/ 77550 h 6399"/>
                <a:gd name="T10" fmla="*/ 15900 w 3567"/>
                <a:gd name="T11" fmla="*/ 80600 h 6399"/>
                <a:gd name="T12" fmla="*/ 12225 w 3567"/>
                <a:gd name="T13" fmla="*/ 83650 h 6399"/>
                <a:gd name="T14" fmla="*/ 9800 w 3567"/>
                <a:gd name="T15" fmla="*/ 87325 h 6399"/>
                <a:gd name="T16" fmla="*/ 6725 w 3567"/>
                <a:gd name="T17" fmla="*/ 90975 h 6399"/>
                <a:gd name="T18" fmla="*/ 4900 w 3567"/>
                <a:gd name="T19" fmla="*/ 94650 h 6399"/>
                <a:gd name="T20" fmla="*/ 3075 w 3567"/>
                <a:gd name="T21" fmla="*/ 98300 h 6399"/>
                <a:gd name="T22" fmla="*/ 1850 w 3567"/>
                <a:gd name="T23" fmla="*/ 102575 h 6399"/>
                <a:gd name="T24" fmla="*/ 625 w 3567"/>
                <a:gd name="T25" fmla="*/ 106850 h 6399"/>
                <a:gd name="T26" fmla="*/ 25 w 3567"/>
                <a:gd name="T27" fmla="*/ 111125 h 6399"/>
                <a:gd name="T28" fmla="*/ 25 w 3567"/>
                <a:gd name="T29" fmla="*/ 115400 h 6399"/>
                <a:gd name="T30" fmla="*/ 25 w 3567"/>
                <a:gd name="T31" fmla="*/ 119675 h 6399"/>
                <a:gd name="T32" fmla="*/ 625 w 3567"/>
                <a:gd name="T33" fmla="*/ 123950 h 6399"/>
                <a:gd name="T34" fmla="*/ 1850 w 3567"/>
                <a:gd name="T35" fmla="*/ 128225 h 6399"/>
                <a:gd name="T36" fmla="*/ 3075 w 3567"/>
                <a:gd name="T37" fmla="*/ 131900 h 6399"/>
                <a:gd name="T38" fmla="*/ 4900 w 3567"/>
                <a:gd name="T39" fmla="*/ 136175 h 6399"/>
                <a:gd name="T40" fmla="*/ 7350 w 3567"/>
                <a:gd name="T41" fmla="*/ 139825 h 6399"/>
                <a:gd name="T42" fmla="*/ 10400 w 3567"/>
                <a:gd name="T43" fmla="*/ 143500 h 6399"/>
                <a:gd name="T44" fmla="*/ 13450 w 3567"/>
                <a:gd name="T45" fmla="*/ 147150 h 6399"/>
                <a:gd name="T46" fmla="*/ 16500 w 3567"/>
                <a:gd name="T47" fmla="*/ 150200 h 6399"/>
                <a:gd name="T48" fmla="*/ 20175 w 3567"/>
                <a:gd name="T49" fmla="*/ 152650 h 6399"/>
                <a:gd name="T50" fmla="*/ 23825 w 3567"/>
                <a:gd name="T51" fmla="*/ 154475 h 6399"/>
                <a:gd name="T52" fmla="*/ 28100 w 3567"/>
                <a:gd name="T53" fmla="*/ 156300 h 6399"/>
                <a:gd name="T54" fmla="*/ 31775 w 3567"/>
                <a:gd name="T55" fmla="*/ 158150 h 6399"/>
                <a:gd name="T56" fmla="*/ 36050 w 3567"/>
                <a:gd name="T57" fmla="*/ 158750 h 6399"/>
                <a:gd name="T58" fmla="*/ 40325 w 3567"/>
                <a:gd name="T59" fmla="*/ 159375 h 6399"/>
                <a:gd name="T60" fmla="*/ 44600 w 3567"/>
                <a:gd name="T61" fmla="*/ 159975 h 6399"/>
                <a:gd name="T62" fmla="*/ 48875 w 3567"/>
                <a:gd name="T63" fmla="*/ 159375 h 6399"/>
                <a:gd name="T64" fmla="*/ 53150 w 3567"/>
                <a:gd name="T65" fmla="*/ 158750 h 6399"/>
                <a:gd name="T66" fmla="*/ 57425 w 3567"/>
                <a:gd name="T67" fmla="*/ 157525 h 6399"/>
                <a:gd name="T68" fmla="*/ 61700 w 3567"/>
                <a:gd name="T69" fmla="*/ 156300 h 6399"/>
                <a:gd name="T70" fmla="*/ 65350 w 3567"/>
                <a:gd name="T71" fmla="*/ 154475 h 6399"/>
                <a:gd name="T72" fmla="*/ 69625 w 3567"/>
                <a:gd name="T73" fmla="*/ 152050 h 6399"/>
                <a:gd name="T74" fmla="*/ 73300 w 3567"/>
                <a:gd name="T75" fmla="*/ 149600 h 6399"/>
                <a:gd name="T76" fmla="*/ 76350 w 3567"/>
                <a:gd name="T77" fmla="*/ 146550 h 6399"/>
                <a:gd name="T78" fmla="*/ 79400 w 3567"/>
                <a:gd name="T79" fmla="*/ 142875 h 6399"/>
                <a:gd name="T80" fmla="*/ 81825 w 3567"/>
                <a:gd name="T81" fmla="*/ 139225 h 6399"/>
                <a:gd name="T82" fmla="*/ 84275 w 3567"/>
                <a:gd name="T83" fmla="*/ 135550 h 6399"/>
                <a:gd name="T84" fmla="*/ 86100 w 3567"/>
                <a:gd name="T85" fmla="*/ 131900 h 6399"/>
                <a:gd name="T86" fmla="*/ 87325 w 3567"/>
                <a:gd name="T87" fmla="*/ 127625 h 6399"/>
                <a:gd name="T88" fmla="*/ 88550 w 3567"/>
                <a:gd name="T89" fmla="*/ 123350 h 6399"/>
                <a:gd name="T90" fmla="*/ 89175 w 3567"/>
                <a:gd name="T91" fmla="*/ 119075 h 6399"/>
                <a:gd name="T92" fmla="*/ 89175 w 3567"/>
                <a:gd name="T93" fmla="*/ 114800 h 6399"/>
                <a:gd name="T94" fmla="*/ 89175 w 3567"/>
                <a:gd name="T95" fmla="*/ 110525 h 6399"/>
                <a:gd name="T96" fmla="*/ 88550 w 3567"/>
                <a:gd name="T97" fmla="*/ 106250 h 6399"/>
                <a:gd name="T98" fmla="*/ 87325 w 3567"/>
                <a:gd name="T99" fmla="*/ 101975 h 6399"/>
                <a:gd name="T100" fmla="*/ 85500 w 3567"/>
                <a:gd name="T101" fmla="*/ 97700 h 6399"/>
                <a:gd name="T102" fmla="*/ 83675 w 3567"/>
                <a:gd name="T103" fmla="*/ 94025 h 6399"/>
                <a:gd name="T104" fmla="*/ 81825 w 3567"/>
                <a:gd name="T105" fmla="*/ 90375 h 6399"/>
                <a:gd name="T106" fmla="*/ 78775 w 3567"/>
                <a:gd name="T107" fmla="*/ 86700 h 6399"/>
                <a:gd name="T108" fmla="*/ 74500 w 3567"/>
                <a:gd name="T109" fmla="*/ 81825 h 6399"/>
                <a:gd name="T110" fmla="*/ 69025 w 3567"/>
                <a:gd name="T111" fmla="*/ 77550 h 6399"/>
                <a:gd name="T112" fmla="*/ 63525 w 3567"/>
                <a:gd name="T113" fmla="*/ 74500 h 6399"/>
                <a:gd name="T114" fmla="*/ 58025 w 3567"/>
                <a:gd name="T115" fmla="*/ 72675 h 6399"/>
                <a:gd name="T116" fmla="*/ 60475 w 3567"/>
                <a:gd name="T117" fmla="*/ 625 h 6399"/>
                <a:gd name="T118" fmla="*/ 60475 w 3567"/>
                <a:gd name="T119" fmla="*/ 625 h 6399"/>
                <a:gd name="T120" fmla="*/ 53150 w 3567"/>
                <a:gd name="T121" fmla="*/ 1225 h 6399"/>
                <a:gd name="T122" fmla="*/ 45200 w 3567"/>
                <a:gd name="T123" fmla="*/ 625 h 6399"/>
                <a:gd name="T124" fmla="*/ 37275 w 3567"/>
                <a:gd name="T125" fmla="*/ 0 h 639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" name="Google Shape;208;p6">
              <a:extLst>
                <a:ext uri="{FF2B5EF4-FFF2-40B4-BE49-F238E27FC236}">
                  <a16:creationId xmlns:a16="http://schemas.microsoft.com/office/drawing/2014/main" id="{78C1A089-2D51-8045-A557-ED83654A3E76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9100" y="5194175"/>
              <a:ext cx="161850" cy="89775"/>
            </a:xfrm>
            <a:custGeom>
              <a:avLst/>
              <a:gdLst>
                <a:gd name="T0" fmla="*/ 114800 w 6474"/>
                <a:gd name="T1" fmla="*/ 0 h 3591"/>
                <a:gd name="T2" fmla="*/ 110550 w 6474"/>
                <a:gd name="T3" fmla="*/ 625 h 3591"/>
                <a:gd name="T4" fmla="*/ 106275 w 6474"/>
                <a:gd name="T5" fmla="*/ 1825 h 3591"/>
                <a:gd name="T6" fmla="*/ 102000 w 6474"/>
                <a:gd name="T7" fmla="*/ 3050 h 3591"/>
                <a:gd name="T8" fmla="*/ 97100 w 6474"/>
                <a:gd name="T9" fmla="*/ 4900 h 3591"/>
                <a:gd name="T10" fmla="*/ 92825 w 6474"/>
                <a:gd name="T11" fmla="*/ 7325 h 3591"/>
                <a:gd name="T12" fmla="*/ 89175 w 6474"/>
                <a:gd name="T13" fmla="*/ 9775 h 3591"/>
                <a:gd name="T14" fmla="*/ 85500 w 6474"/>
                <a:gd name="T15" fmla="*/ 12825 h 3591"/>
                <a:gd name="T16" fmla="*/ 82450 w 6474"/>
                <a:gd name="T17" fmla="*/ 16500 h 3591"/>
                <a:gd name="T18" fmla="*/ 80000 w 6474"/>
                <a:gd name="T19" fmla="*/ 20150 h 3591"/>
                <a:gd name="T20" fmla="*/ 77575 w 6474"/>
                <a:gd name="T21" fmla="*/ 23825 h 3591"/>
                <a:gd name="T22" fmla="*/ 75725 w 6474"/>
                <a:gd name="T23" fmla="*/ 28100 h 3591"/>
                <a:gd name="T24" fmla="*/ 2475 w 6474"/>
                <a:gd name="T25" fmla="*/ 18925 h 3591"/>
                <a:gd name="T26" fmla="*/ 1850 w 6474"/>
                <a:gd name="T27" fmla="*/ 30525 h 3591"/>
                <a:gd name="T28" fmla="*/ 25 w 6474"/>
                <a:gd name="T29" fmla="*/ 41525 h 3591"/>
                <a:gd name="T30" fmla="*/ 72675 w 6474"/>
                <a:gd name="T31" fmla="*/ 50675 h 3591"/>
                <a:gd name="T32" fmla="*/ 73300 w 6474"/>
                <a:gd name="T33" fmla="*/ 55575 h 3591"/>
                <a:gd name="T34" fmla="*/ 75125 w 6474"/>
                <a:gd name="T35" fmla="*/ 60450 h 3591"/>
                <a:gd name="T36" fmla="*/ 76950 w 6474"/>
                <a:gd name="T37" fmla="*/ 64125 h 3591"/>
                <a:gd name="T38" fmla="*/ 78800 w 6474"/>
                <a:gd name="T39" fmla="*/ 68400 h 3591"/>
                <a:gd name="T40" fmla="*/ 81225 w 6474"/>
                <a:gd name="T41" fmla="*/ 72050 h 3591"/>
                <a:gd name="T42" fmla="*/ 84275 w 6474"/>
                <a:gd name="T43" fmla="*/ 75100 h 3591"/>
                <a:gd name="T44" fmla="*/ 87325 w 6474"/>
                <a:gd name="T45" fmla="*/ 78150 h 3591"/>
                <a:gd name="T46" fmla="*/ 90400 w 6474"/>
                <a:gd name="T47" fmla="*/ 81200 h 3591"/>
                <a:gd name="T48" fmla="*/ 94050 w 6474"/>
                <a:gd name="T49" fmla="*/ 83650 h 3591"/>
                <a:gd name="T50" fmla="*/ 97725 w 6474"/>
                <a:gd name="T51" fmla="*/ 85475 h 3591"/>
                <a:gd name="T52" fmla="*/ 102000 w 6474"/>
                <a:gd name="T53" fmla="*/ 87325 h 3591"/>
                <a:gd name="T54" fmla="*/ 106275 w 6474"/>
                <a:gd name="T55" fmla="*/ 88525 h 3591"/>
                <a:gd name="T56" fmla="*/ 110550 w 6474"/>
                <a:gd name="T57" fmla="*/ 89150 h 3591"/>
                <a:gd name="T58" fmla="*/ 114800 w 6474"/>
                <a:gd name="T59" fmla="*/ 89750 h 3591"/>
                <a:gd name="T60" fmla="*/ 119075 w 6474"/>
                <a:gd name="T61" fmla="*/ 89750 h 3591"/>
                <a:gd name="T62" fmla="*/ 123350 w 6474"/>
                <a:gd name="T63" fmla="*/ 89150 h 3591"/>
                <a:gd name="T64" fmla="*/ 127625 w 6474"/>
                <a:gd name="T65" fmla="*/ 88525 h 3591"/>
                <a:gd name="T66" fmla="*/ 131900 w 6474"/>
                <a:gd name="T67" fmla="*/ 86700 h 3591"/>
                <a:gd name="T68" fmla="*/ 136175 w 6474"/>
                <a:gd name="T69" fmla="*/ 85475 h 3591"/>
                <a:gd name="T70" fmla="*/ 140450 w 6474"/>
                <a:gd name="T71" fmla="*/ 83050 h 3591"/>
                <a:gd name="T72" fmla="*/ 144125 w 6474"/>
                <a:gd name="T73" fmla="*/ 80600 h 3591"/>
                <a:gd name="T74" fmla="*/ 147175 w 6474"/>
                <a:gd name="T75" fmla="*/ 77550 h 3591"/>
                <a:gd name="T76" fmla="*/ 150225 w 6474"/>
                <a:gd name="T77" fmla="*/ 74500 h 3591"/>
                <a:gd name="T78" fmla="*/ 153275 w 6474"/>
                <a:gd name="T79" fmla="*/ 71450 h 3591"/>
                <a:gd name="T80" fmla="*/ 155100 w 6474"/>
                <a:gd name="T81" fmla="*/ 67775 h 3591"/>
                <a:gd name="T82" fmla="*/ 157550 w 6474"/>
                <a:gd name="T83" fmla="*/ 64125 h 3591"/>
                <a:gd name="T84" fmla="*/ 158775 w 6474"/>
                <a:gd name="T85" fmla="*/ 59850 h 3591"/>
                <a:gd name="T86" fmla="*/ 160000 w 6474"/>
                <a:gd name="T87" fmla="*/ 55575 h 3591"/>
                <a:gd name="T88" fmla="*/ 161225 w 6474"/>
                <a:gd name="T89" fmla="*/ 51900 h 3591"/>
                <a:gd name="T90" fmla="*/ 161825 w 6474"/>
                <a:gd name="T91" fmla="*/ 47025 h 3591"/>
                <a:gd name="T92" fmla="*/ 161825 w 6474"/>
                <a:gd name="T93" fmla="*/ 42750 h 3591"/>
                <a:gd name="T94" fmla="*/ 161225 w 6474"/>
                <a:gd name="T95" fmla="*/ 38475 h 3591"/>
                <a:gd name="T96" fmla="*/ 160600 w 6474"/>
                <a:gd name="T97" fmla="*/ 34200 h 3591"/>
                <a:gd name="T98" fmla="*/ 158775 w 6474"/>
                <a:gd name="T99" fmla="*/ 29925 h 3591"/>
                <a:gd name="T100" fmla="*/ 156950 w 6474"/>
                <a:gd name="T101" fmla="*/ 25650 h 3591"/>
                <a:gd name="T102" fmla="*/ 155100 w 6474"/>
                <a:gd name="T103" fmla="*/ 21375 h 3591"/>
                <a:gd name="T104" fmla="*/ 152675 w 6474"/>
                <a:gd name="T105" fmla="*/ 17700 h 3591"/>
                <a:gd name="T106" fmla="*/ 149625 w 6474"/>
                <a:gd name="T107" fmla="*/ 14650 h 3591"/>
                <a:gd name="T108" fmla="*/ 146550 w 6474"/>
                <a:gd name="T109" fmla="*/ 11600 h 3591"/>
                <a:gd name="T110" fmla="*/ 143500 w 6474"/>
                <a:gd name="T111" fmla="*/ 8550 h 3591"/>
                <a:gd name="T112" fmla="*/ 139850 w 6474"/>
                <a:gd name="T113" fmla="*/ 6725 h 3591"/>
                <a:gd name="T114" fmla="*/ 136175 w 6474"/>
                <a:gd name="T115" fmla="*/ 4275 h 3591"/>
                <a:gd name="T116" fmla="*/ 131900 w 6474"/>
                <a:gd name="T117" fmla="*/ 3050 h 3591"/>
                <a:gd name="T118" fmla="*/ 127625 w 6474"/>
                <a:gd name="T119" fmla="*/ 1825 h 3591"/>
                <a:gd name="T120" fmla="*/ 123350 w 6474"/>
                <a:gd name="T121" fmla="*/ 625 h 3591"/>
                <a:gd name="T122" fmla="*/ 119075 w 6474"/>
                <a:gd name="T123" fmla="*/ 625 h 3591"/>
                <a:gd name="T124" fmla="*/ 114800 w 6474"/>
                <a:gd name="T125" fmla="*/ 0 h 359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" name="Google Shape;209;p6">
              <a:extLst>
                <a:ext uri="{FF2B5EF4-FFF2-40B4-BE49-F238E27FC236}">
                  <a16:creationId xmlns:a16="http://schemas.microsoft.com/office/drawing/2014/main" id="{66E2E594-E8B3-8844-8BA8-16463989EB7F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0075" y="5116000"/>
              <a:ext cx="189300" cy="189925"/>
            </a:xfrm>
            <a:custGeom>
              <a:avLst/>
              <a:gdLst>
                <a:gd name="T0" fmla="*/ 84875 w 7572"/>
                <a:gd name="T1" fmla="*/ 625 h 7597"/>
                <a:gd name="T2" fmla="*/ 66550 w 7572"/>
                <a:gd name="T3" fmla="*/ 4300 h 7597"/>
                <a:gd name="T4" fmla="*/ 49450 w 7572"/>
                <a:gd name="T5" fmla="*/ 11625 h 7597"/>
                <a:gd name="T6" fmla="*/ 34800 w 7572"/>
                <a:gd name="T7" fmla="*/ 22000 h 7597"/>
                <a:gd name="T8" fmla="*/ 21975 w 7572"/>
                <a:gd name="T9" fmla="*/ 34825 h 7597"/>
                <a:gd name="T10" fmla="*/ 11600 w 7572"/>
                <a:gd name="T11" fmla="*/ 49475 h 7597"/>
                <a:gd name="T12" fmla="*/ 4275 w 7572"/>
                <a:gd name="T13" fmla="*/ 66575 h 7597"/>
                <a:gd name="T14" fmla="*/ 600 w 7572"/>
                <a:gd name="T15" fmla="*/ 85500 h 7597"/>
                <a:gd name="T16" fmla="*/ 600 w 7572"/>
                <a:gd name="T17" fmla="*/ 104425 h 7597"/>
                <a:gd name="T18" fmla="*/ 4275 w 7572"/>
                <a:gd name="T19" fmla="*/ 123350 h 7597"/>
                <a:gd name="T20" fmla="*/ 11600 w 7572"/>
                <a:gd name="T21" fmla="*/ 139850 h 7597"/>
                <a:gd name="T22" fmla="*/ 21975 w 7572"/>
                <a:gd name="T23" fmla="*/ 155100 h 7597"/>
                <a:gd name="T24" fmla="*/ 34800 w 7572"/>
                <a:gd name="T25" fmla="*/ 167925 h 7597"/>
                <a:gd name="T26" fmla="*/ 49450 w 7572"/>
                <a:gd name="T27" fmla="*/ 178325 h 7597"/>
                <a:gd name="T28" fmla="*/ 66550 w 7572"/>
                <a:gd name="T29" fmla="*/ 185650 h 7597"/>
                <a:gd name="T30" fmla="*/ 84875 w 7572"/>
                <a:gd name="T31" fmla="*/ 189300 h 7597"/>
                <a:gd name="T32" fmla="*/ 104400 w 7572"/>
                <a:gd name="T33" fmla="*/ 189300 h 7597"/>
                <a:gd name="T34" fmla="*/ 122725 w 7572"/>
                <a:gd name="T35" fmla="*/ 185650 h 7597"/>
                <a:gd name="T36" fmla="*/ 139825 w 7572"/>
                <a:gd name="T37" fmla="*/ 178325 h 7597"/>
                <a:gd name="T38" fmla="*/ 155075 w 7572"/>
                <a:gd name="T39" fmla="*/ 167925 h 7597"/>
                <a:gd name="T40" fmla="*/ 167900 w 7572"/>
                <a:gd name="T41" fmla="*/ 155100 h 7597"/>
                <a:gd name="T42" fmla="*/ 178300 w 7572"/>
                <a:gd name="T43" fmla="*/ 139850 h 7597"/>
                <a:gd name="T44" fmla="*/ 185625 w 7572"/>
                <a:gd name="T45" fmla="*/ 123350 h 7597"/>
                <a:gd name="T46" fmla="*/ 189275 w 7572"/>
                <a:gd name="T47" fmla="*/ 104425 h 7597"/>
                <a:gd name="T48" fmla="*/ 189275 w 7572"/>
                <a:gd name="T49" fmla="*/ 85500 h 7597"/>
                <a:gd name="T50" fmla="*/ 185625 w 7572"/>
                <a:gd name="T51" fmla="*/ 66575 h 7597"/>
                <a:gd name="T52" fmla="*/ 178300 w 7572"/>
                <a:gd name="T53" fmla="*/ 49475 h 7597"/>
                <a:gd name="T54" fmla="*/ 167900 w 7572"/>
                <a:gd name="T55" fmla="*/ 34825 h 7597"/>
                <a:gd name="T56" fmla="*/ 155075 w 7572"/>
                <a:gd name="T57" fmla="*/ 22000 h 7597"/>
                <a:gd name="T58" fmla="*/ 139825 w 7572"/>
                <a:gd name="T59" fmla="*/ 11625 h 7597"/>
                <a:gd name="T60" fmla="*/ 122725 w 7572"/>
                <a:gd name="T61" fmla="*/ 4300 h 7597"/>
                <a:gd name="T62" fmla="*/ 104400 w 7572"/>
                <a:gd name="T63" fmla="*/ 625 h 759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41" name="Google Shape;210;p6">
            <a:extLst>
              <a:ext uri="{FF2B5EF4-FFF2-40B4-BE49-F238E27FC236}">
                <a16:creationId xmlns:a16="http://schemas.microsoft.com/office/drawing/2014/main" id="{F5856D91-ADC3-DB4B-ABD1-3A86438B8196}"/>
              </a:ext>
            </a:extLst>
          </p:cNvPr>
          <p:cNvSpPr>
            <a:spLocks/>
          </p:cNvSpPr>
          <p:nvPr/>
        </p:nvSpPr>
        <p:spPr bwMode="auto">
          <a:xfrm>
            <a:off x="8081963" y="3154363"/>
            <a:ext cx="300037" cy="273050"/>
          </a:xfrm>
          <a:custGeom>
            <a:avLst/>
            <a:gdLst>
              <a:gd name="T0" fmla="*/ 126967 w 16218"/>
              <a:gd name="T1" fmla="*/ 1370 h 14752"/>
              <a:gd name="T2" fmla="*/ 105285 w 16218"/>
              <a:gd name="T3" fmla="*/ 5423 h 14752"/>
              <a:gd name="T4" fmla="*/ 84953 w 16218"/>
              <a:gd name="T5" fmla="*/ 12216 h 14752"/>
              <a:gd name="T6" fmla="*/ 65972 w 16218"/>
              <a:gd name="T7" fmla="*/ 21711 h 14752"/>
              <a:gd name="T8" fmla="*/ 49266 w 16218"/>
              <a:gd name="T9" fmla="*/ 33002 h 14752"/>
              <a:gd name="T10" fmla="*/ 34355 w 16218"/>
              <a:gd name="T11" fmla="*/ 46125 h 14752"/>
              <a:gd name="T12" fmla="*/ 21701 w 16218"/>
              <a:gd name="T13" fmla="*/ 61044 h 14752"/>
              <a:gd name="T14" fmla="*/ 11766 w 16218"/>
              <a:gd name="T15" fmla="*/ 77758 h 14752"/>
              <a:gd name="T16" fmla="*/ 4533 w 16218"/>
              <a:gd name="T17" fmla="*/ 95397 h 14752"/>
              <a:gd name="T18" fmla="*/ 907 w 16218"/>
              <a:gd name="T19" fmla="*/ 114369 h 14752"/>
              <a:gd name="T20" fmla="*/ 19 w 16218"/>
              <a:gd name="T21" fmla="*/ 134267 h 14752"/>
              <a:gd name="T22" fmla="*/ 3626 w 16218"/>
              <a:gd name="T23" fmla="*/ 154609 h 14752"/>
              <a:gd name="T24" fmla="*/ 10397 w 16218"/>
              <a:gd name="T25" fmla="*/ 174043 h 14752"/>
              <a:gd name="T26" fmla="*/ 20350 w 16218"/>
              <a:gd name="T27" fmla="*/ 191683 h 14752"/>
              <a:gd name="T28" fmla="*/ 33892 w 16218"/>
              <a:gd name="T29" fmla="*/ 207953 h 14752"/>
              <a:gd name="T30" fmla="*/ 49710 w 16218"/>
              <a:gd name="T31" fmla="*/ 222427 h 14752"/>
              <a:gd name="T32" fmla="*/ 37519 w 16218"/>
              <a:gd name="T33" fmla="*/ 243213 h 14752"/>
              <a:gd name="T34" fmla="*/ 21701 w 16218"/>
              <a:gd name="T35" fmla="*/ 259945 h 14752"/>
              <a:gd name="T36" fmla="*/ 9491 w 16218"/>
              <a:gd name="T37" fmla="*/ 268071 h 14752"/>
              <a:gd name="T38" fmla="*/ 2276 w 16218"/>
              <a:gd name="T39" fmla="*/ 272143 h 14752"/>
              <a:gd name="T40" fmla="*/ 31635 w 16218"/>
              <a:gd name="T41" fmla="*/ 272606 h 14752"/>
              <a:gd name="T42" fmla="*/ 53780 w 16218"/>
              <a:gd name="T43" fmla="*/ 267627 h 14752"/>
              <a:gd name="T44" fmla="*/ 77276 w 16218"/>
              <a:gd name="T45" fmla="*/ 256780 h 14752"/>
              <a:gd name="T46" fmla="*/ 98958 w 16218"/>
              <a:gd name="T47" fmla="*/ 247285 h 14752"/>
              <a:gd name="T48" fmla="*/ 120196 w 16218"/>
              <a:gd name="T49" fmla="*/ 252245 h 14752"/>
              <a:gd name="T50" fmla="*/ 142341 w 16218"/>
              <a:gd name="T51" fmla="*/ 254966 h 14752"/>
              <a:gd name="T52" fmla="*/ 173070 w 16218"/>
              <a:gd name="T53" fmla="*/ 253615 h 14752"/>
              <a:gd name="T54" fmla="*/ 194752 w 16218"/>
              <a:gd name="T55" fmla="*/ 249099 h 14752"/>
              <a:gd name="T56" fmla="*/ 215084 w 16218"/>
              <a:gd name="T57" fmla="*/ 242306 h 14752"/>
              <a:gd name="T58" fmla="*/ 234065 w 16218"/>
              <a:gd name="T59" fmla="*/ 233273 h 14752"/>
              <a:gd name="T60" fmla="*/ 250771 w 16218"/>
              <a:gd name="T61" fmla="*/ 221964 h 14752"/>
              <a:gd name="T62" fmla="*/ 265682 w 16218"/>
              <a:gd name="T63" fmla="*/ 208397 h 14752"/>
              <a:gd name="T64" fmla="*/ 278336 w 16218"/>
              <a:gd name="T65" fmla="*/ 193478 h 14752"/>
              <a:gd name="T66" fmla="*/ 288271 w 16218"/>
              <a:gd name="T67" fmla="*/ 177209 h 14752"/>
              <a:gd name="T68" fmla="*/ 295504 w 16218"/>
              <a:gd name="T69" fmla="*/ 159125 h 14752"/>
              <a:gd name="T70" fmla="*/ 299130 w 16218"/>
              <a:gd name="T71" fmla="*/ 140597 h 14752"/>
              <a:gd name="T72" fmla="*/ 300018 w 16218"/>
              <a:gd name="T73" fmla="*/ 120700 h 14752"/>
              <a:gd name="T74" fmla="*/ 296873 w 16218"/>
              <a:gd name="T75" fmla="*/ 101727 h 14752"/>
              <a:gd name="T76" fmla="*/ 290990 w 16218"/>
              <a:gd name="T77" fmla="*/ 83644 h 14752"/>
              <a:gd name="T78" fmla="*/ 281962 w 16218"/>
              <a:gd name="T79" fmla="*/ 66467 h 14752"/>
              <a:gd name="T80" fmla="*/ 270215 w 16218"/>
              <a:gd name="T81" fmla="*/ 51086 h 14752"/>
              <a:gd name="T82" fmla="*/ 256191 w 16218"/>
              <a:gd name="T83" fmla="*/ 37074 h 14752"/>
              <a:gd name="T84" fmla="*/ 239930 w 16218"/>
              <a:gd name="T85" fmla="*/ 25321 h 14752"/>
              <a:gd name="T86" fmla="*/ 221411 w 16218"/>
              <a:gd name="T87" fmla="*/ 15381 h 14752"/>
              <a:gd name="T88" fmla="*/ 201523 w 16218"/>
              <a:gd name="T89" fmla="*/ 7700 h 14752"/>
              <a:gd name="T90" fmla="*/ 180285 w 16218"/>
              <a:gd name="T91" fmla="*/ 2277 h 14752"/>
              <a:gd name="T92" fmla="*/ 157696 w 16218"/>
              <a:gd name="T93" fmla="*/ 0 h 1475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6218" h="14752" extrusionOk="0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lnTo>
                  <a:pt x="7694" y="0"/>
                </a:lnTo>
                <a:close/>
              </a:path>
            </a:pathLst>
          </a:custGeom>
          <a:solidFill>
            <a:srgbClr val="329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173" name="Google Shape;173;p6"/>
          <p:cNvSpPr txBox="1">
            <a:spLocks noGrp="1"/>
          </p:cNvSpPr>
          <p:nvPr>
            <p:ph type="title"/>
          </p:nvPr>
        </p:nvSpPr>
        <p:spPr>
          <a:xfrm>
            <a:off x="1730375" y="624700"/>
            <a:ext cx="4944300" cy="6453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2400">
                <a:solidFill>
                  <a:srgbClr val="17476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74" name="Google Shape;174;p6"/>
          <p:cNvSpPr txBox="1">
            <a:spLocks noGrp="1"/>
          </p:cNvSpPr>
          <p:nvPr>
            <p:ph type="body" idx="1"/>
          </p:nvPr>
        </p:nvSpPr>
        <p:spPr>
          <a:xfrm>
            <a:off x="1735678" y="1603438"/>
            <a:ext cx="2667300" cy="26637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17500">
              <a:spcBef>
                <a:spcPts val="600"/>
              </a:spcBef>
              <a:spcAft>
                <a:spcPts val="0"/>
              </a:spcAft>
              <a:buClr>
                <a:srgbClr val="174769"/>
              </a:buClr>
              <a:buSzPts val="1400"/>
              <a:buChar char="◇"/>
              <a:defRPr>
                <a:solidFill>
                  <a:srgbClr val="174769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￭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￮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5" name="Google Shape;175;p6"/>
          <p:cNvSpPr txBox="1">
            <a:spLocks noGrp="1"/>
          </p:cNvSpPr>
          <p:nvPr>
            <p:ph type="body" idx="2"/>
          </p:nvPr>
        </p:nvSpPr>
        <p:spPr>
          <a:xfrm>
            <a:off x="4510432" y="1603438"/>
            <a:ext cx="2667300" cy="26637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17500">
              <a:spcBef>
                <a:spcPts val="600"/>
              </a:spcBef>
              <a:spcAft>
                <a:spcPts val="0"/>
              </a:spcAft>
              <a:buClr>
                <a:srgbClr val="174769"/>
              </a:buClr>
              <a:buSzPts val="1400"/>
              <a:buChar char="◇"/>
              <a:defRPr>
                <a:solidFill>
                  <a:srgbClr val="174769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￭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￮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Google Shape;211;p6">
            <a:extLst>
              <a:ext uri="{FF2B5EF4-FFF2-40B4-BE49-F238E27FC236}">
                <a16:creationId xmlns:a16="http://schemas.microsoft.com/office/drawing/2014/main" id="{057DDF5C-6FBB-E14E-8F66-64C7B96F5BCE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486DA9-326F-DA42-8C35-93160561F8D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16154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 preserve="1">
  <p:cSld name="TITLE_AND_TWO_COLUMNS_1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213;p7">
            <a:extLst>
              <a:ext uri="{FF2B5EF4-FFF2-40B4-BE49-F238E27FC236}">
                <a16:creationId xmlns:a16="http://schemas.microsoft.com/office/drawing/2014/main" id="{EC0FAA73-E2CF-E941-B338-4A52A67CE681}"/>
              </a:ext>
            </a:extLst>
          </p:cNvPr>
          <p:cNvSpPr/>
          <p:nvPr/>
        </p:nvSpPr>
        <p:spPr>
          <a:xfrm rot="5400000">
            <a:off x="499599" y="157100"/>
            <a:ext cx="1146000" cy="1323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lIns="50800" tIns="50800" rIns="50800" bIns="5080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FFFFFF"/>
              </a:buClr>
              <a:buFont typeface="Helvetica Neue" panose="02000503000000020004" pitchFamily="2" charset="0"/>
              <a:buNone/>
              <a:defRPr/>
            </a:pPr>
            <a:endParaRPr lang="en-US" altLang="en-US" sz="3200">
              <a:solidFill>
                <a:srgbClr val="FFFFFF"/>
              </a:solidFill>
              <a:latin typeface="Helvetica Neue" panose="02000503000000020004" pitchFamily="2" charset="0"/>
              <a:sym typeface="Helvetica Neue" panose="02000503000000020004" pitchFamily="2" charset="0"/>
            </a:endParaRPr>
          </a:p>
        </p:txBody>
      </p:sp>
      <p:sp>
        <p:nvSpPr>
          <p:cNvPr id="7" name="Google Shape;218;p7">
            <a:extLst>
              <a:ext uri="{FF2B5EF4-FFF2-40B4-BE49-F238E27FC236}">
                <a16:creationId xmlns:a16="http://schemas.microsoft.com/office/drawing/2014/main" id="{A3AB5E0F-89DB-0940-865B-6FC8B7B7B9D6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-123825" y="1058863"/>
            <a:ext cx="819150" cy="709612"/>
          </a:xfrm>
          <a:prstGeom prst="hexagon">
            <a:avLst>
              <a:gd name="adj" fmla="val 28672"/>
              <a:gd name="vf" fmla="val 115470"/>
            </a:avLst>
          </a:prstGeom>
          <a:noFill/>
          <a:ln w="9525">
            <a:solidFill>
              <a:srgbClr val="19BBD5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8" name="Google Shape;219;p7">
            <a:extLst>
              <a:ext uri="{FF2B5EF4-FFF2-40B4-BE49-F238E27FC236}">
                <a16:creationId xmlns:a16="http://schemas.microsoft.com/office/drawing/2014/main" id="{D4BA95E3-205A-4640-96E7-540BFE262A45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638175" y="1439863"/>
            <a:ext cx="428625" cy="371475"/>
          </a:xfrm>
          <a:prstGeom prst="hexagon">
            <a:avLst>
              <a:gd name="adj" fmla="val 28643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9" name="Google Shape;220;p7">
            <a:extLst>
              <a:ext uri="{FF2B5EF4-FFF2-40B4-BE49-F238E27FC236}">
                <a16:creationId xmlns:a16="http://schemas.microsoft.com/office/drawing/2014/main" id="{1241BE87-D898-234B-9FA7-8D623C575297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1495425" y="-131763"/>
            <a:ext cx="819150" cy="709613"/>
          </a:xfrm>
          <a:prstGeom prst="hexagon">
            <a:avLst>
              <a:gd name="adj" fmla="val 28672"/>
              <a:gd name="vf" fmla="val 115470"/>
            </a:avLst>
          </a:prstGeom>
          <a:noFill/>
          <a:ln w="76200">
            <a:solidFill>
              <a:srgbClr val="184769"/>
            </a:solidFill>
            <a:miter lim="8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0" name="Google Shape;221;p7">
            <a:extLst>
              <a:ext uri="{FF2B5EF4-FFF2-40B4-BE49-F238E27FC236}">
                <a16:creationId xmlns:a16="http://schemas.microsoft.com/office/drawing/2014/main" id="{82A27554-C51A-B44F-A635-B6FE7B49D0EC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327025" y="88900"/>
            <a:ext cx="360363" cy="311150"/>
          </a:xfrm>
          <a:prstGeom prst="hexagon">
            <a:avLst>
              <a:gd name="adj" fmla="val 28745"/>
              <a:gd name="vf" fmla="val 115470"/>
            </a:avLst>
          </a:prstGeom>
          <a:solidFill>
            <a:srgbClr val="00E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grpSp>
        <p:nvGrpSpPr>
          <p:cNvPr id="11" name="Google Shape;222;p7">
            <a:extLst>
              <a:ext uri="{FF2B5EF4-FFF2-40B4-BE49-F238E27FC236}">
                <a16:creationId xmlns:a16="http://schemas.microsoft.com/office/drawing/2014/main" id="{CF3C6D39-EB3B-FE4C-A6E7-A98F390B233D}"/>
              </a:ext>
            </a:extLst>
          </p:cNvPr>
          <p:cNvGrpSpPr>
            <a:grpSpLocks/>
          </p:cNvGrpSpPr>
          <p:nvPr/>
        </p:nvGrpSpPr>
        <p:grpSpPr bwMode="auto">
          <a:xfrm>
            <a:off x="1730375" y="60325"/>
            <a:ext cx="350838" cy="325438"/>
            <a:chOff x="5975075" y="2327500"/>
            <a:chExt cx="420100" cy="388350"/>
          </a:xfrm>
        </p:grpSpPr>
        <p:sp>
          <p:nvSpPr>
            <p:cNvPr id="12" name="Google Shape;223;p7">
              <a:extLst>
                <a:ext uri="{FF2B5EF4-FFF2-40B4-BE49-F238E27FC236}">
                  <a16:creationId xmlns:a16="http://schemas.microsoft.com/office/drawing/2014/main" id="{9F79077C-C5C9-F64B-B8E5-95290F9C2FC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5075" y="2474650"/>
              <a:ext cx="98325" cy="220450"/>
            </a:xfrm>
            <a:custGeom>
              <a:avLst/>
              <a:gdLst>
                <a:gd name="T0" fmla="*/ 60450 w 3933"/>
                <a:gd name="T1" fmla="*/ 25050 h 8818"/>
                <a:gd name="T2" fmla="*/ 64125 w 3933"/>
                <a:gd name="T3" fmla="*/ 25675 h 8818"/>
                <a:gd name="T4" fmla="*/ 67175 w 3933"/>
                <a:gd name="T5" fmla="*/ 26875 h 8818"/>
                <a:gd name="T6" fmla="*/ 70225 w 3933"/>
                <a:gd name="T7" fmla="*/ 28100 h 8818"/>
                <a:gd name="T8" fmla="*/ 72675 w 3933"/>
                <a:gd name="T9" fmla="*/ 30550 h 8818"/>
                <a:gd name="T10" fmla="*/ 75125 w 3933"/>
                <a:gd name="T11" fmla="*/ 33000 h 8818"/>
                <a:gd name="T12" fmla="*/ 76950 w 3933"/>
                <a:gd name="T13" fmla="*/ 36050 h 8818"/>
                <a:gd name="T14" fmla="*/ 77550 w 3933"/>
                <a:gd name="T15" fmla="*/ 39100 h 8818"/>
                <a:gd name="T16" fmla="*/ 78175 w 3933"/>
                <a:gd name="T17" fmla="*/ 42750 h 8818"/>
                <a:gd name="T18" fmla="*/ 77550 w 3933"/>
                <a:gd name="T19" fmla="*/ 46425 h 8818"/>
                <a:gd name="T20" fmla="*/ 76950 w 3933"/>
                <a:gd name="T21" fmla="*/ 49475 h 8818"/>
                <a:gd name="T22" fmla="*/ 75125 w 3933"/>
                <a:gd name="T23" fmla="*/ 52525 h 8818"/>
                <a:gd name="T24" fmla="*/ 72675 w 3933"/>
                <a:gd name="T25" fmla="*/ 55575 h 8818"/>
                <a:gd name="T26" fmla="*/ 70225 w 3933"/>
                <a:gd name="T27" fmla="*/ 57425 h 8818"/>
                <a:gd name="T28" fmla="*/ 67175 w 3933"/>
                <a:gd name="T29" fmla="*/ 59250 h 8818"/>
                <a:gd name="T30" fmla="*/ 64125 w 3933"/>
                <a:gd name="T31" fmla="*/ 59850 h 8818"/>
                <a:gd name="T32" fmla="*/ 60450 w 3933"/>
                <a:gd name="T33" fmla="*/ 60475 h 8818"/>
                <a:gd name="T34" fmla="*/ 56800 w 3933"/>
                <a:gd name="T35" fmla="*/ 59850 h 8818"/>
                <a:gd name="T36" fmla="*/ 53750 w 3933"/>
                <a:gd name="T37" fmla="*/ 59250 h 8818"/>
                <a:gd name="T38" fmla="*/ 50700 w 3933"/>
                <a:gd name="T39" fmla="*/ 57425 h 8818"/>
                <a:gd name="T40" fmla="*/ 48250 w 3933"/>
                <a:gd name="T41" fmla="*/ 55575 h 8818"/>
                <a:gd name="T42" fmla="*/ 45800 w 3933"/>
                <a:gd name="T43" fmla="*/ 52525 h 8818"/>
                <a:gd name="T44" fmla="*/ 43975 w 3933"/>
                <a:gd name="T45" fmla="*/ 49475 h 8818"/>
                <a:gd name="T46" fmla="*/ 43375 w 3933"/>
                <a:gd name="T47" fmla="*/ 46425 h 8818"/>
                <a:gd name="T48" fmla="*/ 42750 w 3933"/>
                <a:gd name="T49" fmla="*/ 42750 h 8818"/>
                <a:gd name="T50" fmla="*/ 43375 w 3933"/>
                <a:gd name="T51" fmla="*/ 39100 h 8818"/>
                <a:gd name="T52" fmla="*/ 43975 w 3933"/>
                <a:gd name="T53" fmla="*/ 36050 h 8818"/>
                <a:gd name="T54" fmla="*/ 45800 w 3933"/>
                <a:gd name="T55" fmla="*/ 33000 h 8818"/>
                <a:gd name="T56" fmla="*/ 48250 w 3933"/>
                <a:gd name="T57" fmla="*/ 30550 h 8818"/>
                <a:gd name="T58" fmla="*/ 50700 w 3933"/>
                <a:gd name="T59" fmla="*/ 28100 h 8818"/>
                <a:gd name="T60" fmla="*/ 53750 w 3933"/>
                <a:gd name="T61" fmla="*/ 26875 h 8818"/>
                <a:gd name="T62" fmla="*/ 56800 w 3933"/>
                <a:gd name="T63" fmla="*/ 25675 h 8818"/>
                <a:gd name="T64" fmla="*/ 60450 w 3933"/>
                <a:gd name="T65" fmla="*/ 25050 h 8818"/>
                <a:gd name="T66" fmla="*/ 25 w 3933"/>
                <a:gd name="T67" fmla="*/ 25 h 8818"/>
                <a:gd name="T68" fmla="*/ 25 w 3933"/>
                <a:gd name="T69" fmla="*/ 220425 h 8818"/>
                <a:gd name="T70" fmla="*/ 98325 w 3933"/>
                <a:gd name="T71" fmla="*/ 220425 h 8818"/>
                <a:gd name="T72" fmla="*/ 98325 w 3933"/>
                <a:gd name="T73" fmla="*/ 25 h 8818"/>
                <a:gd name="T74" fmla="*/ 25 w 3933"/>
                <a:gd name="T75" fmla="*/ 25 h 881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" name="Google Shape;224;p7">
              <a:extLst>
                <a:ext uri="{FF2B5EF4-FFF2-40B4-BE49-F238E27FC236}">
                  <a16:creationId xmlns:a16="http://schemas.microsoft.com/office/drawing/2014/main" id="{3A6808A1-C13E-1A4B-8250-5D544AB2264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8025" y="2327500"/>
              <a:ext cx="307150" cy="388350"/>
            </a:xfrm>
            <a:custGeom>
              <a:avLst/>
              <a:gdLst>
                <a:gd name="T0" fmla="*/ 149000 w 12286"/>
                <a:gd name="T1" fmla="*/ 625 h 15534"/>
                <a:gd name="T2" fmla="*/ 138000 w 12286"/>
                <a:gd name="T3" fmla="*/ 3675 h 15534"/>
                <a:gd name="T4" fmla="*/ 124575 w 12286"/>
                <a:gd name="T5" fmla="*/ 36650 h 15534"/>
                <a:gd name="T6" fmla="*/ 114800 w 12286"/>
                <a:gd name="T7" fmla="*/ 63525 h 15534"/>
                <a:gd name="T8" fmla="*/ 105050 w 12286"/>
                <a:gd name="T9" fmla="*/ 84900 h 15534"/>
                <a:gd name="T10" fmla="*/ 97100 w 12286"/>
                <a:gd name="T11" fmla="*/ 98325 h 15534"/>
                <a:gd name="T12" fmla="*/ 83050 w 12286"/>
                <a:gd name="T13" fmla="*/ 112375 h 15534"/>
                <a:gd name="T14" fmla="*/ 36050 w 12286"/>
                <a:gd name="T15" fmla="*/ 155725 h 15534"/>
                <a:gd name="T16" fmla="*/ 25 w 12286"/>
                <a:gd name="T17" fmla="*/ 335825 h 15534"/>
                <a:gd name="T18" fmla="*/ 50100 w 12286"/>
                <a:gd name="T19" fmla="*/ 341950 h 15534"/>
                <a:gd name="T20" fmla="*/ 89175 w 12286"/>
                <a:gd name="T21" fmla="*/ 357825 h 15534"/>
                <a:gd name="T22" fmla="*/ 139850 w 12286"/>
                <a:gd name="T23" fmla="*/ 374925 h 15534"/>
                <a:gd name="T24" fmla="*/ 166700 w 12286"/>
                <a:gd name="T25" fmla="*/ 381625 h 15534"/>
                <a:gd name="T26" fmla="*/ 192350 w 12286"/>
                <a:gd name="T27" fmla="*/ 386525 h 15534"/>
                <a:gd name="T28" fmla="*/ 215550 w 12286"/>
                <a:gd name="T29" fmla="*/ 388350 h 15534"/>
                <a:gd name="T30" fmla="*/ 245475 w 12286"/>
                <a:gd name="T31" fmla="*/ 387725 h 15534"/>
                <a:gd name="T32" fmla="*/ 263800 w 12286"/>
                <a:gd name="T33" fmla="*/ 384075 h 15534"/>
                <a:gd name="T34" fmla="*/ 271125 w 12286"/>
                <a:gd name="T35" fmla="*/ 381625 h 15534"/>
                <a:gd name="T36" fmla="*/ 276600 w 12286"/>
                <a:gd name="T37" fmla="*/ 377350 h 15534"/>
                <a:gd name="T38" fmla="*/ 279050 w 12286"/>
                <a:gd name="T39" fmla="*/ 371850 h 15534"/>
                <a:gd name="T40" fmla="*/ 280275 w 12286"/>
                <a:gd name="T41" fmla="*/ 349875 h 15534"/>
                <a:gd name="T42" fmla="*/ 276600 w 12286"/>
                <a:gd name="T43" fmla="*/ 342550 h 15534"/>
                <a:gd name="T44" fmla="*/ 276000 w 12286"/>
                <a:gd name="T45" fmla="*/ 338900 h 15534"/>
                <a:gd name="T46" fmla="*/ 282100 w 12286"/>
                <a:gd name="T47" fmla="*/ 336450 h 15534"/>
                <a:gd name="T48" fmla="*/ 286375 w 12286"/>
                <a:gd name="T49" fmla="*/ 331575 h 15534"/>
                <a:gd name="T50" fmla="*/ 289425 w 12286"/>
                <a:gd name="T51" fmla="*/ 324850 h 15534"/>
                <a:gd name="T52" fmla="*/ 291875 w 12286"/>
                <a:gd name="T53" fmla="*/ 299825 h 15534"/>
                <a:gd name="T54" fmla="*/ 291875 w 12286"/>
                <a:gd name="T55" fmla="*/ 294325 h 15534"/>
                <a:gd name="T56" fmla="*/ 290050 w 12286"/>
                <a:gd name="T57" fmla="*/ 288825 h 15534"/>
                <a:gd name="T58" fmla="*/ 285150 w 12286"/>
                <a:gd name="T59" fmla="*/ 282725 h 15534"/>
                <a:gd name="T60" fmla="*/ 286375 w 12286"/>
                <a:gd name="T61" fmla="*/ 280275 h 15534"/>
                <a:gd name="T62" fmla="*/ 291275 w 12286"/>
                <a:gd name="T63" fmla="*/ 277225 h 15534"/>
                <a:gd name="T64" fmla="*/ 295550 w 12286"/>
                <a:gd name="T65" fmla="*/ 272325 h 15534"/>
                <a:gd name="T66" fmla="*/ 297975 w 12286"/>
                <a:gd name="T67" fmla="*/ 266850 h 15534"/>
                <a:gd name="T68" fmla="*/ 300425 w 12286"/>
                <a:gd name="T69" fmla="*/ 241800 h 15534"/>
                <a:gd name="T70" fmla="*/ 300425 w 12286"/>
                <a:gd name="T71" fmla="*/ 235700 h 15534"/>
                <a:gd name="T72" fmla="*/ 298600 w 12286"/>
                <a:gd name="T73" fmla="*/ 230200 h 15534"/>
                <a:gd name="T74" fmla="*/ 295550 w 12286"/>
                <a:gd name="T75" fmla="*/ 225925 h 15534"/>
                <a:gd name="T76" fmla="*/ 291275 w 12286"/>
                <a:gd name="T77" fmla="*/ 222275 h 15534"/>
                <a:gd name="T78" fmla="*/ 296150 w 12286"/>
                <a:gd name="T79" fmla="*/ 219825 h 15534"/>
                <a:gd name="T80" fmla="*/ 300425 w 12286"/>
                <a:gd name="T81" fmla="*/ 216175 h 15534"/>
                <a:gd name="T82" fmla="*/ 303475 w 12286"/>
                <a:gd name="T83" fmla="*/ 211275 h 15534"/>
                <a:gd name="T84" fmla="*/ 304700 w 12286"/>
                <a:gd name="T85" fmla="*/ 205175 h 15534"/>
                <a:gd name="T86" fmla="*/ 306525 w 12286"/>
                <a:gd name="T87" fmla="*/ 180150 h 15534"/>
                <a:gd name="T88" fmla="*/ 304700 w 12286"/>
                <a:gd name="T89" fmla="*/ 174650 h 15534"/>
                <a:gd name="T90" fmla="*/ 301650 w 12286"/>
                <a:gd name="T91" fmla="*/ 169750 h 15534"/>
                <a:gd name="T92" fmla="*/ 293700 w 12286"/>
                <a:gd name="T93" fmla="*/ 164275 h 15534"/>
                <a:gd name="T94" fmla="*/ 280275 w 12286"/>
                <a:gd name="T95" fmla="*/ 158775 h 15534"/>
                <a:gd name="T96" fmla="*/ 264400 w 12286"/>
                <a:gd name="T97" fmla="*/ 155725 h 15534"/>
                <a:gd name="T98" fmla="*/ 221050 w 12286"/>
                <a:gd name="T99" fmla="*/ 150825 h 15534"/>
                <a:gd name="T100" fmla="*/ 158150 w 12286"/>
                <a:gd name="T101" fmla="*/ 147175 h 15534"/>
                <a:gd name="T102" fmla="*/ 166100 w 12286"/>
                <a:gd name="T103" fmla="*/ 131300 h 15534"/>
                <a:gd name="T104" fmla="*/ 172200 w 12286"/>
                <a:gd name="T105" fmla="*/ 112375 h 15534"/>
                <a:gd name="T106" fmla="*/ 177075 w 12286"/>
                <a:gd name="T107" fmla="*/ 92225 h 15534"/>
                <a:gd name="T108" fmla="*/ 181350 w 12286"/>
                <a:gd name="T109" fmla="*/ 53750 h 15534"/>
                <a:gd name="T110" fmla="*/ 182575 w 12286"/>
                <a:gd name="T111" fmla="*/ 24450 h 15534"/>
                <a:gd name="T112" fmla="*/ 180750 w 12286"/>
                <a:gd name="T113" fmla="*/ 15275 h 15534"/>
                <a:gd name="T114" fmla="*/ 175875 w 12286"/>
                <a:gd name="T115" fmla="*/ 7950 h 15534"/>
                <a:gd name="T116" fmla="*/ 167925 w 12286"/>
                <a:gd name="T117" fmla="*/ 2450 h 15534"/>
                <a:gd name="T118" fmla="*/ 158150 w 12286"/>
                <a:gd name="T119" fmla="*/ 25 h 1553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14" name="Google Shape;225;p7">
            <a:extLst>
              <a:ext uri="{FF2B5EF4-FFF2-40B4-BE49-F238E27FC236}">
                <a16:creationId xmlns:a16="http://schemas.microsoft.com/office/drawing/2014/main" id="{42D5B7A1-F425-1F4A-B303-AF9AD72C06F7}"/>
              </a:ext>
            </a:extLst>
          </p:cNvPr>
          <p:cNvSpPr>
            <a:spLocks/>
          </p:cNvSpPr>
          <p:nvPr/>
        </p:nvSpPr>
        <p:spPr bwMode="auto">
          <a:xfrm>
            <a:off x="203200" y="1270000"/>
            <a:ext cx="166688" cy="287338"/>
          </a:xfrm>
          <a:custGeom>
            <a:avLst/>
            <a:gdLst>
              <a:gd name="T0" fmla="*/ 90197 w 11870"/>
              <a:gd name="T1" fmla="*/ 14000 h 20565"/>
              <a:gd name="T2" fmla="*/ 92261 w 11870"/>
              <a:gd name="T3" fmla="*/ 16040 h 20565"/>
              <a:gd name="T4" fmla="*/ 92261 w 11870"/>
              <a:gd name="T5" fmla="*/ 19114 h 20565"/>
              <a:gd name="T6" fmla="*/ 90197 w 11870"/>
              <a:gd name="T7" fmla="*/ 21168 h 20565"/>
              <a:gd name="T8" fmla="*/ 78204 w 11870"/>
              <a:gd name="T9" fmla="*/ 21503 h 20565"/>
              <a:gd name="T10" fmla="*/ 75452 w 11870"/>
              <a:gd name="T11" fmla="*/ 20483 h 20565"/>
              <a:gd name="T12" fmla="*/ 74090 w 11870"/>
              <a:gd name="T13" fmla="*/ 17745 h 20565"/>
              <a:gd name="T14" fmla="*/ 75452 w 11870"/>
              <a:gd name="T15" fmla="*/ 15020 h 20565"/>
              <a:gd name="T16" fmla="*/ 78204 w 11870"/>
              <a:gd name="T17" fmla="*/ 13651 h 20565"/>
              <a:gd name="T18" fmla="*/ 148503 w 11870"/>
              <a:gd name="T19" fmla="*/ 35839 h 20565"/>
              <a:gd name="T20" fmla="*/ 18185 w 11870"/>
              <a:gd name="T21" fmla="*/ 233419 h 20565"/>
              <a:gd name="T22" fmla="*/ 148503 w 11870"/>
              <a:gd name="T23" fmla="*/ 35839 h 20565"/>
              <a:gd name="T24" fmla="*/ 85745 w 11870"/>
              <a:gd name="T25" fmla="*/ 248775 h 20565"/>
              <a:gd name="T26" fmla="*/ 90197 w 11870"/>
              <a:gd name="T27" fmla="*/ 250479 h 20565"/>
              <a:gd name="T28" fmla="*/ 93286 w 11870"/>
              <a:gd name="T29" fmla="*/ 253553 h 20565"/>
              <a:gd name="T30" fmla="*/ 95000 w 11870"/>
              <a:gd name="T31" fmla="*/ 257982 h 20565"/>
              <a:gd name="T32" fmla="*/ 95000 w 11870"/>
              <a:gd name="T33" fmla="*/ 262761 h 20565"/>
              <a:gd name="T34" fmla="*/ 93286 w 11870"/>
              <a:gd name="T35" fmla="*/ 267204 h 20565"/>
              <a:gd name="T36" fmla="*/ 90197 w 11870"/>
              <a:gd name="T37" fmla="*/ 270264 h 20565"/>
              <a:gd name="T38" fmla="*/ 85745 w 11870"/>
              <a:gd name="T39" fmla="*/ 271969 h 20565"/>
              <a:gd name="T40" fmla="*/ 80943 w 11870"/>
              <a:gd name="T41" fmla="*/ 271969 h 20565"/>
              <a:gd name="T42" fmla="*/ 76477 w 11870"/>
              <a:gd name="T43" fmla="*/ 270264 h 20565"/>
              <a:gd name="T44" fmla="*/ 73402 w 11870"/>
              <a:gd name="T45" fmla="*/ 267204 h 20565"/>
              <a:gd name="T46" fmla="*/ 71688 w 11870"/>
              <a:gd name="T47" fmla="*/ 262761 h 20565"/>
              <a:gd name="T48" fmla="*/ 71688 w 11870"/>
              <a:gd name="T49" fmla="*/ 257982 h 20565"/>
              <a:gd name="T50" fmla="*/ 73402 w 11870"/>
              <a:gd name="T51" fmla="*/ 253553 h 20565"/>
              <a:gd name="T52" fmla="*/ 76477 w 11870"/>
              <a:gd name="T53" fmla="*/ 250479 h 20565"/>
              <a:gd name="T54" fmla="*/ 80943 w 11870"/>
              <a:gd name="T55" fmla="*/ 248775 h 20565"/>
              <a:gd name="T56" fmla="*/ 18185 w 11870"/>
              <a:gd name="T57" fmla="*/ 0 h 20565"/>
              <a:gd name="T58" fmla="*/ 10981 w 11870"/>
              <a:gd name="T59" fmla="*/ 1369 h 20565"/>
              <a:gd name="T60" fmla="*/ 5140 w 11870"/>
              <a:gd name="T61" fmla="*/ 5128 h 20565"/>
              <a:gd name="T62" fmla="*/ 1376 w 11870"/>
              <a:gd name="T63" fmla="*/ 10926 h 20565"/>
              <a:gd name="T64" fmla="*/ 0 w 11870"/>
              <a:gd name="T65" fmla="*/ 18094 h 20565"/>
              <a:gd name="T66" fmla="*/ 351 w 11870"/>
              <a:gd name="T67" fmla="*/ 273003 h 20565"/>
              <a:gd name="T68" fmla="*/ 3089 w 11870"/>
              <a:gd name="T69" fmla="*/ 279486 h 20565"/>
              <a:gd name="T70" fmla="*/ 7892 w 11870"/>
              <a:gd name="T71" fmla="*/ 284264 h 20565"/>
              <a:gd name="T72" fmla="*/ 14408 w 11870"/>
              <a:gd name="T73" fmla="*/ 286989 h 20565"/>
              <a:gd name="T74" fmla="*/ 148503 w 11870"/>
              <a:gd name="T75" fmla="*/ 287338 h 20565"/>
              <a:gd name="T76" fmla="*/ 155707 w 11870"/>
              <a:gd name="T77" fmla="*/ 285969 h 20565"/>
              <a:gd name="T78" fmla="*/ 161534 w 11870"/>
              <a:gd name="T79" fmla="*/ 282210 h 20565"/>
              <a:gd name="T80" fmla="*/ 165312 w 11870"/>
              <a:gd name="T81" fmla="*/ 276412 h 20565"/>
              <a:gd name="T82" fmla="*/ 166688 w 11870"/>
              <a:gd name="T83" fmla="*/ 269244 h 20565"/>
              <a:gd name="T84" fmla="*/ 166337 w 11870"/>
              <a:gd name="T85" fmla="*/ 14335 h 20565"/>
              <a:gd name="T86" fmla="*/ 163599 w 11870"/>
              <a:gd name="T87" fmla="*/ 7852 h 20565"/>
              <a:gd name="T88" fmla="*/ 158796 w 11870"/>
              <a:gd name="T89" fmla="*/ 3074 h 20565"/>
              <a:gd name="T90" fmla="*/ 152280 w 11870"/>
              <a:gd name="T91" fmla="*/ 349 h 20565"/>
              <a:gd name="T92" fmla="*/ 18185 w 11870"/>
              <a:gd name="T93" fmla="*/ 0 h 20565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1870" h="20565" extrusionOk="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lnTo>
                  <a:pt x="6301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lnTo>
                  <a:pt x="1057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lnTo>
                  <a:pt x="1295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15" name="Google Shape;226;p7">
            <a:extLst>
              <a:ext uri="{FF2B5EF4-FFF2-40B4-BE49-F238E27FC236}">
                <a16:creationId xmlns:a16="http://schemas.microsoft.com/office/drawing/2014/main" id="{31C06224-D396-2E42-B119-D7073D0A9FFD}"/>
              </a:ext>
            </a:extLst>
          </p:cNvPr>
          <p:cNvGrpSpPr>
            <a:grpSpLocks/>
          </p:cNvGrpSpPr>
          <p:nvPr/>
        </p:nvGrpSpPr>
        <p:grpSpPr bwMode="auto">
          <a:xfrm>
            <a:off x="904875" y="515938"/>
            <a:ext cx="382588" cy="606425"/>
            <a:chOff x="6718575" y="2318625"/>
            <a:chExt cx="256950" cy="407375"/>
          </a:xfrm>
        </p:grpSpPr>
        <p:sp>
          <p:nvSpPr>
            <p:cNvPr id="16" name="Google Shape;227;p7">
              <a:extLst>
                <a:ext uri="{FF2B5EF4-FFF2-40B4-BE49-F238E27FC236}">
                  <a16:creationId xmlns:a16="http://schemas.microsoft.com/office/drawing/2014/main" id="{721E6ED1-68E9-1742-AA93-35D196E99953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73600"/>
              <a:ext cx="102300" cy="22550"/>
            </a:xfrm>
            <a:custGeom>
              <a:avLst/>
              <a:gdLst>
                <a:gd name="T0" fmla="*/ 102300 w 4092"/>
                <a:gd name="T1" fmla="*/ 22550 h 902"/>
                <a:gd name="T2" fmla="*/ 102300 w 4092"/>
                <a:gd name="T3" fmla="*/ 25 h 902"/>
                <a:gd name="T4" fmla="*/ 0 w 4092"/>
                <a:gd name="T5" fmla="*/ 25 h 902"/>
                <a:gd name="T6" fmla="*/ 0 w 4092"/>
                <a:gd name="T7" fmla="*/ 22550 h 902"/>
                <a:gd name="T8" fmla="*/ 102300 w 4092"/>
                <a:gd name="T9" fmla="*/ 22550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" name="Google Shape;228;p7">
              <a:extLst>
                <a:ext uri="{FF2B5EF4-FFF2-40B4-BE49-F238E27FC236}">
                  <a16:creationId xmlns:a16="http://schemas.microsoft.com/office/drawing/2014/main" id="{BAFC0A0F-6026-0C40-BEFA-047099F0BCF9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50475"/>
              <a:ext cx="102300" cy="22550"/>
            </a:xfrm>
            <a:custGeom>
              <a:avLst/>
              <a:gdLst>
                <a:gd name="T0" fmla="*/ 102300 w 4092"/>
                <a:gd name="T1" fmla="*/ 22525 h 902"/>
                <a:gd name="T2" fmla="*/ 102300 w 4092"/>
                <a:gd name="T3" fmla="*/ 0 h 902"/>
                <a:gd name="T4" fmla="*/ 0 w 4092"/>
                <a:gd name="T5" fmla="*/ 0 h 902"/>
                <a:gd name="T6" fmla="*/ 0 w 4092"/>
                <a:gd name="T7" fmla="*/ 22525 h 902"/>
                <a:gd name="T8" fmla="*/ 102300 w 4092"/>
                <a:gd name="T9" fmla="*/ 22525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" name="Google Shape;229;p7">
              <a:extLst>
                <a:ext uri="{FF2B5EF4-FFF2-40B4-BE49-F238E27FC236}">
                  <a16:creationId xmlns:a16="http://schemas.microsoft.com/office/drawing/2014/main" id="{EA71C5DC-1CC2-4D4C-8AB8-22EC216704BE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96125"/>
              <a:ext cx="102300" cy="29875"/>
            </a:xfrm>
            <a:custGeom>
              <a:avLst/>
              <a:gdLst>
                <a:gd name="T0" fmla="*/ 0 w 4092"/>
                <a:gd name="T1" fmla="*/ 25 h 1195"/>
                <a:gd name="T2" fmla="*/ 0 w 4092"/>
                <a:gd name="T3" fmla="*/ 4275 h 1195"/>
                <a:gd name="T4" fmla="*/ 0 w 4092"/>
                <a:gd name="T5" fmla="*/ 4275 h 1195"/>
                <a:gd name="T6" fmla="*/ 600 w 4092"/>
                <a:gd name="T7" fmla="*/ 7950 h 1195"/>
                <a:gd name="T8" fmla="*/ 2450 w 4092"/>
                <a:gd name="T9" fmla="*/ 11600 h 1195"/>
                <a:gd name="T10" fmla="*/ 4875 w 4092"/>
                <a:gd name="T11" fmla="*/ 14625 h 1195"/>
                <a:gd name="T12" fmla="*/ 8525 w 4092"/>
                <a:gd name="T13" fmla="*/ 16475 h 1195"/>
                <a:gd name="T14" fmla="*/ 46875 w 4092"/>
                <a:gd name="T15" fmla="*/ 29250 h 1195"/>
                <a:gd name="T16" fmla="*/ 46875 w 4092"/>
                <a:gd name="T17" fmla="*/ 29250 h 1195"/>
                <a:gd name="T18" fmla="*/ 51150 w 4092"/>
                <a:gd name="T19" fmla="*/ 29850 h 1195"/>
                <a:gd name="T20" fmla="*/ 51150 w 4092"/>
                <a:gd name="T21" fmla="*/ 29850 h 1195"/>
                <a:gd name="T22" fmla="*/ 55400 w 4092"/>
                <a:gd name="T23" fmla="*/ 29250 h 1195"/>
                <a:gd name="T24" fmla="*/ 93775 w 4092"/>
                <a:gd name="T25" fmla="*/ 16475 h 1195"/>
                <a:gd name="T26" fmla="*/ 93775 w 4092"/>
                <a:gd name="T27" fmla="*/ 16475 h 1195"/>
                <a:gd name="T28" fmla="*/ 97425 w 4092"/>
                <a:gd name="T29" fmla="*/ 14625 h 1195"/>
                <a:gd name="T30" fmla="*/ 99850 w 4092"/>
                <a:gd name="T31" fmla="*/ 11600 h 1195"/>
                <a:gd name="T32" fmla="*/ 101675 w 4092"/>
                <a:gd name="T33" fmla="*/ 7950 h 1195"/>
                <a:gd name="T34" fmla="*/ 102300 w 4092"/>
                <a:gd name="T35" fmla="*/ 4275 h 1195"/>
                <a:gd name="T36" fmla="*/ 102300 w 4092"/>
                <a:gd name="T37" fmla="*/ 25 h 1195"/>
                <a:gd name="T38" fmla="*/ 0 w 4092"/>
                <a:gd name="T39" fmla="*/ 25 h 119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" name="Google Shape;230;p7">
              <a:extLst>
                <a:ext uri="{FF2B5EF4-FFF2-40B4-BE49-F238E27FC236}">
                  <a16:creationId xmlns:a16="http://schemas.microsoft.com/office/drawing/2014/main" id="{3D60EAE0-F8A4-5342-8C5D-C2D9ABC01A78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4925" y="2459275"/>
              <a:ext cx="35350" cy="166875"/>
            </a:xfrm>
            <a:custGeom>
              <a:avLst/>
              <a:gdLst>
                <a:gd name="T0" fmla="*/ 35325 w 1414"/>
                <a:gd name="T1" fmla="*/ 166850 h 6675"/>
                <a:gd name="T2" fmla="*/ 35325 w 1414"/>
                <a:gd name="T3" fmla="*/ 166850 h 6675"/>
                <a:gd name="T4" fmla="*/ 14625 w 1414"/>
                <a:gd name="T5" fmla="*/ 71250 h 6675"/>
                <a:gd name="T6" fmla="*/ 25 w 1414"/>
                <a:gd name="T7" fmla="*/ 25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" name="Google Shape;231;p7">
              <a:extLst>
                <a:ext uri="{FF2B5EF4-FFF2-40B4-BE49-F238E27FC236}">
                  <a16:creationId xmlns:a16="http://schemas.microsoft.com/office/drawing/2014/main" id="{8C1BAA36-B835-8041-AD28-B70335C86162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8575" y="2318625"/>
              <a:ext cx="256950" cy="307525"/>
            </a:xfrm>
            <a:custGeom>
              <a:avLst/>
              <a:gdLst>
                <a:gd name="T0" fmla="*/ 179625 w 10278"/>
                <a:gd name="T1" fmla="*/ 307500 h 12301"/>
                <a:gd name="T2" fmla="*/ 186925 w 10278"/>
                <a:gd name="T3" fmla="*/ 281325 h 12301"/>
                <a:gd name="T4" fmla="*/ 197275 w 10278"/>
                <a:gd name="T5" fmla="*/ 258175 h 12301"/>
                <a:gd name="T6" fmla="*/ 209450 w 10278"/>
                <a:gd name="T7" fmla="*/ 237475 h 12301"/>
                <a:gd name="T8" fmla="*/ 229550 w 10278"/>
                <a:gd name="T9" fmla="*/ 208250 h 12301"/>
                <a:gd name="T10" fmla="*/ 241125 w 10278"/>
                <a:gd name="T11" fmla="*/ 188775 h 12301"/>
                <a:gd name="T12" fmla="*/ 250850 w 10278"/>
                <a:gd name="T13" fmla="*/ 166850 h 12301"/>
                <a:gd name="T14" fmla="*/ 255725 w 10278"/>
                <a:gd name="T15" fmla="*/ 141900 h 12301"/>
                <a:gd name="T16" fmla="*/ 256950 w 10278"/>
                <a:gd name="T17" fmla="*/ 128500 h 12301"/>
                <a:gd name="T18" fmla="*/ 255725 w 10278"/>
                <a:gd name="T19" fmla="*/ 115100 h 12301"/>
                <a:gd name="T20" fmla="*/ 250850 w 10278"/>
                <a:gd name="T21" fmla="*/ 90125 h 12301"/>
                <a:gd name="T22" fmla="*/ 241125 w 10278"/>
                <a:gd name="T23" fmla="*/ 67000 h 12301"/>
                <a:gd name="T24" fmla="*/ 227100 w 10278"/>
                <a:gd name="T25" fmla="*/ 46900 h 12301"/>
                <a:gd name="T26" fmla="*/ 210050 w 10278"/>
                <a:gd name="T27" fmla="*/ 29250 h 12301"/>
                <a:gd name="T28" fmla="*/ 189350 w 10278"/>
                <a:gd name="T29" fmla="*/ 15850 h 12301"/>
                <a:gd name="T30" fmla="*/ 166825 w 10278"/>
                <a:gd name="T31" fmla="*/ 6100 h 12301"/>
                <a:gd name="T32" fmla="*/ 141875 w 10278"/>
                <a:gd name="T33" fmla="*/ 625 h 12301"/>
                <a:gd name="T34" fmla="*/ 128475 w 10278"/>
                <a:gd name="T35" fmla="*/ 25 h 12301"/>
                <a:gd name="T36" fmla="*/ 102900 w 10278"/>
                <a:gd name="T37" fmla="*/ 2450 h 12301"/>
                <a:gd name="T38" fmla="*/ 78550 w 10278"/>
                <a:gd name="T39" fmla="*/ 10375 h 12301"/>
                <a:gd name="T40" fmla="*/ 56625 w 10278"/>
                <a:gd name="T41" fmla="*/ 21950 h 12301"/>
                <a:gd name="T42" fmla="*/ 37750 w 10278"/>
                <a:gd name="T43" fmla="*/ 37775 h 12301"/>
                <a:gd name="T44" fmla="*/ 21925 w 10278"/>
                <a:gd name="T45" fmla="*/ 56650 h 12301"/>
                <a:gd name="T46" fmla="*/ 10350 w 10278"/>
                <a:gd name="T47" fmla="*/ 78575 h 12301"/>
                <a:gd name="T48" fmla="*/ 3050 w 10278"/>
                <a:gd name="T49" fmla="*/ 102325 h 12301"/>
                <a:gd name="T50" fmla="*/ 0 w 10278"/>
                <a:gd name="T51" fmla="*/ 128500 h 12301"/>
                <a:gd name="T52" fmla="*/ 600 w 10278"/>
                <a:gd name="T53" fmla="*/ 135200 h 12301"/>
                <a:gd name="T54" fmla="*/ 3050 w 10278"/>
                <a:gd name="T55" fmla="*/ 154675 h 12301"/>
                <a:gd name="T56" fmla="*/ 10350 w 10278"/>
                <a:gd name="T57" fmla="*/ 177825 h 12301"/>
                <a:gd name="T58" fmla="*/ 21300 w 10278"/>
                <a:gd name="T59" fmla="*/ 198525 h 12301"/>
                <a:gd name="T60" fmla="*/ 34100 w 10278"/>
                <a:gd name="T61" fmla="*/ 218000 h 12301"/>
                <a:gd name="T62" fmla="*/ 53575 w 10278"/>
                <a:gd name="T63" fmla="*/ 247825 h 12301"/>
                <a:gd name="T64" fmla="*/ 65150 w 10278"/>
                <a:gd name="T65" fmla="*/ 269150 h 12301"/>
                <a:gd name="T66" fmla="*/ 74275 w 10278"/>
                <a:gd name="T67" fmla="*/ 294100 h 1230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" name="Google Shape;232;p7">
              <a:extLst>
                <a:ext uri="{FF2B5EF4-FFF2-40B4-BE49-F238E27FC236}">
                  <a16:creationId xmlns:a16="http://schemas.microsoft.com/office/drawing/2014/main" id="{9232880C-3201-AA49-AF4C-EAC0CCAFC95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3825" y="2459275"/>
              <a:ext cx="35350" cy="166875"/>
            </a:xfrm>
            <a:custGeom>
              <a:avLst/>
              <a:gdLst>
                <a:gd name="T0" fmla="*/ 35325 w 1414"/>
                <a:gd name="T1" fmla="*/ 25 h 6675"/>
                <a:gd name="T2" fmla="*/ 35325 w 1414"/>
                <a:gd name="T3" fmla="*/ 25 h 6675"/>
                <a:gd name="T4" fmla="*/ 20725 w 1414"/>
                <a:gd name="T5" fmla="*/ 71250 h 6675"/>
                <a:gd name="T6" fmla="*/ 25 w 1414"/>
                <a:gd name="T7" fmla="*/ 166850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" name="Google Shape;233;p7">
              <a:extLst>
                <a:ext uri="{FF2B5EF4-FFF2-40B4-BE49-F238E27FC236}">
                  <a16:creationId xmlns:a16="http://schemas.microsoft.com/office/drawing/2014/main" id="{1784EFE7-9649-CC4D-94DE-69563EB9BA7A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1975" y="2453200"/>
              <a:ext cx="90150" cy="19500"/>
            </a:xfrm>
            <a:custGeom>
              <a:avLst/>
              <a:gdLst>
                <a:gd name="T0" fmla="*/ 25 w 3606"/>
                <a:gd name="T1" fmla="*/ 1825 h 780"/>
                <a:gd name="T2" fmla="*/ 20725 w 3606"/>
                <a:gd name="T3" fmla="*/ 19500 h 780"/>
                <a:gd name="T4" fmla="*/ 41425 w 3606"/>
                <a:gd name="T5" fmla="*/ 1825 h 780"/>
                <a:gd name="T6" fmla="*/ 41425 w 3606"/>
                <a:gd name="T7" fmla="*/ 1825 h 780"/>
                <a:gd name="T8" fmla="*/ 43250 w 3606"/>
                <a:gd name="T9" fmla="*/ 625 h 780"/>
                <a:gd name="T10" fmla="*/ 45075 w 3606"/>
                <a:gd name="T11" fmla="*/ 0 h 780"/>
                <a:gd name="T12" fmla="*/ 46900 w 3606"/>
                <a:gd name="T13" fmla="*/ 625 h 780"/>
                <a:gd name="T14" fmla="*/ 48725 w 3606"/>
                <a:gd name="T15" fmla="*/ 1825 h 780"/>
                <a:gd name="T16" fmla="*/ 69425 w 3606"/>
                <a:gd name="T17" fmla="*/ 19500 h 780"/>
                <a:gd name="T18" fmla="*/ 90125 w 3606"/>
                <a:gd name="T19" fmla="*/ 1825 h 78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" name="Google Shape;234;p7">
              <a:extLst>
                <a:ext uri="{FF2B5EF4-FFF2-40B4-BE49-F238E27FC236}">
                  <a16:creationId xmlns:a16="http://schemas.microsoft.com/office/drawing/2014/main" id="{1FAD57D6-7AB4-BA43-BC26-2CC059A35AAE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28550"/>
              <a:ext cx="102300" cy="25"/>
            </a:xfrm>
            <a:custGeom>
              <a:avLst/>
              <a:gdLst>
                <a:gd name="T0" fmla="*/ 0 w 4092"/>
                <a:gd name="T1" fmla="*/ 25 h 1"/>
                <a:gd name="T2" fmla="*/ 102300 w 4092"/>
                <a:gd name="T3" fmla="*/ 25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24" name="Google Shape;235;p7">
            <a:extLst>
              <a:ext uri="{FF2B5EF4-FFF2-40B4-BE49-F238E27FC236}">
                <a16:creationId xmlns:a16="http://schemas.microsoft.com/office/drawing/2014/main" id="{08308DC4-E7AB-1D4B-84FC-07168BF51623}"/>
              </a:ext>
            </a:extLst>
          </p:cNvPr>
          <p:cNvGrpSpPr>
            <a:grpSpLocks/>
          </p:cNvGrpSpPr>
          <p:nvPr/>
        </p:nvGrpSpPr>
        <p:grpSpPr bwMode="auto">
          <a:xfrm>
            <a:off x="336550" y="1839913"/>
            <a:ext cx="341313" cy="350837"/>
            <a:chOff x="3951850" y="2985350"/>
            <a:chExt cx="407950" cy="416500"/>
          </a:xfrm>
        </p:grpSpPr>
        <p:sp>
          <p:nvSpPr>
            <p:cNvPr id="25" name="Google Shape;236;p7">
              <a:extLst>
                <a:ext uri="{FF2B5EF4-FFF2-40B4-BE49-F238E27FC236}">
                  <a16:creationId xmlns:a16="http://schemas.microsoft.com/office/drawing/2014/main" id="{D92D279E-C66F-D149-ABB8-6E0D161380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1850" y="2985350"/>
              <a:ext cx="314800" cy="314825"/>
            </a:xfrm>
            <a:custGeom>
              <a:avLst/>
              <a:gdLst>
                <a:gd name="T0" fmla="*/ 157100 w 12592"/>
                <a:gd name="T1" fmla="*/ 25 h 12593"/>
                <a:gd name="T2" fmla="*/ 141275 w 12592"/>
                <a:gd name="T3" fmla="*/ 1225 h 12593"/>
                <a:gd name="T4" fmla="*/ 125425 w 12592"/>
                <a:gd name="T5" fmla="*/ 3675 h 12593"/>
                <a:gd name="T6" fmla="*/ 110825 w 12592"/>
                <a:gd name="T7" fmla="*/ 7325 h 12593"/>
                <a:gd name="T8" fmla="*/ 96200 w 12592"/>
                <a:gd name="T9" fmla="*/ 12800 h 12593"/>
                <a:gd name="T10" fmla="*/ 82200 w 12592"/>
                <a:gd name="T11" fmla="*/ 19500 h 12593"/>
                <a:gd name="T12" fmla="*/ 69425 w 12592"/>
                <a:gd name="T13" fmla="*/ 26800 h 12593"/>
                <a:gd name="T14" fmla="*/ 46275 w 12592"/>
                <a:gd name="T15" fmla="*/ 46300 h 12593"/>
                <a:gd name="T16" fmla="*/ 26800 w 12592"/>
                <a:gd name="T17" fmla="*/ 69425 h 12593"/>
                <a:gd name="T18" fmla="*/ 18875 w 12592"/>
                <a:gd name="T19" fmla="*/ 82825 h 12593"/>
                <a:gd name="T20" fmla="*/ 12175 w 12592"/>
                <a:gd name="T21" fmla="*/ 96225 h 12593"/>
                <a:gd name="T22" fmla="*/ 7300 w 12592"/>
                <a:gd name="T23" fmla="*/ 110825 h 12593"/>
                <a:gd name="T24" fmla="*/ 3050 w 12592"/>
                <a:gd name="T25" fmla="*/ 126050 h 12593"/>
                <a:gd name="T26" fmla="*/ 625 w 12592"/>
                <a:gd name="T27" fmla="*/ 141275 h 12593"/>
                <a:gd name="T28" fmla="*/ 0 w 12592"/>
                <a:gd name="T29" fmla="*/ 157700 h 12593"/>
                <a:gd name="T30" fmla="*/ 0 w 12592"/>
                <a:gd name="T31" fmla="*/ 165625 h 12593"/>
                <a:gd name="T32" fmla="*/ 1825 w 12592"/>
                <a:gd name="T33" fmla="*/ 181450 h 12593"/>
                <a:gd name="T34" fmla="*/ 4875 w 12592"/>
                <a:gd name="T35" fmla="*/ 196675 h 12593"/>
                <a:gd name="T36" fmla="*/ 9750 w 12592"/>
                <a:gd name="T37" fmla="*/ 211900 h 12593"/>
                <a:gd name="T38" fmla="*/ 15225 w 12592"/>
                <a:gd name="T39" fmla="*/ 225900 h 12593"/>
                <a:gd name="T40" fmla="*/ 22525 w 12592"/>
                <a:gd name="T41" fmla="*/ 239300 h 12593"/>
                <a:gd name="T42" fmla="*/ 35925 w 12592"/>
                <a:gd name="T43" fmla="*/ 257575 h 12593"/>
                <a:gd name="T44" fmla="*/ 57250 w 12592"/>
                <a:gd name="T45" fmla="*/ 278875 h 12593"/>
                <a:gd name="T46" fmla="*/ 75500 w 12592"/>
                <a:gd name="T47" fmla="*/ 292275 h 12593"/>
                <a:gd name="T48" fmla="*/ 88900 w 12592"/>
                <a:gd name="T49" fmla="*/ 299575 h 12593"/>
                <a:gd name="T50" fmla="*/ 103525 w 12592"/>
                <a:gd name="T51" fmla="*/ 305050 h 12593"/>
                <a:gd name="T52" fmla="*/ 118125 w 12592"/>
                <a:gd name="T53" fmla="*/ 309925 h 12593"/>
                <a:gd name="T54" fmla="*/ 133350 w 12592"/>
                <a:gd name="T55" fmla="*/ 312975 h 12593"/>
                <a:gd name="T56" fmla="*/ 149175 w 12592"/>
                <a:gd name="T57" fmla="*/ 314800 h 12593"/>
                <a:gd name="T58" fmla="*/ 157100 w 12592"/>
                <a:gd name="T59" fmla="*/ 314800 h 12593"/>
                <a:gd name="T60" fmla="*/ 173525 w 12592"/>
                <a:gd name="T61" fmla="*/ 314200 h 12593"/>
                <a:gd name="T62" fmla="*/ 188750 w 12592"/>
                <a:gd name="T63" fmla="*/ 311750 h 12593"/>
                <a:gd name="T64" fmla="*/ 203975 w 12592"/>
                <a:gd name="T65" fmla="*/ 307500 h 12593"/>
                <a:gd name="T66" fmla="*/ 218600 w 12592"/>
                <a:gd name="T67" fmla="*/ 302625 h 12593"/>
                <a:gd name="T68" fmla="*/ 231975 w 12592"/>
                <a:gd name="T69" fmla="*/ 295925 h 12593"/>
                <a:gd name="T70" fmla="*/ 245375 w 12592"/>
                <a:gd name="T71" fmla="*/ 288000 h 12593"/>
                <a:gd name="T72" fmla="*/ 268525 w 12592"/>
                <a:gd name="T73" fmla="*/ 268525 h 12593"/>
                <a:gd name="T74" fmla="*/ 288000 w 12592"/>
                <a:gd name="T75" fmla="*/ 245400 h 12593"/>
                <a:gd name="T76" fmla="*/ 295300 w 12592"/>
                <a:gd name="T77" fmla="*/ 232600 h 12593"/>
                <a:gd name="T78" fmla="*/ 302000 w 12592"/>
                <a:gd name="T79" fmla="*/ 218600 h 12593"/>
                <a:gd name="T80" fmla="*/ 307475 w 12592"/>
                <a:gd name="T81" fmla="*/ 204600 h 12593"/>
                <a:gd name="T82" fmla="*/ 311150 w 12592"/>
                <a:gd name="T83" fmla="*/ 189375 h 12593"/>
                <a:gd name="T84" fmla="*/ 313575 w 12592"/>
                <a:gd name="T85" fmla="*/ 173550 h 12593"/>
                <a:gd name="T86" fmla="*/ 314800 w 12592"/>
                <a:gd name="T87" fmla="*/ 157700 h 12593"/>
                <a:gd name="T88" fmla="*/ 314175 w 12592"/>
                <a:gd name="T89" fmla="*/ 149200 h 12593"/>
                <a:gd name="T90" fmla="*/ 312975 w 12592"/>
                <a:gd name="T91" fmla="*/ 133350 h 12593"/>
                <a:gd name="T92" fmla="*/ 309925 w 12592"/>
                <a:gd name="T93" fmla="*/ 118125 h 12593"/>
                <a:gd name="T94" fmla="*/ 305050 w 12592"/>
                <a:gd name="T95" fmla="*/ 103525 h 12593"/>
                <a:gd name="T96" fmla="*/ 298950 w 12592"/>
                <a:gd name="T97" fmla="*/ 89525 h 12593"/>
                <a:gd name="T98" fmla="*/ 291650 w 12592"/>
                <a:gd name="T99" fmla="*/ 76125 h 12593"/>
                <a:gd name="T100" fmla="*/ 278875 w 12592"/>
                <a:gd name="T101" fmla="*/ 57250 h 12593"/>
                <a:gd name="T102" fmla="*/ 257550 w 12592"/>
                <a:gd name="T103" fmla="*/ 35925 h 12593"/>
                <a:gd name="T104" fmla="*/ 238675 w 12592"/>
                <a:gd name="T105" fmla="*/ 23150 h 12593"/>
                <a:gd name="T106" fmla="*/ 225300 w 12592"/>
                <a:gd name="T107" fmla="*/ 15850 h 12593"/>
                <a:gd name="T108" fmla="*/ 211275 w 12592"/>
                <a:gd name="T109" fmla="*/ 9750 h 12593"/>
                <a:gd name="T110" fmla="*/ 196675 w 12592"/>
                <a:gd name="T111" fmla="*/ 5500 h 12593"/>
                <a:gd name="T112" fmla="*/ 181450 w 12592"/>
                <a:gd name="T113" fmla="*/ 1850 h 12593"/>
                <a:gd name="T114" fmla="*/ 165625 w 12592"/>
                <a:gd name="T115" fmla="*/ 625 h 12593"/>
                <a:gd name="T116" fmla="*/ 157100 w 12592"/>
                <a:gd name="T117" fmla="*/ 25 h 1259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" name="Google Shape;237;p7">
              <a:extLst>
                <a:ext uri="{FF2B5EF4-FFF2-40B4-BE49-F238E27FC236}">
                  <a16:creationId xmlns:a16="http://schemas.microsoft.com/office/drawing/2014/main" id="{83C8F7BB-623A-4A48-81B4-3C15A4746E9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8375" y="3021875"/>
              <a:ext cx="241750" cy="241750"/>
            </a:xfrm>
            <a:custGeom>
              <a:avLst/>
              <a:gdLst>
                <a:gd name="T0" fmla="*/ 120575 w 9670"/>
                <a:gd name="T1" fmla="*/ 25 h 9670"/>
                <a:gd name="T2" fmla="*/ 96225 w 9670"/>
                <a:gd name="T3" fmla="*/ 2450 h 9670"/>
                <a:gd name="T4" fmla="*/ 73675 w 9670"/>
                <a:gd name="T5" fmla="*/ 9775 h 9670"/>
                <a:gd name="T6" fmla="*/ 53600 w 9670"/>
                <a:gd name="T7" fmla="*/ 20725 h 9670"/>
                <a:gd name="T8" fmla="*/ 35325 w 9670"/>
                <a:gd name="T9" fmla="*/ 35950 h 9670"/>
                <a:gd name="T10" fmla="*/ 20725 w 9670"/>
                <a:gd name="T11" fmla="*/ 53600 h 9670"/>
                <a:gd name="T12" fmla="*/ 9750 w 9670"/>
                <a:gd name="T13" fmla="*/ 74300 h 9670"/>
                <a:gd name="T14" fmla="*/ 2450 w 9670"/>
                <a:gd name="T15" fmla="*/ 96825 h 9670"/>
                <a:gd name="T16" fmla="*/ 25 w 9670"/>
                <a:gd name="T17" fmla="*/ 121175 h 9670"/>
                <a:gd name="T18" fmla="*/ 625 w 9670"/>
                <a:gd name="T19" fmla="*/ 133375 h 9670"/>
                <a:gd name="T20" fmla="*/ 5500 w 9670"/>
                <a:gd name="T21" fmla="*/ 157100 h 9670"/>
                <a:gd name="T22" fmla="*/ 14625 w 9670"/>
                <a:gd name="T23" fmla="*/ 178425 h 9670"/>
                <a:gd name="T24" fmla="*/ 27400 w 9670"/>
                <a:gd name="T25" fmla="*/ 197900 h 9670"/>
                <a:gd name="T26" fmla="*/ 43850 w 9670"/>
                <a:gd name="T27" fmla="*/ 214350 h 9670"/>
                <a:gd name="T28" fmla="*/ 63325 w 9670"/>
                <a:gd name="T29" fmla="*/ 227125 h 9670"/>
                <a:gd name="T30" fmla="*/ 84650 w 9670"/>
                <a:gd name="T31" fmla="*/ 236275 h 9670"/>
                <a:gd name="T32" fmla="*/ 108400 w 9670"/>
                <a:gd name="T33" fmla="*/ 241125 h 9670"/>
                <a:gd name="T34" fmla="*/ 120575 w 9670"/>
                <a:gd name="T35" fmla="*/ 241750 h 9670"/>
                <a:gd name="T36" fmla="*/ 144925 w 9670"/>
                <a:gd name="T37" fmla="*/ 239300 h 9670"/>
                <a:gd name="T38" fmla="*/ 167450 w 9670"/>
                <a:gd name="T39" fmla="*/ 232000 h 9670"/>
                <a:gd name="T40" fmla="*/ 188150 w 9670"/>
                <a:gd name="T41" fmla="*/ 221050 h 9670"/>
                <a:gd name="T42" fmla="*/ 205800 w 9670"/>
                <a:gd name="T43" fmla="*/ 206425 h 9670"/>
                <a:gd name="T44" fmla="*/ 221025 w 9670"/>
                <a:gd name="T45" fmla="*/ 188175 h 9670"/>
                <a:gd name="T46" fmla="*/ 232000 w 9670"/>
                <a:gd name="T47" fmla="*/ 168075 h 9670"/>
                <a:gd name="T48" fmla="*/ 239300 w 9670"/>
                <a:gd name="T49" fmla="*/ 145550 h 9670"/>
                <a:gd name="T50" fmla="*/ 241725 w 9670"/>
                <a:gd name="T51" fmla="*/ 121175 h 9670"/>
                <a:gd name="T52" fmla="*/ 241125 w 9670"/>
                <a:gd name="T53" fmla="*/ 108400 h 9670"/>
                <a:gd name="T54" fmla="*/ 236250 w 9670"/>
                <a:gd name="T55" fmla="*/ 85275 h 9670"/>
                <a:gd name="T56" fmla="*/ 227125 w 9670"/>
                <a:gd name="T57" fmla="*/ 63350 h 9670"/>
                <a:gd name="T58" fmla="*/ 213725 w 9670"/>
                <a:gd name="T59" fmla="*/ 44475 h 9670"/>
                <a:gd name="T60" fmla="*/ 197300 w 9670"/>
                <a:gd name="T61" fmla="*/ 28025 h 9670"/>
                <a:gd name="T62" fmla="*/ 178400 w 9670"/>
                <a:gd name="T63" fmla="*/ 14625 h 9670"/>
                <a:gd name="T64" fmla="*/ 156500 w 9670"/>
                <a:gd name="T65" fmla="*/ 5500 h 9670"/>
                <a:gd name="T66" fmla="*/ 133350 w 9670"/>
                <a:gd name="T67" fmla="*/ 625 h 9670"/>
                <a:gd name="T68" fmla="*/ 120575 w 9670"/>
                <a:gd name="T69" fmla="*/ 25 h 967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" name="Google Shape;238;p7">
              <a:extLst>
                <a:ext uri="{FF2B5EF4-FFF2-40B4-BE49-F238E27FC236}">
                  <a16:creationId xmlns:a16="http://schemas.microsoft.com/office/drawing/2014/main" id="{B932E025-C648-484F-9143-970B38BECE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4300" y="3058425"/>
              <a:ext cx="84650" cy="84650"/>
            </a:xfrm>
            <a:custGeom>
              <a:avLst/>
              <a:gdLst>
                <a:gd name="T0" fmla="*/ 0 w 3386"/>
                <a:gd name="T1" fmla="*/ 84625 h 3386"/>
                <a:gd name="T2" fmla="*/ 0 w 3386"/>
                <a:gd name="T3" fmla="*/ 84625 h 3386"/>
                <a:gd name="T4" fmla="*/ 625 w 3386"/>
                <a:gd name="T5" fmla="*/ 75500 h 3386"/>
                <a:gd name="T6" fmla="*/ 1850 w 3386"/>
                <a:gd name="T7" fmla="*/ 67600 h 3386"/>
                <a:gd name="T8" fmla="*/ 3675 w 3386"/>
                <a:gd name="T9" fmla="*/ 59075 h 3386"/>
                <a:gd name="T10" fmla="*/ 6700 w 3386"/>
                <a:gd name="T11" fmla="*/ 51750 h 3386"/>
                <a:gd name="T12" fmla="*/ 10350 w 3386"/>
                <a:gd name="T13" fmla="*/ 43850 h 3386"/>
                <a:gd name="T14" fmla="*/ 14625 w 3386"/>
                <a:gd name="T15" fmla="*/ 37150 h 3386"/>
                <a:gd name="T16" fmla="*/ 19500 w 3386"/>
                <a:gd name="T17" fmla="*/ 30450 h 3386"/>
                <a:gd name="T18" fmla="*/ 24975 w 3386"/>
                <a:gd name="T19" fmla="*/ 24350 h 3386"/>
                <a:gd name="T20" fmla="*/ 31075 w 3386"/>
                <a:gd name="T21" fmla="*/ 18875 h 3386"/>
                <a:gd name="T22" fmla="*/ 37750 w 3386"/>
                <a:gd name="T23" fmla="*/ 14000 h 3386"/>
                <a:gd name="T24" fmla="*/ 44450 w 3386"/>
                <a:gd name="T25" fmla="*/ 9750 h 3386"/>
                <a:gd name="T26" fmla="*/ 51775 w 3386"/>
                <a:gd name="T27" fmla="*/ 6100 h 3386"/>
                <a:gd name="T28" fmla="*/ 59675 w 3386"/>
                <a:gd name="T29" fmla="*/ 3650 h 3386"/>
                <a:gd name="T30" fmla="*/ 67600 w 3386"/>
                <a:gd name="T31" fmla="*/ 1225 h 3386"/>
                <a:gd name="T32" fmla="*/ 76125 w 3386"/>
                <a:gd name="T33" fmla="*/ 0 h 3386"/>
                <a:gd name="T34" fmla="*/ 84650 w 3386"/>
                <a:gd name="T35" fmla="*/ 0 h 338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" name="Google Shape;239;p7">
              <a:extLst>
                <a:ext uri="{FF2B5EF4-FFF2-40B4-BE49-F238E27FC236}">
                  <a16:creationId xmlns:a16="http://schemas.microsoft.com/office/drawing/2014/main" id="{8A8F4D97-28C0-414B-B6FA-6EA655C0A24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5750" y="3248375"/>
              <a:ext cx="154050" cy="153475"/>
            </a:xfrm>
            <a:custGeom>
              <a:avLst/>
              <a:gdLst>
                <a:gd name="T0" fmla="*/ 0 w 6162"/>
                <a:gd name="T1" fmla="*/ 25600 h 6139"/>
                <a:gd name="T2" fmla="*/ 124225 w 6162"/>
                <a:gd name="T3" fmla="*/ 149800 h 6139"/>
                <a:gd name="T4" fmla="*/ 124225 w 6162"/>
                <a:gd name="T5" fmla="*/ 149800 h 6139"/>
                <a:gd name="T6" fmla="*/ 126050 w 6162"/>
                <a:gd name="T7" fmla="*/ 151025 h 6139"/>
                <a:gd name="T8" fmla="*/ 127875 w 6162"/>
                <a:gd name="T9" fmla="*/ 152250 h 6139"/>
                <a:gd name="T10" fmla="*/ 130300 w 6162"/>
                <a:gd name="T11" fmla="*/ 152850 h 6139"/>
                <a:gd name="T12" fmla="*/ 132750 w 6162"/>
                <a:gd name="T13" fmla="*/ 153450 h 6139"/>
                <a:gd name="T14" fmla="*/ 135175 w 6162"/>
                <a:gd name="T15" fmla="*/ 152850 h 6139"/>
                <a:gd name="T16" fmla="*/ 137000 w 6162"/>
                <a:gd name="T17" fmla="*/ 152250 h 6139"/>
                <a:gd name="T18" fmla="*/ 139425 w 6162"/>
                <a:gd name="T19" fmla="*/ 151025 h 6139"/>
                <a:gd name="T20" fmla="*/ 141275 w 6162"/>
                <a:gd name="T21" fmla="*/ 149800 h 6139"/>
                <a:gd name="T22" fmla="*/ 150400 w 6162"/>
                <a:gd name="T23" fmla="*/ 140675 h 6139"/>
                <a:gd name="T24" fmla="*/ 150400 w 6162"/>
                <a:gd name="T25" fmla="*/ 140675 h 6139"/>
                <a:gd name="T26" fmla="*/ 152225 w 6162"/>
                <a:gd name="T27" fmla="*/ 138850 h 6139"/>
                <a:gd name="T28" fmla="*/ 153450 w 6162"/>
                <a:gd name="T29" fmla="*/ 136400 h 6139"/>
                <a:gd name="T30" fmla="*/ 154050 w 6162"/>
                <a:gd name="T31" fmla="*/ 133975 h 6139"/>
                <a:gd name="T32" fmla="*/ 154050 w 6162"/>
                <a:gd name="T33" fmla="*/ 132150 h 6139"/>
                <a:gd name="T34" fmla="*/ 154050 w 6162"/>
                <a:gd name="T35" fmla="*/ 129700 h 6139"/>
                <a:gd name="T36" fmla="*/ 153450 w 6162"/>
                <a:gd name="T37" fmla="*/ 127275 h 6139"/>
                <a:gd name="T38" fmla="*/ 152225 w 6162"/>
                <a:gd name="T39" fmla="*/ 125450 h 6139"/>
                <a:gd name="T40" fmla="*/ 150400 w 6162"/>
                <a:gd name="T41" fmla="*/ 123025 h 6139"/>
                <a:gd name="T42" fmla="*/ 26800 w 6162"/>
                <a:gd name="T43" fmla="*/ 25 h 613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214" name="Google Shape;214;p7"/>
          <p:cNvSpPr txBox="1">
            <a:spLocks noGrp="1"/>
          </p:cNvSpPr>
          <p:nvPr>
            <p:ph type="title"/>
          </p:nvPr>
        </p:nvSpPr>
        <p:spPr>
          <a:xfrm>
            <a:off x="1750591" y="618902"/>
            <a:ext cx="4944300" cy="6453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2400">
                <a:solidFill>
                  <a:srgbClr val="174769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15" name="Google Shape;215;p7"/>
          <p:cNvSpPr txBox="1">
            <a:spLocks noGrp="1"/>
          </p:cNvSpPr>
          <p:nvPr>
            <p:ph type="body" idx="1"/>
          </p:nvPr>
        </p:nvSpPr>
        <p:spPr>
          <a:xfrm>
            <a:off x="1750591" y="1557338"/>
            <a:ext cx="2176800" cy="25449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Clr>
                <a:srgbClr val="174769"/>
              </a:buClr>
              <a:buSzPts val="1400"/>
              <a:buChar char="◇"/>
              <a:defRPr>
                <a:solidFill>
                  <a:srgbClr val="174769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￭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￮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6" name="Google Shape;216;p7"/>
          <p:cNvSpPr txBox="1">
            <a:spLocks noGrp="1"/>
          </p:cNvSpPr>
          <p:nvPr>
            <p:ph type="body" idx="2"/>
          </p:nvPr>
        </p:nvSpPr>
        <p:spPr>
          <a:xfrm>
            <a:off x="4038863" y="1557338"/>
            <a:ext cx="2176800" cy="25449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Clr>
                <a:srgbClr val="174769"/>
              </a:buClr>
              <a:buSzPts val="1400"/>
              <a:buChar char="◇"/>
              <a:defRPr>
                <a:solidFill>
                  <a:srgbClr val="174769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￭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￮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7" name="Google Shape;217;p7"/>
          <p:cNvSpPr txBox="1">
            <a:spLocks noGrp="1"/>
          </p:cNvSpPr>
          <p:nvPr>
            <p:ph type="body" idx="3"/>
          </p:nvPr>
        </p:nvSpPr>
        <p:spPr>
          <a:xfrm>
            <a:off x="6327136" y="1557338"/>
            <a:ext cx="2176800" cy="25449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Clr>
                <a:srgbClr val="174769"/>
              </a:buClr>
              <a:buSzPts val="1400"/>
              <a:buChar char="◇"/>
              <a:defRPr>
                <a:solidFill>
                  <a:srgbClr val="174769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￭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￮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Google Shape;240;p7">
            <a:extLst>
              <a:ext uri="{FF2B5EF4-FFF2-40B4-BE49-F238E27FC236}">
                <a16:creationId xmlns:a16="http://schemas.microsoft.com/office/drawing/2014/main" id="{7E55939B-F1DB-E34B-BA6F-FA7D5789DAE0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ECC485-D225-CF4E-AFE3-F3649729CE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68607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 preserve="1">
  <p:cSld name="TITLE_ONLY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42;p8">
            <a:extLst>
              <a:ext uri="{FF2B5EF4-FFF2-40B4-BE49-F238E27FC236}">
                <a16:creationId xmlns:a16="http://schemas.microsoft.com/office/drawing/2014/main" id="{0B11964C-E233-E84B-92DF-ED6DE23EDD8C}"/>
              </a:ext>
            </a:extLst>
          </p:cNvPr>
          <p:cNvSpPr>
            <a:spLocks/>
          </p:cNvSpPr>
          <p:nvPr/>
        </p:nvSpPr>
        <p:spPr bwMode="auto">
          <a:xfrm rot="10800000" flipH="1">
            <a:off x="7664450" y="3684588"/>
            <a:ext cx="1033463" cy="895350"/>
          </a:xfrm>
          <a:custGeom>
            <a:avLst/>
            <a:gdLst>
              <a:gd name="T0" fmla="*/ 258366 w 120000"/>
              <a:gd name="T1" fmla="*/ 0 h 120000"/>
              <a:gd name="T2" fmla="*/ 0 w 120000"/>
              <a:gd name="T3" fmla="*/ 447630 h 120000"/>
              <a:gd name="T4" fmla="*/ 258366 w 120000"/>
              <a:gd name="T5" fmla="*/ 895350 h 120000"/>
              <a:gd name="T6" fmla="*/ 775097 w 120000"/>
              <a:gd name="T7" fmla="*/ 895350 h 120000"/>
              <a:gd name="T8" fmla="*/ 1033463 w 120000"/>
              <a:gd name="T9" fmla="*/ 447630 h 120000"/>
              <a:gd name="T10" fmla="*/ 775097 w 120000"/>
              <a:gd name="T11" fmla="*/ 0 h 120000"/>
              <a:gd name="T12" fmla="*/ 258366 w 120000"/>
              <a:gd name="T13" fmla="*/ 0 h 120000"/>
              <a:gd name="T14" fmla="*/ 331371 w 120000"/>
              <a:gd name="T15" fmla="*/ 126468 h 120000"/>
              <a:gd name="T16" fmla="*/ 702083 w 120000"/>
              <a:gd name="T17" fmla="*/ 126468 h 120000"/>
              <a:gd name="T18" fmla="*/ 887340 w 120000"/>
              <a:gd name="T19" fmla="*/ 447630 h 120000"/>
              <a:gd name="T20" fmla="*/ 702083 w 120000"/>
              <a:gd name="T21" fmla="*/ 768792 h 120000"/>
              <a:gd name="T22" fmla="*/ 331371 w 120000"/>
              <a:gd name="T23" fmla="*/ 768792 h 120000"/>
              <a:gd name="T24" fmla="*/ 146020 w 120000"/>
              <a:gd name="T25" fmla="*/ 447630 h 120000"/>
              <a:gd name="T26" fmla="*/ 331371 w 120000"/>
              <a:gd name="T27" fmla="*/ 126468 h 12000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20000" h="120000" extrusionOk="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gradFill rotWithShape="0">
            <a:gsLst>
              <a:gs pos="0">
                <a:srgbClr val="3393E2"/>
              </a:gs>
              <a:gs pos="100000">
                <a:srgbClr val="00E2C7"/>
              </a:gs>
            </a:gsLst>
            <a:lin ang="696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/>
          <a:p>
            <a:endParaRPr lang="en-US"/>
          </a:p>
        </p:txBody>
      </p:sp>
      <p:sp>
        <p:nvSpPr>
          <p:cNvPr id="4" name="Google Shape;243;p8">
            <a:extLst>
              <a:ext uri="{FF2B5EF4-FFF2-40B4-BE49-F238E27FC236}">
                <a16:creationId xmlns:a16="http://schemas.microsoft.com/office/drawing/2014/main" id="{F5B9E239-7247-F145-B8A6-7F6BB65F1045}"/>
              </a:ext>
            </a:extLst>
          </p:cNvPr>
          <p:cNvSpPr/>
          <p:nvPr/>
        </p:nvSpPr>
        <p:spPr>
          <a:xfrm rot="5400000">
            <a:off x="499599" y="157100"/>
            <a:ext cx="1146000" cy="1323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lIns="50800" tIns="50800" rIns="50800" bIns="5080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FFFFFF"/>
              </a:buClr>
              <a:buFont typeface="Helvetica Neue" panose="02000503000000020004" pitchFamily="2" charset="0"/>
              <a:buNone/>
              <a:defRPr/>
            </a:pPr>
            <a:endParaRPr lang="en-US" altLang="en-US" sz="3200">
              <a:solidFill>
                <a:srgbClr val="FFFFFF"/>
              </a:solidFill>
              <a:latin typeface="Helvetica Neue" panose="02000503000000020004" pitchFamily="2" charset="0"/>
              <a:sym typeface="Helvetica Neue" panose="02000503000000020004" pitchFamily="2" charset="0"/>
            </a:endParaRPr>
          </a:p>
        </p:txBody>
      </p:sp>
      <p:sp>
        <p:nvSpPr>
          <p:cNvPr id="5" name="Google Shape;245;p8">
            <a:extLst>
              <a:ext uri="{FF2B5EF4-FFF2-40B4-BE49-F238E27FC236}">
                <a16:creationId xmlns:a16="http://schemas.microsoft.com/office/drawing/2014/main" id="{016E9756-709E-DD42-82A6-1B44D94CBC72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-123825" y="1058863"/>
            <a:ext cx="819150" cy="709612"/>
          </a:xfrm>
          <a:prstGeom prst="hexagon">
            <a:avLst>
              <a:gd name="adj" fmla="val 28672"/>
              <a:gd name="vf" fmla="val 115470"/>
            </a:avLst>
          </a:prstGeom>
          <a:noFill/>
          <a:ln w="9525">
            <a:solidFill>
              <a:srgbClr val="19BBD5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6" name="Google Shape;246;p8">
            <a:extLst>
              <a:ext uri="{FF2B5EF4-FFF2-40B4-BE49-F238E27FC236}">
                <a16:creationId xmlns:a16="http://schemas.microsoft.com/office/drawing/2014/main" id="{1DFAEE87-13D0-CF4B-8E86-B88E761E3DE9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638175" y="1439863"/>
            <a:ext cx="428625" cy="371475"/>
          </a:xfrm>
          <a:prstGeom prst="hexagon">
            <a:avLst>
              <a:gd name="adj" fmla="val 28643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7" name="Google Shape;247;p8">
            <a:extLst>
              <a:ext uri="{FF2B5EF4-FFF2-40B4-BE49-F238E27FC236}">
                <a16:creationId xmlns:a16="http://schemas.microsoft.com/office/drawing/2014/main" id="{8F832F87-FB33-9449-8D34-62C470089A6A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1495425" y="-131763"/>
            <a:ext cx="819150" cy="709613"/>
          </a:xfrm>
          <a:prstGeom prst="hexagon">
            <a:avLst>
              <a:gd name="adj" fmla="val 28672"/>
              <a:gd name="vf" fmla="val 115470"/>
            </a:avLst>
          </a:prstGeom>
          <a:noFill/>
          <a:ln w="76200">
            <a:solidFill>
              <a:srgbClr val="184769"/>
            </a:solidFill>
            <a:miter lim="8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8" name="Google Shape;248;p8">
            <a:extLst>
              <a:ext uri="{FF2B5EF4-FFF2-40B4-BE49-F238E27FC236}">
                <a16:creationId xmlns:a16="http://schemas.microsoft.com/office/drawing/2014/main" id="{3E22B04F-A816-B744-9AA8-6023C395BE7A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327025" y="88900"/>
            <a:ext cx="360363" cy="311150"/>
          </a:xfrm>
          <a:prstGeom prst="hexagon">
            <a:avLst>
              <a:gd name="adj" fmla="val 28745"/>
              <a:gd name="vf" fmla="val 115470"/>
            </a:avLst>
          </a:prstGeom>
          <a:solidFill>
            <a:srgbClr val="00E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grpSp>
        <p:nvGrpSpPr>
          <p:cNvPr id="9" name="Google Shape;249;p8">
            <a:extLst>
              <a:ext uri="{FF2B5EF4-FFF2-40B4-BE49-F238E27FC236}">
                <a16:creationId xmlns:a16="http://schemas.microsoft.com/office/drawing/2014/main" id="{974763A3-4D88-4947-8EE5-D61CDD624104}"/>
              </a:ext>
            </a:extLst>
          </p:cNvPr>
          <p:cNvGrpSpPr>
            <a:grpSpLocks/>
          </p:cNvGrpSpPr>
          <p:nvPr/>
        </p:nvGrpSpPr>
        <p:grpSpPr bwMode="auto">
          <a:xfrm>
            <a:off x="1730375" y="60325"/>
            <a:ext cx="350838" cy="325438"/>
            <a:chOff x="5975075" y="2327500"/>
            <a:chExt cx="420100" cy="388350"/>
          </a:xfrm>
        </p:grpSpPr>
        <p:sp>
          <p:nvSpPr>
            <p:cNvPr id="10" name="Google Shape;250;p8">
              <a:extLst>
                <a:ext uri="{FF2B5EF4-FFF2-40B4-BE49-F238E27FC236}">
                  <a16:creationId xmlns:a16="http://schemas.microsoft.com/office/drawing/2014/main" id="{9535B3D0-AF84-B64E-A83B-3821BE101A9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5075" y="2474650"/>
              <a:ext cx="98325" cy="220450"/>
            </a:xfrm>
            <a:custGeom>
              <a:avLst/>
              <a:gdLst>
                <a:gd name="T0" fmla="*/ 60450 w 3933"/>
                <a:gd name="T1" fmla="*/ 25050 h 8818"/>
                <a:gd name="T2" fmla="*/ 64125 w 3933"/>
                <a:gd name="T3" fmla="*/ 25675 h 8818"/>
                <a:gd name="T4" fmla="*/ 67175 w 3933"/>
                <a:gd name="T5" fmla="*/ 26875 h 8818"/>
                <a:gd name="T6" fmla="*/ 70225 w 3933"/>
                <a:gd name="T7" fmla="*/ 28100 h 8818"/>
                <a:gd name="T8" fmla="*/ 72675 w 3933"/>
                <a:gd name="T9" fmla="*/ 30550 h 8818"/>
                <a:gd name="T10" fmla="*/ 75125 w 3933"/>
                <a:gd name="T11" fmla="*/ 33000 h 8818"/>
                <a:gd name="T12" fmla="*/ 76950 w 3933"/>
                <a:gd name="T13" fmla="*/ 36050 h 8818"/>
                <a:gd name="T14" fmla="*/ 77550 w 3933"/>
                <a:gd name="T15" fmla="*/ 39100 h 8818"/>
                <a:gd name="T16" fmla="*/ 78175 w 3933"/>
                <a:gd name="T17" fmla="*/ 42750 h 8818"/>
                <a:gd name="T18" fmla="*/ 77550 w 3933"/>
                <a:gd name="T19" fmla="*/ 46425 h 8818"/>
                <a:gd name="T20" fmla="*/ 76950 w 3933"/>
                <a:gd name="T21" fmla="*/ 49475 h 8818"/>
                <a:gd name="T22" fmla="*/ 75125 w 3933"/>
                <a:gd name="T23" fmla="*/ 52525 h 8818"/>
                <a:gd name="T24" fmla="*/ 72675 w 3933"/>
                <a:gd name="T25" fmla="*/ 55575 h 8818"/>
                <a:gd name="T26" fmla="*/ 70225 w 3933"/>
                <a:gd name="T27" fmla="*/ 57425 h 8818"/>
                <a:gd name="T28" fmla="*/ 67175 w 3933"/>
                <a:gd name="T29" fmla="*/ 59250 h 8818"/>
                <a:gd name="T30" fmla="*/ 64125 w 3933"/>
                <a:gd name="T31" fmla="*/ 59850 h 8818"/>
                <a:gd name="T32" fmla="*/ 60450 w 3933"/>
                <a:gd name="T33" fmla="*/ 60475 h 8818"/>
                <a:gd name="T34" fmla="*/ 56800 w 3933"/>
                <a:gd name="T35" fmla="*/ 59850 h 8818"/>
                <a:gd name="T36" fmla="*/ 53750 w 3933"/>
                <a:gd name="T37" fmla="*/ 59250 h 8818"/>
                <a:gd name="T38" fmla="*/ 50700 w 3933"/>
                <a:gd name="T39" fmla="*/ 57425 h 8818"/>
                <a:gd name="T40" fmla="*/ 48250 w 3933"/>
                <a:gd name="T41" fmla="*/ 55575 h 8818"/>
                <a:gd name="T42" fmla="*/ 45800 w 3933"/>
                <a:gd name="T43" fmla="*/ 52525 h 8818"/>
                <a:gd name="T44" fmla="*/ 43975 w 3933"/>
                <a:gd name="T45" fmla="*/ 49475 h 8818"/>
                <a:gd name="T46" fmla="*/ 43375 w 3933"/>
                <a:gd name="T47" fmla="*/ 46425 h 8818"/>
                <a:gd name="T48" fmla="*/ 42750 w 3933"/>
                <a:gd name="T49" fmla="*/ 42750 h 8818"/>
                <a:gd name="T50" fmla="*/ 43375 w 3933"/>
                <a:gd name="T51" fmla="*/ 39100 h 8818"/>
                <a:gd name="T52" fmla="*/ 43975 w 3933"/>
                <a:gd name="T53" fmla="*/ 36050 h 8818"/>
                <a:gd name="T54" fmla="*/ 45800 w 3933"/>
                <a:gd name="T55" fmla="*/ 33000 h 8818"/>
                <a:gd name="T56" fmla="*/ 48250 w 3933"/>
                <a:gd name="T57" fmla="*/ 30550 h 8818"/>
                <a:gd name="T58" fmla="*/ 50700 w 3933"/>
                <a:gd name="T59" fmla="*/ 28100 h 8818"/>
                <a:gd name="T60" fmla="*/ 53750 w 3933"/>
                <a:gd name="T61" fmla="*/ 26875 h 8818"/>
                <a:gd name="T62" fmla="*/ 56800 w 3933"/>
                <a:gd name="T63" fmla="*/ 25675 h 8818"/>
                <a:gd name="T64" fmla="*/ 60450 w 3933"/>
                <a:gd name="T65" fmla="*/ 25050 h 8818"/>
                <a:gd name="T66" fmla="*/ 25 w 3933"/>
                <a:gd name="T67" fmla="*/ 25 h 8818"/>
                <a:gd name="T68" fmla="*/ 25 w 3933"/>
                <a:gd name="T69" fmla="*/ 220425 h 8818"/>
                <a:gd name="T70" fmla="*/ 98325 w 3933"/>
                <a:gd name="T71" fmla="*/ 220425 h 8818"/>
                <a:gd name="T72" fmla="*/ 98325 w 3933"/>
                <a:gd name="T73" fmla="*/ 25 h 8818"/>
                <a:gd name="T74" fmla="*/ 25 w 3933"/>
                <a:gd name="T75" fmla="*/ 25 h 881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" name="Google Shape;251;p8">
              <a:extLst>
                <a:ext uri="{FF2B5EF4-FFF2-40B4-BE49-F238E27FC236}">
                  <a16:creationId xmlns:a16="http://schemas.microsoft.com/office/drawing/2014/main" id="{FB03FC72-D63D-894D-BBFF-008B1F40163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8025" y="2327500"/>
              <a:ext cx="307150" cy="388350"/>
            </a:xfrm>
            <a:custGeom>
              <a:avLst/>
              <a:gdLst>
                <a:gd name="T0" fmla="*/ 149000 w 12286"/>
                <a:gd name="T1" fmla="*/ 625 h 15534"/>
                <a:gd name="T2" fmla="*/ 138000 w 12286"/>
                <a:gd name="T3" fmla="*/ 3675 h 15534"/>
                <a:gd name="T4" fmla="*/ 124575 w 12286"/>
                <a:gd name="T5" fmla="*/ 36650 h 15534"/>
                <a:gd name="T6" fmla="*/ 114800 w 12286"/>
                <a:gd name="T7" fmla="*/ 63525 h 15534"/>
                <a:gd name="T8" fmla="*/ 105050 w 12286"/>
                <a:gd name="T9" fmla="*/ 84900 h 15534"/>
                <a:gd name="T10" fmla="*/ 97100 w 12286"/>
                <a:gd name="T11" fmla="*/ 98325 h 15534"/>
                <a:gd name="T12" fmla="*/ 83050 w 12286"/>
                <a:gd name="T13" fmla="*/ 112375 h 15534"/>
                <a:gd name="T14" fmla="*/ 36050 w 12286"/>
                <a:gd name="T15" fmla="*/ 155725 h 15534"/>
                <a:gd name="T16" fmla="*/ 25 w 12286"/>
                <a:gd name="T17" fmla="*/ 335825 h 15534"/>
                <a:gd name="T18" fmla="*/ 50100 w 12286"/>
                <a:gd name="T19" fmla="*/ 341950 h 15534"/>
                <a:gd name="T20" fmla="*/ 89175 w 12286"/>
                <a:gd name="T21" fmla="*/ 357825 h 15534"/>
                <a:gd name="T22" fmla="*/ 139850 w 12286"/>
                <a:gd name="T23" fmla="*/ 374925 h 15534"/>
                <a:gd name="T24" fmla="*/ 166700 w 12286"/>
                <a:gd name="T25" fmla="*/ 381625 h 15534"/>
                <a:gd name="T26" fmla="*/ 192350 w 12286"/>
                <a:gd name="T27" fmla="*/ 386525 h 15534"/>
                <a:gd name="T28" fmla="*/ 215550 w 12286"/>
                <a:gd name="T29" fmla="*/ 388350 h 15534"/>
                <a:gd name="T30" fmla="*/ 245475 w 12286"/>
                <a:gd name="T31" fmla="*/ 387725 h 15534"/>
                <a:gd name="T32" fmla="*/ 263800 w 12286"/>
                <a:gd name="T33" fmla="*/ 384075 h 15534"/>
                <a:gd name="T34" fmla="*/ 271125 w 12286"/>
                <a:gd name="T35" fmla="*/ 381625 h 15534"/>
                <a:gd name="T36" fmla="*/ 276600 w 12286"/>
                <a:gd name="T37" fmla="*/ 377350 h 15534"/>
                <a:gd name="T38" fmla="*/ 279050 w 12286"/>
                <a:gd name="T39" fmla="*/ 371850 h 15534"/>
                <a:gd name="T40" fmla="*/ 280275 w 12286"/>
                <a:gd name="T41" fmla="*/ 349875 h 15534"/>
                <a:gd name="T42" fmla="*/ 276600 w 12286"/>
                <a:gd name="T43" fmla="*/ 342550 h 15534"/>
                <a:gd name="T44" fmla="*/ 276000 w 12286"/>
                <a:gd name="T45" fmla="*/ 338900 h 15534"/>
                <a:gd name="T46" fmla="*/ 282100 w 12286"/>
                <a:gd name="T47" fmla="*/ 336450 h 15534"/>
                <a:gd name="T48" fmla="*/ 286375 w 12286"/>
                <a:gd name="T49" fmla="*/ 331575 h 15534"/>
                <a:gd name="T50" fmla="*/ 289425 w 12286"/>
                <a:gd name="T51" fmla="*/ 324850 h 15534"/>
                <a:gd name="T52" fmla="*/ 291875 w 12286"/>
                <a:gd name="T53" fmla="*/ 299825 h 15534"/>
                <a:gd name="T54" fmla="*/ 291875 w 12286"/>
                <a:gd name="T55" fmla="*/ 294325 h 15534"/>
                <a:gd name="T56" fmla="*/ 290050 w 12286"/>
                <a:gd name="T57" fmla="*/ 288825 h 15534"/>
                <a:gd name="T58" fmla="*/ 285150 w 12286"/>
                <a:gd name="T59" fmla="*/ 282725 h 15534"/>
                <a:gd name="T60" fmla="*/ 286375 w 12286"/>
                <a:gd name="T61" fmla="*/ 280275 h 15534"/>
                <a:gd name="T62" fmla="*/ 291275 w 12286"/>
                <a:gd name="T63" fmla="*/ 277225 h 15534"/>
                <a:gd name="T64" fmla="*/ 295550 w 12286"/>
                <a:gd name="T65" fmla="*/ 272325 h 15534"/>
                <a:gd name="T66" fmla="*/ 297975 w 12286"/>
                <a:gd name="T67" fmla="*/ 266850 h 15534"/>
                <a:gd name="T68" fmla="*/ 300425 w 12286"/>
                <a:gd name="T69" fmla="*/ 241800 h 15534"/>
                <a:gd name="T70" fmla="*/ 300425 w 12286"/>
                <a:gd name="T71" fmla="*/ 235700 h 15534"/>
                <a:gd name="T72" fmla="*/ 298600 w 12286"/>
                <a:gd name="T73" fmla="*/ 230200 h 15534"/>
                <a:gd name="T74" fmla="*/ 295550 w 12286"/>
                <a:gd name="T75" fmla="*/ 225925 h 15534"/>
                <a:gd name="T76" fmla="*/ 291275 w 12286"/>
                <a:gd name="T77" fmla="*/ 222275 h 15534"/>
                <a:gd name="T78" fmla="*/ 296150 w 12286"/>
                <a:gd name="T79" fmla="*/ 219825 h 15534"/>
                <a:gd name="T80" fmla="*/ 300425 w 12286"/>
                <a:gd name="T81" fmla="*/ 216175 h 15534"/>
                <a:gd name="T82" fmla="*/ 303475 w 12286"/>
                <a:gd name="T83" fmla="*/ 211275 h 15534"/>
                <a:gd name="T84" fmla="*/ 304700 w 12286"/>
                <a:gd name="T85" fmla="*/ 205175 h 15534"/>
                <a:gd name="T86" fmla="*/ 306525 w 12286"/>
                <a:gd name="T87" fmla="*/ 180150 h 15534"/>
                <a:gd name="T88" fmla="*/ 304700 w 12286"/>
                <a:gd name="T89" fmla="*/ 174650 h 15534"/>
                <a:gd name="T90" fmla="*/ 301650 w 12286"/>
                <a:gd name="T91" fmla="*/ 169750 h 15534"/>
                <a:gd name="T92" fmla="*/ 293700 w 12286"/>
                <a:gd name="T93" fmla="*/ 164275 h 15534"/>
                <a:gd name="T94" fmla="*/ 280275 w 12286"/>
                <a:gd name="T95" fmla="*/ 158775 h 15534"/>
                <a:gd name="T96" fmla="*/ 264400 w 12286"/>
                <a:gd name="T97" fmla="*/ 155725 h 15534"/>
                <a:gd name="T98" fmla="*/ 221050 w 12286"/>
                <a:gd name="T99" fmla="*/ 150825 h 15534"/>
                <a:gd name="T100" fmla="*/ 158150 w 12286"/>
                <a:gd name="T101" fmla="*/ 147175 h 15534"/>
                <a:gd name="T102" fmla="*/ 166100 w 12286"/>
                <a:gd name="T103" fmla="*/ 131300 h 15534"/>
                <a:gd name="T104" fmla="*/ 172200 w 12286"/>
                <a:gd name="T105" fmla="*/ 112375 h 15534"/>
                <a:gd name="T106" fmla="*/ 177075 w 12286"/>
                <a:gd name="T107" fmla="*/ 92225 h 15534"/>
                <a:gd name="T108" fmla="*/ 181350 w 12286"/>
                <a:gd name="T109" fmla="*/ 53750 h 15534"/>
                <a:gd name="T110" fmla="*/ 182575 w 12286"/>
                <a:gd name="T111" fmla="*/ 24450 h 15534"/>
                <a:gd name="T112" fmla="*/ 180750 w 12286"/>
                <a:gd name="T113" fmla="*/ 15275 h 15534"/>
                <a:gd name="T114" fmla="*/ 175875 w 12286"/>
                <a:gd name="T115" fmla="*/ 7950 h 15534"/>
                <a:gd name="T116" fmla="*/ 167925 w 12286"/>
                <a:gd name="T117" fmla="*/ 2450 h 15534"/>
                <a:gd name="T118" fmla="*/ 158150 w 12286"/>
                <a:gd name="T119" fmla="*/ 25 h 1553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12" name="Google Shape;252;p8">
            <a:extLst>
              <a:ext uri="{FF2B5EF4-FFF2-40B4-BE49-F238E27FC236}">
                <a16:creationId xmlns:a16="http://schemas.microsoft.com/office/drawing/2014/main" id="{3FC3C085-C916-2F46-82B3-4FE480523869}"/>
              </a:ext>
            </a:extLst>
          </p:cNvPr>
          <p:cNvSpPr>
            <a:spLocks/>
          </p:cNvSpPr>
          <p:nvPr/>
        </p:nvSpPr>
        <p:spPr bwMode="auto">
          <a:xfrm>
            <a:off x="203200" y="1270000"/>
            <a:ext cx="166688" cy="287338"/>
          </a:xfrm>
          <a:custGeom>
            <a:avLst/>
            <a:gdLst>
              <a:gd name="T0" fmla="*/ 90197 w 11870"/>
              <a:gd name="T1" fmla="*/ 14000 h 20565"/>
              <a:gd name="T2" fmla="*/ 92261 w 11870"/>
              <a:gd name="T3" fmla="*/ 16040 h 20565"/>
              <a:gd name="T4" fmla="*/ 92261 w 11870"/>
              <a:gd name="T5" fmla="*/ 19114 h 20565"/>
              <a:gd name="T6" fmla="*/ 90197 w 11870"/>
              <a:gd name="T7" fmla="*/ 21168 h 20565"/>
              <a:gd name="T8" fmla="*/ 78204 w 11870"/>
              <a:gd name="T9" fmla="*/ 21503 h 20565"/>
              <a:gd name="T10" fmla="*/ 75452 w 11870"/>
              <a:gd name="T11" fmla="*/ 20483 h 20565"/>
              <a:gd name="T12" fmla="*/ 74090 w 11870"/>
              <a:gd name="T13" fmla="*/ 17745 h 20565"/>
              <a:gd name="T14" fmla="*/ 75452 w 11870"/>
              <a:gd name="T15" fmla="*/ 15020 h 20565"/>
              <a:gd name="T16" fmla="*/ 78204 w 11870"/>
              <a:gd name="T17" fmla="*/ 13651 h 20565"/>
              <a:gd name="T18" fmla="*/ 148503 w 11870"/>
              <a:gd name="T19" fmla="*/ 35839 h 20565"/>
              <a:gd name="T20" fmla="*/ 18185 w 11870"/>
              <a:gd name="T21" fmla="*/ 233419 h 20565"/>
              <a:gd name="T22" fmla="*/ 148503 w 11870"/>
              <a:gd name="T23" fmla="*/ 35839 h 20565"/>
              <a:gd name="T24" fmla="*/ 85745 w 11870"/>
              <a:gd name="T25" fmla="*/ 248775 h 20565"/>
              <a:gd name="T26" fmla="*/ 90197 w 11870"/>
              <a:gd name="T27" fmla="*/ 250479 h 20565"/>
              <a:gd name="T28" fmla="*/ 93286 w 11870"/>
              <a:gd name="T29" fmla="*/ 253553 h 20565"/>
              <a:gd name="T30" fmla="*/ 95000 w 11870"/>
              <a:gd name="T31" fmla="*/ 257982 h 20565"/>
              <a:gd name="T32" fmla="*/ 95000 w 11870"/>
              <a:gd name="T33" fmla="*/ 262761 h 20565"/>
              <a:gd name="T34" fmla="*/ 93286 w 11870"/>
              <a:gd name="T35" fmla="*/ 267204 h 20565"/>
              <a:gd name="T36" fmla="*/ 90197 w 11870"/>
              <a:gd name="T37" fmla="*/ 270264 h 20565"/>
              <a:gd name="T38" fmla="*/ 85745 w 11870"/>
              <a:gd name="T39" fmla="*/ 271969 h 20565"/>
              <a:gd name="T40" fmla="*/ 80943 w 11870"/>
              <a:gd name="T41" fmla="*/ 271969 h 20565"/>
              <a:gd name="T42" fmla="*/ 76477 w 11870"/>
              <a:gd name="T43" fmla="*/ 270264 h 20565"/>
              <a:gd name="T44" fmla="*/ 73402 w 11870"/>
              <a:gd name="T45" fmla="*/ 267204 h 20565"/>
              <a:gd name="T46" fmla="*/ 71688 w 11870"/>
              <a:gd name="T47" fmla="*/ 262761 h 20565"/>
              <a:gd name="T48" fmla="*/ 71688 w 11870"/>
              <a:gd name="T49" fmla="*/ 257982 h 20565"/>
              <a:gd name="T50" fmla="*/ 73402 w 11870"/>
              <a:gd name="T51" fmla="*/ 253553 h 20565"/>
              <a:gd name="T52" fmla="*/ 76477 w 11870"/>
              <a:gd name="T53" fmla="*/ 250479 h 20565"/>
              <a:gd name="T54" fmla="*/ 80943 w 11870"/>
              <a:gd name="T55" fmla="*/ 248775 h 20565"/>
              <a:gd name="T56" fmla="*/ 18185 w 11870"/>
              <a:gd name="T57" fmla="*/ 0 h 20565"/>
              <a:gd name="T58" fmla="*/ 10981 w 11870"/>
              <a:gd name="T59" fmla="*/ 1369 h 20565"/>
              <a:gd name="T60" fmla="*/ 5140 w 11870"/>
              <a:gd name="T61" fmla="*/ 5128 h 20565"/>
              <a:gd name="T62" fmla="*/ 1376 w 11870"/>
              <a:gd name="T63" fmla="*/ 10926 h 20565"/>
              <a:gd name="T64" fmla="*/ 0 w 11870"/>
              <a:gd name="T65" fmla="*/ 18094 h 20565"/>
              <a:gd name="T66" fmla="*/ 351 w 11870"/>
              <a:gd name="T67" fmla="*/ 273003 h 20565"/>
              <a:gd name="T68" fmla="*/ 3089 w 11870"/>
              <a:gd name="T69" fmla="*/ 279486 h 20565"/>
              <a:gd name="T70" fmla="*/ 7892 w 11870"/>
              <a:gd name="T71" fmla="*/ 284264 h 20565"/>
              <a:gd name="T72" fmla="*/ 14408 w 11870"/>
              <a:gd name="T73" fmla="*/ 286989 h 20565"/>
              <a:gd name="T74" fmla="*/ 148503 w 11870"/>
              <a:gd name="T75" fmla="*/ 287338 h 20565"/>
              <a:gd name="T76" fmla="*/ 155707 w 11870"/>
              <a:gd name="T77" fmla="*/ 285969 h 20565"/>
              <a:gd name="T78" fmla="*/ 161534 w 11870"/>
              <a:gd name="T79" fmla="*/ 282210 h 20565"/>
              <a:gd name="T80" fmla="*/ 165312 w 11870"/>
              <a:gd name="T81" fmla="*/ 276412 h 20565"/>
              <a:gd name="T82" fmla="*/ 166688 w 11870"/>
              <a:gd name="T83" fmla="*/ 269244 h 20565"/>
              <a:gd name="T84" fmla="*/ 166337 w 11870"/>
              <a:gd name="T85" fmla="*/ 14335 h 20565"/>
              <a:gd name="T86" fmla="*/ 163599 w 11870"/>
              <a:gd name="T87" fmla="*/ 7852 h 20565"/>
              <a:gd name="T88" fmla="*/ 158796 w 11870"/>
              <a:gd name="T89" fmla="*/ 3074 h 20565"/>
              <a:gd name="T90" fmla="*/ 152280 w 11870"/>
              <a:gd name="T91" fmla="*/ 349 h 20565"/>
              <a:gd name="T92" fmla="*/ 18185 w 11870"/>
              <a:gd name="T93" fmla="*/ 0 h 20565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1870" h="20565" extrusionOk="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lnTo>
                  <a:pt x="6301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lnTo>
                  <a:pt x="1057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lnTo>
                  <a:pt x="1295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13" name="Google Shape;253;p8">
            <a:extLst>
              <a:ext uri="{FF2B5EF4-FFF2-40B4-BE49-F238E27FC236}">
                <a16:creationId xmlns:a16="http://schemas.microsoft.com/office/drawing/2014/main" id="{5749DFA2-37B8-BF45-A8EA-9B8E0BAA324A}"/>
              </a:ext>
            </a:extLst>
          </p:cNvPr>
          <p:cNvGrpSpPr>
            <a:grpSpLocks/>
          </p:cNvGrpSpPr>
          <p:nvPr/>
        </p:nvGrpSpPr>
        <p:grpSpPr bwMode="auto">
          <a:xfrm>
            <a:off x="904875" y="515938"/>
            <a:ext cx="382588" cy="606425"/>
            <a:chOff x="6718575" y="2318625"/>
            <a:chExt cx="256950" cy="407375"/>
          </a:xfrm>
        </p:grpSpPr>
        <p:sp>
          <p:nvSpPr>
            <p:cNvPr id="14" name="Google Shape;254;p8">
              <a:extLst>
                <a:ext uri="{FF2B5EF4-FFF2-40B4-BE49-F238E27FC236}">
                  <a16:creationId xmlns:a16="http://schemas.microsoft.com/office/drawing/2014/main" id="{C45803AA-4583-E945-A40E-13ED3919BB0B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73600"/>
              <a:ext cx="102300" cy="22550"/>
            </a:xfrm>
            <a:custGeom>
              <a:avLst/>
              <a:gdLst>
                <a:gd name="T0" fmla="*/ 102300 w 4092"/>
                <a:gd name="T1" fmla="*/ 22550 h 902"/>
                <a:gd name="T2" fmla="*/ 102300 w 4092"/>
                <a:gd name="T3" fmla="*/ 25 h 902"/>
                <a:gd name="T4" fmla="*/ 0 w 4092"/>
                <a:gd name="T5" fmla="*/ 25 h 902"/>
                <a:gd name="T6" fmla="*/ 0 w 4092"/>
                <a:gd name="T7" fmla="*/ 22550 h 902"/>
                <a:gd name="T8" fmla="*/ 102300 w 4092"/>
                <a:gd name="T9" fmla="*/ 22550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" name="Google Shape;255;p8">
              <a:extLst>
                <a:ext uri="{FF2B5EF4-FFF2-40B4-BE49-F238E27FC236}">
                  <a16:creationId xmlns:a16="http://schemas.microsoft.com/office/drawing/2014/main" id="{A018A9B0-DFEB-9B43-AC05-E4E249B25ADA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50475"/>
              <a:ext cx="102300" cy="22550"/>
            </a:xfrm>
            <a:custGeom>
              <a:avLst/>
              <a:gdLst>
                <a:gd name="T0" fmla="*/ 102300 w 4092"/>
                <a:gd name="T1" fmla="*/ 22525 h 902"/>
                <a:gd name="T2" fmla="*/ 102300 w 4092"/>
                <a:gd name="T3" fmla="*/ 0 h 902"/>
                <a:gd name="T4" fmla="*/ 0 w 4092"/>
                <a:gd name="T5" fmla="*/ 0 h 902"/>
                <a:gd name="T6" fmla="*/ 0 w 4092"/>
                <a:gd name="T7" fmla="*/ 22525 h 902"/>
                <a:gd name="T8" fmla="*/ 102300 w 4092"/>
                <a:gd name="T9" fmla="*/ 22525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" name="Google Shape;256;p8">
              <a:extLst>
                <a:ext uri="{FF2B5EF4-FFF2-40B4-BE49-F238E27FC236}">
                  <a16:creationId xmlns:a16="http://schemas.microsoft.com/office/drawing/2014/main" id="{94F7A4E7-206C-4247-BCCF-74E8F8BBEDDA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96125"/>
              <a:ext cx="102300" cy="29875"/>
            </a:xfrm>
            <a:custGeom>
              <a:avLst/>
              <a:gdLst>
                <a:gd name="T0" fmla="*/ 0 w 4092"/>
                <a:gd name="T1" fmla="*/ 25 h 1195"/>
                <a:gd name="T2" fmla="*/ 0 w 4092"/>
                <a:gd name="T3" fmla="*/ 4275 h 1195"/>
                <a:gd name="T4" fmla="*/ 0 w 4092"/>
                <a:gd name="T5" fmla="*/ 4275 h 1195"/>
                <a:gd name="T6" fmla="*/ 600 w 4092"/>
                <a:gd name="T7" fmla="*/ 7950 h 1195"/>
                <a:gd name="T8" fmla="*/ 2450 w 4092"/>
                <a:gd name="T9" fmla="*/ 11600 h 1195"/>
                <a:gd name="T10" fmla="*/ 4875 w 4092"/>
                <a:gd name="T11" fmla="*/ 14625 h 1195"/>
                <a:gd name="T12" fmla="*/ 8525 w 4092"/>
                <a:gd name="T13" fmla="*/ 16475 h 1195"/>
                <a:gd name="T14" fmla="*/ 46875 w 4092"/>
                <a:gd name="T15" fmla="*/ 29250 h 1195"/>
                <a:gd name="T16" fmla="*/ 46875 w 4092"/>
                <a:gd name="T17" fmla="*/ 29250 h 1195"/>
                <a:gd name="T18" fmla="*/ 51150 w 4092"/>
                <a:gd name="T19" fmla="*/ 29850 h 1195"/>
                <a:gd name="T20" fmla="*/ 51150 w 4092"/>
                <a:gd name="T21" fmla="*/ 29850 h 1195"/>
                <a:gd name="T22" fmla="*/ 55400 w 4092"/>
                <a:gd name="T23" fmla="*/ 29250 h 1195"/>
                <a:gd name="T24" fmla="*/ 93775 w 4092"/>
                <a:gd name="T25" fmla="*/ 16475 h 1195"/>
                <a:gd name="T26" fmla="*/ 93775 w 4092"/>
                <a:gd name="T27" fmla="*/ 16475 h 1195"/>
                <a:gd name="T28" fmla="*/ 97425 w 4092"/>
                <a:gd name="T29" fmla="*/ 14625 h 1195"/>
                <a:gd name="T30" fmla="*/ 99850 w 4092"/>
                <a:gd name="T31" fmla="*/ 11600 h 1195"/>
                <a:gd name="T32" fmla="*/ 101675 w 4092"/>
                <a:gd name="T33" fmla="*/ 7950 h 1195"/>
                <a:gd name="T34" fmla="*/ 102300 w 4092"/>
                <a:gd name="T35" fmla="*/ 4275 h 1195"/>
                <a:gd name="T36" fmla="*/ 102300 w 4092"/>
                <a:gd name="T37" fmla="*/ 25 h 1195"/>
                <a:gd name="T38" fmla="*/ 0 w 4092"/>
                <a:gd name="T39" fmla="*/ 25 h 119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" name="Google Shape;257;p8">
              <a:extLst>
                <a:ext uri="{FF2B5EF4-FFF2-40B4-BE49-F238E27FC236}">
                  <a16:creationId xmlns:a16="http://schemas.microsoft.com/office/drawing/2014/main" id="{CD3AACA3-1731-9E46-82F7-1F1D7C24CD1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4925" y="2459275"/>
              <a:ext cx="35350" cy="166875"/>
            </a:xfrm>
            <a:custGeom>
              <a:avLst/>
              <a:gdLst>
                <a:gd name="T0" fmla="*/ 35325 w 1414"/>
                <a:gd name="T1" fmla="*/ 166850 h 6675"/>
                <a:gd name="T2" fmla="*/ 35325 w 1414"/>
                <a:gd name="T3" fmla="*/ 166850 h 6675"/>
                <a:gd name="T4" fmla="*/ 14625 w 1414"/>
                <a:gd name="T5" fmla="*/ 71250 h 6675"/>
                <a:gd name="T6" fmla="*/ 25 w 1414"/>
                <a:gd name="T7" fmla="*/ 25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" name="Google Shape;258;p8">
              <a:extLst>
                <a:ext uri="{FF2B5EF4-FFF2-40B4-BE49-F238E27FC236}">
                  <a16:creationId xmlns:a16="http://schemas.microsoft.com/office/drawing/2014/main" id="{3F48E08A-0277-3F40-B45C-64F3FE8294CC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8575" y="2318625"/>
              <a:ext cx="256950" cy="307525"/>
            </a:xfrm>
            <a:custGeom>
              <a:avLst/>
              <a:gdLst>
                <a:gd name="T0" fmla="*/ 179625 w 10278"/>
                <a:gd name="T1" fmla="*/ 307500 h 12301"/>
                <a:gd name="T2" fmla="*/ 186925 w 10278"/>
                <a:gd name="T3" fmla="*/ 281325 h 12301"/>
                <a:gd name="T4" fmla="*/ 197275 w 10278"/>
                <a:gd name="T5" fmla="*/ 258175 h 12301"/>
                <a:gd name="T6" fmla="*/ 209450 w 10278"/>
                <a:gd name="T7" fmla="*/ 237475 h 12301"/>
                <a:gd name="T8" fmla="*/ 229550 w 10278"/>
                <a:gd name="T9" fmla="*/ 208250 h 12301"/>
                <a:gd name="T10" fmla="*/ 241125 w 10278"/>
                <a:gd name="T11" fmla="*/ 188775 h 12301"/>
                <a:gd name="T12" fmla="*/ 250850 w 10278"/>
                <a:gd name="T13" fmla="*/ 166850 h 12301"/>
                <a:gd name="T14" fmla="*/ 255725 w 10278"/>
                <a:gd name="T15" fmla="*/ 141900 h 12301"/>
                <a:gd name="T16" fmla="*/ 256950 w 10278"/>
                <a:gd name="T17" fmla="*/ 128500 h 12301"/>
                <a:gd name="T18" fmla="*/ 255725 w 10278"/>
                <a:gd name="T19" fmla="*/ 115100 h 12301"/>
                <a:gd name="T20" fmla="*/ 250850 w 10278"/>
                <a:gd name="T21" fmla="*/ 90125 h 12301"/>
                <a:gd name="T22" fmla="*/ 241125 w 10278"/>
                <a:gd name="T23" fmla="*/ 67000 h 12301"/>
                <a:gd name="T24" fmla="*/ 227100 w 10278"/>
                <a:gd name="T25" fmla="*/ 46900 h 12301"/>
                <a:gd name="T26" fmla="*/ 210050 w 10278"/>
                <a:gd name="T27" fmla="*/ 29250 h 12301"/>
                <a:gd name="T28" fmla="*/ 189350 w 10278"/>
                <a:gd name="T29" fmla="*/ 15850 h 12301"/>
                <a:gd name="T30" fmla="*/ 166825 w 10278"/>
                <a:gd name="T31" fmla="*/ 6100 h 12301"/>
                <a:gd name="T32" fmla="*/ 141875 w 10278"/>
                <a:gd name="T33" fmla="*/ 625 h 12301"/>
                <a:gd name="T34" fmla="*/ 128475 w 10278"/>
                <a:gd name="T35" fmla="*/ 25 h 12301"/>
                <a:gd name="T36" fmla="*/ 102900 w 10278"/>
                <a:gd name="T37" fmla="*/ 2450 h 12301"/>
                <a:gd name="T38" fmla="*/ 78550 w 10278"/>
                <a:gd name="T39" fmla="*/ 10375 h 12301"/>
                <a:gd name="T40" fmla="*/ 56625 w 10278"/>
                <a:gd name="T41" fmla="*/ 21950 h 12301"/>
                <a:gd name="T42" fmla="*/ 37750 w 10278"/>
                <a:gd name="T43" fmla="*/ 37775 h 12301"/>
                <a:gd name="T44" fmla="*/ 21925 w 10278"/>
                <a:gd name="T45" fmla="*/ 56650 h 12301"/>
                <a:gd name="T46" fmla="*/ 10350 w 10278"/>
                <a:gd name="T47" fmla="*/ 78575 h 12301"/>
                <a:gd name="T48" fmla="*/ 3050 w 10278"/>
                <a:gd name="T49" fmla="*/ 102325 h 12301"/>
                <a:gd name="T50" fmla="*/ 0 w 10278"/>
                <a:gd name="T51" fmla="*/ 128500 h 12301"/>
                <a:gd name="T52" fmla="*/ 600 w 10278"/>
                <a:gd name="T53" fmla="*/ 135200 h 12301"/>
                <a:gd name="T54" fmla="*/ 3050 w 10278"/>
                <a:gd name="T55" fmla="*/ 154675 h 12301"/>
                <a:gd name="T56" fmla="*/ 10350 w 10278"/>
                <a:gd name="T57" fmla="*/ 177825 h 12301"/>
                <a:gd name="T58" fmla="*/ 21300 w 10278"/>
                <a:gd name="T59" fmla="*/ 198525 h 12301"/>
                <a:gd name="T60" fmla="*/ 34100 w 10278"/>
                <a:gd name="T61" fmla="*/ 218000 h 12301"/>
                <a:gd name="T62" fmla="*/ 53575 w 10278"/>
                <a:gd name="T63" fmla="*/ 247825 h 12301"/>
                <a:gd name="T64" fmla="*/ 65150 w 10278"/>
                <a:gd name="T65" fmla="*/ 269150 h 12301"/>
                <a:gd name="T66" fmla="*/ 74275 w 10278"/>
                <a:gd name="T67" fmla="*/ 294100 h 1230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" name="Google Shape;259;p8">
              <a:extLst>
                <a:ext uri="{FF2B5EF4-FFF2-40B4-BE49-F238E27FC236}">
                  <a16:creationId xmlns:a16="http://schemas.microsoft.com/office/drawing/2014/main" id="{874B7A92-F178-E847-BBE7-D374D7B9B991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3825" y="2459275"/>
              <a:ext cx="35350" cy="166875"/>
            </a:xfrm>
            <a:custGeom>
              <a:avLst/>
              <a:gdLst>
                <a:gd name="T0" fmla="*/ 35325 w 1414"/>
                <a:gd name="T1" fmla="*/ 25 h 6675"/>
                <a:gd name="T2" fmla="*/ 35325 w 1414"/>
                <a:gd name="T3" fmla="*/ 25 h 6675"/>
                <a:gd name="T4" fmla="*/ 20725 w 1414"/>
                <a:gd name="T5" fmla="*/ 71250 h 6675"/>
                <a:gd name="T6" fmla="*/ 25 w 1414"/>
                <a:gd name="T7" fmla="*/ 166850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" name="Google Shape;260;p8">
              <a:extLst>
                <a:ext uri="{FF2B5EF4-FFF2-40B4-BE49-F238E27FC236}">
                  <a16:creationId xmlns:a16="http://schemas.microsoft.com/office/drawing/2014/main" id="{B1D4DC65-D34C-034D-8FC1-2E3FB05D5CE4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1975" y="2453200"/>
              <a:ext cx="90150" cy="19500"/>
            </a:xfrm>
            <a:custGeom>
              <a:avLst/>
              <a:gdLst>
                <a:gd name="T0" fmla="*/ 25 w 3606"/>
                <a:gd name="T1" fmla="*/ 1825 h 780"/>
                <a:gd name="T2" fmla="*/ 20725 w 3606"/>
                <a:gd name="T3" fmla="*/ 19500 h 780"/>
                <a:gd name="T4" fmla="*/ 41425 w 3606"/>
                <a:gd name="T5" fmla="*/ 1825 h 780"/>
                <a:gd name="T6" fmla="*/ 41425 w 3606"/>
                <a:gd name="T7" fmla="*/ 1825 h 780"/>
                <a:gd name="T8" fmla="*/ 43250 w 3606"/>
                <a:gd name="T9" fmla="*/ 625 h 780"/>
                <a:gd name="T10" fmla="*/ 45075 w 3606"/>
                <a:gd name="T11" fmla="*/ 0 h 780"/>
                <a:gd name="T12" fmla="*/ 46900 w 3606"/>
                <a:gd name="T13" fmla="*/ 625 h 780"/>
                <a:gd name="T14" fmla="*/ 48725 w 3606"/>
                <a:gd name="T15" fmla="*/ 1825 h 780"/>
                <a:gd name="T16" fmla="*/ 69425 w 3606"/>
                <a:gd name="T17" fmla="*/ 19500 h 780"/>
                <a:gd name="T18" fmla="*/ 90125 w 3606"/>
                <a:gd name="T19" fmla="*/ 1825 h 78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" name="Google Shape;261;p8">
              <a:extLst>
                <a:ext uri="{FF2B5EF4-FFF2-40B4-BE49-F238E27FC236}">
                  <a16:creationId xmlns:a16="http://schemas.microsoft.com/office/drawing/2014/main" id="{660D8089-01FD-7A4C-8A8A-9C32A2C06E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28550"/>
              <a:ext cx="102300" cy="25"/>
            </a:xfrm>
            <a:custGeom>
              <a:avLst/>
              <a:gdLst>
                <a:gd name="T0" fmla="*/ 0 w 4092"/>
                <a:gd name="T1" fmla="*/ 25 h 1"/>
                <a:gd name="T2" fmla="*/ 102300 w 4092"/>
                <a:gd name="T3" fmla="*/ 25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22" name="Google Shape;262;p8">
            <a:extLst>
              <a:ext uri="{FF2B5EF4-FFF2-40B4-BE49-F238E27FC236}">
                <a16:creationId xmlns:a16="http://schemas.microsoft.com/office/drawing/2014/main" id="{EB90FD47-69D8-224A-BBB7-EE8575A9E89B}"/>
              </a:ext>
            </a:extLst>
          </p:cNvPr>
          <p:cNvGrpSpPr>
            <a:grpSpLocks/>
          </p:cNvGrpSpPr>
          <p:nvPr/>
        </p:nvGrpSpPr>
        <p:grpSpPr bwMode="auto">
          <a:xfrm>
            <a:off x="336550" y="1839913"/>
            <a:ext cx="341313" cy="350837"/>
            <a:chOff x="3951850" y="2985350"/>
            <a:chExt cx="407950" cy="416500"/>
          </a:xfrm>
        </p:grpSpPr>
        <p:sp>
          <p:nvSpPr>
            <p:cNvPr id="23" name="Google Shape;263;p8">
              <a:extLst>
                <a:ext uri="{FF2B5EF4-FFF2-40B4-BE49-F238E27FC236}">
                  <a16:creationId xmlns:a16="http://schemas.microsoft.com/office/drawing/2014/main" id="{319382C7-0E92-2045-A4AD-FD6767B257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1850" y="2985350"/>
              <a:ext cx="314800" cy="314825"/>
            </a:xfrm>
            <a:custGeom>
              <a:avLst/>
              <a:gdLst>
                <a:gd name="T0" fmla="*/ 157100 w 12592"/>
                <a:gd name="T1" fmla="*/ 25 h 12593"/>
                <a:gd name="T2" fmla="*/ 141275 w 12592"/>
                <a:gd name="T3" fmla="*/ 1225 h 12593"/>
                <a:gd name="T4" fmla="*/ 125425 w 12592"/>
                <a:gd name="T5" fmla="*/ 3675 h 12593"/>
                <a:gd name="T6" fmla="*/ 110825 w 12592"/>
                <a:gd name="T7" fmla="*/ 7325 h 12593"/>
                <a:gd name="T8" fmla="*/ 96200 w 12592"/>
                <a:gd name="T9" fmla="*/ 12800 h 12593"/>
                <a:gd name="T10" fmla="*/ 82200 w 12592"/>
                <a:gd name="T11" fmla="*/ 19500 h 12593"/>
                <a:gd name="T12" fmla="*/ 69425 w 12592"/>
                <a:gd name="T13" fmla="*/ 26800 h 12593"/>
                <a:gd name="T14" fmla="*/ 46275 w 12592"/>
                <a:gd name="T15" fmla="*/ 46300 h 12593"/>
                <a:gd name="T16" fmla="*/ 26800 w 12592"/>
                <a:gd name="T17" fmla="*/ 69425 h 12593"/>
                <a:gd name="T18" fmla="*/ 18875 w 12592"/>
                <a:gd name="T19" fmla="*/ 82825 h 12593"/>
                <a:gd name="T20" fmla="*/ 12175 w 12592"/>
                <a:gd name="T21" fmla="*/ 96225 h 12593"/>
                <a:gd name="T22" fmla="*/ 7300 w 12592"/>
                <a:gd name="T23" fmla="*/ 110825 h 12593"/>
                <a:gd name="T24" fmla="*/ 3050 w 12592"/>
                <a:gd name="T25" fmla="*/ 126050 h 12593"/>
                <a:gd name="T26" fmla="*/ 625 w 12592"/>
                <a:gd name="T27" fmla="*/ 141275 h 12593"/>
                <a:gd name="T28" fmla="*/ 0 w 12592"/>
                <a:gd name="T29" fmla="*/ 157700 h 12593"/>
                <a:gd name="T30" fmla="*/ 0 w 12592"/>
                <a:gd name="T31" fmla="*/ 165625 h 12593"/>
                <a:gd name="T32" fmla="*/ 1825 w 12592"/>
                <a:gd name="T33" fmla="*/ 181450 h 12593"/>
                <a:gd name="T34" fmla="*/ 4875 w 12592"/>
                <a:gd name="T35" fmla="*/ 196675 h 12593"/>
                <a:gd name="T36" fmla="*/ 9750 w 12592"/>
                <a:gd name="T37" fmla="*/ 211900 h 12593"/>
                <a:gd name="T38" fmla="*/ 15225 w 12592"/>
                <a:gd name="T39" fmla="*/ 225900 h 12593"/>
                <a:gd name="T40" fmla="*/ 22525 w 12592"/>
                <a:gd name="T41" fmla="*/ 239300 h 12593"/>
                <a:gd name="T42" fmla="*/ 35925 w 12592"/>
                <a:gd name="T43" fmla="*/ 257575 h 12593"/>
                <a:gd name="T44" fmla="*/ 57250 w 12592"/>
                <a:gd name="T45" fmla="*/ 278875 h 12593"/>
                <a:gd name="T46" fmla="*/ 75500 w 12592"/>
                <a:gd name="T47" fmla="*/ 292275 h 12593"/>
                <a:gd name="T48" fmla="*/ 88900 w 12592"/>
                <a:gd name="T49" fmla="*/ 299575 h 12593"/>
                <a:gd name="T50" fmla="*/ 103525 w 12592"/>
                <a:gd name="T51" fmla="*/ 305050 h 12593"/>
                <a:gd name="T52" fmla="*/ 118125 w 12592"/>
                <a:gd name="T53" fmla="*/ 309925 h 12593"/>
                <a:gd name="T54" fmla="*/ 133350 w 12592"/>
                <a:gd name="T55" fmla="*/ 312975 h 12593"/>
                <a:gd name="T56" fmla="*/ 149175 w 12592"/>
                <a:gd name="T57" fmla="*/ 314800 h 12593"/>
                <a:gd name="T58" fmla="*/ 157100 w 12592"/>
                <a:gd name="T59" fmla="*/ 314800 h 12593"/>
                <a:gd name="T60" fmla="*/ 173525 w 12592"/>
                <a:gd name="T61" fmla="*/ 314200 h 12593"/>
                <a:gd name="T62" fmla="*/ 188750 w 12592"/>
                <a:gd name="T63" fmla="*/ 311750 h 12593"/>
                <a:gd name="T64" fmla="*/ 203975 w 12592"/>
                <a:gd name="T65" fmla="*/ 307500 h 12593"/>
                <a:gd name="T66" fmla="*/ 218600 w 12592"/>
                <a:gd name="T67" fmla="*/ 302625 h 12593"/>
                <a:gd name="T68" fmla="*/ 231975 w 12592"/>
                <a:gd name="T69" fmla="*/ 295925 h 12593"/>
                <a:gd name="T70" fmla="*/ 245375 w 12592"/>
                <a:gd name="T71" fmla="*/ 288000 h 12593"/>
                <a:gd name="T72" fmla="*/ 268525 w 12592"/>
                <a:gd name="T73" fmla="*/ 268525 h 12593"/>
                <a:gd name="T74" fmla="*/ 288000 w 12592"/>
                <a:gd name="T75" fmla="*/ 245400 h 12593"/>
                <a:gd name="T76" fmla="*/ 295300 w 12592"/>
                <a:gd name="T77" fmla="*/ 232600 h 12593"/>
                <a:gd name="T78" fmla="*/ 302000 w 12592"/>
                <a:gd name="T79" fmla="*/ 218600 h 12593"/>
                <a:gd name="T80" fmla="*/ 307475 w 12592"/>
                <a:gd name="T81" fmla="*/ 204600 h 12593"/>
                <a:gd name="T82" fmla="*/ 311150 w 12592"/>
                <a:gd name="T83" fmla="*/ 189375 h 12593"/>
                <a:gd name="T84" fmla="*/ 313575 w 12592"/>
                <a:gd name="T85" fmla="*/ 173550 h 12593"/>
                <a:gd name="T86" fmla="*/ 314800 w 12592"/>
                <a:gd name="T87" fmla="*/ 157700 h 12593"/>
                <a:gd name="T88" fmla="*/ 314175 w 12592"/>
                <a:gd name="T89" fmla="*/ 149200 h 12593"/>
                <a:gd name="T90" fmla="*/ 312975 w 12592"/>
                <a:gd name="T91" fmla="*/ 133350 h 12593"/>
                <a:gd name="T92" fmla="*/ 309925 w 12592"/>
                <a:gd name="T93" fmla="*/ 118125 h 12593"/>
                <a:gd name="T94" fmla="*/ 305050 w 12592"/>
                <a:gd name="T95" fmla="*/ 103525 h 12593"/>
                <a:gd name="T96" fmla="*/ 298950 w 12592"/>
                <a:gd name="T97" fmla="*/ 89525 h 12593"/>
                <a:gd name="T98" fmla="*/ 291650 w 12592"/>
                <a:gd name="T99" fmla="*/ 76125 h 12593"/>
                <a:gd name="T100" fmla="*/ 278875 w 12592"/>
                <a:gd name="T101" fmla="*/ 57250 h 12593"/>
                <a:gd name="T102" fmla="*/ 257550 w 12592"/>
                <a:gd name="T103" fmla="*/ 35925 h 12593"/>
                <a:gd name="T104" fmla="*/ 238675 w 12592"/>
                <a:gd name="T105" fmla="*/ 23150 h 12593"/>
                <a:gd name="T106" fmla="*/ 225300 w 12592"/>
                <a:gd name="T107" fmla="*/ 15850 h 12593"/>
                <a:gd name="T108" fmla="*/ 211275 w 12592"/>
                <a:gd name="T109" fmla="*/ 9750 h 12593"/>
                <a:gd name="T110" fmla="*/ 196675 w 12592"/>
                <a:gd name="T111" fmla="*/ 5500 h 12593"/>
                <a:gd name="T112" fmla="*/ 181450 w 12592"/>
                <a:gd name="T113" fmla="*/ 1850 h 12593"/>
                <a:gd name="T114" fmla="*/ 165625 w 12592"/>
                <a:gd name="T115" fmla="*/ 625 h 12593"/>
                <a:gd name="T116" fmla="*/ 157100 w 12592"/>
                <a:gd name="T117" fmla="*/ 25 h 1259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" name="Google Shape;264;p8">
              <a:extLst>
                <a:ext uri="{FF2B5EF4-FFF2-40B4-BE49-F238E27FC236}">
                  <a16:creationId xmlns:a16="http://schemas.microsoft.com/office/drawing/2014/main" id="{F49AA946-0A48-0045-9C24-D942F99F7E5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8375" y="3021875"/>
              <a:ext cx="241750" cy="241750"/>
            </a:xfrm>
            <a:custGeom>
              <a:avLst/>
              <a:gdLst>
                <a:gd name="T0" fmla="*/ 120575 w 9670"/>
                <a:gd name="T1" fmla="*/ 25 h 9670"/>
                <a:gd name="T2" fmla="*/ 96225 w 9670"/>
                <a:gd name="T3" fmla="*/ 2450 h 9670"/>
                <a:gd name="T4" fmla="*/ 73675 w 9670"/>
                <a:gd name="T5" fmla="*/ 9775 h 9670"/>
                <a:gd name="T6" fmla="*/ 53600 w 9670"/>
                <a:gd name="T7" fmla="*/ 20725 h 9670"/>
                <a:gd name="T8" fmla="*/ 35325 w 9670"/>
                <a:gd name="T9" fmla="*/ 35950 h 9670"/>
                <a:gd name="T10" fmla="*/ 20725 w 9670"/>
                <a:gd name="T11" fmla="*/ 53600 h 9670"/>
                <a:gd name="T12" fmla="*/ 9750 w 9670"/>
                <a:gd name="T13" fmla="*/ 74300 h 9670"/>
                <a:gd name="T14" fmla="*/ 2450 w 9670"/>
                <a:gd name="T15" fmla="*/ 96825 h 9670"/>
                <a:gd name="T16" fmla="*/ 25 w 9670"/>
                <a:gd name="T17" fmla="*/ 121175 h 9670"/>
                <a:gd name="T18" fmla="*/ 625 w 9670"/>
                <a:gd name="T19" fmla="*/ 133375 h 9670"/>
                <a:gd name="T20" fmla="*/ 5500 w 9670"/>
                <a:gd name="T21" fmla="*/ 157100 h 9670"/>
                <a:gd name="T22" fmla="*/ 14625 w 9670"/>
                <a:gd name="T23" fmla="*/ 178425 h 9670"/>
                <a:gd name="T24" fmla="*/ 27400 w 9670"/>
                <a:gd name="T25" fmla="*/ 197900 h 9670"/>
                <a:gd name="T26" fmla="*/ 43850 w 9670"/>
                <a:gd name="T27" fmla="*/ 214350 h 9670"/>
                <a:gd name="T28" fmla="*/ 63325 w 9670"/>
                <a:gd name="T29" fmla="*/ 227125 h 9670"/>
                <a:gd name="T30" fmla="*/ 84650 w 9670"/>
                <a:gd name="T31" fmla="*/ 236275 h 9670"/>
                <a:gd name="T32" fmla="*/ 108400 w 9670"/>
                <a:gd name="T33" fmla="*/ 241125 h 9670"/>
                <a:gd name="T34" fmla="*/ 120575 w 9670"/>
                <a:gd name="T35" fmla="*/ 241750 h 9670"/>
                <a:gd name="T36" fmla="*/ 144925 w 9670"/>
                <a:gd name="T37" fmla="*/ 239300 h 9670"/>
                <a:gd name="T38" fmla="*/ 167450 w 9670"/>
                <a:gd name="T39" fmla="*/ 232000 h 9670"/>
                <a:gd name="T40" fmla="*/ 188150 w 9670"/>
                <a:gd name="T41" fmla="*/ 221050 h 9670"/>
                <a:gd name="T42" fmla="*/ 205800 w 9670"/>
                <a:gd name="T43" fmla="*/ 206425 h 9670"/>
                <a:gd name="T44" fmla="*/ 221025 w 9670"/>
                <a:gd name="T45" fmla="*/ 188175 h 9670"/>
                <a:gd name="T46" fmla="*/ 232000 w 9670"/>
                <a:gd name="T47" fmla="*/ 168075 h 9670"/>
                <a:gd name="T48" fmla="*/ 239300 w 9670"/>
                <a:gd name="T49" fmla="*/ 145550 h 9670"/>
                <a:gd name="T50" fmla="*/ 241725 w 9670"/>
                <a:gd name="T51" fmla="*/ 121175 h 9670"/>
                <a:gd name="T52" fmla="*/ 241125 w 9670"/>
                <a:gd name="T53" fmla="*/ 108400 h 9670"/>
                <a:gd name="T54" fmla="*/ 236250 w 9670"/>
                <a:gd name="T55" fmla="*/ 85275 h 9670"/>
                <a:gd name="T56" fmla="*/ 227125 w 9670"/>
                <a:gd name="T57" fmla="*/ 63350 h 9670"/>
                <a:gd name="T58" fmla="*/ 213725 w 9670"/>
                <a:gd name="T59" fmla="*/ 44475 h 9670"/>
                <a:gd name="T60" fmla="*/ 197300 w 9670"/>
                <a:gd name="T61" fmla="*/ 28025 h 9670"/>
                <a:gd name="T62" fmla="*/ 178400 w 9670"/>
                <a:gd name="T63" fmla="*/ 14625 h 9670"/>
                <a:gd name="T64" fmla="*/ 156500 w 9670"/>
                <a:gd name="T65" fmla="*/ 5500 h 9670"/>
                <a:gd name="T66" fmla="*/ 133350 w 9670"/>
                <a:gd name="T67" fmla="*/ 625 h 9670"/>
                <a:gd name="T68" fmla="*/ 120575 w 9670"/>
                <a:gd name="T69" fmla="*/ 25 h 967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" name="Google Shape;265;p8">
              <a:extLst>
                <a:ext uri="{FF2B5EF4-FFF2-40B4-BE49-F238E27FC236}">
                  <a16:creationId xmlns:a16="http://schemas.microsoft.com/office/drawing/2014/main" id="{F9F6FD9E-FE4B-D64C-8FD8-A085B24A52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4300" y="3058425"/>
              <a:ext cx="84650" cy="84650"/>
            </a:xfrm>
            <a:custGeom>
              <a:avLst/>
              <a:gdLst>
                <a:gd name="T0" fmla="*/ 0 w 3386"/>
                <a:gd name="T1" fmla="*/ 84625 h 3386"/>
                <a:gd name="T2" fmla="*/ 0 w 3386"/>
                <a:gd name="T3" fmla="*/ 84625 h 3386"/>
                <a:gd name="T4" fmla="*/ 625 w 3386"/>
                <a:gd name="T5" fmla="*/ 75500 h 3386"/>
                <a:gd name="T6" fmla="*/ 1850 w 3386"/>
                <a:gd name="T7" fmla="*/ 67600 h 3386"/>
                <a:gd name="T8" fmla="*/ 3675 w 3386"/>
                <a:gd name="T9" fmla="*/ 59075 h 3386"/>
                <a:gd name="T10" fmla="*/ 6700 w 3386"/>
                <a:gd name="T11" fmla="*/ 51750 h 3386"/>
                <a:gd name="T12" fmla="*/ 10350 w 3386"/>
                <a:gd name="T13" fmla="*/ 43850 h 3386"/>
                <a:gd name="T14" fmla="*/ 14625 w 3386"/>
                <a:gd name="T15" fmla="*/ 37150 h 3386"/>
                <a:gd name="T16" fmla="*/ 19500 w 3386"/>
                <a:gd name="T17" fmla="*/ 30450 h 3386"/>
                <a:gd name="T18" fmla="*/ 24975 w 3386"/>
                <a:gd name="T19" fmla="*/ 24350 h 3386"/>
                <a:gd name="T20" fmla="*/ 31075 w 3386"/>
                <a:gd name="T21" fmla="*/ 18875 h 3386"/>
                <a:gd name="T22" fmla="*/ 37750 w 3386"/>
                <a:gd name="T23" fmla="*/ 14000 h 3386"/>
                <a:gd name="T24" fmla="*/ 44450 w 3386"/>
                <a:gd name="T25" fmla="*/ 9750 h 3386"/>
                <a:gd name="T26" fmla="*/ 51775 w 3386"/>
                <a:gd name="T27" fmla="*/ 6100 h 3386"/>
                <a:gd name="T28" fmla="*/ 59675 w 3386"/>
                <a:gd name="T29" fmla="*/ 3650 h 3386"/>
                <a:gd name="T30" fmla="*/ 67600 w 3386"/>
                <a:gd name="T31" fmla="*/ 1225 h 3386"/>
                <a:gd name="T32" fmla="*/ 76125 w 3386"/>
                <a:gd name="T33" fmla="*/ 0 h 3386"/>
                <a:gd name="T34" fmla="*/ 84650 w 3386"/>
                <a:gd name="T35" fmla="*/ 0 h 338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" name="Google Shape;266;p8">
              <a:extLst>
                <a:ext uri="{FF2B5EF4-FFF2-40B4-BE49-F238E27FC236}">
                  <a16:creationId xmlns:a16="http://schemas.microsoft.com/office/drawing/2014/main" id="{016B1EE6-221F-6947-AF7E-D03F97E299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5750" y="3248375"/>
              <a:ext cx="154050" cy="153475"/>
            </a:xfrm>
            <a:custGeom>
              <a:avLst/>
              <a:gdLst>
                <a:gd name="T0" fmla="*/ 0 w 6162"/>
                <a:gd name="T1" fmla="*/ 25600 h 6139"/>
                <a:gd name="T2" fmla="*/ 124225 w 6162"/>
                <a:gd name="T3" fmla="*/ 149800 h 6139"/>
                <a:gd name="T4" fmla="*/ 124225 w 6162"/>
                <a:gd name="T5" fmla="*/ 149800 h 6139"/>
                <a:gd name="T6" fmla="*/ 126050 w 6162"/>
                <a:gd name="T7" fmla="*/ 151025 h 6139"/>
                <a:gd name="T8" fmla="*/ 127875 w 6162"/>
                <a:gd name="T9" fmla="*/ 152250 h 6139"/>
                <a:gd name="T10" fmla="*/ 130300 w 6162"/>
                <a:gd name="T11" fmla="*/ 152850 h 6139"/>
                <a:gd name="T12" fmla="*/ 132750 w 6162"/>
                <a:gd name="T13" fmla="*/ 153450 h 6139"/>
                <a:gd name="T14" fmla="*/ 135175 w 6162"/>
                <a:gd name="T15" fmla="*/ 152850 h 6139"/>
                <a:gd name="T16" fmla="*/ 137000 w 6162"/>
                <a:gd name="T17" fmla="*/ 152250 h 6139"/>
                <a:gd name="T18" fmla="*/ 139425 w 6162"/>
                <a:gd name="T19" fmla="*/ 151025 h 6139"/>
                <a:gd name="T20" fmla="*/ 141275 w 6162"/>
                <a:gd name="T21" fmla="*/ 149800 h 6139"/>
                <a:gd name="T22" fmla="*/ 150400 w 6162"/>
                <a:gd name="T23" fmla="*/ 140675 h 6139"/>
                <a:gd name="T24" fmla="*/ 150400 w 6162"/>
                <a:gd name="T25" fmla="*/ 140675 h 6139"/>
                <a:gd name="T26" fmla="*/ 152225 w 6162"/>
                <a:gd name="T27" fmla="*/ 138850 h 6139"/>
                <a:gd name="T28" fmla="*/ 153450 w 6162"/>
                <a:gd name="T29" fmla="*/ 136400 h 6139"/>
                <a:gd name="T30" fmla="*/ 154050 w 6162"/>
                <a:gd name="T31" fmla="*/ 133975 h 6139"/>
                <a:gd name="T32" fmla="*/ 154050 w 6162"/>
                <a:gd name="T33" fmla="*/ 132150 h 6139"/>
                <a:gd name="T34" fmla="*/ 154050 w 6162"/>
                <a:gd name="T35" fmla="*/ 129700 h 6139"/>
                <a:gd name="T36" fmla="*/ 153450 w 6162"/>
                <a:gd name="T37" fmla="*/ 127275 h 6139"/>
                <a:gd name="T38" fmla="*/ 152225 w 6162"/>
                <a:gd name="T39" fmla="*/ 125450 h 6139"/>
                <a:gd name="T40" fmla="*/ 150400 w 6162"/>
                <a:gd name="T41" fmla="*/ 123025 h 6139"/>
                <a:gd name="T42" fmla="*/ 26800 w 6162"/>
                <a:gd name="T43" fmla="*/ 25 h 613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27" name="Google Shape;267;p8">
            <a:extLst>
              <a:ext uri="{FF2B5EF4-FFF2-40B4-BE49-F238E27FC236}">
                <a16:creationId xmlns:a16="http://schemas.microsoft.com/office/drawing/2014/main" id="{9CFB199E-4118-084A-9F86-621FA7F05720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8486775" y="4230688"/>
            <a:ext cx="819150" cy="709612"/>
          </a:xfrm>
          <a:prstGeom prst="hexagon">
            <a:avLst>
              <a:gd name="adj" fmla="val 28672"/>
              <a:gd name="vf" fmla="val 115470"/>
            </a:avLst>
          </a:prstGeom>
          <a:noFill/>
          <a:ln w="9525">
            <a:solidFill>
              <a:srgbClr val="184769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28" name="Google Shape;268;p8">
            <a:extLst>
              <a:ext uri="{FF2B5EF4-FFF2-40B4-BE49-F238E27FC236}">
                <a16:creationId xmlns:a16="http://schemas.microsoft.com/office/drawing/2014/main" id="{7253E377-9919-2942-BFCE-36CFE84B2CAF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8124825" y="4616450"/>
            <a:ext cx="428625" cy="369888"/>
          </a:xfrm>
          <a:prstGeom prst="hexagon">
            <a:avLst>
              <a:gd name="adj" fmla="val 28766"/>
              <a:gd name="vf" fmla="val 115470"/>
            </a:avLst>
          </a:prstGeom>
          <a:solidFill>
            <a:srgbClr val="329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29" name="Google Shape;269;p8">
            <a:extLst>
              <a:ext uri="{FF2B5EF4-FFF2-40B4-BE49-F238E27FC236}">
                <a16:creationId xmlns:a16="http://schemas.microsoft.com/office/drawing/2014/main" id="{B5298EB5-3567-A440-9758-D88DC0373E5E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7821613" y="2935288"/>
            <a:ext cx="819150" cy="709612"/>
          </a:xfrm>
          <a:prstGeom prst="hexagon">
            <a:avLst>
              <a:gd name="adj" fmla="val 28661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0" name="Google Shape;270;p8">
            <a:extLst>
              <a:ext uri="{FF2B5EF4-FFF2-40B4-BE49-F238E27FC236}">
                <a16:creationId xmlns:a16="http://schemas.microsoft.com/office/drawing/2014/main" id="{EEF044E3-DA67-B64E-B3AA-64CE775E574A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8486775" y="3511550"/>
            <a:ext cx="358775" cy="311150"/>
          </a:xfrm>
          <a:prstGeom prst="hexagon">
            <a:avLst>
              <a:gd name="adj" fmla="val 28618"/>
              <a:gd name="vf" fmla="val 115470"/>
            </a:avLst>
          </a:prstGeom>
          <a:noFill/>
          <a:ln w="19050">
            <a:solidFill>
              <a:srgbClr val="00E1C6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1" name="Google Shape;271;p8">
            <a:extLst>
              <a:ext uri="{FF2B5EF4-FFF2-40B4-BE49-F238E27FC236}">
                <a16:creationId xmlns:a16="http://schemas.microsoft.com/office/drawing/2014/main" id="{744F87F3-FBEC-CB42-ADF2-C73404955303}"/>
              </a:ext>
            </a:extLst>
          </p:cNvPr>
          <p:cNvSpPr>
            <a:spLocks/>
          </p:cNvSpPr>
          <p:nvPr/>
        </p:nvSpPr>
        <p:spPr bwMode="auto">
          <a:xfrm>
            <a:off x="8772525" y="4462463"/>
            <a:ext cx="247650" cy="247650"/>
          </a:xfrm>
          <a:custGeom>
            <a:avLst/>
            <a:gdLst>
              <a:gd name="T0" fmla="*/ 139121 w 17000"/>
              <a:gd name="T1" fmla="*/ 86464 h 16999"/>
              <a:gd name="T2" fmla="*/ 152290 w 17000"/>
              <a:gd name="T3" fmla="*/ 95365 h 16999"/>
              <a:gd name="T4" fmla="*/ 161176 w 17000"/>
              <a:gd name="T5" fmla="*/ 108521 h 16999"/>
              <a:gd name="T6" fmla="*/ 164032 w 17000"/>
              <a:gd name="T7" fmla="*/ 123818 h 16999"/>
              <a:gd name="T8" fmla="*/ 161176 w 17000"/>
              <a:gd name="T9" fmla="*/ 139129 h 16999"/>
              <a:gd name="T10" fmla="*/ 152290 w 17000"/>
              <a:gd name="T11" fmla="*/ 152285 h 16999"/>
              <a:gd name="T12" fmla="*/ 139121 w 17000"/>
              <a:gd name="T13" fmla="*/ 161186 h 16999"/>
              <a:gd name="T14" fmla="*/ 119906 w 17000"/>
              <a:gd name="T15" fmla="*/ 164027 h 16999"/>
              <a:gd name="T16" fmla="*/ 104974 w 17000"/>
              <a:gd name="T17" fmla="*/ 159409 h 16999"/>
              <a:gd name="T18" fmla="*/ 92519 w 17000"/>
              <a:gd name="T19" fmla="*/ 149080 h 16999"/>
              <a:gd name="T20" fmla="*/ 85396 w 17000"/>
              <a:gd name="T21" fmla="*/ 135210 h 16999"/>
              <a:gd name="T22" fmla="*/ 83618 w 17000"/>
              <a:gd name="T23" fmla="*/ 119913 h 16999"/>
              <a:gd name="T24" fmla="*/ 88251 w 17000"/>
              <a:gd name="T25" fmla="*/ 104966 h 16999"/>
              <a:gd name="T26" fmla="*/ 98565 w 17000"/>
              <a:gd name="T27" fmla="*/ 92510 h 16999"/>
              <a:gd name="T28" fmla="*/ 112448 w 17000"/>
              <a:gd name="T29" fmla="*/ 85401 h 16999"/>
              <a:gd name="T30" fmla="*/ 115288 w 17000"/>
              <a:gd name="T31" fmla="*/ 0 h 16999"/>
              <a:gd name="T32" fmla="*/ 106752 w 17000"/>
              <a:gd name="T33" fmla="*/ 3555 h 16999"/>
              <a:gd name="T34" fmla="*/ 102483 w 17000"/>
              <a:gd name="T35" fmla="*/ 11393 h 16999"/>
              <a:gd name="T36" fmla="*/ 84332 w 17000"/>
              <a:gd name="T37" fmla="*/ 42700 h 16999"/>
              <a:gd name="T38" fmla="*/ 55153 w 17000"/>
              <a:gd name="T39" fmla="*/ 27403 h 16999"/>
              <a:gd name="T40" fmla="*/ 46267 w 17000"/>
              <a:gd name="T41" fmla="*/ 27753 h 16999"/>
              <a:gd name="T42" fmla="*/ 28829 w 17000"/>
              <a:gd name="T43" fmla="*/ 44128 h 16999"/>
              <a:gd name="T44" fmla="*/ 26702 w 17000"/>
              <a:gd name="T45" fmla="*/ 53015 h 16999"/>
              <a:gd name="T46" fmla="*/ 45203 w 17000"/>
              <a:gd name="T47" fmla="*/ 79355 h 16999"/>
              <a:gd name="T48" fmla="*/ 37016 w 17000"/>
              <a:gd name="T49" fmla="*/ 99634 h 16999"/>
              <a:gd name="T50" fmla="*/ 4997 w 17000"/>
              <a:gd name="T51" fmla="*/ 105316 h 16999"/>
              <a:gd name="T52" fmla="*/ 364 w 17000"/>
              <a:gd name="T53" fmla="*/ 112789 h 16999"/>
              <a:gd name="T54" fmla="*/ 1078 w 17000"/>
              <a:gd name="T55" fmla="*/ 136988 h 16999"/>
              <a:gd name="T56" fmla="*/ 7124 w 17000"/>
              <a:gd name="T57" fmla="*/ 143747 h 16999"/>
              <a:gd name="T58" fmla="*/ 38444 w 17000"/>
              <a:gd name="T59" fmla="*/ 152998 h 16999"/>
              <a:gd name="T60" fmla="*/ 29543 w 17000"/>
              <a:gd name="T61" fmla="*/ 188225 h 16999"/>
              <a:gd name="T62" fmla="*/ 26702 w 17000"/>
              <a:gd name="T63" fmla="*/ 196762 h 16999"/>
              <a:gd name="T64" fmla="*/ 30257 w 17000"/>
              <a:gd name="T65" fmla="*/ 205299 h 16999"/>
              <a:gd name="T66" fmla="*/ 48394 w 17000"/>
              <a:gd name="T67" fmla="*/ 220596 h 16999"/>
              <a:gd name="T68" fmla="*/ 57295 w 17000"/>
              <a:gd name="T69" fmla="*/ 219533 h 16999"/>
              <a:gd name="T70" fmla="*/ 89314 w 17000"/>
              <a:gd name="T71" fmla="*/ 207077 h 16999"/>
              <a:gd name="T72" fmla="*/ 103197 w 17000"/>
              <a:gd name="T73" fmla="*/ 238399 h 16999"/>
              <a:gd name="T74" fmla="*/ 108879 w 17000"/>
              <a:gd name="T75" fmla="*/ 245508 h 16999"/>
              <a:gd name="T76" fmla="*/ 132362 w 17000"/>
              <a:gd name="T77" fmla="*/ 247650 h 16999"/>
              <a:gd name="T78" fmla="*/ 140898 w 17000"/>
              <a:gd name="T79" fmla="*/ 244081 h 16999"/>
              <a:gd name="T80" fmla="*/ 145167 w 17000"/>
              <a:gd name="T81" fmla="*/ 236257 h 16999"/>
              <a:gd name="T82" fmla="*/ 163318 w 17000"/>
              <a:gd name="T83" fmla="*/ 204950 h 16999"/>
              <a:gd name="T84" fmla="*/ 192497 w 17000"/>
              <a:gd name="T85" fmla="*/ 220247 h 16999"/>
              <a:gd name="T86" fmla="*/ 201383 w 17000"/>
              <a:gd name="T87" fmla="*/ 219897 h 16999"/>
              <a:gd name="T88" fmla="*/ 218821 w 17000"/>
              <a:gd name="T89" fmla="*/ 203522 h 16999"/>
              <a:gd name="T90" fmla="*/ 220962 w 17000"/>
              <a:gd name="T91" fmla="*/ 194635 h 16999"/>
              <a:gd name="T92" fmla="*/ 202461 w 17000"/>
              <a:gd name="T93" fmla="*/ 168295 h 16999"/>
              <a:gd name="T94" fmla="*/ 210634 w 17000"/>
              <a:gd name="T95" fmla="*/ 148016 h 16999"/>
              <a:gd name="T96" fmla="*/ 242653 w 17000"/>
              <a:gd name="T97" fmla="*/ 142320 h 16999"/>
              <a:gd name="T98" fmla="*/ 247286 w 17000"/>
              <a:gd name="T99" fmla="*/ 134861 h 16999"/>
              <a:gd name="T100" fmla="*/ 246572 w 17000"/>
              <a:gd name="T101" fmla="*/ 110662 h 16999"/>
              <a:gd name="T102" fmla="*/ 240526 w 17000"/>
              <a:gd name="T103" fmla="*/ 103903 h 16999"/>
              <a:gd name="T104" fmla="*/ 209221 w 17000"/>
              <a:gd name="T105" fmla="*/ 94652 h 16999"/>
              <a:gd name="T106" fmla="*/ 218471 w 17000"/>
              <a:gd name="T107" fmla="*/ 59425 h 16999"/>
              <a:gd name="T108" fmla="*/ 220962 w 17000"/>
              <a:gd name="T109" fmla="*/ 50888 h 16999"/>
              <a:gd name="T110" fmla="*/ 217393 w 17000"/>
              <a:gd name="T111" fmla="*/ 42351 h 16999"/>
              <a:gd name="T112" fmla="*/ 199256 w 17000"/>
              <a:gd name="T113" fmla="*/ 27039 h 16999"/>
              <a:gd name="T114" fmla="*/ 190355 w 17000"/>
              <a:gd name="T115" fmla="*/ 28117 h 16999"/>
              <a:gd name="T116" fmla="*/ 158336 w 17000"/>
              <a:gd name="T117" fmla="*/ 40559 h 16999"/>
              <a:gd name="T118" fmla="*/ 144467 w 17000"/>
              <a:gd name="T119" fmla="*/ 9251 h 16999"/>
              <a:gd name="T120" fmla="*/ 138771 w 17000"/>
              <a:gd name="T121" fmla="*/ 2142 h 16999"/>
              <a:gd name="T122" fmla="*/ 115288 w 17000"/>
              <a:gd name="T123" fmla="*/ 0 h 16999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7000" h="16999" extrusionOk="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lnTo>
                  <a:pt x="8769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lnTo>
                  <a:pt x="7914" y="0"/>
                </a:lnTo>
                <a:close/>
              </a:path>
            </a:pathLst>
          </a:cu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32" name="Google Shape;272;p8">
            <a:extLst>
              <a:ext uri="{FF2B5EF4-FFF2-40B4-BE49-F238E27FC236}">
                <a16:creationId xmlns:a16="http://schemas.microsoft.com/office/drawing/2014/main" id="{A2869B74-CF73-C242-BE06-A06F4D3D5309}"/>
              </a:ext>
            </a:extLst>
          </p:cNvPr>
          <p:cNvGrpSpPr>
            <a:grpSpLocks/>
          </p:cNvGrpSpPr>
          <p:nvPr/>
        </p:nvGrpSpPr>
        <p:grpSpPr bwMode="auto">
          <a:xfrm>
            <a:off x="7353300" y="3427413"/>
            <a:ext cx="455613" cy="436562"/>
            <a:chOff x="5241175" y="4959100"/>
            <a:chExt cx="539775" cy="517775"/>
          </a:xfrm>
        </p:grpSpPr>
        <p:sp>
          <p:nvSpPr>
            <p:cNvPr id="33" name="Google Shape;273;p8">
              <a:extLst>
                <a:ext uri="{FF2B5EF4-FFF2-40B4-BE49-F238E27FC236}">
                  <a16:creationId xmlns:a16="http://schemas.microsoft.com/office/drawing/2014/main" id="{8824665E-663B-E04A-808B-5426844B40A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5150" y="4959100"/>
              <a:ext cx="161225" cy="178300"/>
            </a:xfrm>
            <a:custGeom>
              <a:avLst/>
              <a:gdLst>
                <a:gd name="T0" fmla="*/ 116025 w 6449"/>
                <a:gd name="T1" fmla="*/ 0 h 7132"/>
                <a:gd name="T2" fmla="*/ 111750 w 6449"/>
                <a:gd name="T3" fmla="*/ 625 h 7132"/>
                <a:gd name="T4" fmla="*/ 107475 w 6449"/>
                <a:gd name="T5" fmla="*/ 1225 h 7132"/>
                <a:gd name="T6" fmla="*/ 103200 w 6449"/>
                <a:gd name="T7" fmla="*/ 2450 h 7132"/>
                <a:gd name="T8" fmla="*/ 98925 w 6449"/>
                <a:gd name="T9" fmla="*/ 3675 h 7132"/>
                <a:gd name="T10" fmla="*/ 94650 w 6449"/>
                <a:gd name="T11" fmla="*/ 5500 h 7132"/>
                <a:gd name="T12" fmla="*/ 91000 w 6449"/>
                <a:gd name="T13" fmla="*/ 7950 h 7132"/>
                <a:gd name="T14" fmla="*/ 87925 w 6449"/>
                <a:gd name="T15" fmla="*/ 10375 h 7132"/>
                <a:gd name="T16" fmla="*/ 84875 w 6449"/>
                <a:gd name="T17" fmla="*/ 13450 h 7132"/>
                <a:gd name="T18" fmla="*/ 81825 w 6449"/>
                <a:gd name="T19" fmla="*/ 16500 h 7132"/>
                <a:gd name="T20" fmla="*/ 79375 w 6449"/>
                <a:gd name="T21" fmla="*/ 20150 h 7132"/>
                <a:gd name="T22" fmla="*/ 76950 w 6449"/>
                <a:gd name="T23" fmla="*/ 23825 h 7132"/>
                <a:gd name="T24" fmla="*/ 75125 w 6449"/>
                <a:gd name="T25" fmla="*/ 27475 h 7132"/>
                <a:gd name="T26" fmla="*/ 73275 w 6449"/>
                <a:gd name="T27" fmla="*/ 31750 h 7132"/>
                <a:gd name="T28" fmla="*/ 72675 w 6449"/>
                <a:gd name="T29" fmla="*/ 36025 h 7132"/>
                <a:gd name="T30" fmla="*/ 72050 w 6449"/>
                <a:gd name="T31" fmla="*/ 40300 h 7132"/>
                <a:gd name="T32" fmla="*/ 71450 w 6449"/>
                <a:gd name="T33" fmla="*/ 45200 h 7132"/>
                <a:gd name="T34" fmla="*/ 72050 w 6449"/>
                <a:gd name="T35" fmla="*/ 51900 h 7132"/>
                <a:gd name="T36" fmla="*/ 73900 w 6449"/>
                <a:gd name="T37" fmla="*/ 58625 h 7132"/>
                <a:gd name="T38" fmla="*/ 76325 w 6449"/>
                <a:gd name="T39" fmla="*/ 64725 h 7132"/>
                <a:gd name="T40" fmla="*/ 79375 w 6449"/>
                <a:gd name="T41" fmla="*/ 70225 h 7132"/>
                <a:gd name="T42" fmla="*/ 0 w 6449"/>
                <a:gd name="T43" fmla="*/ 163650 h 7132"/>
                <a:gd name="T44" fmla="*/ 9175 w 6449"/>
                <a:gd name="T45" fmla="*/ 170350 h 7132"/>
                <a:gd name="T46" fmla="*/ 17725 w 6449"/>
                <a:gd name="T47" fmla="*/ 178300 h 7132"/>
                <a:gd name="T48" fmla="*/ 97100 w 6449"/>
                <a:gd name="T49" fmla="*/ 85475 h 7132"/>
                <a:gd name="T50" fmla="*/ 101375 w 6449"/>
                <a:gd name="T51" fmla="*/ 87325 h 7132"/>
                <a:gd name="T52" fmla="*/ 106250 w 6449"/>
                <a:gd name="T53" fmla="*/ 88550 h 7132"/>
                <a:gd name="T54" fmla="*/ 111125 w 6449"/>
                <a:gd name="T55" fmla="*/ 89150 h 7132"/>
                <a:gd name="T56" fmla="*/ 116025 w 6449"/>
                <a:gd name="T57" fmla="*/ 89750 h 7132"/>
                <a:gd name="T58" fmla="*/ 120900 w 6449"/>
                <a:gd name="T59" fmla="*/ 89150 h 7132"/>
                <a:gd name="T60" fmla="*/ 125175 w 6449"/>
                <a:gd name="T61" fmla="*/ 88550 h 7132"/>
                <a:gd name="T62" fmla="*/ 129450 w 6449"/>
                <a:gd name="T63" fmla="*/ 87925 h 7132"/>
                <a:gd name="T64" fmla="*/ 133725 w 6449"/>
                <a:gd name="T65" fmla="*/ 86100 h 7132"/>
                <a:gd name="T66" fmla="*/ 137400 w 6449"/>
                <a:gd name="T67" fmla="*/ 84275 h 7132"/>
                <a:gd name="T68" fmla="*/ 141050 w 6449"/>
                <a:gd name="T69" fmla="*/ 81825 h 7132"/>
                <a:gd name="T70" fmla="*/ 144725 w 6449"/>
                <a:gd name="T71" fmla="*/ 79375 h 7132"/>
                <a:gd name="T72" fmla="*/ 147775 w 6449"/>
                <a:gd name="T73" fmla="*/ 76325 h 7132"/>
                <a:gd name="T74" fmla="*/ 150825 w 6449"/>
                <a:gd name="T75" fmla="*/ 73275 h 7132"/>
                <a:gd name="T76" fmla="*/ 153275 w 6449"/>
                <a:gd name="T77" fmla="*/ 70225 h 7132"/>
                <a:gd name="T78" fmla="*/ 155700 w 6449"/>
                <a:gd name="T79" fmla="*/ 65950 h 7132"/>
                <a:gd name="T80" fmla="*/ 157550 w 6449"/>
                <a:gd name="T81" fmla="*/ 62275 h 7132"/>
                <a:gd name="T82" fmla="*/ 158750 w 6449"/>
                <a:gd name="T83" fmla="*/ 58000 h 7132"/>
                <a:gd name="T84" fmla="*/ 159975 w 6449"/>
                <a:gd name="T85" fmla="*/ 53725 h 7132"/>
                <a:gd name="T86" fmla="*/ 160600 w 6449"/>
                <a:gd name="T87" fmla="*/ 49475 h 7132"/>
                <a:gd name="T88" fmla="*/ 161200 w 6449"/>
                <a:gd name="T89" fmla="*/ 45200 h 7132"/>
                <a:gd name="T90" fmla="*/ 160600 w 6449"/>
                <a:gd name="T91" fmla="*/ 40300 h 7132"/>
                <a:gd name="T92" fmla="*/ 159975 w 6449"/>
                <a:gd name="T93" fmla="*/ 36025 h 7132"/>
                <a:gd name="T94" fmla="*/ 158750 w 6449"/>
                <a:gd name="T95" fmla="*/ 31750 h 7132"/>
                <a:gd name="T96" fmla="*/ 157550 w 6449"/>
                <a:gd name="T97" fmla="*/ 27475 h 7132"/>
                <a:gd name="T98" fmla="*/ 155700 w 6449"/>
                <a:gd name="T99" fmla="*/ 23825 h 7132"/>
                <a:gd name="T100" fmla="*/ 153275 w 6449"/>
                <a:gd name="T101" fmla="*/ 20150 h 7132"/>
                <a:gd name="T102" fmla="*/ 150825 w 6449"/>
                <a:gd name="T103" fmla="*/ 16500 h 7132"/>
                <a:gd name="T104" fmla="*/ 147775 w 6449"/>
                <a:gd name="T105" fmla="*/ 13450 h 7132"/>
                <a:gd name="T106" fmla="*/ 144725 w 6449"/>
                <a:gd name="T107" fmla="*/ 10375 h 7132"/>
                <a:gd name="T108" fmla="*/ 141050 w 6449"/>
                <a:gd name="T109" fmla="*/ 7950 h 7132"/>
                <a:gd name="T110" fmla="*/ 137400 w 6449"/>
                <a:gd name="T111" fmla="*/ 5500 h 7132"/>
                <a:gd name="T112" fmla="*/ 133725 w 6449"/>
                <a:gd name="T113" fmla="*/ 3675 h 7132"/>
                <a:gd name="T114" fmla="*/ 129450 w 6449"/>
                <a:gd name="T115" fmla="*/ 2450 h 7132"/>
                <a:gd name="T116" fmla="*/ 125175 w 6449"/>
                <a:gd name="T117" fmla="*/ 1225 h 7132"/>
                <a:gd name="T118" fmla="*/ 120900 w 6449"/>
                <a:gd name="T119" fmla="*/ 625 h 7132"/>
                <a:gd name="T120" fmla="*/ 116025 w 6449"/>
                <a:gd name="T121" fmla="*/ 0 h 713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" name="Google Shape;274;p8">
              <a:extLst>
                <a:ext uri="{FF2B5EF4-FFF2-40B4-BE49-F238E27FC236}">
                  <a16:creationId xmlns:a16="http://schemas.microsoft.com/office/drawing/2014/main" id="{BF371E4A-07DD-3149-B471-4C87FA9561E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0925" y="4985350"/>
              <a:ext cx="128250" cy="148400"/>
            </a:xfrm>
            <a:custGeom>
              <a:avLst/>
              <a:gdLst>
                <a:gd name="T0" fmla="*/ 39075 w 5130"/>
                <a:gd name="T1" fmla="*/ 0 h 5936"/>
                <a:gd name="T2" fmla="*/ 34800 w 5130"/>
                <a:gd name="T3" fmla="*/ 625 h 5936"/>
                <a:gd name="T4" fmla="*/ 30525 w 5130"/>
                <a:gd name="T5" fmla="*/ 1850 h 5936"/>
                <a:gd name="T6" fmla="*/ 26875 w 5130"/>
                <a:gd name="T7" fmla="*/ 3675 h 5936"/>
                <a:gd name="T8" fmla="*/ 22600 w 5130"/>
                <a:gd name="T9" fmla="*/ 5500 h 5936"/>
                <a:gd name="T10" fmla="*/ 18925 w 5130"/>
                <a:gd name="T11" fmla="*/ 7950 h 5936"/>
                <a:gd name="T12" fmla="*/ 15875 w 5130"/>
                <a:gd name="T13" fmla="*/ 10400 h 5936"/>
                <a:gd name="T14" fmla="*/ 12825 w 5130"/>
                <a:gd name="T15" fmla="*/ 13450 h 5936"/>
                <a:gd name="T16" fmla="*/ 9775 w 5130"/>
                <a:gd name="T17" fmla="*/ 16500 h 5936"/>
                <a:gd name="T18" fmla="*/ 7325 w 5130"/>
                <a:gd name="T19" fmla="*/ 20150 h 5936"/>
                <a:gd name="T20" fmla="*/ 4900 w 5130"/>
                <a:gd name="T21" fmla="*/ 23825 h 5936"/>
                <a:gd name="T22" fmla="*/ 3050 w 5130"/>
                <a:gd name="T23" fmla="*/ 27475 h 5936"/>
                <a:gd name="T24" fmla="*/ 1850 w 5130"/>
                <a:gd name="T25" fmla="*/ 31750 h 5936"/>
                <a:gd name="T26" fmla="*/ 625 w 5130"/>
                <a:gd name="T27" fmla="*/ 36650 h 5936"/>
                <a:gd name="T28" fmla="*/ 0 w 5130"/>
                <a:gd name="T29" fmla="*/ 40925 h 5936"/>
                <a:gd name="T30" fmla="*/ 0 w 5130"/>
                <a:gd name="T31" fmla="*/ 45200 h 5936"/>
                <a:gd name="T32" fmla="*/ 0 w 5130"/>
                <a:gd name="T33" fmla="*/ 50075 h 5936"/>
                <a:gd name="T34" fmla="*/ 625 w 5130"/>
                <a:gd name="T35" fmla="*/ 54350 h 5936"/>
                <a:gd name="T36" fmla="*/ 1850 w 5130"/>
                <a:gd name="T37" fmla="*/ 58625 h 5936"/>
                <a:gd name="T38" fmla="*/ 3675 w 5130"/>
                <a:gd name="T39" fmla="*/ 62300 h 5936"/>
                <a:gd name="T40" fmla="*/ 5500 w 5130"/>
                <a:gd name="T41" fmla="*/ 66575 h 5936"/>
                <a:gd name="T42" fmla="*/ 7950 w 5130"/>
                <a:gd name="T43" fmla="*/ 69625 h 5936"/>
                <a:gd name="T44" fmla="*/ 10375 w 5130"/>
                <a:gd name="T45" fmla="*/ 73275 h 5936"/>
                <a:gd name="T46" fmla="*/ 13450 w 5130"/>
                <a:gd name="T47" fmla="*/ 76325 h 5936"/>
                <a:gd name="T48" fmla="*/ 16500 w 5130"/>
                <a:gd name="T49" fmla="*/ 79375 h 5936"/>
                <a:gd name="T50" fmla="*/ 20150 w 5130"/>
                <a:gd name="T51" fmla="*/ 81825 h 5936"/>
                <a:gd name="T52" fmla="*/ 23825 w 5130"/>
                <a:gd name="T53" fmla="*/ 84275 h 5936"/>
                <a:gd name="T54" fmla="*/ 27475 w 5130"/>
                <a:gd name="T55" fmla="*/ 86100 h 5936"/>
                <a:gd name="T56" fmla="*/ 31750 w 5130"/>
                <a:gd name="T57" fmla="*/ 87325 h 5936"/>
                <a:gd name="T58" fmla="*/ 36650 w 5130"/>
                <a:gd name="T59" fmla="*/ 88550 h 5936"/>
                <a:gd name="T60" fmla="*/ 42750 w 5130"/>
                <a:gd name="T61" fmla="*/ 89150 h 5936"/>
                <a:gd name="T62" fmla="*/ 49475 w 5130"/>
                <a:gd name="T63" fmla="*/ 89150 h 5936"/>
                <a:gd name="T64" fmla="*/ 55575 w 5130"/>
                <a:gd name="T65" fmla="*/ 87925 h 5936"/>
                <a:gd name="T66" fmla="*/ 61675 w 5130"/>
                <a:gd name="T67" fmla="*/ 86100 h 5936"/>
                <a:gd name="T68" fmla="*/ 109900 w 5130"/>
                <a:gd name="T69" fmla="*/ 148375 h 5936"/>
                <a:gd name="T70" fmla="*/ 118450 w 5130"/>
                <a:gd name="T71" fmla="*/ 141050 h 5936"/>
                <a:gd name="T72" fmla="*/ 128225 w 5130"/>
                <a:gd name="T73" fmla="*/ 134350 h 5936"/>
                <a:gd name="T74" fmla="*/ 80000 w 5130"/>
                <a:gd name="T75" fmla="*/ 71450 h 5936"/>
                <a:gd name="T76" fmla="*/ 83050 w 5130"/>
                <a:gd name="T77" fmla="*/ 67175 h 5936"/>
                <a:gd name="T78" fmla="*/ 85475 w 5130"/>
                <a:gd name="T79" fmla="*/ 62900 h 5936"/>
                <a:gd name="T80" fmla="*/ 87325 w 5130"/>
                <a:gd name="T81" fmla="*/ 58025 h 5936"/>
                <a:gd name="T82" fmla="*/ 88550 w 5130"/>
                <a:gd name="T83" fmla="*/ 52525 h 5936"/>
                <a:gd name="T84" fmla="*/ 89150 w 5130"/>
                <a:gd name="T85" fmla="*/ 48250 h 5936"/>
                <a:gd name="T86" fmla="*/ 89150 w 5130"/>
                <a:gd name="T87" fmla="*/ 43350 h 5936"/>
                <a:gd name="T88" fmla="*/ 89150 w 5130"/>
                <a:gd name="T89" fmla="*/ 39100 h 5936"/>
                <a:gd name="T90" fmla="*/ 87925 w 5130"/>
                <a:gd name="T91" fmla="*/ 34825 h 5936"/>
                <a:gd name="T92" fmla="*/ 86700 w 5130"/>
                <a:gd name="T93" fmla="*/ 30550 h 5936"/>
                <a:gd name="T94" fmla="*/ 85475 w 5130"/>
                <a:gd name="T95" fmla="*/ 26875 h 5936"/>
                <a:gd name="T96" fmla="*/ 83650 w 5130"/>
                <a:gd name="T97" fmla="*/ 22600 h 5936"/>
                <a:gd name="T98" fmla="*/ 81225 w 5130"/>
                <a:gd name="T99" fmla="*/ 18950 h 5936"/>
                <a:gd name="T100" fmla="*/ 78775 w 5130"/>
                <a:gd name="T101" fmla="*/ 15875 h 5936"/>
                <a:gd name="T102" fmla="*/ 75725 w 5130"/>
                <a:gd name="T103" fmla="*/ 12825 h 5936"/>
                <a:gd name="T104" fmla="*/ 72675 w 5130"/>
                <a:gd name="T105" fmla="*/ 9775 h 5936"/>
                <a:gd name="T106" fmla="*/ 69000 w 5130"/>
                <a:gd name="T107" fmla="*/ 7350 h 5936"/>
                <a:gd name="T108" fmla="*/ 65350 w 5130"/>
                <a:gd name="T109" fmla="*/ 4900 h 5936"/>
                <a:gd name="T110" fmla="*/ 61075 w 5130"/>
                <a:gd name="T111" fmla="*/ 3075 h 5936"/>
                <a:gd name="T112" fmla="*/ 56800 w 5130"/>
                <a:gd name="T113" fmla="*/ 1850 h 5936"/>
                <a:gd name="T114" fmla="*/ 52525 w 5130"/>
                <a:gd name="T115" fmla="*/ 625 h 5936"/>
                <a:gd name="T116" fmla="*/ 48250 w 5130"/>
                <a:gd name="T117" fmla="*/ 0 h 5936"/>
                <a:gd name="T118" fmla="*/ 39075 w 5130"/>
                <a:gd name="T119" fmla="*/ 0 h 59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lnTo>
                    <a:pt x="1563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" name="Google Shape;275;p8">
              <a:extLst>
                <a:ext uri="{FF2B5EF4-FFF2-40B4-BE49-F238E27FC236}">
                  <a16:creationId xmlns:a16="http://schemas.microsoft.com/office/drawing/2014/main" id="{1530F5A6-D06C-2A4A-8395-A3C8356E61A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1175" y="5241175"/>
              <a:ext cx="180125" cy="109325"/>
            </a:xfrm>
            <a:custGeom>
              <a:avLst/>
              <a:gdLst>
                <a:gd name="T0" fmla="*/ 170975 w 7205"/>
                <a:gd name="T1" fmla="*/ 25 h 4373"/>
                <a:gd name="T2" fmla="*/ 80600 w 7205"/>
                <a:gd name="T3" fmla="*/ 37275 h 4373"/>
                <a:gd name="T4" fmla="*/ 77550 w 7205"/>
                <a:gd name="T5" fmla="*/ 34200 h 4373"/>
                <a:gd name="T6" fmla="*/ 74500 w 7205"/>
                <a:gd name="T7" fmla="*/ 31150 h 4373"/>
                <a:gd name="T8" fmla="*/ 71450 w 7205"/>
                <a:gd name="T9" fmla="*/ 28100 h 4373"/>
                <a:gd name="T10" fmla="*/ 67175 w 7205"/>
                <a:gd name="T11" fmla="*/ 25650 h 4373"/>
                <a:gd name="T12" fmla="*/ 63500 w 7205"/>
                <a:gd name="T13" fmla="*/ 23825 h 4373"/>
                <a:gd name="T14" fmla="*/ 59225 w 7205"/>
                <a:gd name="T15" fmla="*/ 22000 h 4373"/>
                <a:gd name="T16" fmla="*/ 54950 w 7205"/>
                <a:gd name="T17" fmla="*/ 20775 h 4373"/>
                <a:gd name="T18" fmla="*/ 50675 w 7205"/>
                <a:gd name="T19" fmla="*/ 20175 h 4373"/>
                <a:gd name="T20" fmla="*/ 46400 w 7205"/>
                <a:gd name="T21" fmla="*/ 19550 h 4373"/>
                <a:gd name="T22" fmla="*/ 42125 w 7205"/>
                <a:gd name="T23" fmla="*/ 20175 h 4373"/>
                <a:gd name="T24" fmla="*/ 37850 w 7205"/>
                <a:gd name="T25" fmla="*/ 20175 h 4373"/>
                <a:gd name="T26" fmla="*/ 33575 w 7205"/>
                <a:gd name="T27" fmla="*/ 21400 h 4373"/>
                <a:gd name="T28" fmla="*/ 29300 w 7205"/>
                <a:gd name="T29" fmla="*/ 22600 h 4373"/>
                <a:gd name="T30" fmla="*/ 25650 w 7205"/>
                <a:gd name="T31" fmla="*/ 24450 h 4373"/>
                <a:gd name="T32" fmla="*/ 21975 w 7205"/>
                <a:gd name="T33" fmla="*/ 26275 h 4373"/>
                <a:gd name="T34" fmla="*/ 18325 w 7205"/>
                <a:gd name="T35" fmla="*/ 28725 h 4373"/>
                <a:gd name="T36" fmla="*/ 14650 w 7205"/>
                <a:gd name="T37" fmla="*/ 31775 h 4373"/>
                <a:gd name="T38" fmla="*/ 11600 w 7205"/>
                <a:gd name="T39" fmla="*/ 34825 h 4373"/>
                <a:gd name="T40" fmla="*/ 8550 w 7205"/>
                <a:gd name="T41" fmla="*/ 37875 h 4373"/>
                <a:gd name="T42" fmla="*/ 6100 w 7205"/>
                <a:gd name="T43" fmla="*/ 42150 h 4373"/>
                <a:gd name="T44" fmla="*/ 4275 w 7205"/>
                <a:gd name="T45" fmla="*/ 45800 h 4373"/>
                <a:gd name="T46" fmla="*/ 2450 w 7205"/>
                <a:gd name="T47" fmla="*/ 50075 h 4373"/>
                <a:gd name="T48" fmla="*/ 1225 w 7205"/>
                <a:gd name="T49" fmla="*/ 54350 h 4373"/>
                <a:gd name="T50" fmla="*/ 625 w 7205"/>
                <a:gd name="T51" fmla="*/ 58625 h 4373"/>
                <a:gd name="T52" fmla="*/ 0 w 7205"/>
                <a:gd name="T53" fmla="*/ 62900 h 4373"/>
                <a:gd name="T54" fmla="*/ 0 w 7205"/>
                <a:gd name="T55" fmla="*/ 67175 h 4373"/>
                <a:gd name="T56" fmla="*/ 625 w 7205"/>
                <a:gd name="T57" fmla="*/ 71450 h 4373"/>
                <a:gd name="T58" fmla="*/ 1825 w 7205"/>
                <a:gd name="T59" fmla="*/ 75725 h 4373"/>
                <a:gd name="T60" fmla="*/ 3050 w 7205"/>
                <a:gd name="T61" fmla="*/ 80000 h 4373"/>
                <a:gd name="T62" fmla="*/ 4875 w 7205"/>
                <a:gd name="T63" fmla="*/ 83675 h 4373"/>
                <a:gd name="T64" fmla="*/ 6725 w 7205"/>
                <a:gd name="T65" fmla="*/ 87950 h 4373"/>
                <a:gd name="T66" fmla="*/ 9150 w 7205"/>
                <a:gd name="T67" fmla="*/ 91000 h 4373"/>
                <a:gd name="T68" fmla="*/ 11600 w 7205"/>
                <a:gd name="T69" fmla="*/ 94650 h 4373"/>
                <a:gd name="T70" fmla="*/ 15275 w 7205"/>
                <a:gd name="T71" fmla="*/ 97700 h 4373"/>
                <a:gd name="T72" fmla="*/ 18325 w 7205"/>
                <a:gd name="T73" fmla="*/ 100775 h 4373"/>
                <a:gd name="T74" fmla="*/ 22600 w 7205"/>
                <a:gd name="T75" fmla="*/ 103200 h 4373"/>
                <a:gd name="T76" fmla="*/ 26250 w 7205"/>
                <a:gd name="T77" fmla="*/ 105025 h 4373"/>
                <a:gd name="T78" fmla="*/ 30525 w 7205"/>
                <a:gd name="T79" fmla="*/ 106875 h 4373"/>
                <a:gd name="T80" fmla="*/ 34800 w 7205"/>
                <a:gd name="T81" fmla="*/ 108100 h 4373"/>
                <a:gd name="T82" fmla="*/ 39075 w 7205"/>
                <a:gd name="T83" fmla="*/ 108700 h 4373"/>
                <a:gd name="T84" fmla="*/ 43350 w 7205"/>
                <a:gd name="T85" fmla="*/ 109300 h 4373"/>
                <a:gd name="T86" fmla="*/ 47625 w 7205"/>
                <a:gd name="T87" fmla="*/ 109300 h 4373"/>
                <a:gd name="T88" fmla="*/ 51900 w 7205"/>
                <a:gd name="T89" fmla="*/ 108700 h 4373"/>
                <a:gd name="T90" fmla="*/ 56175 w 7205"/>
                <a:gd name="T91" fmla="*/ 107475 h 4373"/>
                <a:gd name="T92" fmla="*/ 60450 w 7205"/>
                <a:gd name="T93" fmla="*/ 106250 h 4373"/>
                <a:gd name="T94" fmla="*/ 64125 w 7205"/>
                <a:gd name="T95" fmla="*/ 105025 h 4373"/>
                <a:gd name="T96" fmla="*/ 67775 w 7205"/>
                <a:gd name="T97" fmla="*/ 102600 h 4373"/>
                <a:gd name="T98" fmla="*/ 71450 w 7205"/>
                <a:gd name="T99" fmla="*/ 100150 h 4373"/>
                <a:gd name="T100" fmla="*/ 75100 w 7205"/>
                <a:gd name="T101" fmla="*/ 97700 h 4373"/>
                <a:gd name="T102" fmla="*/ 78150 w 7205"/>
                <a:gd name="T103" fmla="*/ 94650 h 4373"/>
                <a:gd name="T104" fmla="*/ 81200 w 7205"/>
                <a:gd name="T105" fmla="*/ 91000 h 4373"/>
                <a:gd name="T106" fmla="*/ 83650 w 7205"/>
                <a:gd name="T107" fmla="*/ 87325 h 4373"/>
                <a:gd name="T108" fmla="*/ 86700 w 7205"/>
                <a:gd name="T109" fmla="*/ 80000 h 4373"/>
                <a:gd name="T110" fmla="*/ 88525 w 7205"/>
                <a:gd name="T111" fmla="*/ 73275 h 4373"/>
                <a:gd name="T112" fmla="*/ 89750 w 7205"/>
                <a:gd name="T113" fmla="*/ 65950 h 4373"/>
                <a:gd name="T114" fmla="*/ 89150 w 7205"/>
                <a:gd name="T115" fmla="*/ 58625 h 4373"/>
                <a:gd name="T116" fmla="*/ 180125 w 7205"/>
                <a:gd name="T117" fmla="*/ 21400 h 4373"/>
                <a:gd name="T118" fmla="*/ 174625 w 7205"/>
                <a:gd name="T119" fmla="*/ 11000 h 4373"/>
                <a:gd name="T120" fmla="*/ 170975 w 7205"/>
                <a:gd name="T121" fmla="*/ 25 h 437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" name="Google Shape;276;p8">
              <a:extLst>
                <a:ext uri="{FF2B5EF4-FFF2-40B4-BE49-F238E27FC236}">
                  <a16:creationId xmlns:a16="http://schemas.microsoft.com/office/drawing/2014/main" id="{C09A3A28-30A1-CB40-B094-5666C0B7B96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1575" y="5316900"/>
              <a:ext cx="89175" cy="159975"/>
            </a:xfrm>
            <a:custGeom>
              <a:avLst/>
              <a:gdLst>
                <a:gd name="T0" fmla="*/ 37275 w 3567"/>
                <a:gd name="T1" fmla="*/ 0 h 6399"/>
                <a:gd name="T2" fmla="*/ 34825 w 3567"/>
                <a:gd name="T3" fmla="*/ 71450 h 6399"/>
                <a:gd name="T4" fmla="*/ 29950 w 3567"/>
                <a:gd name="T5" fmla="*/ 72675 h 6399"/>
                <a:gd name="T6" fmla="*/ 25050 w 3567"/>
                <a:gd name="T7" fmla="*/ 75100 h 6399"/>
                <a:gd name="T8" fmla="*/ 20175 w 3567"/>
                <a:gd name="T9" fmla="*/ 77550 h 6399"/>
                <a:gd name="T10" fmla="*/ 15900 w 3567"/>
                <a:gd name="T11" fmla="*/ 80600 h 6399"/>
                <a:gd name="T12" fmla="*/ 12225 w 3567"/>
                <a:gd name="T13" fmla="*/ 83650 h 6399"/>
                <a:gd name="T14" fmla="*/ 9800 w 3567"/>
                <a:gd name="T15" fmla="*/ 87325 h 6399"/>
                <a:gd name="T16" fmla="*/ 6725 w 3567"/>
                <a:gd name="T17" fmla="*/ 90975 h 6399"/>
                <a:gd name="T18" fmla="*/ 4900 w 3567"/>
                <a:gd name="T19" fmla="*/ 94650 h 6399"/>
                <a:gd name="T20" fmla="*/ 3075 w 3567"/>
                <a:gd name="T21" fmla="*/ 98300 h 6399"/>
                <a:gd name="T22" fmla="*/ 1850 w 3567"/>
                <a:gd name="T23" fmla="*/ 102575 h 6399"/>
                <a:gd name="T24" fmla="*/ 625 w 3567"/>
                <a:gd name="T25" fmla="*/ 106850 h 6399"/>
                <a:gd name="T26" fmla="*/ 25 w 3567"/>
                <a:gd name="T27" fmla="*/ 111125 h 6399"/>
                <a:gd name="T28" fmla="*/ 25 w 3567"/>
                <a:gd name="T29" fmla="*/ 115400 h 6399"/>
                <a:gd name="T30" fmla="*/ 25 w 3567"/>
                <a:gd name="T31" fmla="*/ 119675 h 6399"/>
                <a:gd name="T32" fmla="*/ 625 w 3567"/>
                <a:gd name="T33" fmla="*/ 123950 h 6399"/>
                <a:gd name="T34" fmla="*/ 1850 w 3567"/>
                <a:gd name="T35" fmla="*/ 128225 h 6399"/>
                <a:gd name="T36" fmla="*/ 3075 w 3567"/>
                <a:gd name="T37" fmla="*/ 131900 h 6399"/>
                <a:gd name="T38" fmla="*/ 4900 w 3567"/>
                <a:gd name="T39" fmla="*/ 136175 h 6399"/>
                <a:gd name="T40" fmla="*/ 7350 w 3567"/>
                <a:gd name="T41" fmla="*/ 139825 h 6399"/>
                <a:gd name="T42" fmla="*/ 10400 w 3567"/>
                <a:gd name="T43" fmla="*/ 143500 h 6399"/>
                <a:gd name="T44" fmla="*/ 13450 w 3567"/>
                <a:gd name="T45" fmla="*/ 147150 h 6399"/>
                <a:gd name="T46" fmla="*/ 16500 w 3567"/>
                <a:gd name="T47" fmla="*/ 150200 h 6399"/>
                <a:gd name="T48" fmla="*/ 20175 w 3567"/>
                <a:gd name="T49" fmla="*/ 152650 h 6399"/>
                <a:gd name="T50" fmla="*/ 23825 w 3567"/>
                <a:gd name="T51" fmla="*/ 154475 h 6399"/>
                <a:gd name="T52" fmla="*/ 28100 w 3567"/>
                <a:gd name="T53" fmla="*/ 156300 h 6399"/>
                <a:gd name="T54" fmla="*/ 31775 w 3567"/>
                <a:gd name="T55" fmla="*/ 158150 h 6399"/>
                <a:gd name="T56" fmla="*/ 36050 w 3567"/>
                <a:gd name="T57" fmla="*/ 158750 h 6399"/>
                <a:gd name="T58" fmla="*/ 40325 w 3567"/>
                <a:gd name="T59" fmla="*/ 159375 h 6399"/>
                <a:gd name="T60" fmla="*/ 44600 w 3567"/>
                <a:gd name="T61" fmla="*/ 159975 h 6399"/>
                <a:gd name="T62" fmla="*/ 48875 w 3567"/>
                <a:gd name="T63" fmla="*/ 159375 h 6399"/>
                <a:gd name="T64" fmla="*/ 53150 w 3567"/>
                <a:gd name="T65" fmla="*/ 158750 h 6399"/>
                <a:gd name="T66" fmla="*/ 57425 w 3567"/>
                <a:gd name="T67" fmla="*/ 157525 h 6399"/>
                <a:gd name="T68" fmla="*/ 61700 w 3567"/>
                <a:gd name="T69" fmla="*/ 156300 h 6399"/>
                <a:gd name="T70" fmla="*/ 65350 w 3567"/>
                <a:gd name="T71" fmla="*/ 154475 h 6399"/>
                <a:gd name="T72" fmla="*/ 69625 w 3567"/>
                <a:gd name="T73" fmla="*/ 152050 h 6399"/>
                <a:gd name="T74" fmla="*/ 73300 w 3567"/>
                <a:gd name="T75" fmla="*/ 149600 h 6399"/>
                <a:gd name="T76" fmla="*/ 76350 w 3567"/>
                <a:gd name="T77" fmla="*/ 146550 h 6399"/>
                <a:gd name="T78" fmla="*/ 79400 w 3567"/>
                <a:gd name="T79" fmla="*/ 142875 h 6399"/>
                <a:gd name="T80" fmla="*/ 81825 w 3567"/>
                <a:gd name="T81" fmla="*/ 139225 h 6399"/>
                <a:gd name="T82" fmla="*/ 84275 w 3567"/>
                <a:gd name="T83" fmla="*/ 135550 h 6399"/>
                <a:gd name="T84" fmla="*/ 86100 w 3567"/>
                <a:gd name="T85" fmla="*/ 131900 h 6399"/>
                <a:gd name="T86" fmla="*/ 87325 w 3567"/>
                <a:gd name="T87" fmla="*/ 127625 h 6399"/>
                <a:gd name="T88" fmla="*/ 88550 w 3567"/>
                <a:gd name="T89" fmla="*/ 123350 h 6399"/>
                <a:gd name="T90" fmla="*/ 89175 w 3567"/>
                <a:gd name="T91" fmla="*/ 119075 h 6399"/>
                <a:gd name="T92" fmla="*/ 89175 w 3567"/>
                <a:gd name="T93" fmla="*/ 114800 h 6399"/>
                <a:gd name="T94" fmla="*/ 89175 w 3567"/>
                <a:gd name="T95" fmla="*/ 110525 h 6399"/>
                <a:gd name="T96" fmla="*/ 88550 w 3567"/>
                <a:gd name="T97" fmla="*/ 106250 h 6399"/>
                <a:gd name="T98" fmla="*/ 87325 w 3567"/>
                <a:gd name="T99" fmla="*/ 101975 h 6399"/>
                <a:gd name="T100" fmla="*/ 85500 w 3567"/>
                <a:gd name="T101" fmla="*/ 97700 h 6399"/>
                <a:gd name="T102" fmla="*/ 83675 w 3567"/>
                <a:gd name="T103" fmla="*/ 94025 h 6399"/>
                <a:gd name="T104" fmla="*/ 81825 w 3567"/>
                <a:gd name="T105" fmla="*/ 90375 h 6399"/>
                <a:gd name="T106" fmla="*/ 78775 w 3567"/>
                <a:gd name="T107" fmla="*/ 86700 h 6399"/>
                <a:gd name="T108" fmla="*/ 74500 w 3567"/>
                <a:gd name="T109" fmla="*/ 81825 h 6399"/>
                <a:gd name="T110" fmla="*/ 69025 w 3567"/>
                <a:gd name="T111" fmla="*/ 77550 h 6399"/>
                <a:gd name="T112" fmla="*/ 63525 w 3567"/>
                <a:gd name="T113" fmla="*/ 74500 h 6399"/>
                <a:gd name="T114" fmla="*/ 58025 w 3567"/>
                <a:gd name="T115" fmla="*/ 72675 h 6399"/>
                <a:gd name="T116" fmla="*/ 60475 w 3567"/>
                <a:gd name="T117" fmla="*/ 625 h 6399"/>
                <a:gd name="T118" fmla="*/ 60475 w 3567"/>
                <a:gd name="T119" fmla="*/ 625 h 6399"/>
                <a:gd name="T120" fmla="*/ 53150 w 3567"/>
                <a:gd name="T121" fmla="*/ 1225 h 6399"/>
                <a:gd name="T122" fmla="*/ 45200 w 3567"/>
                <a:gd name="T123" fmla="*/ 625 h 6399"/>
                <a:gd name="T124" fmla="*/ 37275 w 3567"/>
                <a:gd name="T125" fmla="*/ 0 h 639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" name="Google Shape;277;p8">
              <a:extLst>
                <a:ext uri="{FF2B5EF4-FFF2-40B4-BE49-F238E27FC236}">
                  <a16:creationId xmlns:a16="http://schemas.microsoft.com/office/drawing/2014/main" id="{0893236A-9E82-2C4A-9656-D8D2E69BF50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9100" y="5194175"/>
              <a:ext cx="161850" cy="89775"/>
            </a:xfrm>
            <a:custGeom>
              <a:avLst/>
              <a:gdLst>
                <a:gd name="T0" fmla="*/ 114800 w 6474"/>
                <a:gd name="T1" fmla="*/ 0 h 3591"/>
                <a:gd name="T2" fmla="*/ 110550 w 6474"/>
                <a:gd name="T3" fmla="*/ 625 h 3591"/>
                <a:gd name="T4" fmla="*/ 106275 w 6474"/>
                <a:gd name="T5" fmla="*/ 1825 h 3591"/>
                <a:gd name="T6" fmla="*/ 102000 w 6474"/>
                <a:gd name="T7" fmla="*/ 3050 h 3591"/>
                <a:gd name="T8" fmla="*/ 97100 w 6474"/>
                <a:gd name="T9" fmla="*/ 4900 h 3591"/>
                <a:gd name="T10" fmla="*/ 92825 w 6474"/>
                <a:gd name="T11" fmla="*/ 7325 h 3591"/>
                <a:gd name="T12" fmla="*/ 89175 w 6474"/>
                <a:gd name="T13" fmla="*/ 9775 h 3591"/>
                <a:gd name="T14" fmla="*/ 85500 w 6474"/>
                <a:gd name="T15" fmla="*/ 12825 h 3591"/>
                <a:gd name="T16" fmla="*/ 82450 w 6474"/>
                <a:gd name="T17" fmla="*/ 16500 h 3591"/>
                <a:gd name="T18" fmla="*/ 80000 w 6474"/>
                <a:gd name="T19" fmla="*/ 20150 h 3591"/>
                <a:gd name="T20" fmla="*/ 77575 w 6474"/>
                <a:gd name="T21" fmla="*/ 23825 h 3591"/>
                <a:gd name="T22" fmla="*/ 75725 w 6474"/>
                <a:gd name="T23" fmla="*/ 28100 h 3591"/>
                <a:gd name="T24" fmla="*/ 2475 w 6474"/>
                <a:gd name="T25" fmla="*/ 18925 h 3591"/>
                <a:gd name="T26" fmla="*/ 1850 w 6474"/>
                <a:gd name="T27" fmla="*/ 30525 h 3591"/>
                <a:gd name="T28" fmla="*/ 25 w 6474"/>
                <a:gd name="T29" fmla="*/ 41525 h 3591"/>
                <a:gd name="T30" fmla="*/ 72675 w 6474"/>
                <a:gd name="T31" fmla="*/ 50675 h 3591"/>
                <a:gd name="T32" fmla="*/ 73300 w 6474"/>
                <a:gd name="T33" fmla="*/ 55575 h 3591"/>
                <a:gd name="T34" fmla="*/ 75125 w 6474"/>
                <a:gd name="T35" fmla="*/ 60450 h 3591"/>
                <a:gd name="T36" fmla="*/ 76950 w 6474"/>
                <a:gd name="T37" fmla="*/ 64125 h 3591"/>
                <a:gd name="T38" fmla="*/ 78800 w 6474"/>
                <a:gd name="T39" fmla="*/ 68400 h 3591"/>
                <a:gd name="T40" fmla="*/ 81225 w 6474"/>
                <a:gd name="T41" fmla="*/ 72050 h 3591"/>
                <a:gd name="T42" fmla="*/ 84275 w 6474"/>
                <a:gd name="T43" fmla="*/ 75100 h 3591"/>
                <a:gd name="T44" fmla="*/ 87325 w 6474"/>
                <a:gd name="T45" fmla="*/ 78150 h 3591"/>
                <a:gd name="T46" fmla="*/ 90400 w 6474"/>
                <a:gd name="T47" fmla="*/ 81200 h 3591"/>
                <a:gd name="T48" fmla="*/ 94050 w 6474"/>
                <a:gd name="T49" fmla="*/ 83650 h 3591"/>
                <a:gd name="T50" fmla="*/ 97725 w 6474"/>
                <a:gd name="T51" fmla="*/ 85475 h 3591"/>
                <a:gd name="T52" fmla="*/ 102000 w 6474"/>
                <a:gd name="T53" fmla="*/ 87325 h 3591"/>
                <a:gd name="T54" fmla="*/ 106275 w 6474"/>
                <a:gd name="T55" fmla="*/ 88525 h 3591"/>
                <a:gd name="T56" fmla="*/ 110550 w 6474"/>
                <a:gd name="T57" fmla="*/ 89150 h 3591"/>
                <a:gd name="T58" fmla="*/ 114800 w 6474"/>
                <a:gd name="T59" fmla="*/ 89750 h 3591"/>
                <a:gd name="T60" fmla="*/ 119075 w 6474"/>
                <a:gd name="T61" fmla="*/ 89750 h 3591"/>
                <a:gd name="T62" fmla="*/ 123350 w 6474"/>
                <a:gd name="T63" fmla="*/ 89150 h 3591"/>
                <a:gd name="T64" fmla="*/ 127625 w 6474"/>
                <a:gd name="T65" fmla="*/ 88525 h 3591"/>
                <a:gd name="T66" fmla="*/ 131900 w 6474"/>
                <a:gd name="T67" fmla="*/ 86700 h 3591"/>
                <a:gd name="T68" fmla="*/ 136175 w 6474"/>
                <a:gd name="T69" fmla="*/ 85475 h 3591"/>
                <a:gd name="T70" fmla="*/ 140450 w 6474"/>
                <a:gd name="T71" fmla="*/ 83050 h 3591"/>
                <a:gd name="T72" fmla="*/ 144125 w 6474"/>
                <a:gd name="T73" fmla="*/ 80600 h 3591"/>
                <a:gd name="T74" fmla="*/ 147175 w 6474"/>
                <a:gd name="T75" fmla="*/ 77550 h 3591"/>
                <a:gd name="T76" fmla="*/ 150225 w 6474"/>
                <a:gd name="T77" fmla="*/ 74500 h 3591"/>
                <a:gd name="T78" fmla="*/ 153275 w 6474"/>
                <a:gd name="T79" fmla="*/ 71450 h 3591"/>
                <a:gd name="T80" fmla="*/ 155100 w 6474"/>
                <a:gd name="T81" fmla="*/ 67775 h 3591"/>
                <a:gd name="T82" fmla="*/ 157550 w 6474"/>
                <a:gd name="T83" fmla="*/ 64125 h 3591"/>
                <a:gd name="T84" fmla="*/ 158775 w 6474"/>
                <a:gd name="T85" fmla="*/ 59850 h 3591"/>
                <a:gd name="T86" fmla="*/ 160000 w 6474"/>
                <a:gd name="T87" fmla="*/ 55575 h 3591"/>
                <a:gd name="T88" fmla="*/ 161225 w 6474"/>
                <a:gd name="T89" fmla="*/ 51900 h 3591"/>
                <a:gd name="T90" fmla="*/ 161825 w 6474"/>
                <a:gd name="T91" fmla="*/ 47025 h 3591"/>
                <a:gd name="T92" fmla="*/ 161825 w 6474"/>
                <a:gd name="T93" fmla="*/ 42750 h 3591"/>
                <a:gd name="T94" fmla="*/ 161225 w 6474"/>
                <a:gd name="T95" fmla="*/ 38475 h 3591"/>
                <a:gd name="T96" fmla="*/ 160600 w 6474"/>
                <a:gd name="T97" fmla="*/ 34200 h 3591"/>
                <a:gd name="T98" fmla="*/ 158775 w 6474"/>
                <a:gd name="T99" fmla="*/ 29925 h 3591"/>
                <a:gd name="T100" fmla="*/ 156950 w 6474"/>
                <a:gd name="T101" fmla="*/ 25650 h 3591"/>
                <a:gd name="T102" fmla="*/ 155100 w 6474"/>
                <a:gd name="T103" fmla="*/ 21375 h 3591"/>
                <a:gd name="T104" fmla="*/ 152675 w 6474"/>
                <a:gd name="T105" fmla="*/ 17700 h 3591"/>
                <a:gd name="T106" fmla="*/ 149625 w 6474"/>
                <a:gd name="T107" fmla="*/ 14650 h 3591"/>
                <a:gd name="T108" fmla="*/ 146550 w 6474"/>
                <a:gd name="T109" fmla="*/ 11600 h 3591"/>
                <a:gd name="T110" fmla="*/ 143500 w 6474"/>
                <a:gd name="T111" fmla="*/ 8550 h 3591"/>
                <a:gd name="T112" fmla="*/ 139850 w 6474"/>
                <a:gd name="T113" fmla="*/ 6725 h 3591"/>
                <a:gd name="T114" fmla="*/ 136175 w 6474"/>
                <a:gd name="T115" fmla="*/ 4275 h 3591"/>
                <a:gd name="T116" fmla="*/ 131900 w 6474"/>
                <a:gd name="T117" fmla="*/ 3050 h 3591"/>
                <a:gd name="T118" fmla="*/ 127625 w 6474"/>
                <a:gd name="T119" fmla="*/ 1825 h 3591"/>
                <a:gd name="T120" fmla="*/ 123350 w 6474"/>
                <a:gd name="T121" fmla="*/ 625 h 3591"/>
                <a:gd name="T122" fmla="*/ 119075 w 6474"/>
                <a:gd name="T123" fmla="*/ 625 h 3591"/>
                <a:gd name="T124" fmla="*/ 114800 w 6474"/>
                <a:gd name="T125" fmla="*/ 0 h 359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" name="Google Shape;278;p8">
              <a:extLst>
                <a:ext uri="{FF2B5EF4-FFF2-40B4-BE49-F238E27FC236}">
                  <a16:creationId xmlns:a16="http://schemas.microsoft.com/office/drawing/2014/main" id="{7479058F-FEB4-1048-B632-FE5E54100D49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0075" y="5116000"/>
              <a:ext cx="189300" cy="189925"/>
            </a:xfrm>
            <a:custGeom>
              <a:avLst/>
              <a:gdLst>
                <a:gd name="T0" fmla="*/ 84875 w 7572"/>
                <a:gd name="T1" fmla="*/ 625 h 7597"/>
                <a:gd name="T2" fmla="*/ 66550 w 7572"/>
                <a:gd name="T3" fmla="*/ 4300 h 7597"/>
                <a:gd name="T4" fmla="*/ 49450 w 7572"/>
                <a:gd name="T5" fmla="*/ 11625 h 7597"/>
                <a:gd name="T6" fmla="*/ 34800 w 7572"/>
                <a:gd name="T7" fmla="*/ 22000 h 7597"/>
                <a:gd name="T8" fmla="*/ 21975 w 7572"/>
                <a:gd name="T9" fmla="*/ 34825 h 7597"/>
                <a:gd name="T10" fmla="*/ 11600 w 7572"/>
                <a:gd name="T11" fmla="*/ 49475 h 7597"/>
                <a:gd name="T12" fmla="*/ 4275 w 7572"/>
                <a:gd name="T13" fmla="*/ 66575 h 7597"/>
                <a:gd name="T14" fmla="*/ 600 w 7572"/>
                <a:gd name="T15" fmla="*/ 85500 h 7597"/>
                <a:gd name="T16" fmla="*/ 600 w 7572"/>
                <a:gd name="T17" fmla="*/ 104425 h 7597"/>
                <a:gd name="T18" fmla="*/ 4275 w 7572"/>
                <a:gd name="T19" fmla="*/ 123350 h 7597"/>
                <a:gd name="T20" fmla="*/ 11600 w 7572"/>
                <a:gd name="T21" fmla="*/ 139850 h 7597"/>
                <a:gd name="T22" fmla="*/ 21975 w 7572"/>
                <a:gd name="T23" fmla="*/ 155100 h 7597"/>
                <a:gd name="T24" fmla="*/ 34800 w 7572"/>
                <a:gd name="T25" fmla="*/ 167925 h 7597"/>
                <a:gd name="T26" fmla="*/ 49450 w 7572"/>
                <a:gd name="T27" fmla="*/ 178325 h 7597"/>
                <a:gd name="T28" fmla="*/ 66550 w 7572"/>
                <a:gd name="T29" fmla="*/ 185650 h 7597"/>
                <a:gd name="T30" fmla="*/ 84875 w 7572"/>
                <a:gd name="T31" fmla="*/ 189300 h 7597"/>
                <a:gd name="T32" fmla="*/ 104400 w 7572"/>
                <a:gd name="T33" fmla="*/ 189300 h 7597"/>
                <a:gd name="T34" fmla="*/ 122725 w 7572"/>
                <a:gd name="T35" fmla="*/ 185650 h 7597"/>
                <a:gd name="T36" fmla="*/ 139825 w 7572"/>
                <a:gd name="T37" fmla="*/ 178325 h 7597"/>
                <a:gd name="T38" fmla="*/ 155075 w 7572"/>
                <a:gd name="T39" fmla="*/ 167925 h 7597"/>
                <a:gd name="T40" fmla="*/ 167900 w 7572"/>
                <a:gd name="T41" fmla="*/ 155100 h 7597"/>
                <a:gd name="T42" fmla="*/ 178300 w 7572"/>
                <a:gd name="T43" fmla="*/ 139850 h 7597"/>
                <a:gd name="T44" fmla="*/ 185625 w 7572"/>
                <a:gd name="T45" fmla="*/ 123350 h 7597"/>
                <a:gd name="T46" fmla="*/ 189275 w 7572"/>
                <a:gd name="T47" fmla="*/ 104425 h 7597"/>
                <a:gd name="T48" fmla="*/ 189275 w 7572"/>
                <a:gd name="T49" fmla="*/ 85500 h 7597"/>
                <a:gd name="T50" fmla="*/ 185625 w 7572"/>
                <a:gd name="T51" fmla="*/ 66575 h 7597"/>
                <a:gd name="T52" fmla="*/ 178300 w 7572"/>
                <a:gd name="T53" fmla="*/ 49475 h 7597"/>
                <a:gd name="T54" fmla="*/ 167900 w 7572"/>
                <a:gd name="T55" fmla="*/ 34825 h 7597"/>
                <a:gd name="T56" fmla="*/ 155075 w 7572"/>
                <a:gd name="T57" fmla="*/ 22000 h 7597"/>
                <a:gd name="T58" fmla="*/ 139825 w 7572"/>
                <a:gd name="T59" fmla="*/ 11625 h 7597"/>
                <a:gd name="T60" fmla="*/ 122725 w 7572"/>
                <a:gd name="T61" fmla="*/ 4300 h 7597"/>
                <a:gd name="T62" fmla="*/ 104400 w 7572"/>
                <a:gd name="T63" fmla="*/ 625 h 759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39" name="Google Shape;279;p8">
            <a:extLst>
              <a:ext uri="{FF2B5EF4-FFF2-40B4-BE49-F238E27FC236}">
                <a16:creationId xmlns:a16="http://schemas.microsoft.com/office/drawing/2014/main" id="{28EC0128-B8AA-7A47-B901-3EAC46F26E33}"/>
              </a:ext>
            </a:extLst>
          </p:cNvPr>
          <p:cNvSpPr>
            <a:spLocks/>
          </p:cNvSpPr>
          <p:nvPr/>
        </p:nvSpPr>
        <p:spPr bwMode="auto">
          <a:xfrm>
            <a:off x="8081963" y="3154363"/>
            <a:ext cx="300037" cy="273050"/>
          </a:xfrm>
          <a:custGeom>
            <a:avLst/>
            <a:gdLst>
              <a:gd name="T0" fmla="*/ 126967 w 16218"/>
              <a:gd name="T1" fmla="*/ 1370 h 14752"/>
              <a:gd name="T2" fmla="*/ 105285 w 16218"/>
              <a:gd name="T3" fmla="*/ 5423 h 14752"/>
              <a:gd name="T4" fmla="*/ 84953 w 16218"/>
              <a:gd name="T5" fmla="*/ 12216 h 14752"/>
              <a:gd name="T6" fmla="*/ 65972 w 16218"/>
              <a:gd name="T7" fmla="*/ 21711 h 14752"/>
              <a:gd name="T8" fmla="*/ 49266 w 16218"/>
              <a:gd name="T9" fmla="*/ 33002 h 14752"/>
              <a:gd name="T10" fmla="*/ 34355 w 16218"/>
              <a:gd name="T11" fmla="*/ 46125 h 14752"/>
              <a:gd name="T12" fmla="*/ 21701 w 16218"/>
              <a:gd name="T13" fmla="*/ 61044 h 14752"/>
              <a:gd name="T14" fmla="*/ 11766 w 16218"/>
              <a:gd name="T15" fmla="*/ 77758 h 14752"/>
              <a:gd name="T16" fmla="*/ 4533 w 16218"/>
              <a:gd name="T17" fmla="*/ 95397 h 14752"/>
              <a:gd name="T18" fmla="*/ 907 w 16218"/>
              <a:gd name="T19" fmla="*/ 114369 h 14752"/>
              <a:gd name="T20" fmla="*/ 19 w 16218"/>
              <a:gd name="T21" fmla="*/ 134267 h 14752"/>
              <a:gd name="T22" fmla="*/ 3626 w 16218"/>
              <a:gd name="T23" fmla="*/ 154609 h 14752"/>
              <a:gd name="T24" fmla="*/ 10397 w 16218"/>
              <a:gd name="T25" fmla="*/ 174043 h 14752"/>
              <a:gd name="T26" fmla="*/ 20350 w 16218"/>
              <a:gd name="T27" fmla="*/ 191683 h 14752"/>
              <a:gd name="T28" fmla="*/ 33892 w 16218"/>
              <a:gd name="T29" fmla="*/ 207953 h 14752"/>
              <a:gd name="T30" fmla="*/ 49710 w 16218"/>
              <a:gd name="T31" fmla="*/ 222427 h 14752"/>
              <a:gd name="T32" fmla="*/ 37519 w 16218"/>
              <a:gd name="T33" fmla="*/ 243213 h 14752"/>
              <a:gd name="T34" fmla="*/ 21701 w 16218"/>
              <a:gd name="T35" fmla="*/ 259945 h 14752"/>
              <a:gd name="T36" fmla="*/ 9491 w 16218"/>
              <a:gd name="T37" fmla="*/ 268071 h 14752"/>
              <a:gd name="T38" fmla="*/ 2276 w 16218"/>
              <a:gd name="T39" fmla="*/ 272143 h 14752"/>
              <a:gd name="T40" fmla="*/ 31635 w 16218"/>
              <a:gd name="T41" fmla="*/ 272606 h 14752"/>
              <a:gd name="T42" fmla="*/ 53780 w 16218"/>
              <a:gd name="T43" fmla="*/ 267627 h 14752"/>
              <a:gd name="T44" fmla="*/ 77276 w 16218"/>
              <a:gd name="T45" fmla="*/ 256780 h 14752"/>
              <a:gd name="T46" fmla="*/ 98958 w 16218"/>
              <a:gd name="T47" fmla="*/ 247285 h 14752"/>
              <a:gd name="T48" fmla="*/ 120196 w 16218"/>
              <a:gd name="T49" fmla="*/ 252245 h 14752"/>
              <a:gd name="T50" fmla="*/ 142341 w 16218"/>
              <a:gd name="T51" fmla="*/ 254966 h 14752"/>
              <a:gd name="T52" fmla="*/ 173070 w 16218"/>
              <a:gd name="T53" fmla="*/ 253615 h 14752"/>
              <a:gd name="T54" fmla="*/ 194752 w 16218"/>
              <a:gd name="T55" fmla="*/ 249099 h 14752"/>
              <a:gd name="T56" fmla="*/ 215084 w 16218"/>
              <a:gd name="T57" fmla="*/ 242306 h 14752"/>
              <a:gd name="T58" fmla="*/ 234065 w 16218"/>
              <a:gd name="T59" fmla="*/ 233273 h 14752"/>
              <a:gd name="T60" fmla="*/ 250771 w 16218"/>
              <a:gd name="T61" fmla="*/ 221964 h 14752"/>
              <a:gd name="T62" fmla="*/ 265682 w 16218"/>
              <a:gd name="T63" fmla="*/ 208397 h 14752"/>
              <a:gd name="T64" fmla="*/ 278336 w 16218"/>
              <a:gd name="T65" fmla="*/ 193478 h 14752"/>
              <a:gd name="T66" fmla="*/ 288271 w 16218"/>
              <a:gd name="T67" fmla="*/ 177209 h 14752"/>
              <a:gd name="T68" fmla="*/ 295504 w 16218"/>
              <a:gd name="T69" fmla="*/ 159125 h 14752"/>
              <a:gd name="T70" fmla="*/ 299130 w 16218"/>
              <a:gd name="T71" fmla="*/ 140597 h 14752"/>
              <a:gd name="T72" fmla="*/ 300018 w 16218"/>
              <a:gd name="T73" fmla="*/ 120700 h 14752"/>
              <a:gd name="T74" fmla="*/ 296873 w 16218"/>
              <a:gd name="T75" fmla="*/ 101727 h 14752"/>
              <a:gd name="T76" fmla="*/ 290990 w 16218"/>
              <a:gd name="T77" fmla="*/ 83644 h 14752"/>
              <a:gd name="T78" fmla="*/ 281962 w 16218"/>
              <a:gd name="T79" fmla="*/ 66467 h 14752"/>
              <a:gd name="T80" fmla="*/ 270215 w 16218"/>
              <a:gd name="T81" fmla="*/ 51086 h 14752"/>
              <a:gd name="T82" fmla="*/ 256191 w 16218"/>
              <a:gd name="T83" fmla="*/ 37074 h 14752"/>
              <a:gd name="T84" fmla="*/ 239930 w 16218"/>
              <a:gd name="T85" fmla="*/ 25321 h 14752"/>
              <a:gd name="T86" fmla="*/ 221411 w 16218"/>
              <a:gd name="T87" fmla="*/ 15381 h 14752"/>
              <a:gd name="T88" fmla="*/ 201523 w 16218"/>
              <a:gd name="T89" fmla="*/ 7700 h 14752"/>
              <a:gd name="T90" fmla="*/ 180285 w 16218"/>
              <a:gd name="T91" fmla="*/ 2277 h 14752"/>
              <a:gd name="T92" fmla="*/ 157696 w 16218"/>
              <a:gd name="T93" fmla="*/ 0 h 1475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6218" h="14752" extrusionOk="0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lnTo>
                  <a:pt x="7694" y="0"/>
                </a:lnTo>
                <a:close/>
              </a:path>
            </a:pathLst>
          </a:custGeom>
          <a:solidFill>
            <a:srgbClr val="329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244" name="Google Shape;244;p8"/>
          <p:cNvSpPr txBox="1">
            <a:spLocks noGrp="1"/>
          </p:cNvSpPr>
          <p:nvPr>
            <p:ph type="title"/>
          </p:nvPr>
        </p:nvSpPr>
        <p:spPr>
          <a:xfrm>
            <a:off x="1732700" y="821200"/>
            <a:ext cx="4944300" cy="645300"/>
          </a:xfrm>
          <a:prstGeom prst="rect">
            <a:avLst/>
          </a:prstGeom>
        </p:spPr>
        <p:txBody>
          <a:bodyPr spcFirstLastPara="1" anchor="t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2400">
                <a:solidFill>
                  <a:srgbClr val="11C4E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40" name="Google Shape;280;p8">
            <a:extLst>
              <a:ext uri="{FF2B5EF4-FFF2-40B4-BE49-F238E27FC236}">
                <a16:creationId xmlns:a16="http://schemas.microsoft.com/office/drawing/2014/main" id="{6F6FEA0B-B3B6-BA42-9735-66998E346F83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27B000-A734-FC42-9127-C622F517EDE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442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22;p10">
            <a:extLst>
              <a:ext uri="{FF2B5EF4-FFF2-40B4-BE49-F238E27FC236}">
                <a16:creationId xmlns:a16="http://schemas.microsoft.com/office/drawing/2014/main" id="{7EE616D0-4F2A-784E-B4C5-590D43FEC9F4}"/>
              </a:ext>
            </a:extLst>
          </p:cNvPr>
          <p:cNvSpPr>
            <a:spLocks/>
          </p:cNvSpPr>
          <p:nvPr/>
        </p:nvSpPr>
        <p:spPr bwMode="auto">
          <a:xfrm rot="10800000" flipH="1">
            <a:off x="8218488" y="4121150"/>
            <a:ext cx="685800" cy="593725"/>
          </a:xfrm>
          <a:custGeom>
            <a:avLst/>
            <a:gdLst>
              <a:gd name="T0" fmla="*/ 171450 w 120000"/>
              <a:gd name="T1" fmla="*/ 0 h 120000"/>
              <a:gd name="T2" fmla="*/ 0 w 120000"/>
              <a:gd name="T3" fmla="*/ 296833 h 120000"/>
              <a:gd name="T4" fmla="*/ 171450 w 120000"/>
              <a:gd name="T5" fmla="*/ 593725 h 120000"/>
              <a:gd name="T6" fmla="*/ 514350 w 120000"/>
              <a:gd name="T7" fmla="*/ 593725 h 120000"/>
              <a:gd name="T8" fmla="*/ 685800 w 120000"/>
              <a:gd name="T9" fmla="*/ 296833 h 120000"/>
              <a:gd name="T10" fmla="*/ 514350 w 120000"/>
              <a:gd name="T11" fmla="*/ 0 h 120000"/>
              <a:gd name="T12" fmla="*/ 171450 w 120000"/>
              <a:gd name="T13" fmla="*/ 0 h 120000"/>
              <a:gd name="T14" fmla="*/ 219896 w 120000"/>
              <a:gd name="T15" fmla="*/ 83864 h 120000"/>
              <a:gd name="T16" fmla="*/ 465898 w 120000"/>
              <a:gd name="T17" fmla="*/ 83864 h 120000"/>
              <a:gd name="T18" fmla="*/ 588834 w 120000"/>
              <a:gd name="T19" fmla="*/ 296833 h 120000"/>
              <a:gd name="T20" fmla="*/ 465898 w 120000"/>
              <a:gd name="T21" fmla="*/ 509802 h 120000"/>
              <a:gd name="T22" fmla="*/ 219896 w 120000"/>
              <a:gd name="T23" fmla="*/ 509802 h 120000"/>
              <a:gd name="T24" fmla="*/ 96898 w 120000"/>
              <a:gd name="T25" fmla="*/ 296833 h 120000"/>
              <a:gd name="T26" fmla="*/ 219896 w 120000"/>
              <a:gd name="T27" fmla="*/ 83864 h 12000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20000" h="120000" extrusionOk="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gradFill rotWithShape="0">
            <a:gsLst>
              <a:gs pos="0">
                <a:srgbClr val="3393E2"/>
              </a:gs>
              <a:gs pos="100000">
                <a:srgbClr val="00E2C7"/>
              </a:gs>
            </a:gsLst>
            <a:lin ang="696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/>
          <a:p>
            <a:endParaRPr lang="en-US"/>
          </a:p>
        </p:txBody>
      </p:sp>
      <p:sp>
        <p:nvSpPr>
          <p:cNvPr id="3" name="Google Shape;323;p10">
            <a:extLst>
              <a:ext uri="{FF2B5EF4-FFF2-40B4-BE49-F238E27FC236}">
                <a16:creationId xmlns:a16="http://schemas.microsoft.com/office/drawing/2014/main" id="{C21B7D8D-C6EC-3142-AC88-89CA025F0B4F}"/>
              </a:ext>
            </a:extLst>
          </p:cNvPr>
          <p:cNvSpPr/>
          <p:nvPr/>
        </p:nvSpPr>
        <p:spPr>
          <a:xfrm rot="5400000">
            <a:off x="388487" y="105212"/>
            <a:ext cx="944100" cy="1090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lIns="50800" tIns="50800" rIns="50800" bIns="5080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FFFFFF"/>
              </a:buClr>
              <a:buFont typeface="Helvetica Neue" panose="02000503000000020004" pitchFamily="2" charset="0"/>
              <a:buNone/>
              <a:defRPr/>
            </a:pPr>
            <a:endParaRPr lang="en-US" altLang="en-US" sz="3200">
              <a:solidFill>
                <a:srgbClr val="FFFFFF"/>
              </a:solidFill>
              <a:latin typeface="Helvetica Neue" panose="02000503000000020004" pitchFamily="2" charset="0"/>
              <a:sym typeface="Helvetica Neue" panose="02000503000000020004" pitchFamily="2" charset="0"/>
            </a:endParaRPr>
          </a:p>
        </p:txBody>
      </p:sp>
      <p:sp>
        <p:nvSpPr>
          <p:cNvPr id="4" name="Google Shape;324;p10">
            <a:extLst>
              <a:ext uri="{FF2B5EF4-FFF2-40B4-BE49-F238E27FC236}">
                <a16:creationId xmlns:a16="http://schemas.microsoft.com/office/drawing/2014/main" id="{6B304660-A0E1-1445-BEDF-8CBC12A3052B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-123825" y="847725"/>
            <a:ext cx="674688" cy="584200"/>
          </a:xfrm>
          <a:prstGeom prst="hexagon">
            <a:avLst>
              <a:gd name="adj" fmla="val 28701"/>
              <a:gd name="vf" fmla="val 115470"/>
            </a:avLst>
          </a:prstGeom>
          <a:noFill/>
          <a:ln w="9525">
            <a:solidFill>
              <a:srgbClr val="19BBD5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5" name="Google Shape;325;p10">
            <a:extLst>
              <a:ext uri="{FF2B5EF4-FFF2-40B4-BE49-F238E27FC236}">
                <a16:creationId xmlns:a16="http://schemas.microsoft.com/office/drawing/2014/main" id="{9D17B2CE-8B69-0C48-A288-B5B337093239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503238" y="1162050"/>
            <a:ext cx="352425" cy="304800"/>
          </a:xfrm>
          <a:prstGeom prst="hexagon">
            <a:avLst>
              <a:gd name="adj" fmla="val 28703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6" name="Google Shape;326;p10">
            <a:extLst>
              <a:ext uri="{FF2B5EF4-FFF2-40B4-BE49-F238E27FC236}">
                <a16:creationId xmlns:a16="http://schemas.microsoft.com/office/drawing/2014/main" id="{6E16EFBE-FEFE-7D44-89DE-8A59553F2E86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1208088" y="-131763"/>
            <a:ext cx="674687" cy="584201"/>
          </a:xfrm>
          <a:prstGeom prst="hexagon">
            <a:avLst>
              <a:gd name="adj" fmla="val 28701"/>
              <a:gd name="vf" fmla="val 115470"/>
            </a:avLst>
          </a:prstGeom>
          <a:noFill/>
          <a:ln w="76200">
            <a:solidFill>
              <a:srgbClr val="184769"/>
            </a:solidFill>
            <a:miter lim="8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7" name="Google Shape;327;p10">
            <a:extLst>
              <a:ext uri="{FF2B5EF4-FFF2-40B4-BE49-F238E27FC236}">
                <a16:creationId xmlns:a16="http://schemas.microsoft.com/office/drawing/2014/main" id="{6F8FD0EF-39A5-B341-9C73-F07ADDA1C36A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247650" y="49213"/>
            <a:ext cx="295275" cy="255587"/>
          </a:xfrm>
          <a:prstGeom prst="hexagon">
            <a:avLst>
              <a:gd name="adj" fmla="val 28684"/>
              <a:gd name="vf" fmla="val 115470"/>
            </a:avLst>
          </a:prstGeom>
          <a:solidFill>
            <a:srgbClr val="00E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8" name="Google Shape;328;p10">
            <a:extLst>
              <a:ext uri="{FF2B5EF4-FFF2-40B4-BE49-F238E27FC236}">
                <a16:creationId xmlns:a16="http://schemas.microsoft.com/office/drawing/2014/main" id="{A65DC50C-A854-3040-8C68-53B175EC49E6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8763000" y="4486275"/>
            <a:ext cx="542925" cy="469900"/>
          </a:xfrm>
          <a:prstGeom prst="hexagon">
            <a:avLst>
              <a:gd name="adj" fmla="val 28703"/>
              <a:gd name="vf" fmla="val 115470"/>
            </a:avLst>
          </a:prstGeom>
          <a:noFill/>
          <a:ln w="9525">
            <a:solidFill>
              <a:srgbClr val="184769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9" name="Google Shape;329;p10">
            <a:extLst>
              <a:ext uri="{FF2B5EF4-FFF2-40B4-BE49-F238E27FC236}">
                <a16:creationId xmlns:a16="http://schemas.microsoft.com/office/drawing/2014/main" id="{9B67E803-E620-5C46-91A3-305EA3FBB819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8523288" y="4741863"/>
            <a:ext cx="284162" cy="244475"/>
          </a:xfrm>
          <a:prstGeom prst="hexagon">
            <a:avLst>
              <a:gd name="adj" fmla="val 28827"/>
              <a:gd name="vf" fmla="val 115470"/>
            </a:avLst>
          </a:prstGeom>
          <a:solidFill>
            <a:srgbClr val="329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0" name="Google Shape;330;p10">
            <a:extLst>
              <a:ext uri="{FF2B5EF4-FFF2-40B4-BE49-F238E27FC236}">
                <a16:creationId xmlns:a16="http://schemas.microsoft.com/office/drawing/2014/main" id="{E89F5672-A45F-9E4F-988D-94415E6D8331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8323263" y="3627438"/>
            <a:ext cx="542925" cy="469900"/>
          </a:xfrm>
          <a:prstGeom prst="hexagon">
            <a:avLst>
              <a:gd name="adj" fmla="val 28687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1" name="Google Shape;331;p10">
            <a:extLst>
              <a:ext uri="{FF2B5EF4-FFF2-40B4-BE49-F238E27FC236}">
                <a16:creationId xmlns:a16="http://schemas.microsoft.com/office/drawing/2014/main" id="{BDDA064D-C0AE-DA4D-9CBC-CD4B0C0AD334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8763000" y="4010025"/>
            <a:ext cx="238125" cy="206375"/>
          </a:xfrm>
          <a:prstGeom prst="hexagon">
            <a:avLst>
              <a:gd name="adj" fmla="val 28659"/>
              <a:gd name="vf" fmla="val 115470"/>
            </a:avLst>
          </a:prstGeom>
          <a:noFill/>
          <a:ln w="19050">
            <a:solidFill>
              <a:srgbClr val="00E1C6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2" name="Google Shape;332;p10">
            <a:extLst>
              <a:ext uri="{FF2B5EF4-FFF2-40B4-BE49-F238E27FC236}">
                <a16:creationId xmlns:a16="http://schemas.microsoft.com/office/drawing/2014/main" id="{6AF666E3-1D0E-1F43-B2CA-474298A1AF4F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9F9CA7-62CE-4642-A092-5D412AD740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8232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280D9-BA13-8540-B1CE-F24677B2E3BE}" type="datetimeFigureOut">
              <a:rPr lang="en-US" smtClean="0"/>
              <a:t>3/3/23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C8147-15D8-6A41-A70E-8F3DD873FF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430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0E29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6;p1">
            <a:extLst>
              <a:ext uri="{FF2B5EF4-FFF2-40B4-BE49-F238E27FC236}">
                <a16:creationId xmlns:a16="http://schemas.microsoft.com/office/drawing/2014/main" id="{DDDEAC33-2815-8F4A-B32D-6092D8AD246E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 bwMode="auto">
          <a:xfrm>
            <a:off x="1731963" y="1735138"/>
            <a:ext cx="49450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b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  <p:sp>
        <p:nvSpPr>
          <p:cNvPr id="1027" name="Google Shape;7;p1">
            <a:extLst>
              <a:ext uri="{FF2B5EF4-FFF2-40B4-BE49-F238E27FC236}">
                <a16:creationId xmlns:a16="http://schemas.microsoft.com/office/drawing/2014/main" id="{B708BD7A-E83F-DD47-B2CC-169FBF00DD9B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731963" y="2255838"/>
            <a:ext cx="4945062" cy="165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  <p:sp>
        <p:nvSpPr>
          <p:cNvPr id="1028" name="Google Shape;8;p1">
            <a:extLst>
              <a:ext uri="{FF2B5EF4-FFF2-40B4-BE49-F238E27FC236}">
                <a16:creationId xmlns:a16="http://schemas.microsoft.com/office/drawing/2014/main" id="{A6072998-B5BC-5D43-BA18-C473CC785277}"/>
              </a:ext>
            </a:extLst>
          </p:cNvPr>
          <p:cNvSpPr txBox="1">
            <a:spLocks noGrp="1" noChangeArrowheads="1"/>
          </p:cNvSpPr>
          <p:nvPr>
            <p:ph type="sldNum" idx="12"/>
          </p:nvPr>
        </p:nvSpPr>
        <p:spPr bwMode="auto">
          <a:xfrm>
            <a:off x="14288" y="4786313"/>
            <a:ext cx="547687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Font typeface="Arial" panose="020B0604020202020204" pitchFamily="34" charset="0"/>
              <a:buNone/>
              <a:defRPr sz="12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</a:lstStyle>
          <a:p>
            <a:pPr>
              <a:defRPr/>
            </a:pPr>
            <a:fld id="{A78A4597-48F4-4046-A534-E5F3393F98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e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hyperlink" Target="https://www.slidescarnival.com/?utm_source=template" TargetMode="External"/><Relationship Id="rId7" Type="http://schemas.openxmlformats.org/officeDocument/2006/relationships/hyperlink" Target="http://creativecommons.org/licenses/by-nc-sa/4.0/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tiff"/><Relationship Id="rId5" Type="http://schemas.openxmlformats.org/officeDocument/2006/relationships/hyperlink" Target="https://creativecommons.org/licenses/by/4.0/" TargetMode="External"/><Relationship Id="rId4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4B71FB7-3318-144B-8E8F-8A816BB55CB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LA4 – Indirect Addressing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09775ABE-28DF-5644-8CFA-0414900A225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COMP 256 – Dickinson College</a:t>
            </a:r>
          </a:p>
          <a:p>
            <a:r>
              <a:rPr lang="en-US" dirty="0"/>
              <a:t>Prof. </a:t>
            </a:r>
            <a:r>
              <a:rPr lang="en-US" dirty="0" err="1"/>
              <a:t>Braught</a:t>
            </a:r>
            <a:endParaRPr lang="en-US" dirty="0"/>
          </a:p>
          <a:p>
            <a:r>
              <a:rPr lang="en-US"/>
              <a:t>Spring 2023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80165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EE79945-FD59-464A-9412-D54BDA106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6793" y="869254"/>
            <a:ext cx="6524892" cy="645300"/>
          </a:xfrm>
        </p:spPr>
        <p:txBody>
          <a:bodyPr/>
          <a:lstStyle/>
          <a:p>
            <a:r>
              <a:rPr lang="en-US" dirty="0"/>
              <a:t>Implementing Arrays and References in Assembly Language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8F47A00-0FCB-0C4D-9CBF-93BD4E7322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56793" y="1724761"/>
            <a:ext cx="5556833" cy="2758866"/>
          </a:xfrm>
        </p:spPr>
        <p:txBody>
          <a:bodyPr/>
          <a:lstStyle/>
          <a:p>
            <a:r>
              <a:rPr lang="en-US" sz="2000" dirty="0"/>
              <a:t>Allocating Arrays in Memory</a:t>
            </a:r>
          </a:p>
          <a:p>
            <a:pPr lvl="1"/>
            <a:r>
              <a:rPr lang="en-US" sz="2000" i="1" dirty="0">
                <a:latin typeface="Courier" pitchFamily="2" charset="0"/>
              </a:rPr>
              <a:t>.word </a:t>
            </a:r>
            <a:r>
              <a:rPr lang="en-US" sz="2000" i="1" dirty="0"/>
              <a:t>and </a:t>
            </a:r>
            <a:r>
              <a:rPr lang="en-US" sz="2000" i="1" dirty="0">
                <a:latin typeface="Courier" pitchFamily="2" charset="0"/>
              </a:rPr>
              <a:t>.space </a:t>
            </a:r>
            <a:r>
              <a:rPr lang="en-US" sz="2000" i="1" dirty="0"/>
              <a:t>Type Directives</a:t>
            </a:r>
          </a:p>
          <a:p>
            <a:r>
              <a:rPr lang="en-US" sz="2000" dirty="0"/>
              <a:t>Setting References</a:t>
            </a:r>
          </a:p>
          <a:p>
            <a:pPr lvl="1"/>
            <a:r>
              <a:rPr lang="en-US" sz="2000" i="1" dirty="0"/>
              <a:t>Immediate Label Addressing Mode</a:t>
            </a:r>
          </a:p>
          <a:p>
            <a:r>
              <a:rPr lang="en-US" sz="2000" dirty="0"/>
              <a:t>Accessing Array Elements</a:t>
            </a:r>
          </a:p>
          <a:p>
            <a:pPr lvl="1"/>
            <a:r>
              <a:rPr lang="en-US" sz="2000" i="1" dirty="0"/>
              <a:t>Indirect Addressing Mode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F54B16-34EF-D44C-BBC0-AE1C66690EEB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59ECC485-D225-CF4E-AFE3-F3649729CEF3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912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ext Placeholder 7">
            <a:extLst>
              <a:ext uri="{FF2B5EF4-FFF2-40B4-BE49-F238E27FC236}">
                <a16:creationId xmlns:a16="http://schemas.microsoft.com/office/drawing/2014/main" id="{C867D097-6969-CA45-A773-F6DC0F6E35AB}"/>
              </a:ext>
            </a:extLst>
          </p:cNvPr>
          <p:cNvSpPr txBox="1">
            <a:spLocks/>
          </p:cNvSpPr>
          <p:nvPr/>
        </p:nvSpPr>
        <p:spPr bwMode="auto">
          <a:xfrm>
            <a:off x="1036695" y="1215907"/>
            <a:ext cx="6203860" cy="2860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91425" tIns="91425" rIns="91425" bIns="91425" numCol="1" anchor="t" anchorCtr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lvl="0" indent="-317500" algn="l" rtl="0" eaLnBrk="1" fontAlgn="base" hangingPunct="1">
              <a:spcBef>
                <a:spcPts val="600"/>
              </a:spcBef>
              <a:spcAft>
                <a:spcPts val="0"/>
              </a:spcAft>
              <a:buClr>
                <a:srgbClr val="174769"/>
              </a:buClr>
              <a:buSzPts val="1400"/>
              <a:buFont typeface="Arial" panose="020B0604020202020204" pitchFamily="34" charset="0"/>
              <a:buChar char="◇"/>
              <a:defRPr sz="1400">
                <a:solidFill>
                  <a:srgbClr val="174769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1pPr>
            <a:lvl2pPr marL="914400" lvl="1" indent="-317500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￭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2pPr>
            <a:lvl3pPr marL="1371600" lvl="2" indent="-317500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￮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3pPr>
            <a:lvl4pPr marL="1828800" lvl="3" indent="-317500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●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4pPr>
            <a:lvl5pPr marL="2286000" lvl="4" indent="-317500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○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5pPr>
            <a:lvl6pPr marL="2743200" marR="0" lvl="5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800" b="1" i="1" dirty="0">
                <a:latin typeface="Courier" pitchFamily="2" charset="0"/>
              </a:rPr>
              <a:t>.word </a:t>
            </a:r>
            <a:r>
              <a:rPr lang="en-US" sz="1800" b="1" i="1" dirty="0"/>
              <a:t>and </a:t>
            </a:r>
            <a:r>
              <a:rPr lang="en-US" sz="1800" b="1" i="1" dirty="0">
                <a:latin typeface="Courier" pitchFamily="2" charset="0"/>
              </a:rPr>
              <a:t>.space </a:t>
            </a:r>
            <a:r>
              <a:rPr lang="en-US" sz="1800" b="1" i="1" dirty="0"/>
              <a:t>type directives</a:t>
            </a:r>
            <a:endParaRPr lang="en-US" sz="1800" dirty="0"/>
          </a:p>
          <a:p>
            <a:pPr lvl="1"/>
            <a:r>
              <a:rPr lang="en-US" sz="1600" dirty="0"/>
              <a:t>Creates labels and allocates memory.</a:t>
            </a:r>
            <a:endParaRPr lang="en-US" sz="1600" kern="0" dirty="0"/>
          </a:p>
          <a:p>
            <a:pPr marL="596900" lvl="1" indent="0">
              <a:buNone/>
            </a:pPr>
            <a:endParaRPr lang="en-US" sz="1600" kern="0" dirty="0">
              <a:solidFill>
                <a:srgbClr val="C00000"/>
              </a:solidFill>
              <a:latin typeface="Courier" pitchFamily="2" charset="0"/>
            </a:endParaRPr>
          </a:p>
          <a:p>
            <a:pPr marL="596900" lvl="1" indent="0">
              <a:buNone/>
            </a:pPr>
            <a:r>
              <a:rPr lang="en-US" sz="2000" kern="0" dirty="0">
                <a:solidFill>
                  <a:srgbClr val="800000"/>
                </a:solidFill>
                <a:latin typeface="Courier" pitchFamily="2" charset="0"/>
              </a:rPr>
              <a:t>A</a:t>
            </a:r>
            <a:r>
              <a:rPr lang="en-US" sz="2000" kern="0" dirty="0">
                <a:latin typeface="Courier" pitchFamily="2" charset="0"/>
              </a:rPr>
              <a:t>:     .</a:t>
            </a:r>
            <a:r>
              <a:rPr lang="en-US" sz="2000" kern="0" dirty="0">
                <a:solidFill>
                  <a:srgbClr val="7030A0"/>
                </a:solidFill>
                <a:latin typeface="Courier" pitchFamily="2" charset="0"/>
              </a:rPr>
              <a:t>word </a:t>
            </a:r>
            <a:r>
              <a:rPr lang="en-US" sz="2000" kern="0" dirty="0">
                <a:solidFill>
                  <a:schemeClr val="tx1"/>
                </a:solidFill>
                <a:latin typeface="Courier" pitchFamily="2" charset="0"/>
              </a:rPr>
              <a:t>0</a:t>
            </a:r>
          </a:p>
          <a:p>
            <a:pPr marL="596900" lvl="1" indent="0">
              <a:buNone/>
            </a:pPr>
            <a:r>
              <a:rPr lang="en-US" sz="2000" kern="0" dirty="0">
                <a:solidFill>
                  <a:srgbClr val="800000"/>
                </a:solidFill>
                <a:latin typeface="Courier" pitchFamily="2" charset="0"/>
              </a:rPr>
              <a:t>X</a:t>
            </a:r>
            <a:r>
              <a:rPr lang="en-US" sz="2000" kern="0" dirty="0">
                <a:latin typeface="Courier" pitchFamily="2" charset="0"/>
              </a:rPr>
              <a:t>:     .</a:t>
            </a:r>
            <a:r>
              <a:rPr lang="en-US" sz="2000" kern="0" dirty="0">
                <a:solidFill>
                  <a:srgbClr val="7030A0"/>
                </a:solidFill>
                <a:latin typeface="Courier" pitchFamily="2" charset="0"/>
              </a:rPr>
              <a:t>word </a:t>
            </a:r>
            <a:r>
              <a:rPr lang="en-US" sz="2000" kern="0" dirty="0">
                <a:solidFill>
                  <a:schemeClr val="tx1"/>
                </a:solidFill>
                <a:latin typeface="Courier" pitchFamily="2" charset="0"/>
              </a:rPr>
              <a:t>0</a:t>
            </a:r>
          </a:p>
          <a:p>
            <a:pPr marL="596900" lvl="1" indent="0">
              <a:buNone/>
            </a:pPr>
            <a:endParaRPr lang="en-US" sz="2000" kern="0" dirty="0">
              <a:latin typeface="Courier" pitchFamily="2" charset="0"/>
            </a:endParaRPr>
          </a:p>
          <a:p>
            <a:pPr marL="596900" lvl="1" indent="0">
              <a:buNone/>
            </a:pPr>
            <a:r>
              <a:rPr lang="en-US" sz="2000" kern="0" dirty="0">
                <a:solidFill>
                  <a:srgbClr val="800000"/>
                </a:solidFill>
                <a:latin typeface="Courier" pitchFamily="2" charset="0"/>
              </a:rPr>
              <a:t>ADAT</a:t>
            </a:r>
            <a:r>
              <a:rPr lang="en-US" sz="2000" kern="0" dirty="0">
                <a:latin typeface="Courier" pitchFamily="2" charset="0"/>
              </a:rPr>
              <a:t>:  .</a:t>
            </a:r>
            <a:r>
              <a:rPr lang="en-US" sz="2000" kern="0" dirty="0">
                <a:solidFill>
                  <a:srgbClr val="7030A0"/>
                </a:solidFill>
                <a:latin typeface="Courier" pitchFamily="2" charset="0"/>
              </a:rPr>
              <a:t>word</a:t>
            </a:r>
            <a:r>
              <a:rPr lang="en-US" sz="2000" kern="0" dirty="0">
                <a:latin typeface="Courier" pitchFamily="2" charset="0"/>
              </a:rPr>
              <a:t> 918 321 125</a:t>
            </a:r>
          </a:p>
          <a:p>
            <a:pPr marL="596900" lvl="1" indent="0">
              <a:buNone/>
            </a:pPr>
            <a:r>
              <a:rPr lang="en-US" sz="2000" kern="0" dirty="0">
                <a:solidFill>
                  <a:srgbClr val="800000"/>
                </a:solidFill>
                <a:latin typeface="Courier" pitchFamily="2" charset="0"/>
              </a:rPr>
              <a:t>XDAT</a:t>
            </a:r>
            <a:r>
              <a:rPr lang="en-US" sz="2000" kern="0" dirty="0">
                <a:latin typeface="Courier" pitchFamily="2" charset="0"/>
              </a:rPr>
              <a:t>:  .</a:t>
            </a:r>
            <a:r>
              <a:rPr lang="en-US" sz="2000" kern="0" dirty="0">
                <a:solidFill>
                  <a:srgbClr val="7030A0"/>
                </a:solidFill>
                <a:latin typeface="Courier" pitchFamily="2" charset="0"/>
              </a:rPr>
              <a:t>space</a:t>
            </a:r>
            <a:r>
              <a:rPr lang="en-US" sz="2000" kern="0" dirty="0">
                <a:latin typeface="Courier" pitchFamily="2" charset="0"/>
              </a:rPr>
              <a:t> 100</a:t>
            </a: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6AF72FE1-60A5-F942-8040-972F4F762590}"/>
              </a:ext>
            </a:extLst>
          </p:cNvPr>
          <p:cNvGrpSpPr/>
          <p:nvPr/>
        </p:nvGrpSpPr>
        <p:grpSpPr>
          <a:xfrm>
            <a:off x="6759604" y="282904"/>
            <a:ext cx="2308513" cy="3784188"/>
            <a:chOff x="6166820" y="929471"/>
            <a:chExt cx="2308513" cy="3784188"/>
          </a:xfrm>
        </p:grpSpPr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26741F32-E8B5-1942-9F02-E2747DD7A032}"/>
                </a:ext>
              </a:extLst>
            </p:cNvPr>
            <p:cNvGrpSpPr/>
            <p:nvPr/>
          </p:nvGrpSpPr>
          <p:grpSpPr>
            <a:xfrm>
              <a:off x="6166820" y="976246"/>
              <a:ext cx="2308513" cy="3737413"/>
              <a:chOff x="3912235" y="607130"/>
              <a:chExt cx="2308513" cy="3737413"/>
            </a:xfrm>
          </p:grpSpPr>
          <p:sp>
            <p:nvSpPr>
              <p:cNvPr id="63" name="Rounded Rectangle 62">
                <a:extLst>
                  <a:ext uri="{FF2B5EF4-FFF2-40B4-BE49-F238E27FC236}">
                    <a16:creationId xmlns:a16="http://schemas.microsoft.com/office/drawing/2014/main" id="{F0423347-718B-1B44-829F-0C09334E6D2A}"/>
                  </a:ext>
                </a:extLst>
              </p:cNvPr>
              <p:cNvSpPr/>
              <p:nvPr/>
            </p:nvSpPr>
            <p:spPr>
              <a:xfrm>
                <a:off x="4572000" y="607130"/>
                <a:ext cx="1648748" cy="3647595"/>
              </a:xfrm>
              <a:prstGeom prst="roundRect">
                <a:avLst>
                  <a:gd name="adj" fmla="val 5935"/>
                </a:avLst>
              </a:prstGeom>
              <a:solidFill>
                <a:srgbClr val="800000"/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4" name="Text Box 5">
                <a:extLst>
                  <a:ext uri="{FF2B5EF4-FFF2-40B4-BE49-F238E27FC236}">
                    <a16:creationId xmlns:a16="http://schemas.microsoft.com/office/drawing/2014/main" id="{147E9B7A-8D95-B346-B8F0-5B1C3DF5320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12235" y="892251"/>
                <a:ext cx="2208649" cy="34522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       0: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       4: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       …: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      92: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      96: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     100: 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     104: 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       …: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     200: 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     204: 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     208:   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     212: 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     216: 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     220: 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       …: 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     308: 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       …:</a:t>
                </a:r>
              </a:p>
            </p:txBody>
          </p:sp>
          <p:sp>
            <p:nvSpPr>
              <p:cNvPr id="65" name="Rounded Rectangle 64">
                <a:extLst>
                  <a:ext uri="{FF2B5EF4-FFF2-40B4-BE49-F238E27FC236}">
                    <a16:creationId xmlns:a16="http://schemas.microsoft.com/office/drawing/2014/main" id="{F4F28C33-26A3-7946-88E2-AD4B94590209}"/>
                  </a:ext>
                </a:extLst>
              </p:cNvPr>
              <p:cNvSpPr/>
              <p:nvPr/>
            </p:nvSpPr>
            <p:spPr>
              <a:xfrm>
                <a:off x="5160293" y="883408"/>
                <a:ext cx="1018272" cy="981011"/>
              </a:xfrm>
              <a:prstGeom prst="roundRect">
                <a:avLst>
                  <a:gd name="adj" fmla="val 5111"/>
                </a:avLst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/>
                  <a:t>ML </a:t>
                </a:r>
              </a:p>
              <a:p>
                <a:pPr algn="ctr"/>
                <a:r>
                  <a:rPr lang="en-US" sz="1200" dirty="0"/>
                  <a:t>Program Instructions</a:t>
                </a:r>
              </a:p>
            </p:txBody>
          </p:sp>
        </p:grp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C4601EE8-C4A8-A246-8EF3-B33C0F19ED1C}"/>
                </a:ext>
              </a:extLst>
            </p:cNvPr>
            <p:cNvSpPr txBox="1"/>
            <p:nvPr/>
          </p:nvSpPr>
          <p:spPr>
            <a:xfrm>
              <a:off x="6906784" y="929471"/>
              <a:ext cx="149752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u="sng" dirty="0">
                  <a:solidFill>
                    <a:schemeClr val="bg1"/>
                  </a:solidFill>
                </a:rPr>
                <a:t>Main Memory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B2F7F2D-693B-0D47-A8A7-E5E60D6E5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4046" y="236520"/>
            <a:ext cx="4944300" cy="645300"/>
          </a:xfrm>
        </p:spPr>
        <p:txBody>
          <a:bodyPr/>
          <a:lstStyle/>
          <a:p>
            <a:r>
              <a:rPr lang="en-US" dirty="0"/>
              <a:t>Allocating Arrays in Memory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30E826-A5EE-2E4E-99ED-345E3D5ABE66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254D74D-04A3-DC41-85BE-66EE1B054D78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4C16D71-84BF-F64C-AC65-CE07F3CEEC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8248" y="3853384"/>
            <a:ext cx="4074510" cy="1069559"/>
          </a:xfrm>
          <a:prstGeom prst="rect">
            <a:avLst/>
          </a:prstGeom>
        </p:spPr>
      </p:pic>
      <p:sp>
        <p:nvSpPr>
          <p:cNvPr id="12" name="Text Box 4">
            <a:extLst>
              <a:ext uri="{FF2B5EF4-FFF2-40B4-BE49-F238E27FC236}">
                <a16:creationId xmlns:a16="http://schemas.microsoft.com/office/drawing/2014/main" id="{2CA7ACD9-CB12-3E42-877E-7697761AE9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975" y="4018831"/>
            <a:ext cx="2977097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 err="1">
                <a:latin typeface="Courier" pitchFamily="-110" charset="0"/>
              </a:rPr>
              <a:t>int</a:t>
            </a:r>
            <a:r>
              <a:rPr lang="en-US" dirty="0">
                <a:latin typeface="Courier" pitchFamily="-110" charset="0"/>
              </a:rPr>
              <a:t> A[] = {918, 321, 125};</a:t>
            </a:r>
          </a:p>
          <a:p>
            <a:r>
              <a:rPr lang="en-US" dirty="0" err="1">
                <a:latin typeface="Courier" pitchFamily="-110" charset="0"/>
              </a:rPr>
              <a:t>int</a:t>
            </a:r>
            <a:r>
              <a:rPr lang="en-US" dirty="0">
                <a:latin typeface="Courier" pitchFamily="-110" charset="0"/>
              </a:rPr>
              <a:t> X[] = new </a:t>
            </a:r>
            <a:r>
              <a:rPr lang="en-US" dirty="0" err="1">
                <a:latin typeface="Courier" pitchFamily="-110" charset="0"/>
              </a:rPr>
              <a:t>int</a:t>
            </a:r>
            <a:r>
              <a:rPr lang="en-US" dirty="0">
                <a:latin typeface="Courier" pitchFamily="-110" charset="0"/>
              </a:rPr>
              <a:t>[25];</a:t>
            </a:r>
          </a:p>
          <a:p>
            <a:r>
              <a:rPr lang="en-US" dirty="0">
                <a:latin typeface="Courier" pitchFamily="-110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374238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roup 57">
            <a:extLst>
              <a:ext uri="{FF2B5EF4-FFF2-40B4-BE49-F238E27FC236}">
                <a16:creationId xmlns:a16="http://schemas.microsoft.com/office/drawing/2014/main" id="{6AF72FE1-60A5-F942-8040-972F4F762590}"/>
              </a:ext>
            </a:extLst>
          </p:cNvPr>
          <p:cNvGrpSpPr/>
          <p:nvPr/>
        </p:nvGrpSpPr>
        <p:grpSpPr>
          <a:xfrm>
            <a:off x="6759604" y="282904"/>
            <a:ext cx="2308513" cy="3784188"/>
            <a:chOff x="6166820" y="929471"/>
            <a:chExt cx="2308513" cy="3784188"/>
          </a:xfrm>
        </p:grpSpPr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26741F32-E8B5-1942-9F02-E2747DD7A032}"/>
                </a:ext>
              </a:extLst>
            </p:cNvPr>
            <p:cNvGrpSpPr/>
            <p:nvPr/>
          </p:nvGrpSpPr>
          <p:grpSpPr>
            <a:xfrm>
              <a:off x="6166820" y="976246"/>
              <a:ext cx="2308513" cy="3737413"/>
              <a:chOff x="3912235" y="607130"/>
              <a:chExt cx="2308513" cy="3737413"/>
            </a:xfrm>
          </p:grpSpPr>
          <p:sp>
            <p:nvSpPr>
              <p:cNvPr id="63" name="Rounded Rectangle 62">
                <a:extLst>
                  <a:ext uri="{FF2B5EF4-FFF2-40B4-BE49-F238E27FC236}">
                    <a16:creationId xmlns:a16="http://schemas.microsoft.com/office/drawing/2014/main" id="{F0423347-718B-1B44-829F-0C09334E6D2A}"/>
                  </a:ext>
                </a:extLst>
              </p:cNvPr>
              <p:cNvSpPr/>
              <p:nvPr/>
            </p:nvSpPr>
            <p:spPr>
              <a:xfrm>
                <a:off x="4572000" y="607130"/>
                <a:ext cx="1648748" cy="3647595"/>
              </a:xfrm>
              <a:prstGeom prst="roundRect">
                <a:avLst>
                  <a:gd name="adj" fmla="val 5935"/>
                </a:avLst>
              </a:prstGeom>
              <a:solidFill>
                <a:srgbClr val="800000"/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4" name="Text Box 5">
                <a:extLst>
                  <a:ext uri="{FF2B5EF4-FFF2-40B4-BE49-F238E27FC236}">
                    <a16:creationId xmlns:a16="http://schemas.microsoft.com/office/drawing/2014/main" id="{147E9B7A-8D95-B346-B8F0-5B1C3DF5320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12235" y="892251"/>
                <a:ext cx="2208649" cy="34522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       0: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       4: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       …: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      92: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      96: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   </a:t>
                </a:r>
                <a:r>
                  <a:rPr lang="en-US" sz="1600" dirty="0">
                    <a:solidFill>
                      <a:srgbClr val="800000"/>
                    </a:solidFill>
                    <a:latin typeface="Courier" pitchFamily="-111" charset="0"/>
                  </a:rPr>
                  <a:t>A</a:t>
                </a: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 100: 0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   </a:t>
                </a:r>
                <a:r>
                  <a:rPr lang="en-US" sz="1600" dirty="0">
                    <a:solidFill>
                      <a:srgbClr val="800000"/>
                    </a:solidFill>
                    <a:latin typeface="Courier" pitchFamily="-111" charset="0"/>
                  </a:rPr>
                  <a:t>X</a:t>
                </a: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 104: 0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       …: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     200: 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     204: 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     208:   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     212: 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     216: 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     220: 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       …: 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     308: 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       …:</a:t>
                </a:r>
              </a:p>
            </p:txBody>
          </p:sp>
          <p:sp>
            <p:nvSpPr>
              <p:cNvPr id="65" name="Rounded Rectangle 64">
                <a:extLst>
                  <a:ext uri="{FF2B5EF4-FFF2-40B4-BE49-F238E27FC236}">
                    <a16:creationId xmlns:a16="http://schemas.microsoft.com/office/drawing/2014/main" id="{F4F28C33-26A3-7946-88E2-AD4B94590209}"/>
                  </a:ext>
                </a:extLst>
              </p:cNvPr>
              <p:cNvSpPr/>
              <p:nvPr/>
            </p:nvSpPr>
            <p:spPr>
              <a:xfrm>
                <a:off x="5160293" y="883408"/>
                <a:ext cx="1018272" cy="981011"/>
              </a:xfrm>
              <a:prstGeom prst="roundRect">
                <a:avLst>
                  <a:gd name="adj" fmla="val 5111"/>
                </a:avLst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/>
                  <a:t>ML </a:t>
                </a:r>
              </a:p>
              <a:p>
                <a:pPr algn="ctr"/>
                <a:r>
                  <a:rPr lang="en-US" sz="1200" dirty="0"/>
                  <a:t>Program Instructions</a:t>
                </a:r>
              </a:p>
            </p:txBody>
          </p:sp>
        </p:grp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C4601EE8-C4A8-A246-8EF3-B33C0F19ED1C}"/>
                </a:ext>
              </a:extLst>
            </p:cNvPr>
            <p:cNvSpPr txBox="1"/>
            <p:nvPr/>
          </p:nvSpPr>
          <p:spPr>
            <a:xfrm>
              <a:off x="6906784" y="929471"/>
              <a:ext cx="149752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u="sng" dirty="0"/>
                <a:t>Main Memory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B2F7F2D-693B-0D47-A8A7-E5E60D6E5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4046" y="236520"/>
            <a:ext cx="4944300" cy="645300"/>
          </a:xfrm>
        </p:spPr>
        <p:txBody>
          <a:bodyPr/>
          <a:lstStyle/>
          <a:p>
            <a:r>
              <a:rPr lang="en-US" dirty="0"/>
              <a:t>Allocating Arrays in Memory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30E826-A5EE-2E4E-99ED-345E3D5ABE66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254D74D-04A3-DC41-85BE-66EE1B054D78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E6862CC-3759-EF4F-A0EC-411C01CACEEC}"/>
              </a:ext>
            </a:extLst>
          </p:cNvPr>
          <p:cNvGrpSpPr/>
          <p:nvPr/>
        </p:nvGrpSpPr>
        <p:grpSpPr>
          <a:xfrm>
            <a:off x="1619619" y="1587912"/>
            <a:ext cx="7484685" cy="1164182"/>
            <a:chOff x="1934922" y="1535360"/>
            <a:chExt cx="7484685" cy="1164182"/>
          </a:xfrm>
        </p:grpSpPr>
        <p:sp>
          <p:nvSpPr>
            <p:cNvPr id="53" name="Rounded Rectangle 52">
              <a:extLst>
                <a:ext uri="{FF2B5EF4-FFF2-40B4-BE49-F238E27FC236}">
                  <a16:creationId xmlns:a16="http://schemas.microsoft.com/office/drawing/2014/main" id="{E7B6A2F0-AA17-254F-BF95-6830C6E587DF}"/>
                </a:ext>
              </a:extLst>
            </p:cNvPr>
            <p:cNvSpPr/>
            <p:nvPr/>
          </p:nvSpPr>
          <p:spPr>
            <a:xfrm>
              <a:off x="7422703" y="1535360"/>
              <a:ext cx="1996904" cy="472974"/>
            </a:xfrm>
            <a:prstGeom prst="roundRect">
              <a:avLst/>
            </a:prstGeom>
            <a:solidFill>
              <a:srgbClr val="FFFF00">
                <a:alpha val="25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ounded Rectangle 37">
              <a:extLst>
                <a:ext uri="{FF2B5EF4-FFF2-40B4-BE49-F238E27FC236}">
                  <a16:creationId xmlns:a16="http://schemas.microsoft.com/office/drawing/2014/main" id="{33B33087-37C0-8C4D-9CF2-BC5F2598AA93}"/>
                </a:ext>
              </a:extLst>
            </p:cNvPr>
            <p:cNvSpPr/>
            <p:nvPr/>
          </p:nvSpPr>
          <p:spPr>
            <a:xfrm>
              <a:off x="1934922" y="2093118"/>
              <a:ext cx="2384830" cy="606424"/>
            </a:xfrm>
            <a:prstGeom prst="roundRect">
              <a:avLst/>
            </a:prstGeom>
            <a:solidFill>
              <a:srgbClr val="FFFF00">
                <a:alpha val="75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F94B5BDA-62FD-CE40-BA7F-538F27266D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8248" y="3853384"/>
            <a:ext cx="4074510" cy="1069559"/>
          </a:xfrm>
          <a:prstGeom prst="rect">
            <a:avLst/>
          </a:prstGeom>
        </p:spPr>
      </p:pic>
      <p:sp>
        <p:nvSpPr>
          <p:cNvPr id="16" name="Text Box 4">
            <a:extLst>
              <a:ext uri="{FF2B5EF4-FFF2-40B4-BE49-F238E27FC236}">
                <a16:creationId xmlns:a16="http://schemas.microsoft.com/office/drawing/2014/main" id="{C11B38E5-BD54-1D43-B473-71BFD40B7C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975" y="4018831"/>
            <a:ext cx="2977097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 err="1">
                <a:latin typeface="Courier" pitchFamily="-110" charset="0"/>
              </a:rPr>
              <a:t>int</a:t>
            </a:r>
            <a:r>
              <a:rPr lang="en-US" dirty="0">
                <a:latin typeface="Courier" pitchFamily="-110" charset="0"/>
              </a:rPr>
              <a:t> A[] = {918, 321, 125};</a:t>
            </a:r>
          </a:p>
          <a:p>
            <a:r>
              <a:rPr lang="en-US" dirty="0" err="1">
                <a:latin typeface="Courier" pitchFamily="-110" charset="0"/>
              </a:rPr>
              <a:t>int</a:t>
            </a:r>
            <a:r>
              <a:rPr lang="en-US" dirty="0">
                <a:latin typeface="Courier" pitchFamily="-110" charset="0"/>
              </a:rPr>
              <a:t> X[] = new </a:t>
            </a:r>
            <a:r>
              <a:rPr lang="en-US" dirty="0" err="1">
                <a:latin typeface="Courier" pitchFamily="-110" charset="0"/>
              </a:rPr>
              <a:t>int</a:t>
            </a:r>
            <a:r>
              <a:rPr lang="en-US" dirty="0">
                <a:latin typeface="Courier" pitchFamily="-110" charset="0"/>
              </a:rPr>
              <a:t>[25];</a:t>
            </a:r>
          </a:p>
          <a:p>
            <a:r>
              <a:rPr lang="en-US" dirty="0">
                <a:latin typeface="Courier" pitchFamily="-110" charset="0"/>
              </a:rPr>
              <a:t>…</a:t>
            </a:r>
          </a:p>
        </p:txBody>
      </p:sp>
      <p:sp>
        <p:nvSpPr>
          <p:cNvPr id="70" name="Text Placeholder 7">
            <a:extLst>
              <a:ext uri="{FF2B5EF4-FFF2-40B4-BE49-F238E27FC236}">
                <a16:creationId xmlns:a16="http://schemas.microsoft.com/office/drawing/2014/main" id="{C867D097-6969-CA45-A773-F6DC0F6E35AB}"/>
              </a:ext>
            </a:extLst>
          </p:cNvPr>
          <p:cNvSpPr txBox="1">
            <a:spLocks/>
          </p:cNvSpPr>
          <p:nvPr/>
        </p:nvSpPr>
        <p:spPr bwMode="auto">
          <a:xfrm>
            <a:off x="1036695" y="1215907"/>
            <a:ext cx="6172381" cy="2860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91425" tIns="91425" rIns="91425" bIns="91425" numCol="1" anchor="t" anchorCtr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lvl="0" indent="-317500" algn="l" rtl="0" eaLnBrk="1" fontAlgn="base" hangingPunct="1">
              <a:spcBef>
                <a:spcPts val="600"/>
              </a:spcBef>
              <a:spcAft>
                <a:spcPts val="0"/>
              </a:spcAft>
              <a:buClr>
                <a:srgbClr val="174769"/>
              </a:buClr>
              <a:buSzPts val="1400"/>
              <a:buFont typeface="Arial" panose="020B0604020202020204" pitchFamily="34" charset="0"/>
              <a:buChar char="◇"/>
              <a:defRPr sz="1400">
                <a:solidFill>
                  <a:srgbClr val="174769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1pPr>
            <a:lvl2pPr marL="914400" lvl="1" indent="-317500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￭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2pPr>
            <a:lvl3pPr marL="1371600" lvl="2" indent="-317500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￮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3pPr>
            <a:lvl4pPr marL="1828800" lvl="3" indent="-317500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●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4pPr>
            <a:lvl5pPr marL="2286000" lvl="4" indent="-317500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○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5pPr>
            <a:lvl6pPr marL="2743200" marR="0" lvl="5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800" b="1" i="1" dirty="0">
                <a:latin typeface="Courier" pitchFamily="2" charset="0"/>
              </a:rPr>
              <a:t>.word </a:t>
            </a:r>
            <a:r>
              <a:rPr lang="en-US" sz="1800" b="1" i="1" dirty="0"/>
              <a:t>and </a:t>
            </a:r>
            <a:r>
              <a:rPr lang="en-US" sz="1800" b="1" i="1" dirty="0">
                <a:latin typeface="Courier" pitchFamily="2" charset="0"/>
              </a:rPr>
              <a:t>.space </a:t>
            </a:r>
            <a:r>
              <a:rPr lang="en-US" sz="1800" b="1" i="1" dirty="0"/>
              <a:t>type directives</a:t>
            </a:r>
            <a:endParaRPr lang="en-US" sz="1800" dirty="0"/>
          </a:p>
          <a:p>
            <a:pPr lvl="1"/>
            <a:r>
              <a:rPr lang="en-US" sz="1600" dirty="0"/>
              <a:t>Creates labels and allocates memory.</a:t>
            </a:r>
            <a:endParaRPr lang="en-US" sz="1600" kern="0" dirty="0"/>
          </a:p>
          <a:p>
            <a:pPr marL="596900" lvl="1" indent="0">
              <a:buNone/>
            </a:pPr>
            <a:endParaRPr lang="en-US" sz="1600" kern="0" dirty="0">
              <a:solidFill>
                <a:srgbClr val="C00000"/>
              </a:solidFill>
              <a:latin typeface="Courier" pitchFamily="2" charset="0"/>
            </a:endParaRPr>
          </a:p>
          <a:p>
            <a:pPr marL="596900" lvl="1" indent="0">
              <a:buNone/>
            </a:pPr>
            <a:r>
              <a:rPr lang="en-US" sz="2000" kern="0" dirty="0">
                <a:solidFill>
                  <a:srgbClr val="800000"/>
                </a:solidFill>
                <a:latin typeface="Courier" pitchFamily="2" charset="0"/>
              </a:rPr>
              <a:t>A</a:t>
            </a:r>
            <a:r>
              <a:rPr lang="en-US" sz="2000" kern="0" dirty="0">
                <a:latin typeface="Courier" pitchFamily="2" charset="0"/>
              </a:rPr>
              <a:t>:     .</a:t>
            </a:r>
            <a:r>
              <a:rPr lang="en-US" sz="2000" kern="0" dirty="0">
                <a:solidFill>
                  <a:srgbClr val="7030A0"/>
                </a:solidFill>
                <a:latin typeface="Courier" pitchFamily="2" charset="0"/>
              </a:rPr>
              <a:t>word </a:t>
            </a:r>
            <a:r>
              <a:rPr lang="en-US" sz="2000" kern="0" dirty="0">
                <a:solidFill>
                  <a:schemeClr val="tx1"/>
                </a:solidFill>
                <a:latin typeface="Courier" pitchFamily="2" charset="0"/>
              </a:rPr>
              <a:t>0</a:t>
            </a:r>
            <a:endParaRPr lang="en-US" sz="2000" kern="0" dirty="0">
              <a:solidFill>
                <a:srgbClr val="7030A0"/>
              </a:solidFill>
              <a:latin typeface="Courier" pitchFamily="2" charset="0"/>
            </a:endParaRPr>
          </a:p>
          <a:p>
            <a:pPr marL="596900" lvl="1" indent="0">
              <a:buNone/>
            </a:pPr>
            <a:r>
              <a:rPr lang="en-US" sz="2000" kern="0" dirty="0">
                <a:solidFill>
                  <a:srgbClr val="800000"/>
                </a:solidFill>
                <a:latin typeface="Courier" pitchFamily="2" charset="0"/>
              </a:rPr>
              <a:t>X</a:t>
            </a:r>
            <a:r>
              <a:rPr lang="en-US" sz="2000" kern="0" dirty="0">
                <a:latin typeface="Courier" pitchFamily="2" charset="0"/>
              </a:rPr>
              <a:t>:     .</a:t>
            </a:r>
            <a:r>
              <a:rPr lang="en-US" sz="2000" kern="0" dirty="0">
                <a:solidFill>
                  <a:srgbClr val="7030A0"/>
                </a:solidFill>
                <a:latin typeface="Courier" pitchFamily="2" charset="0"/>
              </a:rPr>
              <a:t>word</a:t>
            </a:r>
            <a:r>
              <a:rPr lang="en-US" sz="2000" kern="0" dirty="0">
                <a:solidFill>
                  <a:schemeClr val="tx1"/>
                </a:solidFill>
                <a:latin typeface="Courier" pitchFamily="2" charset="0"/>
              </a:rPr>
              <a:t> 0</a:t>
            </a:r>
          </a:p>
          <a:p>
            <a:pPr marL="596900" lvl="1" indent="0">
              <a:buNone/>
            </a:pPr>
            <a:endParaRPr lang="en-US" sz="2000" kern="0" dirty="0">
              <a:latin typeface="Courier" pitchFamily="2" charset="0"/>
            </a:endParaRPr>
          </a:p>
          <a:p>
            <a:pPr marL="596900" lvl="1" indent="0">
              <a:buNone/>
            </a:pPr>
            <a:r>
              <a:rPr lang="en-US" sz="2000" kern="0" dirty="0">
                <a:solidFill>
                  <a:srgbClr val="800000"/>
                </a:solidFill>
                <a:latin typeface="Courier" pitchFamily="2" charset="0"/>
              </a:rPr>
              <a:t>ADAT</a:t>
            </a:r>
            <a:r>
              <a:rPr lang="en-US" sz="2000" kern="0" dirty="0">
                <a:latin typeface="Courier" pitchFamily="2" charset="0"/>
              </a:rPr>
              <a:t>:  .</a:t>
            </a:r>
            <a:r>
              <a:rPr lang="en-US" sz="2000" kern="0" dirty="0">
                <a:solidFill>
                  <a:srgbClr val="7030A0"/>
                </a:solidFill>
                <a:latin typeface="Courier" pitchFamily="2" charset="0"/>
              </a:rPr>
              <a:t>word</a:t>
            </a:r>
            <a:r>
              <a:rPr lang="en-US" sz="2000" kern="0" dirty="0">
                <a:latin typeface="Courier" pitchFamily="2" charset="0"/>
              </a:rPr>
              <a:t> 918 321 125</a:t>
            </a:r>
          </a:p>
          <a:p>
            <a:pPr marL="596900" lvl="1" indent="0">
              <a:buNone/>
            </a:pPr>
            <a:r>
              <a:rPr lang="en-US" sz="2000" kern="0" dirty="0">
                <a:solidFill>
                  <a:srgbClr val="800000"/>
                </a:solidFill>
                <a:latin typeface="Courier" pitchFamily="2" charset="0"/>
              </a:rPr>
              <a:t>XDAT</a:t>
            </a:r>
            <a:r>
              <a:rPr lang="en-US" sz="2000" kern="0" dirty="0">
                <a:latin typeface="Courier" pitchFamily="2" charset="0"/>
              </a:rPr>
              <a:t>:  .</a:t>
            </a:r>
            <a:r>
              <a:rPr lang="en-US" sz="2000" kern="0" dirty="0">
                <a:solidFill>
                  <a:srgbClr val="7030A0"/>
                </a:solidFill>
                <a:latin typeface="Courier" pitchFamily="2" charset="0"/>
              </a:rPr>
              <a:t>space</a:t>
            </a:r>
            <a:r>
              <a:rPr lang="en-US" sz="2000" kern="0" dirty="0">
                <a:latin typeface="Courier" pitchFamily="2" charset="0"/>
              </a:rPr>
              <a:t> 100</a:t>
            </a:r>
          </a:p>
        </p:txBody>
      </p:sp>
    </p:spTree>
    <p:extLst>
      <p:ext uri="{BB962C8B-B14F-4D97-AF65-F5344CB8AC3E}">
        <p14:creationId xmlns:p14="http://schemas.microsoft.com/office/powerpoint/2010/main" val="20632331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roup 57">
            <a:extLst>
              <a:ext uri="{FF2B5EF4-FFF2-40B4-BE49-F238E27FC236}">
                <a16:creationId xmlns:a16="http://schemas.microsoft.com/office/drawing/2014/main" id="{6AF72FE1-60A5-F942-8040-972F4F762590}"/>
              </a:ext>
            </a:extLst>
          </p:cNvPr>
          <p:cNvGrpSpPr/>
          <p:nvPr/>
        </p:nvGrpSpPr>
        <p:grpSpPr>
          <a:xfrm>
            <a:off x="6759604" y="282904"/>
            <a:ext cx="2308513" cy="3784188"/>
            <a:chOff x="6166820" y="929471"/>
            <a:chExt cx="2308513" cy="3784188"/>
          </a:xfrm>
        </p:grpSpPr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26741F32-E8B5-1942-9F02-E2747DD7A032}"/>
                </a:ext>
              </a:extLst>
            </p:cNvPr>
            <p:cNvGrpSpPr/>
            <p:nvPr/>
          </p:nvGrpSpPr>
          <p:grpSpPr>
            <a:xfrm>
              <a:off x="6166820" y="976246"/>
              <a:ext cx="2308513" cy="3737413"/>
              <a:chOff x="3912235" y="607130"/>
              <a:chExt cx="2308513" cy="3737413"/>
            </a:xfrm>
          </p:grpSpPr>
          <p:sp>
            <p:nvSpPr>
              <p:cNvPr id="63" name="Rounded Rectangle 62">
                <a:extLst>
                  <a:ext uri="{FF2B5EF4-FFF2-40B4-BE49-F238E27FC236}">
                    <a16:creationId xmlns:a16="http://schemas.microsoft.com/office/drawing/2014/main" id="{F0423347-718B-1B44-829F-0C09334E6D2A}"/>
                  </a:ext>
                </a:extLst>
              </p:cNvPr>
              <p:cNvSpPr/>
              <p:nvPr/>
            </p:nvSpPr>
            <p:spPr>
              <a:xfrm>
                <a:off x="4572000" y="607130"/>
                <a:ext cx="1648748" cy="3647595"/>
              </a:xfrm>
              <a:prstGeom prst="roundRect">
                <a:avLst>
                  <a:gd name="adj" fmla="val 5935"/>
                </a:avLst>
              </a:prstGeom>
              <a:solidFill>
                <a:srgbClr val="800000"/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4" name="Text Box 5">
                <a:extLst>
                  <a:ext uri="{FF2B5EF4-FFF2-40B4-BE49-F238E27FC236}">
                    <a16:creationId xmlns:a16="http://schemas.microsoft.com/office/drawing/2014/main" id="{147E9B7A-8D95-B346-B8F0-5B1C3DF5320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12235" y="892251"/>
                <a:ext cx="2208649" cy="34522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       0: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       4: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       …: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      92: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      96: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   </a:t>
                </a:r>
                <a:r>
                  <a:rPr lang="en-US" sz="1600" dirty="0">
                    <a:solidFill>
                      <a:srgbClr val="800000"/>
                    </a:solidFill>
                    <a:latin typeface="Courier" pitchFamily="-111" charset="0"/>
                  </a:rPr>
                  <a:t>A</a:t>
                </a: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 100: 0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   </a:t>
                </a:r>
                <a:r>
                  <a:rPr lang="en-US" sz="1600" dirty="0">
                    <a:solidFill>
                      <a:srgbClr val="800000"/>
                    </a:solidFill>
                    <a:latin typeface="Courier" pitchFamily="-111" charset="0"/>
                  </a:rPr>
                  <a:t>X</a:t>
                </a: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 104: 0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       …: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rgbClr val="800000"/>
                    </a:solidFill>
                    <a:latin typeface="Courier" pitchFamily="-111" charset="0"/>
                  </a:rPr>
                  <a:t>ADAT</a:t>
                </a: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 200: 918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     204: 321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     208: 125  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     212: 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     216: 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     220: 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       …: 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     308: 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       …:</a:t>
                </a:r>
              </a:p>
            </p:txBody>
          </p:sp>
          <p:sp>
            <p:nvSpPr>
              <p:cNvPr id="65" name="Rounded Rectangle 64">
                <a:extLst>
                  <a:ext uri="{FF2B5EF4-FFF2-40B4-BE49-F238E27FC236}">
                    <a16:creationId xmlns:a16="http://schemas.microsoft.com/office/drawing/2014/main" id="{F4F28C33-26A3-7946-88E2-AD4B94590209}"/>
                  </a:ext>
                </a:extLst>
              </p:cNvPr>
              <p:cNvSpPr/>
              <p:nvPr/>
            </p:nvSpPr>
            <p:spPr>
              <a:xfrm>
                <a:off x="5160293" y="883408"/>
                <a:ext cx="1018272" cy="981011"/>
              </a:xfrm>
              <a:prstGeom prst="roundRect">
                <a:avLst>
                  <a:gd name="adj" fmla="val 5111"/>
                </a:avLst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/>
                  <a:t>ML </a:t>
                </a:r>
              </a:p>
              <a:p>
                <a:pPr algn="ctr"/>
                <a:r>
                  <a:rPr lang="en-US" sz="1200" dirty="0"/>
                  <a:t>Program Instructions</a:t>
                </a:r>
              </a:p>
            </p:txBody>
          </p:sp>
        </p:grp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C4601EE8-C4A8-A246-8EF3-B33C0F19ED1C}"/>
                </a:ext>
              </a:extLst>
            </p:cNvPr>
            <p:cNvSpPr txBox="1"/>
            <p:nvPr/>
          </p:nvSpPr>
          <p:spPr>
            <a:xfrm>
              <a:off x="6906784" y="929471"/>
              <a:ext cx="149752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u="sng" dirty="0">
                  <a:solidFill>
                    <a:schemeClr val="bg1"/>
                  </a:solidFill>
                </a:rPr>
                <a:t>Main Memory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B2F7F2D-693B-0D47-A8A7-E5E60D6E5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4046" y="236520"/>
            <a:ext cx="4944300" cy="645300"/>
          </a:xfrm>
        </p:spPr>
        <p:txBody>
          <a:bodyPr/>
          <a:lstStyle/>
          <a:p>
            <a:r>
              <a:rPr lang="en-US" dirty="0"/>
              <a:t>Allocating Arrays in Memory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30E826-A5EE-2E4E-99ED-345E3D5ABE66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254D74D-04A3-DC41-85BE-66EE1B054D78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E722549-F997-E54B-A7FE-8183910DCE83}"/>
              </a:ext>
            </a:extLst>
          </p:cNvPr>
          <p:cNvGrpSpPr/>
          <p:nvPr/>
        </p:nvGrpSpPr>
        <p:grpSpPr>
          <a:xfrm>
            <a:off x="1714209" y="2162552"/>
            <a:ext cx="7335067" cy="1198403"/>
            <a:chOff x="1714209" y="2162552"/>
            <a:chExt cx="7335067" cy="1198403"/>
          </a:xfrm>
        </p:grpSpPr>
        <p:sp>
          <p:nvSpPr>
            <p:cNvPr id="54" name="Rounded Rectangle 53">
              <a:extLst>
                <a:ext uri="{FF2B5EF4-FFF2-40B4-BE49-F238E27FC236}">
                  <a16:creationId xmlns:a16="http://schemas.microsoft.com/office/drawing/2014/main" id="{3E1953FF-0DB8-B241-A161-D479DEB9C058}"/>
                </a:ext>
              </a:extLst>
            </p:cNvPr>
            <p:cNvSpPr/>
            <p:nvPr/>
          </p:nvSpPr>
          <p:spPr>
            <a:xfrm>
              <a:off x="1714209" y="3079641"/>
              <a:ext cx="3733508" cy="281314"/>
            </a:xfrm>
            <a:prstGeom prst="roundRect">
              <a:avLst/>
            </a:prstGeom>
            <a:solidFill>
              <a:srgbClr val="FFFF00">
                <a:alpha val="75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ounded Rectangle 54">
              <a:extLst>
                <a:ext uri="{FF2B5EF4-FFF2-40B4-BE49-F238E27FC236}">
                  <a16:creationId xmlns:a16="http://schemas.microsoft.com/office/drawing/2014/main" id="{31FD600F-D6A0-F041-A139-2B40FC9BF373}"/>
                </a:ext>
              </a:extLst>
            </p:cNvPr>
            <p:cNvSpPr/>
            <p:nvPr/>
          </p:nvSpPr>
          <p:spPr>
            <a:xfrm>
              <a:off x="6759604" y="2162552"/>
              <a:ext cx="2289672" cy="645958"/>
            </a:xfrm>
            <a:prstGeom prst="roundRect">
              <a:avLst/>
            </a:prstGeom>
            <a:solidFill>
              <a:srgbClr val="FFFF00">
                <a:alpha val="25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4E3A9A37-4C07-AA4F-B953-4BAC3F3050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8248" y="3853384"/>
            <a:ext cx="4074510" cy="1069559"/>
          </a:xfrm>
          <a:prstGeom prst="rect">
            <a:avLst/>
          </a:prstGeom>
        </p:spPr>
      </p:pic>
      <p:sp>
        <p:nvSpPr>
          <p:cNvPr id="16" name="Text Box 4">
            <a:extLst>
              <a:ext uri="{FF2B5EF4-FFF2-40B4-BE49-F238E27FC236}">
                <a16:creationId xmlns:a16="http://schemas.microsoft.com/office/drawing/2014/main" id="{A8F9A1BF-C57B-074A-8552-D0A3097A30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975" y="4018831"/>
            <a:ext cx="2977097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 err="1">
                <a:latin typeface="Courier" pitchFamily="-110" charset="0"/>
              </a:rPr>
              <a:t>int</a:t>
            </a:r>
            <a:r>
              <a:rPr lang="en-US" dirty="0">
                <a:latin typeface="Courier" pitchFamily="-110" charset="0"/>
              </a:rPr>
              <a:t> A[] = {918, 321, 125};</a:t>
            </a:r>
          </a:p>
          <a:p>
            <a:r>
              <a:rPr lang="en-US" dirty="0" err="1">
                <a:latin typeface="Courier" pitchFamily="-110" charset="0"/>
              </a:rPr>
              <a:t>int</a:t>
            </a:r>
            <a:r>
              <a:rPr lang="en-US" dirty="0">
                <a:latin typeface="Courier" pitchFamily="-110" charset="0"/>
              </a:rPr>
              <a:t> X[] = new </a:t>
            </a:r>
            <a:r>
              <a:rPr lang="en-US" dirty="0" err="1">
                <a:latin typeface="Courier" pitchFamily="-110" charset="0"/>
              </a:rPr>
              <a:t>int</a:t>
            </a:r>
            <a:r>
              <a:rPr lang="en-US" dirty="0">
                <a:latin typeface="Courier" pitchFamily="-110" charset="0"/>
              </a:rPr>
              <a:t>[25];</a:t>
            </a:r>
          </a:p>
          <a:p>
            <a:r>
              <a:rPr lang="en-US" dirty="0">
                <a:latin typeface="Courier" pitchFamily="-110" charset="0"/>
              </a:rPr>
              <a:t>…</a:t>
            </a:r>
          </a:p>
        </p:txBody>
      </p:sp>
      <p:sp>
        <p:nvSpPr>
          <p:cNvPr id="70" name="Text Placeholder 7">
            <a:extLst>
              <a:ext uri="{FF2B5EF4-FFF2-40B4-BE49-F238E27FC236}">
                <a16:creationId xmlns:a16="http://schemas.microsoft.com/office/drawing/2014/main" id="{C867D097-6969-CA45-A773-F6DC0F6E35AB}"/>
              </a:ext>
            </a:extLst>
          </p:cNvPr>
          <p:cNvSpPr txBox="1">
            <a:spLocks/>
          </p:cNvSpPr>
          <p:nvPr/>
        </p:nvSpPr>
        <p:spPr bwMode="auto">
          <a:xfrm>
            <a:off x="1036695" y="1215907"/>
            <a:ext cx="6172381" cy="2860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91425" tIns="91425" rIns="91425" bIns="91425" numCol="1" anchor="t" anchorCtr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lvl="0" indent="-317500" algn="l" rtl="0" eaLnBrk="1" fontAlgn="base" hangingPunct="1">
              <a:spcBef>
                <a:spcPts val="600"/>
              </a:spcBef>
              <a:spcAft>
                <a:spcPts val="0"/>
              </a:spcAft>
              <a:buClr>
                <a:srgbClr val="174769"/>
              </a:buClr>
              <a:buSzPts val="1400"/>
              <a:buFont typeface="Arial" panose="020B0604020202020204" pitchFamily="34" charset="0"/>
              <a:buChar char="◇"/>
              <a:defRPr sz="1400">
                <a:solidFill>
                  <a:srgbClr val="174769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1pPr>
            <a:lvl2pPr marL="914400" lvl="1" indent="-317500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￭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2pPr>
            <a:lvl3pPr marL="1371600" lvl="2" indent="-317500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￮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3pPr>
            <a:lvl4pPr marL="1828800" lvl="3" indent="-317500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●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4pPr>
            <a:lvl5pPr marL="2286000" lvl="4" indent="-317500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○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5pPr>
            <a:lvl6pPr marL="2743200" marR="0" lvl="5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800" b="1" i="1" dirty="0">
                <a:latin typeface="Courier" pitchFamily="2" charset="0"/>
              </a:rPr>
              <a:t>.word </a:t>
            </a:r>
            <a:r>
              <a:rPr lang="en-US" sz="1800" b="1" i="1" dirty="0"/>
              <a:t>and </a:t>
            </a:r>
            <a:r>
              <a:rPr lang="en-US" sz="1800" b="1" i="1" dirty="0">
                <a:latin typeface="Courier" pitchFamily="2" charset="0"/>
              </a:rPr>
              <a:t>.space </a:t>
            </a:r>
            <a:r>
              <a:rPr lang="en-US" sz="1800" b="1" i="1" dirty="0"/>
              <a:t>type directives</a:t>
            </a:r>
            <a:endParaRPr lang="en-US" sz="1800" dirty="0"/>
          </a:p>
          <a:p>
            <a:pPr lvl="1"/>
            <a:r>
              <a:rPr lang="en-US" sz="1600" dirty="0"/>
              <a:t>Creates labels and allocates memory.</a:t>
            </a:r>
          </a:p>
          <a:p>
            <a:pPr marL="596900" lvl="1" indent="0">
              <a:buNone/>
            </a:pPr>
            <a:endParaRPr lang="en-US" sz="1600" kern="0" dirty="0"/>
          </a:p>
          <a:p>
            <a:pPr marL="596900" lvl="1" indent="0">
              <a:buNone/>
            </a:pPr>
            <a:r>
              <a:rPr lang="en-US" sz="2000" kern="0" dirty="0">
                <a:solidFill>
                  <a:srgbClr val="800000"/>
                </a:solidFill>
                <a:latin typeface="Courier" pitchFamily="2" charset="0"/>
              </a:rPr>
              <a:t>A</a:t>
            </a:r>
            <a:r>
              <a:rPr lang="en-US" sz="2000" kern="0" dirty="0">
                <a:latin typeface="Courier" pitchFamily="2" charset="0"/>
              </a:rPr>
              <a:t>:	     .</a:t>
            </a:r>
            <a:r>
              <a:rPr lang="en-US" sz="2000" kern="0" dirty="0">
                <a:solidFill>
                  <a:srgbClr val="7030A0"/>
                </a:solidFill>
                <a:latin typeface="Courier" pitchFamily="2" charset="0"/>
              </a:rPr>
              <a:t>word</a:t>
            </a:r>
            <a:r>
              <a:rPr lang="en-US" sz="2000" kern="0" dirty="0">
                <a:solidFill>
                  <a:schemeClr val="tx1"/>
                </a:solidFill>
                <a:latin typeface="Courier" pitchFamily="2" charset="0"/>
              </a:rPr>
              <a:t> 0</a:t>
            </a:r>
            <a:endParaRPr lang="en-US" sz="2000" kern="0" dirty="0">
              <a:solidFill>
                <a:srgbClr val="7030A0"/>
              </a:solidFill>
              <a:latin typeface="Courier" pitchFamily="2" charset="0"/>
            </a:endParaRPr>
          </a:p>
          <a:p>
            <a:pPr marL="596900" lvl="1" indent="0">
              <a:buNone/>
            </a:pPr>
            <a:r>
              <a:rPr lang="en-US" sz="2000" kern="0" dirty="0">
                <a:solidFill>
                  <a:srgbClr val="800000"/>
                </a:solidFill>
                <a:latin typeface="Courier" pitchFamily="2" charset="0"/>
              </a:rPr>
              <a:t>X</a:t>
            </a:r>
            <a:r>
              <a:rPr lang="en-US" sz="2000" kern="0" dirty="0">
                <a:latin typeface="Courier" pitchFamily="2" charset="0"/>
              </a:rPr>
              <a:t>:     .</a:t>
            </a:r>
            <a:r>
              <a:rPr lang="en-US" sz="2000" kern="0" dirty="0">
                <a:solidFill>
                  <a:srgbClr val="7030A0"/>
                </a:solidFill>
                <a:latin typeface="Courier" pitchFamily="2" charset="0"/>
              </a:rPr>
              <a:t>word</a:t>
            </a:r>
            <a:r>
              <a:rPr lang="en-US" sz="2000" kern="0" dirty="0">
                <a:solidFill>
                  <a:schemeClr val="tx1"/>
                </a:solidFill>
                <a:latin typeface="Courier" pitchFamily="2" charset="0"/>
              </a:rPr>
              <a:t> 0</a:t>
            </a:r>
            <a:endParaRPr lang="en-US" sz="2000" kern="0" dirty="0">
              <a:solidFill>
                <a:srgbClr val="7030A0"/>
              </a:solidFill>
              <a:latin typeface="Courier" pitchFamily="2" charset="0"/>
            </a:endParaRPr>
          </a:p>
          <a:p>
            <a:pPr lvl="1"/>
            <a:endParaRPr lang="en-US" sz="2000" kern="0" dirty="0">
              <a:latin typeface="Courier" pitchFamily="2" charset="0"/>
            </a:endParaRPr>
          </a:p>
          <a:p>
            <a:pPr marL="596900" lvl="1" indent="0">
              <a:buNone/>
            </a:pPr>
            <a:r>
              <a:rPr lang="en-US" sz="2000" kern="0" dirty="0">
                <a:solidFill>
                  <a:srgbClr val="800000"/>
                </a:solidFill>
                <a:latin typeface="Courier" pitchFamily="2" charset="0"/>
              </a:rPr>
              <a:t>ADAT</a:t>
            </a:r>
            <a:r>
              <a:rPr lang="en-US" sz="2000" kern="0" dirty="0">
                <a:latin typeface="Courier" pitchFamily="2" charset="0"/>
              </a:rPr>
              <a:t>:  .</a:t>
            </a:r>
            <a:r>
              <a:rPr lang="en-US" sz="2000" kern="0" dirty="0">
                <a:solidFill>
                  <a:srgbClr val="7030A0"/>
                </a:solidFill>
                <a:latin typeface="Courier" pitchFamily="2" charset="0"/>
              </a:rPr>
              <a:t>word</a:t>
            </a:r>
            <a:r>
              <a:rPr lang="en-US" sz="2000" kern="0" dirty="0">
                <a:latin typeface="Courier" pitchFamily="2" charset="0"/>
              </a:rPr>
              <a:t> 918 321 125</a:t>
            </a:r>
          </a:p>
          <a:p>
            <a:pPr marL="596900" lvl="1" indent="0">
              <a:buNone/>
            </a:pPr>
            <a:r>
              <a:rPr lang="en-US" sz="2000" kern="0" dirty="0">
                <a:solidFill>
                  <a:srgbClr val="800000"/>
                </a:solidFill>
                <a:latin typeface="Courier" pitchFamily="2" charset="0"/>
              </a:rPr>
              <a:t>XDAT</a:t>
            </a:r>
            <a:r>
              <a:rPr lang="en-US" sz="2000" kern="0" dirty="0">
                <a:latin typeface="Courier" pitchFamily="2" charset="0"/>
              </a:rPr>
              <a:t>:  .</a:t>
            </a:r>
            <a:r>
              <a:rPr lang="en-US" sz="2000" kern="0" dirty="0">
                <a:solidFill>
                  <a:srgbClr val="7030A0"/>
                </a:solidFill>
                <a:latin typeface="Courier" pitchFamily="2" charset="0"/>
              </a:rPr>
              <a:t>space</a:t>
            </a:r>
            <a:r>
              <a:rPr lang="en-US" sz="2000" kern="0" dirty="0">
                <a:latin typeface="Courier" pitchFamily="2" charset="0"/>
              </a:rPr>
              <a:t> 100</a:t>
            </a:r>
          </a:p>
        </p:txBody>
      </p:sp>
    </p:spTree>
    <p:extLst>
      <p:ext uri="{BB962C8B-B14F-4D97-AF65-F5344CB8AC3E}">
        <p14:creationId xmlns:p14="http://schemas.microsoft.com/office/powerpoint/2010/main" val="21139158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roup 57">
            <a:extLst>
              <a:ext uri="{FF2B5EF4-FFF2-40B4-BE49-F238E27FC236}">
                <a16:creationId xmlns:a16="http://schemas.microsoft.com/office/drawing/2014/main" id="{6AF72FE1-60A5-F942-8040-972F4F762590}"/>
              </a:ext>
            </a:extLst>
          </p:cNvPr>
          <p:cNvGrpSpPr/>
          <p:nvPr/>
        </p:nvGrpSpPr>
        <p:grpSpPr>
          <a:xfrm>
            <a:off x="6759604" y="282904"/>
            <a:ext cx="2308513" cy="3784188"/>
            <a:chOff x="6166820" y="929471"/>
            <a:chExt cx="2308513" cy="3784188"/>
          </a:xfrm>
        </p:grpSpPr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26741F32-E8B5-1942-9F02-E2747DD7A032}"/>
                </a:ext>
              </a:extLst>
            </p:cNvPr>
            <p:cNvGrpSpPr/>
            <p:nvPr/>
          </p:nvGrpSpPr>
          <p:grpSpPr>
            <a:xfrm>
              <a:off x="6166820" y="976246"/>
              <a:ext cx="2308513" cy="3737413"/>
              <a:chOff x="3912235" y="607130"/>
              <a:chExt cx="2308513" cy="3737413"/>
            </a:xfrm>
          </p:grpSpPr>
          <p:sp>
            <p:nvSpPr>
              <p:cNvPr id="63" name="Rounded Rectangle 62">
                <a:extLst>
                  <a:ext uri="{FF2B5EF4-FFF2-40B4-BE49-F238E27FC236}">
                    <a16:creationId xmlns:a16="http://schemas.microsoft.com/office/drawing/2014/main" id="{F0423347-718B-1B44-829F-0C09334E6D2A}"/>
                  </a:ext>
                </a:extLst>
              </p:cNvPr>
              <p:cNvSpPr/>
              <p:nvPr/>
            </p:nvSpPr>
            <p:spPr>
              <a:xfrm>
                <a:off x="4572000" y="607130"/>
                <a:ext cx="1648748" cy="3647595"/>
              </a:xfrm>
              <a:prstGeom prst="roundRect">
                <a:avLst>
                  <a:gd name="adj" fmla="val 5935"/>
                </a:avLst>
              </a:prstGeom>
              <a:solidFill>
                <a:srgbClr val="800000"/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4" name="Text Box 5">
                <a:extLst>
                  <a:ext uri="{FF2B5EF4-FFF2-40B4-BE49-F238E27FC236}">
                    <a16:creationId xmlns:a16="http://schemas.microsoft.com/office/drawing/2014/main" id="{147E9B7A-8D95-B346-B8F0-5B1C3DF5320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12235" y="892251"/>
                <a:ext cx="2208649" cy="34522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       0: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       4: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       …: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      92: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      96: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   </a:t>
                </a:r>
                <a:r>
                  <a:rPr lang="en-US" sz="1600" dirty="0">
                    <a:solidFill>
                      <a:srgbClr val="800000"/>
                    </a:solidFill>
                    <a:latin typeface="Courier" pitchFamily="-111" charset="0"/>
                  </a:rPr>
                  <a:t>A</a:t>
                </a: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 100: 0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   </a:t>
                </a:r>
                <a:r>
                  <a:rPr lang="en-US" sz="1600" dirty="0">
                    <a:solidFill>
                      <a:srgbClr val="800000"/>
                    </a:solidFill>
                    <a:latin typeface="Courier" pitchFamily="-111" charset="0"/>
                  </a:rPr>
                  <a:t>X</a:t>
                </a: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 104: 0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       …: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rgbClr val="800000"/>
                    </a:solidFill>
                    <a:latin typeface="Courier" pitchFamily="-111" charset="0"/>
                  </a:rPr>
                  <a:t>ADAT</a:t>
                </a: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 200: 918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     204: 321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     208: 125  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rgbClr val="800000"/>
                    </a:solidFill>
                    <a:latin typeface="Courier" pitchFamily="-111" charset="0"/>
                  </a:rPr>
                  <a:t>XDAT</a:t>
                </a: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 212: 0 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     216: 0 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     220: 0 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       …: 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     308: 0 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       …:</a:t>
                </a:r>
              </a:p>
            </p:txBody>
          </p:sp>
          <p:sp>
            <p:nvSpPr>
              <p:cNvPr id="65" name="Rounded Rectangle 64">
                <a:extLst>
                  <a:ext uri="{FF2B5EF4-FFF2-40B4-BE49-F238E27FC236}">
                    <a16:creationId xmlns:a16="http://schemas.microsoft.com/office/drawing/2014/main" id="{F4F28C33-26A3-7946-88E2-AD4B94590209}"/>
                  </a:ext>
                </a:extLst>
              </p:cNvPr>
              <p:cNvSpPr/>
              <p:nvPr/>
            </p:nvSpPr>
            <p:spPr>
              <a:xfrm>
                <a:off x="5160293" y="883408"/>
                <a:ext cx="1018272" cy="981011"/>
              </a:xfrm>
              <a:prstGeom prst="roundRect">
                <a:avLst>
                  <a:gd name="adj" fmla="val 5111"/>
                </a:avLst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/>
                  <a:t>ML </a:t>
                </a:r>
              </a:p>
              <a:p>
                <a:pPr algn="ctr"/>
                <a:r>
                  <a:rPr lang="en-US" sz="1200" dirty="0"/>
                  <a:t>Program Instructions</a:t>
                </a:r>
              </a:p>
            </p:txBody>
          </p:sp>
        </p:grp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C4601EE8-C4A8-A246-8EF3-B33C0F19ED1C}"/>
                </a:ext>
              </a:extLst>
            </p:cNvPr>
            <p:cNvSpPr txBox="1"/>
            <p:nvPr/>
          </p:nvSpPr>
          <p:spPr>
            <a:xfrm>
              <a:off x="6906784" y="929471"/>
              <a:ext cx="149752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u="sng" dirty="0">
                  <a:solidFill>
                    <a:schemeClr val="bg1"/>
                  </a:solidFill>
                </a:rPr>
                <a:t>Main Memory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B2F7F2D-693B-0D47-A8A7-E5E60D6E5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4046" y="236520"/>
            <a:ext cx="4944300" cy="645300"/>
          </a:xfrm>
        </p:spPr>
        <p:txBody>
          <a:bodyPr/>
          <a:lstStyle/>
          <a:p>
            <a:r>
              <a:rPr lang="en-US" dirty="0"/>
              <a:t>Allocating Arrays in Memory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30E826-A5EE-2E4E-99ED-345E3D5ABE66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254D74D-04A3-DC41-85BE-66EE1B054D78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E722549-F997-E54B-A7FE-8183910DCE83}"/>
              </a:ext>
            </a:extLst>
          </p:cNvPr>
          <p:cNvGrpSpPr/>
          <p:nvPr/>
        </p:nvGrpSpPr>
        <p:grpSpPr>
          <a:xfrm>
            <a:off x="1661655" y="2797035"/>
            <a:ext cx="7387621" cy="981010"/>
            <a:chOff x="1661655" y="2797035"/>
            <a:chExt cx="7387621" cy="981010"/>
          </a:xfrm>
        </p:grpSpPr>
        <p:sp>
          <p:nvSpPr>
            <p:cNvPr id="54" name="Rounded Rectangle 53">
              <a:extLst>
                <a:ext uri="{FF2B5EF4-FFF2-40B4-BE49-F238E27FC236}">
                  <a16:creationId xmlns:a16="http://schemas.microsoft.com/office/drawing/2014/main" id="{3E1953FF-0DB8-B241-A161-D479DEB9C058}"/>
                </a:ext>
              </a:extLst>
            </p:cNvPr>
            <p:cNvSpPr/>
            <p:nvPr/>
          </p:nvSpPr>
          <p:spPr>
            <a:xfrm>
              <a:off x="1661655" y="3378228"/>
              <a:ext cx="3733508" cy="281314"/>
            </a:xfrm>
            <a:prstGeom prst="roundRect">
              <a:avLst/>
            </a:prstGeom>
            <a:solidFill>
              <a:srgbClr val="FFFF00">
                <a:alpha val="75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Rounded Rectangle 54">
              <a:extLst>
                <a:ext uri="{FF2B5EF4-FFF2-40B4-BE49-F238E27FC236}">
                  <a16:creationId xmlns:a16="http://schemas.microsoft.com/office/drawing/2014/main" id="{31FD600F-D6A0-F041-A139-2B40FC9BF373}"/>
                </a:ext>
              </a:extLst>
            </p:cNvPr>
            <p:cNvSpPr/>
            <p:nvPr/>
          </p:nvSpPr>
          <p:spPr>
            <a:xfrm>
              <a:off x="6759604" y="2797035"/>
              <a:ext cx="2289672" cy="981010"/>
            </a:xfrm>
            <a:prstGeom prst="roundRect">
              <a:avLst/>
            </a:prstGeom>
            <a:solidFill>
              <a:srgbClr val="FFFF00">
                <a:alpha val="25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0" name="Text Placeholder 7">
            <a:extLst>
              <a:ext uri="{FF2B5EF4-FFF2-40B4-BE49-F238E27FC236}">
                <a16:creationId xmlns:a16="http://schemas.microsoft.com/office/drawing/2014/main" id="{C867D097-6969-CA45-A773-F6DC0F6E35AB}"/>
              </a:ext>
            </a:extLst>
          </p:cNvPr>
          <p:cNvSpPr txBox="1">
            <a:spLocks/>
          </p:cNvSpPr>
          <p:nvPr/>
        </p:nvSpPr>
        <p:spPr bwMode="auto">
          <a:xfrm>
            <a:off x="1036695" y="1215907"/>
            <a:ext cx="6172381" cy="2860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91425" tIns="91425" rIns="91425" bIns="91425" numCol="1" anchor="t" anchorCtr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lvl="0" indent="-317500" algn="l" rtl="0" eaLnBrk="1" fontAlgn="base" hangingPunct="1">
              <a:spcBef>
                <a:spcPts val="600"/>
              </a:spcBef>
              <a:spcAft>
                <a:spcPts val="0"/>
              </a:spcAft>
              <a:buClr>
                <a:srgbClr val="174769"/>
              </a:buClr>
              <a:buSzPts val="1400"/>
              <a:buFont typeface="Arial" panose="020B0604020202020204" pitchFamily="34" charset="0"/>
              <a:buChar char="◇"/>
              <a:defRPr sz="1400">
                <a:solidFill>
                  <a:srgbClr val="174769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1pPr>
            <a:lvl2pPr marL="914400" lvl="1" indent="-317500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￭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2pPr>
            <a:lvl3pPr marL="1371600" lvl="2" indent="-317500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￮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3pPr>
            <a:lvl4pPr marL="1828800" lvl="3" indent="-317500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●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4pPr>
            <a:lvl5pPr marL="2286000" lvl="4" indent="-317500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○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5pPr>
            <a:lvl6pPr marL="2743200" marR="0" lvl="5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800" b="1" i="1" dirty="0">
                <a:latin typeface="Courier" pitchFamily="2" charset="0"/>
              </a:rPr>
              <a:t>.word </a:t>
            </a:r>
            <a:r>
              <a:rPr lang="en-US" sz="1800" b="1" i="1" dirty="0"/>
              <a:t>and </a:t>
            </a:r>
            <a:r>
              <a:rPr lang="en-US" sz="1800" b="1" i="1" dirty="0">
                <a:latin typeface="Courier" pitchFamily="2" charset="0"/>
              </a:rPr>
              <a:t>.space </a:t>
            </a:r>
            <a:r>
              <a:rPr lang="en-US" sz="1800" b="1" i="1" dirty="0"/>
              <a:t>type directives</a:t>
            </a:r>
            <a:endParaRPr lang="en-US" sz="1800" dirty="0"/>
          </a:p>
          <a:p>
            <a:pPr lvl="1"/>
            <a:r>
              <a:rPr lang="en-US" sz="1600" dirty="0"/>
              <a:t>Creates labels and allocates memory.</a:t>
            </a:r>
          </a:p>
          <a:p>
            <a:pPr marL="596900" lvl="1" indent="0">
              <a:buNone/>
            </a:pPr>
            <a:endParaRPr lang="en-US" sz="1600" kern="0" dirty="0"/>
          </a:p>
          <a:p>
            <a:pPr marL="596900" lvl="1" indent="0">
              <a:buNone/>
            </a:pPr>
            <a:r>
              <a:rPr lang="en-US" sz="2000" kern="0" dirty="0">
                <a:solidFill>
                  <a:srgbClr val="800000"/>
                </a:solidFill>
                <a:latin typeface="Courier" pitchFamily="2" charset="0"/>
              </a:rPr>
              <a:t>A</a:t>
            </a:r>
            <a:r>
              <a:rPr lang="en-US" sz="2000" kern="0" dirty="0">
                <a:latin typeface="Courier" pitchFamily="2" charset="0"/>
              </a:rPr>
              <a:t>:     .</a:t>
            </a:r>
            <a:r>
              <a:rPr lang="en-US" sz="2000" kern="0" dirty="0">
                <a:solidFill>
                  <a:srgbClr val="7030A0"/>
                </a:solidFill>
                <a:latin typeface="Courier" pitchFamily="2" charset="0"/>
              </a:rPr>
              <a:t>word</a:t>
            </a:r>
            <a:r>
              <a:rPr lang="en-US" sz="2000" kern="0" dirty="0">
                <a:solidFill>
                  <a:schemeClr val="tx1"/>
                </a:solidFill>
                <a:latin typeface="Courier" pitchFamily="2" charset="0"/>
              </a:rPr>
              <a:t> 0</a:t>
            </a:r>
            <a:endParaRPr lang="en-US" sz="2000" kern="0" dirty="0">
              <a:solidFill>
                <a:srgbClr val="7030A0"/>
              </a:solidFill>
              <a:latin typeface="Courier" pitchFamily="2" charset="0"/>
            </a:endParaRPr>
          </a:p>
          <a:p>
            <a:pPr marL="596900" lvl="1" indent="0">
              <a:buNone/>
            </a:pPr>
            <a:r>
              <a:rPr lang="en-US" sz="2000" kern="0" dirty="0">
                <a:solidFill>
                  <a:srgbClr val="800000"/>
                </a:solidFill>
                <a:latin typeface="Courier" pitchFamily="2" charset="0"/>
              </a:rPr>
              <a:t>X</a:t>
            </a:r>
            <a:r>
              <a:rPr lang="en-US" sz="2000" kern="0" dirty="0">
                <a:latin typeface="Courier" pitchFamily="2" charset="0"/>
              </a:rPr>
              <a:t>:	     .</a:t>
            </a:r>
            <a:r>
              <a:rPr lang="en-US" sz="2000" kern="0" dirty="0">
                <a:solidFill>
                  <a:srgbClr val="7030A0"/>
                </a:solidFill>
                <a:latin typeface="Courier" pitchFamily="2" charset="0"/>
              </a:rPr>
              <a:t>word</a:t>
            </a:r>
            <a:r>
              <a:rPr lang="en-US" sz="2000" kern="0" dirty="0">
                <a:solidFill>
                  <a:schemeClr val="tx1"/>
                </a:solidFill>
                <a:latin typeface="Courier" pitchFamily="2" charset="0"/>
              </a:rPr>
              <a:t> 0</a:t>
            </a:r>
            <a:endParaRPr lang="en-US" sz="2000" kern="0" dirty="0">
              <a:solidFill>
                <a:srgbClr val="7030A0"/>
              </a:solidFill>
              <a:latin typeface="Courier" pitchFamily="2" charset="0"/>
            </a:endParaRPr>
          </a:p>
          <a:p>
            <a:pPr lvl="1"/>
            <a:endParaRPr lang="en-US" sz="2000" kern="0" dirty="0">
              <a:latin typeface="Courier" pitchFamily="2" charset="0"/>
            </a:endParaRPr>
          </a:p>
          <a:p>
            <a:pPr marL="596900" lvl="1" indent="0">
              <a:buNone/>
            </a:pPr>
            <a:r>
              <a:rPr lang="en-US" sz="2000" kern="0" dirty="0">
                <a:solidFill>
                  <a:srgbClr val="800000"/>
                </a:solidFill>
                <a:latin typeface="Courier" pitchFamily="2" charset="0"/>
              </a:rPr>
              <a:t>ADAT</a:t>
            </a:r>
            <a:r>
              <a:rPr lang="en-US" sz="2000" kern="0" dirty="0">
                <a:latin typeface="Courier" pitchFamily="2" charset="0"/>
              </a:rPr>
              <a:t>:  .</a:t>
            </a:r>
            <a:r>
              <a:rPr lang="en-US" sz="2000" kern="0" dirty="0">
                <a:solidFill>
                  <a:srgbClr val="7030A0"/>
                </a:solidFill>
                <a:latin typeface="Courier" pitchFamily="2" charset="0"/>
              </a:rPr>
              <a:t>word</a:t>
            </a:r>
            <a:r>
              <a:rPr lang="en-US" sz="2000" kern="0" dirty="0">
                <a:latin typeface="Courier" pitchFamily="2" charset="0"/>
              </a:rPr>
              <a:t> 918 321 125</a:t>
            </a:r>
          </a:p>
          <a:p>
            <a:pPr marL="596900" lvl="1" indent="0">
              <a:buNone/>
            </a:pPr>
            <a:r>
              <a:rPr lang="en-US" sz="2000" kern="0" dirty="0">
                <a:solidFill>
                  <a:srgbClr val="800000"/>
                </a:solidFill>
                <a:latin typeface="Courier" pitchFamily="2" charset="0"/>
              </a:rPr>
              <a:t>XDAT</a:t>
            </a:r>
            <a:r>
              <a:rPr lang="en-US" sz="2000" kern="0" dirty="0">
                <a:latin typeface="Courier" pitchFamily="2" charset="0"/>
              </a:rPr>
              <a:t>:  .</a:t>
            </a:r>
            <a:r>
              <a:rPr lang="en-US" sz="2000" kern="0" dirty="0">
                <a:solidFill>
                  <a:srgbClr val="7030A0"/>
                </a:solidFill>
                <a:latin typeface="Courier" pitchFamily="2" charset="0"/>
              </a:rPr>
              <a:t>space</a:t>
            </a:r>
            <a:r>
              <a:rPr lang="en-US" sz="2000" kern="0" dirty="0">
                <a:latin typeface="Courier" pitchFamily="2" charset="0"/>
              </a:rPr>
              <a:t> 100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E419BED-9871-8644-B6B8-430AB697A0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8248" y="3853384"/>
            <a:ext cx="4074510" cy="1069559"/>
          </a:xfrm>
          <a:prstGeom prst="rect">
            <a:avLst/>
          </a:prstGeom>
        </p:spPr>
      </p:pic>
      <p:sp>
        <p:nvSpPr>
          <p:cNvPr id="16" name="Text Box 4">
            <a:extLst>
              <a:ext uri="{FF2B5EF4-FFF2-40B4-BE49-F238E27FC236}">
                <a16:creationId xmlns:a16="http://schemas.microsoft.com/office/drawing/2014/main" id="{A4E132F4-8845-0A47-B139-3215CAB1DF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975" y="4018831"/>
            <a:ext cx="2977097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 err="1">
                <a:latin typeface="Courier" pitchFamily="-110" charset="0"/>
              </a:rPr>
              <a:t>int</a:t>
            </a:r>
            <a:r>
              <a:rPr lang="en-US" dirty="0">
                <a:latin typeface="Courier" pitchFamily="-110" charset="0"/>
              </a:rPr>
              <a:t> A[] = {918, 321, 125};</a:t>
            </a:r>
          </a:p>
          <a:p>
            <a:r>
              <a:rPr lang="en-US" dirty="0" err="1">
                <a:latin typeface="Courier" pitchFamily="-110" charset="0"/>
              </a:rPr>
              <a:t>int</a:t>
            </a:r>
            <a:r>
              <a:rPr lang="en-US" dirty="0">
                <a:latin typeface="Courier" pitchFamily="-110" charset="0"/>
              </a:rPr>
              <a:t> X[] = new </a:t>
            </a:r>
            <a:r>
              <a:rPr lang="en-US" dirty="0" err="1">
                <a:latin typeface="Courier" pitchFamily="-110" charset="0"/>
              </a:rPr>
              <a:t>int</a:t>
            </a:r>
            <a:r>
              <a:rPr lang="en-US" dirty="0">
                <a:latin typeface="Courier" pitchFamily="-110" charset="0"/>
              </a:rPr>
              <a:t>[25];</a:t>
            </a:r>
          </a:p>
          <a:p>
            <a:r>
              <a:rPr lang="en-US" dirty="0">
                <a:latin typeface="Courier" pitchFamily="-110" charset="0"/>
              </a:rPr>
              <a:t>…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5F944D7-8F6C-C43E-04B1-6DB27F0E114F}"/>
              </a:ext>
            </a:extLst>
          </p:cNvPr>
          <p:cNvSpPr txBox="1"/>
          <p:nvPr/>
        </p:nvSpPr>
        <p:spPr>
          <a:xfrm rot="21255133">
            <a:off x="-82692" y="2281170"/>
            <a:ext cx="17070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Chalkboard SE" panose="03050602040202020205" pitchFamily="66" charset="77"/>
              </a:rPr>
              <a:t>Allocate 100 bytes or space for 25 integers.</a:t>
            </a:r>
          </a:p>
        </p:txBody>
      </p:sp>
      <p:cxnSp>
        <p:nvCxnSpPr>
          <p:cNvPr id="5" name="Curved Connector 4">
            <a:extLst>
              <a:ext uri="{FF2B5EF4-FFF2-40B4-BE49-F238E27FC236}">
                <a16:creationId xmlns:a16="http://schemas.microsoft.com/office/drawing/2014/main" id="{6DC6F48A-B266-0962-065C-AC14B2458D93}"/>
              </a:ext>
            </a:extLst>
          </p:cNvPr>
          <p:cNvCxnSpPr>
            <a:cxnSpLocks/>
            <a:stCxn id="3" idx="2"/>
          </p:cNvCxnSpPr>
          <p:nvPr/>
        </p:nvCxnSpPr>
        <p:spPr>
          <a:xfrm rot="16200000" flipH="1">
            <a:off x="1027261" y="2895250"/>
            <a:ext cx="419566" cy="849222"/>
          </a:xfrm>
          <a:prstGeom prst="curvedConnector2">
            <a:avLst/>
          </a:prstGeom>
          <a:ln w="444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70967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3F72E872-61F1-C146-BD1B-6DDC2A2DBBD8}"/>
              </a:ext>
            </a:extLst>
          </p:cNvPr>
          <p:cNvGrpSpPr/>
          <p:nvPr/>
        </p:nvGrpSpPr>
        <p:grpSpPr>
          <a:xfrm>
            <a:off x="6761749" y="283368"/>
            <a:ext cx="2308513" cy="3784188"/>
            <a:chOff x="6166820" y="929471"/>
            <a:chExt cx="2308513" cy="3784188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F859A3CC-5D63-584C-A76A-BC9E2865B022}"/>
                </a:ext>
              </a:extLst>
            </p:cNvPr>
            <p:cNvGrpSpPr/>
            <p:nvPr/>
          </p:nvGrpSpPr>
          <p:grpSpPr>
            <a:xfrm>
              <a:off x="6166820" y="976246"/>
              <a:ext cx="2308513" cy="3737413"/>
              <a:chOff x="3912235" y="607130"/>
              <a:chExt cx="2308513" cy="3737413"/>
            </a:xfrm>
          </p:grpSpPr>
          <p:sp>
            <p:nvSpPr>
              <p:cNvPr id="29" name="Rounded Rectangle 28">
                <a:extLst>
                  <a:ext uri="{FF2B5EF4-FFF2-40B4-BE49-F238E27FC236}">
                    <a16:creationId xmlns:a16="http://schemas.microsoft.com/office/drawing/2014/main" id="{A79B25DE-59B5-574B-A4B1-8140F98EAAA0}"/>
                  </a:ext>
                </a:extLst>
              </p:cNvPr>
              <p:cNvSpPr/>
              <p:nvPr/>
            </p:nvSpPr>
            <p:spPr>
              <a:xfrm>
                <a:off x="4572000" y="607130"/>
                <a:ext cx="1648748" cy="3647595"/>
              </a:xfrm>
              <a:prstGeom prst="roundRect">
                <a:avLst>
                  <a:gd name="adj" fmla="val 5935"/>
                </a:avLst>
              </a:prstGeom>
              <a:solidFill>
                <a:srgbClr val="800000"/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0" name="Text Box 5">
                <a:extLst>
                  <a:ext uri="{FF2B5EF4-FFF2-40B4-BE49-F238E27FC236}">
                    <a16:creationId xmlns:a16="http://schemas.microsoft.com/office/drawing/2014/main" id="{BE41F49B-AD4E-0846-8F64-9EC1B534CE2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12235" y="892251"/>
                <a:ext cx="2208649" cy="34522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       0: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       4: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       …: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      92: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      96: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   </a:t>
                </a:r>
                <a:r>
                  <a:rPr lang="en-US" sz="1600" dirty="0">
                    <a:solidFill>
                      <a:srgbClr val="800000"/>
                    </a:solidFill>
                    <a:latin typeface="Courier" pitchFamily="-111" charset="0"/>
                  </a:rPr>
                  <a:t>A</a:t>
                </a: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 100: 0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   </a:t>
                </a:r>
                <a:r>
                  <a:rPr lang="en-US" sz="1600" dirty="0">
                    <a:solidFill>
                      <a:srgbClr val="800000"/>
                    </a:solidFill>
                    <a:latin typeface="Courier" pitchFamily="-111" charset="0"/>
                  </a:rPr>
                  <a:t>X</a:t>
                </a: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 104: 0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       …: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rgbClr val="800000"/>
                    </a:solidFill>
                    <a:latin typeface="Courier" pitchFamily="-111" charset="0"/>
                  </a:rPr>
                  <a:t>ADAT</a:t>
                </a: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 200: 918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     204: 321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     208: 125  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rgbClr val="800000"/>
                    </a:solidFill>
                    <a:latin typeface="Courier" pitchFamily="-111" charset="0"/>
                  </a:rPr>
                  <a:t>XDAT</a:t>
                </a: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 212: 0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     216: 0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     220: 0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       …: 0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     308: 0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       …:</a:t>
                </a:r>
              </a:p>
            </p:txBody>
          </p:sp>
          <p:sp>
            <p:nvSpPr>
              <p:cNvPr id="31" name="Rounded Rectangle 30">
                <a:extLst>
                  <a:ext uri="{FF2B5EF4-FFF2-40B4-BE49-F238E27FC236}">
                    <a16:creationId xmlns:a16="http://schemas.microsoft.com/office/drawing/2014/main" id="{DCC3E8C4-03F6-AF47-90FF-C9A89888D046}"/>
                  </a:ext>
                </a:extLst>
              </p:cNvPr>
              <p:cNvSpPr/>
              <p:nvPr/>
            </p:nvSpPr>
            <p:spPr>
              <a:xfrm>
                <a:off x="5160293" y="883408"/>
                <a:ext cx="1018272" cy="981011"/>
              </a:xfrm>
              <a:prstGeom prst="roundRect">
                <a:avLst>
                  <a:gd name="adj" fmla="val 5111"/>
                </a:avLst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/>
                  <a:t>ML </a:t>
                </a:r>
              </a:p>
              <a:p>
                <a:pPr algn="ctr"/>
                <a:r>
                  <a:rPr lang="en-US" sz="1200" dirty="0"/>
                  <a:t>Program Instructions</a:t>
                </a:r>
              </a:p>
            </p:txBody>
          </p:sp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D8B9C56-D747-664F-AF67-0C88B510DA05}"/>
                </a:ext>
              </a:extLst>
            </p:cNvPr>
            <p:cNvSpPr txBox="1"/>
            <p:nvPr/>
          </p:nvSpPr>
          <p:spPr>
            <a:xfrm>
              <a:off x="6906784" y="929471"/>
              <a:ext cx="149752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u="sng" dirty="0">
                  <a:solidFill>
                    <a:schemeClr val="bg1"/>
                  </a:solidFill>
                </a:rPr>
                <a:t>Main Memory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85462CB-F7B5-7A40-AD82-44A81045D9FC}"/>
              </a:ext>
            </a:extLst>
          </p:cNvPr>
          <p:cNvGrpSpPr/>
          <p:nvPr/>
        </p:nvGrpSpPr>
        <p:grpSpPr>
          <a:xfrm>
            <a:off x="6761749" y="282866"/>
            <a:ext cx="2308513" cy="3784188"/>
            <a:chOff x="2378591" y="805148"/>
            <a:chExt cx="2308513" cy="3784188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D4C53623-009B-8543-9F96-4D4E2F9A86B7}"/>
                </a:ext>
              </a:extLst>
            </p:cNvPr>
            <p:cNvGrpSpPr/>
            <p:nvPr/>
          </p:nvGrpSpPr>
          <p:grpSpPr>
            <a:xfrm>
              <a:off x="2378591" y="805148"/>
              <a:ext cx="2308513" cy="3784188"/>
              <a:chOff x="6166820" y="929471"/>
              <a:chExt cx="2308513" cy="3784188"/>
            </a:xfrm>
          </p:grpSpPr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15E6BBBA-02D3-574B-BE0F-F4FA8AFCD8D6}"/>
                  </a:ext>
                </a:extLst>
              </p:cNvPr>
              <p:cNvGrpSpPr/>
              <p:nvPr/>
            </p:nvGrpSpPr>
            <p:grpSpPr>
              <a:xfrm>
                <a:off x="6166820" y="976246"/>
                <a:ext cx="2308513" cy="3737413"/>
                <a:chOff x="3912235" y="607130"/>
                <a:chExt cx="2308513" cy="3737413"/>
              </a:xfrm>
            </p:grpSpPr>
            <p:sp>
              <p:nvSpPr>
                <p:cNvPr id="36" name="Rounded Rectangle 35">
                  <a:extLst>
                    <a:ext uri="{FF2B5EF4-FFF2-40B4-BE49-F238E27FC236}">
                      <a16:creationId xmlns:a16="http://schemas.microsoft.com/office/drawing/2014/main" id="{03EBC51F-7682-1540-BC0C-65041888341E}"/>
                    </a:ext>
                  </a:extLst>
                </p:cNvPr>
                <p:cNvSpPr/>
                <p:nvPr/>
              </p:nvSpPr>
              <p:spPr>
                <a:xfrm>
                  <a:off x="4572000" y="607130"/>
                  <a:ext cx="1648748" cy="3647595"/>
                </a:xfrm>
                <a:prstGeom prst="roundRect">
                  <a:avLst>
                    <a:gd name="adj" fmla="val 5935"/>
                  </a:avLst>
                </a:prstGeom>
                <a:solidFill>
                  <a:srgbClr val="800000"/>
                </a:solidFill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8" name="Rounded Rectangle 37">
                  <a:extLst>
                    <a:ext uri="{FF2B5EF4-FFF2-40B4-BE49-F238E27FC236}">
                      <a16:creationId xmlns:a16="http://schemas.microsoft.com/office/drawing/2014/main" id="{DFF534AF-2382-2E4C-889D-C9DD2D62D60E}"/>
                    </a:ext>
                  </a:extLst>
                </p:cNvPr>
                <p:cNvSpPr/>
                <p:nvPr/>
              </p:nvSpPr>
              <p:spPr>
                <a:xfrm>
                  <a:off x="5160293" y="883408"/>
                  <a:ext cx="1018272" cy="981011"/>
                </a:xfrm>
                <a:prstGeom prst="roundRect">
                  <a:avLst>
                    <a:gd name="adj" fmla="val 5111"/>
                  </a:avLst>
                </a:prstGeom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/>
                    <a:t>ML </a:t>
                  </a:r>
                </a:p>
                <a:p>
                  <a:pPr algn="ctr"/>
                  <a:r>
                    <a:rPr lang="en-US" sz="1200" dirty="0"/>
                    <a:t>Program Instructions</a:t>
                  </a:r>
                </a:p>
              </p:txBody>
            </p:sp>
            <p:sp>
              <p:nvSpPr>
                <p:cNvPr id="37" name="Text Box 5">
                  <a:extLst>
                    <a:ext uri="{FF2B5EF4-FFF2-40B4-BE49-F238E27FC236}">
                      <a16:creationId xmlns:a16="http://schemas.microsoft.com/office/drawing/2014/main" id="{94125F19-7EFC-4440-988B-A5574804434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912235" y="892251"/>
                  <a:ext cx="2208649" cy="34522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lnSpc>
                      <a:spcPct val="80000"/>
                    </a:lnSpc>
                  </a:pPr>
                  <a:r>
                    <a:rPr lang="en-US" sz="1600" dirty="0">
                      <a:solidFill>
                        <a:schemeClr val="bg1"/>
                      </a:solidFill>
                      <a:latin typeface="Courier" pitchFamily="-111" charset="0"/>
                    </a:rPr>
                    <a:t>       0:</a:t>
                  </a:r>
                </a:p>
                <a:p>
                  <a:pPr>
                    <a:lnSpc>
                      <a:spcPct val="80000"/>
                    </a:lnSpc>
                  </a:pPr>
                  <a:r>
                    <a:rPr lang="en-US" sz="1600" dirty="0">
                      <a:solidFill>
                        <a:schemeClr val="bg1"/>
                      </a:solidFill>
                      <a:latin typeface="Courier" pitchFamily="-111" charset="0"/>
                    </a:rPr>
                    <a:t>       4:</a:t>
                  </a:r>
                </a:p>
                <a:p>
                  <a:pPr>
                    <a:lnSpc>
                      <a:spcPct val="80000"/>
                    </a:lnSpc>
                  </a:pPr>
                  <a:r>
                    <a:rPr lang="en-US" sz="1600" dirty="0">
                      <a:solidFill>
                        <a:schemeClr val="bg1"/>
                      </a:solidFill>
                      <a:latin typeface="Courier" pitchFamily="-111" charset="0"/>
                    </a:rPr>
                    <a:t>       …:</a:t>
                  </a:r>
                </a:p>
                <a:p>
                  <a:pPr>
                    <a:lnSpc>
                      <a:spcPct val="80000"/>
                    </a:lnSpc>
                  </a:pPr>
                  <a:r>
                    <a:rPr lang="en-US" sz="1600" dirty="0">
                      <a:solidFill>
                        <a:schemeClr val="bg1"/>
                      </a:solidFill>
                      <a:latin typeface="Courier" pitchFamily="-111" charset="0"/>
                    </a:rPr>
                    <a:t>      92:</a:t>
                  </a:r>
                </a:p>
                <a:p>
                  <a:pPr>
                    <a:lnSpc>
                      <a:spcPct val="80000"/>
                    </a:lnSpc>
                  </a:pPr>
                  <a:r>
                    <a:rPr lang="en-US" sz="1600" dirty="0">
                      <a:solidFill>
                        <a:schemeClr val="bg1"/>
                      </a:solidFill>
                      <a:latin typeface="Courier" pitchFamily="-111" charset="0"/>
                    </a:rPr>
                    <a:t>      96:</a:t>
                  </a:r>
                </a:p>
                <a:p>
                  <a:pPr>
                    <a:lnSpc>
                      <a:spcPct val="80000"/>
                    </a:lnSpc>
                  </a:pPr>
                  <a:r>
                    <a:rPr lang="en-US" sz="1600" dirty="0">
                      <a:solidFill>
                        <a:schemeClr val="bg1"/>
                      </a:solidFill>
                      <a:latin typeface="Courier" pitchFamily="-111" charset="0"/>
                    </a:rPr>
                    <a:t>   </a:t>
                  </a:r>
                  <a:r>
                    <a:rPr lang="en-US" sz="1600" dirty="0">
                      <a:solidFill>
                        <a:srgbClr val="C00000"/>
                      </a:solidFill>
                      <a:latin typeface="Courier" pitchFamily="-111" charset="0"/>
                    </a:rPr>
                    <a:t>A</a:t>
                  </a:r>
                  <a:r>
                    <a:rPr lang="en-US" sz="1600" dirty="0">
                      <a:solidFill>
                        <a:schemeClr val="bg1"/>
                      </a:solidFill>
                      <a:latin typeface="Courier" pitchFamily="-111" charset="0"/>
                    </a:rPr>
                    <a:t> 100: 200</a:t>
                  </a:r>
                </a:p>
                <a:p>
                  <a:pPr>
                    <a:lnSpc>
                      <a:spcPct val="80000"/>
                    </a:lnSpc>
                  </a:pPr>
                  <a:r>
                    <a:rPr lang="en-US" sz="1600" dirty="0">
                      <a:solidFill>
                        <a:schemeClr val="bg1"/>
                      </a:solidFill>
                      <a:latin typeface="Courier" pitchFamily="-111" charset="0"/>
                    </a:rPr>
                    <a:t>   </a:t>
                  </a:r>
                  <a:r>
                    <a:rPr lang="en-US" sz="1600" dirty="0">
                      <a:solidFill>
                        <a:srgbClr val="C00000"/>
                      </a:solidFill>
                      <a:latin typeface="Courier" pitchFamily="-111" charset="0"/>
                    </a:rPr>
                    <a:t>X</a:t>
                  </a:r>
                  <a:r>
                    <a:rPr lang="en-US" sz="1600" dirty="0">
                      <a:solidFill>
                        <a:schemeClr val="bg1"/>
                      </a:solidFill>
                      <a:latin typeface="Courier" pitchFamily="-111" charset="0"/>
                    </a:rPr>
                    <a:t> 104: 212</a:t>
                  </a:r>
                </a:p>
                <a:p>
                  <a:pPr>
                    <a:lnSpc>
                      <a:spcPct val="80000"/>
                    </a:lnSpc>
                  </a:pPr>
                  <a:r>
                    <a:rPr lang="en-US" sz="1600" dirty="0">
                      <a:solidFill>
                        <a:schemeClr val="bg1"/>
                      </a:solidFill>
                      <a:latin typeface="Courier" pitchFamily="-111" charset="0"/>
                    </a:rPr>
                    <a:t>       …:</a:t>
                  </a:r>
                </a:p>
                <a:p>
                  <a:pPr>
                    <a:lnSpc>
                      <a:spcPct val="80000"/>
                    </a:lnSpc>
                  </a:pPr>
                  <a:r>
                    <a:rPr lang="en-US" sz="1600" dirty="0">
                      <a:solidFill>
                        <a:srgbClr val="C00000"/>
                      </a:solidFill>
                      <a:latin typeface="Courier" pitchFamily="-111" charset="0"/>
                    </a:rPr>
                    <a:t>ADAT</a:t>
                  </a:r>
                  <a:r>
                    <a:rPr lang="en-US" sz="1600" dirty="0">
                      <a:solidFill>
                        <a:schemeClr val="bg1"/>
                      </a:solidFill>
                      <a:latin typeface="Courier" pitchFamily="-111" charset="0"/>
                    </a:rPr>
                    <a:t> 200: 918</a:t>
                  </a:r>
                </a:p>
                <a:p>
                  <a:pPr>
                    <a:lnSpc>
                      <a:spcPct val="80000"/>
                    </a:lnSpc>
                  </a:pPr>
                  <a:r>
                    <a:rPr lang="en-US" sz="1600" dirty="0">
                      <a:solidFill>
                        <a:schemeClr val="bg1"/>
                      </a:solidFill>
                      <a:latin typeface="Courier" pitchFamily="-111" charset="0"/>
                    </a:rPr>
                    <a:t>     204: 321</a:t>
                  </a:r>
                </a:p>
                <a:p>
                  <a:pPr>
                    <a:lnSpc>
                      <a:spcPct val="80000"/>
                    </a:lnSpc>
                  </a:pPr>
                  <a:r>
                    <a:rPr lang="en-US" sz="1600" dirty="0">
                      <a:solidFill>
                        <a:schemeClr val="bg1"/>
                      </a:solidFill>
                      <a:latin typeface="Courier" pitchFamily="-111" charset="0"/>
                    </a:rPr>
                    <a:t>     208: 125  </a:t>
                  </a:r>
                </a:p>
                <a:p>
                  <a:pPr>
                    <a:lnSpc>
                      <a:spcPct val="80000"/>
                    </a:lnSpc>
                  </a:pPr>
                  <a:r>
                    <a:rPr lang="en-US" sz="1600" dirty="0">
                      <a:solidFill>
                        <a:srgbClr val="C00000"/>
                      </a:solidFill>
                      <a:latin typeface="Courier" pitchFamily="-111" charset="0"/>
                    </a:rPr>
                    <a:t>XDAT</a:t>
                  </a:r>
                  <a:r>
                    <a:rPr lang="en-US" sz="1600" dirty="0">
                      <a:solidFill>
                        <a:schemeClr val="bg1"/>
                      </a:solidFill>
                      <a:latin typeface="Courier" pitchFamily="-111" charset="0"/>
                    </a:rPr>
                    <a:t> 212: 0</a:t>
                  </a:r>
                </a:p>
                <a:p>
                  <a:pPr>
                    <a:lnSpc>
                      <a:spcPct val="80000"/>
                    </a:lnSpc>
                  </a:pPr>
                  <a:r>
                    <a:rPr lang="en-US" sz="1600" dirty="0">
                      <a:solidFill>
                        <a:schemeClr val="bg1"/>
                      </a:solidFill>
                      <a:latin typeface="Courier" pitchFamily="-111" charset="0"/>
                    </a:rPr>
                    <a:t>     216: 0</a:t>
                  </a:r>
                </a:p>
                <a:p>
                  <a:pPr>
                    <a:lnSpc>
                      <a:spcPct val="80000"/>
                    </a:lnSpc>
                  </a:pPr>
                  <a:r>
                    <a:rPr lang="en-US" sz="1600" dirty="0">
                      <a:solidFill>
                        <a:schemeClr val="bg1"/>
                      </a:solidFill>
                      <a:latin typeface="Courier" pitchFamily="-111" charset="0"/>
                    </a:rPr>
                    <a:t>     220: 0</a:t>
                  </a:r>
                </a:p>
                <a:p>
                  <a:pPr>
                    <a:lnSpc>
                      <a:spcPct val="80000"/>
                    </a:lnSpc>
                  </a:pPr>
                  <a:r>
                    <a:rPr lang="en-US" sz="1600" dirty="0">
                      <a:solidFill>
                        <a:schemeClr val="bg1"/>
                      </a:solidFill>
                      <a:latin typeface="Courier" pitchFamily="-111" charset="0"/>
                    </a:rPr>
                    <a:t>       …: 0</a:t>
                  </a:r>
                </a:p>
                <a:p>
                  <a:pPr>
                    <a:lnSpc>
                      <a:spcPct val="80000"/>
                    </a:lnSpc>
                  </a:pPr>
                  <a:r>
                    <a:rPr lang="en-US" sz="1600" dirty="0">
                      <a:solidFill>
                        <a:schemeClr val="bg1"/>
                      </a:solidFill>
                      <a:latin typeface="Courier" pitchFamily="-111" charset="0"/>
                    </a:rPr>
                    <a:t>     308: 0</a:t>
                  </a:r>
                </a:p>
                <a:p>
                  <a:pPr>
                    <a:lnSpc>
                      <a:spcPct val="80000"/>
                    </a:lnSpc>
                  </a:pPr>
                  <a:r>
                    <a:rPr lang="en-US" sz="1600" dirty="0">
                      <a:solidFill>
                        <a:schemeClr val="bg1"/>
                      </a:solidFill>
                      <a:latin typeface="Courier" pitchFamily="-111" charset="0"/>
                    </a:rPr>
                    <a:t>       …:</a:t>
                  </a:r>
                </a:p>
              </p:txBody>
            </p:sp>
          </p:grp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091F91B4-BA95-154A-9EFF-FC17697F8166}"/>
                  </a:ext>
                </a:extLst>
              </p:cNvPr>
              <p:cNvSpPr txBox="1"/>
              <p:nvPr/>
            </p:nvSpPr>
            <p:spPr>
              <a:xfrm>
                <a:off x="6906784" y="929471"/>
                <a:ext cx="149752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u="sng" dirty="0">
                    <a:solidFill>
                      <a:schemeClr val="bg1"/>
                    </a:solidFill>
                  </a:rPr>
                  <a:t>Main Memory</a:t>
                </a:r>
              </a:p>
            </p:txBody>
          </p:sp>
        </p:grp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0ADCCA41-356C-7A4E-9DD4-D6B1848F041A}"/>
                </a:ext>
              </a:extLst>
            </p:cNvPr>
            <p:cNvSpPr/>
            <p:nvPr/>
          </p:nvSpPr>
          <p:spPr>
            <a:xfrm>
              <a:off x="4114800" y="2208330"/>
              <a:ext cx="345232" cy="587829"/>
            </a:xfrm>
            <a:custGeom>
              <a:avLst/>
              <a:gdLst>
                <a:gd name="connsiteX0" fmla="*/ 0 w 345232"/>
                <a:gd name="connsiteY0" fmla="*/ 0 h 587829"/>
                <a:gd name="connsiteX1" fmla="*/ 46653 w 345232"/>
                <a:gd name="connsiteY1" fmla="*/ 9331 h 587829"/>
                <a:gd name="connsiteX2" fmla="*/ 130628 w 345232"/>
                <a:gd name="connsiteY2" fmla="*/ 18661 h 587829"/>
                <a:gd name="connsiteX3" fmla="*/ 205273 w 345232"/>
                <a:gd name="connsiteY3" fmla="*/ 37323 h 587829"/>
                <a:gd name="connsiteX4" fmla="*/ 251926 w 345232"/>
                <a:gd name="connsiteY4" fmla="*/ 102637 h 587829"/>
                <a:gd name="connsiteX5" fmla="*/ 279918 w 345232"/>
                <a:gd name="connsiteY5" fmla="*/ 158620 h 587829"/>
                <a:gd name="connsiteX6" fmla="*/ 298579 w 345232"/>
                <a:gd name="connsiteY6" fmla="*/ 223935 h 587829"/>
                <a:gd name="connsiteX7" fmla="*/ 317240 w 345232"/>
                <a:gd name="connsiteY7" fmla="*/ 251927 h 587829"/>
                <a:gd name="connsiteX8" fmla="*/ 345232 w 345232"/>
                <a:gd name="connsiteY8" fmla="*/ 345233 h 587829"/>
                <a:gd name="connsiteX9" fmla="*/ 335902 w 345232"/>
                <a:gd name="connsiteY9" fmla="*/ 494523 h 587829"/>
                <a:gd name="connsiteX10" fmla="*/ 289249 w 345232"/>
                <a:gd name="connsiteY10" fmla="*/ 541176 h 587829"/>
                <a:gd name="connsiteX11" fmla="*/ 177281 w 345232"/>
                <a:gd name="connsiteY11" fmla="*/ 578498 h 587829"/>
                <a:gd name="connsiteX12" fmla="*/ 149289 w 345232"/>
                <a:gd name="connsiteY12" fmla="*/ 587829 h 587829"/>
                <a:gd name="connsiteX13" fmla="*/ 111967 w 345232"/>
                <a:gd name="connsiteY13" fmla="*/ 587829 h 587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5232" h="587829">
                  <a:moveTo>
                    <a:pt x="0" y="0"/>
                  </a:moveTo>
                  <a:cubicBezTo>
                    <a:pt x="15551" y="3110"/>
                    <a:pt x="30953" y="7088"/>
                    <a:pt x="46653" y="9331"/>
                  </a:cubicBezTo>
                  <a:cubicBezTo>
                    <a:pt x="74534" y="13314"/>
                    <a:pt x="102893" y="13766"/>
                    <a:pt x="130628" y="18661"/>
                  </a:cubicBezTo>
                  <a:cubicBezTo>
                    <a:pt x="155885" y="23118"/>
                    <a:pt x="205273" y="37323"/>
                    <a:pt x="205273" y="37323"/>
                  </a:cubicBezTo>
                  <a:cubicBezTo>
                    <a:pt x="211616" y="45780"/>
                    <a:pt x="245102" y="88990"/>
                    <a:pt x="251926" y="102637"/>
                  </a:cubicBezTo>
                  <a:cubicBezTo>
                    <a:pt x="290553" y="179892"/>
                    <a:pt x="226442" y="78408"/>
                    <a:pt x="279918" y="158620"/>
                  </a:cubicBezTo>
                  <a:cubicBezTo>
                    <a:pt x="282906" y="170573"/>
                    <a:pt x="291888" y="210553"/>
                    <a:pt x="298579" y="223935"/>
                  </a:cubicBezTo>
                  <a:cubicBezTo>
                    <a:pt x="303594" y="233965"/>
                    <a:pt x="312685" y="241680"/>
                    <a:pt x="317240" y="251927"/>
                  </a:cubicBezTo>
                  <a:cubicBezTo>
                    <a:pt x="330225" y="281142"/>
                    <a:pt x="337476" y="314208"/>
                    <a:pt x="345232" y="345233"/>
                  </a:cubicBezTo>
                  <a:cubicBezTo>
                    <a:pt x="342122" y="394996"/>
                    <a:pt x="349600" y="446581"/>
                    <a:pt x="335902" y="494523"/>
                  </a:cubicBezTo>
                  <a:cubicBezTo>
                    <a:pt x="329860" y="515669"/>
                    <a:pt x="310113" y="534221"/>
                    <a:pt x="289249" y="541176"/>
                  </a:cubicBezTo>
                  <a:lnTo>
                    <a:pt x="177281" y="578498"/>
                  </a:lnTo>
                  <a:cubicBezTo>
                    <a:pt x="167950" y="581608"/>
                    <a:pt x="159124" y="587829"/>
                    <a:pt x="149289" y="587829"/>
                  </a:cubicBezTo>
                  <a:lnTo>
                    <a:pt x="111967" y="587829"/>
                  </a:lnTo>
                </a:path>
              </a:pathLst>
            </a:custGeom>
            <a:noFill/>
            <a:ln w="25400">
              <a:solidFill>
                <a:srgbClr val="FFFF00"/>
              </a:solidFill>
              <a:headEnd type="oval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1571A67C-B37D-C143-A224-109512166667}"/>
                </a:ext>
              </a:extLst>
            </p:cNvPr>
            <p:cNvSpPr/>
            <p:nvPr/>
          </p:nvSpPr>
          <p:spPr>
            <a:xfrm>
              <a:off x="4058816" y="2432265"/>
              <a:ext cx="475861" cy="981011"/>
            </a:xfrm>
            <a:custGeom>
              <a:avLst/>
              <a:gdLst>
                <a:gd name="connsiteX0" fmla="*/ 74645 w 475861"/>
                <a:gd name="connsiteY0" fmla="*/ 0 h 1147665"/>
                <a:gd name="connsiteX1" fmla="*/ 158620 w 475861"/>
                <a:gd name="connsiteY1" fmla="*/ 27992 h 1147665"/>
                <a:gd name="connsiteX2" fmla="*/ 177282 w 475861"/>
                <a:gd name="connsiteY2" fmla="*/ 46653 h 1147665"/>
                <a:gd name="connsiteX3" fmla="*/ 205273 w 475861"/>
                <a:gd name="connsiteY3" fmla="*/ 55983 h 1147665"/>
                <a:gd name="connsiteX4" fmla="*/ 270588 w 475861"/>
                <a:gd name="connsiteY4" fmla="*/ 93306 h 1147665"/>
                <a:gd name="connsiteX5" fmla="*/ 326571 w 475861"/>
                <a:gd name="connsiteY5" fmla="*/ 149290 h 1147665"/>
                <a:gd name="connsiteX6" fmla="*/ 363894 w 475861"/>
                <a:gd name="connsiteY6" fmla="*/ 205273 h 1147665"/>
                <a:gd name="connsiteX7" fmla="*/ 373224 w 475861"/>
                <a:gd name="connsiteY7" fmla="*/ 233265 h 1147665"/>
                <a:gd name="connsiteX8" fmla="*/ 391886 w 475861"/>
                <a:gd name="connsiteY8" fmla="*/ 251926 h 1147665"/>
                <a:gd name="connsiteX9" fmla="*/ 419877 w 475861"/>
                <a:gd name="connsiteY9" fmla="*/ 335902 h 1147665"/>
                <a:gd name="connsiteX10" fmla="*/ 438539 w 475861"/>
                <a:gd name="connsiteY10" fmla="*/ 391885 h 1147665"/>
                <a:gd name="connsiteX11" fmla="*/ 447869 w 475861"/>
                <a:gd name="connsiteY11" fmla="*/ 419877 h 1147665"/>
                <a:gd name="connsiteX12" fmla="*/ 457200 w 475861"/>
                <a:gd name="connsiteY12" fmla="*/ 494522 h 1147665"/>
                <a:gd name="connsiteX13" fmla="*/ 466531 w 475861"/>
                <a:gd name="connsiteY13" fmla="*/ 522514 h 1147665"/>
                <a:gd name="connsiteX14" fmla="*/ 475861 w 475861"/>
                <a:gd name="connsiteY14" fmla="*/ 559836 h 1147665"/>
                <a:gd name="connsiteX15" fmla="*/ 457200 w 475861"/>
                <a:gd name="connsiteY15" fmla="*/ 737118 h 1147665"/>
                <a:gd name="connsiteX16" fmla="*/ 447869 w 475861"/>
                <a:gd name="connsiteY16" fmla="*/ 802432 h 1147665"/>
                <a:gd name="connsiteX17" fmla="*/ 429208 w 475861"/>
                <a:gd name="connsiteY17" fmla="*/ 858416 h 1147665"/>
                <a:gd name="connsiteX18" fmla="*/ 410547 w 475861"/>
                <a:gd name="connsiteY18" fmla="*/ 923730 h 1147665"/>
                <a:gd name="connsiteX19" fmla="*/ 373224 w 475861"/>
                <a:gd name="connsiteY19" fmla="*/ 961053 h 1147665"/>
                <a:gd name="connsiteX20" fmla="*/ 298579 w 475861"/>
                <a:gd name="connsiteY20" fmla="*/ 1026367 h 1147665"/>
                <a:gd name="connsiteX21" fmla="*/ 242596 w 475861"/>
                <a:gd name="connsiteY21" fmla="*/ 1045028 h 1147665"/>
                <a:gd name="connsiteX22" fmla="*/ 214604 w 475861"/>
                <a:gd name="connsiteY22" fmla="*/ 1054359 h 1147665"/>
                <a:gd name="connsiteX23" fmla="*/ 177282 w 475861"/>
                <a:gd name="connsiteY23" fmla="*/ 1073020 h 1147665"/>
                <a:gd name="connsiteX24" fmla="*/ 111967 w 475861"/>
                <a:gd name="connsiteY24" fmla="*/ 1091681 h 1147665"/>
                <a:gd name="connsiteX25" fmla="*/ 74645 w 475861"/>
                <a:gd name="connsiteY25" fmla="*/ 1110343 h 1147665"/>
                <a:gd name="connsiteX26" fmla="*/ 0 w 475861"/>
                <a:gd name="connsiteY26" fmla="*/ 1147665 h 1147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75861" h="1147665">
                  <a:moveTo>
                    <a:pt x="74645" y="0"/>
                  </a:moveTo>
                  <a:cubicBezTo>
                    <a:pt x="102637" y="9331"/>
                    <a:pt x="131759" y="15782"/>
                    <a:pt x="158620" y="27992"/>
                  </a:cubicBezTo>
                  <a:cubicBezTo>
                    <a:pt x="166629" y="31632"/>
                    <a:pt x="169738" y="42127"/>
                    <a:pt x="177282" y="46653"/>
                  </a:cubicBezTo>
                  <a:cubicBezTo>
                    <a:pt x="185716" y="51713"/>
                    <a:pt x="196233" y="52109"/>
                    <a:pt x="205273" y="55983"/>
                  </a:cubicBezTo>
                  <a:cubicBezTo>
                    <a:pt x="238417" y="70188"/>
                    <a:pt x="242478" y="74566"/>
                    <a:pt x="270588" y="93306"/>
                  </a:cubicBezTo>
                  <a:cubicBezTo>
                    <a:pt x="331253" y="184305"/>
                    <a:pt x="233992" y="45139"/>
                    <a:pt x="326571" y="149290"/>
                  </a:cubicBezTo>
                  <a:cubicBezTo>
                    <a:pt x="341471" y="166053"/>
                    <a:pt x="363894" y="205273"/>
                    <a:pt x="363894" y="205273"/>
                  </a:cubicBezTo>
                  <a:cubicBezTo>
                    <a:pt x="367004" y="214604"/>
                    <a:pt x="368164" y="224831"/>
                    <a:pt x="373224" y="233265"/>
                  </a:cubicBezTo>
                  <a:cubicBezTo>
                    <a:pt x="377750" y="240808"/>
                    <a:pt x="387952" y="244058"/>
                    <a:pt x="391886" y="251926"/>
                  </a:cubicBezTo>
                  <a:cubicBezTo>
                    <a:pt x="391891" y="251936"/>
                    <a:pt x="415210" y="321901"/>
                    <a:pt x="419877" y="335902"/>
                  </a:cubicBezTo>
                  <a:lnTo>
                    <a:pt x="438539" y="391885"/>
                  </a:lnTo>
                  <a:lnTo>
                    <a:pt x="447869" y="419877"/>
                  </a:lnTo>
                  <a:cubicBezTo>
                    <a:pt x="450979" y="444759"/>
                    <a:pt x="452714" y="469851"/>
                    <a:pt x="457200" y="494522"/>
                  </a:cubicBezTo>
                  <a:cubicBezTo>
                    <a:pt x="458959" y="504199"/>
                    <a:pt x="463829" y="513057"/>
                    <a:pt x="466531" y="522514"/>
                  </a:cubicBezTo>
                  <a:cubicBezTo>
                    <a:pt x="470054" y="534844"/>
                    <a:pt x="472751" y="547395"/>
                    <a:pt x="475861" y="559836"/>
                  </a:cubicBezTo>
                  <a:cubicBezTo>
                    <a:pt x="466920" y="658190"/>
                    <a:pt x="468851" y="649739"/>
                    <a:pt x="457200" y="737118"/>
                  </a:cubicBezTo>
                  <a:cubicBezTo>
                    <a:pt x="454293" y="758917"/>
                    <a:pt x="452814" y="781003"/>
                    <a:pt x="447869" y="802432"/>
                  </a:cubicBezTo>
                  <a:cubicBezTo>
                    <a:pt x="443446" y="821599"/>
                    <a:pt x="433979" y="839333"/>
                    <a:pt x="429208" y="858416"/>
                  </a:cubicBezTo>
                  <a:cubicBezTo>
                    <a:pt x="428233" y="862316"/>
                    <a:pt x="415694" y="916524"/>
                    <a:pt x="410547" y="923730"/>
                  </a:cubicBezTo>
                  <a:cubicBezTo>
                    <a:pt x="400321" y="938047"/>
                    <a:pt x="382983" y="946414"/>
                    <a:pt x="373224" y="961053"/>
                  </a:cubicBezTo>
                  <a:cubicBezTo>
                    <a:pt x="351452" y="993711"/>
                    <a:pt x="345233" y="1010816"/>
                    <a:pt x="298579" y="1026367"/>
                  </a:cubicBezTo>
                  <a:lnTo>
                    <a:pt x="242596" y="1045028"/>
                  </a:lnTo>
                  <a:cubicBezTo>
                    <a:pt x="233265" y="1048138"/>
                    <a:pt x="223401" y="1049960"/>
                    <a:pt x="214604" y="1054359"/>
                  </a:cubicBezTo>
                  <a:cubicBezTo>
                    <a:pt x="202163" y="1060579"/>
                    <a:pt x="190305" y="1068136"/>
                    <a:pt x="177282" y="1073020"/>
                  </a:cubicBezTo>
                  <a:cubicBezTo>
                    <a:pt x="114185" y="1096682"/>
                    <a:pt x="164575" y="1069135"/>
                    <a:pt x="111967" y="1091681"/>
                  </a:cubicBezTo>
                  <a:cubicBezTo>
                    <a:pt x="99182" y="1097160"/>
                    <a:pt x="87559" y="1105177"/>
                    <a:pt x="74645" y="1110343"/>
                  </a:cubicBezTo>
                  <a:cubicBezTo>
                    <a:pt x="3166" y="1138935"/>
                    <a:pt x="35767" y="1111898"/>
                    <a:pt x="0" y="1147665"/>
                  </a:cubicBezTo>
                </a:path>
              </a:pathLst>
            </a:custGeom>
            <a:noFill/>
            <a:ln>
              <a:solidFill>
                <a:srgbClr val="FFFF00"/>
              </a:solidFill>
              <a:headEnd type="oval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9574FBCC-BF73-2C48-AC53-77FD33C764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7510" y="442175"/>
            <a:ext cx="6758926" cy="645300"/>
          </a:xfrm>
        </p:spPr>
        <p:txBody>
          <a:bodyPr/>
          <a:lstStyle/>
          <a:p>
            <a:r>
              <a:rPr lang="en-US" dirty="0"/>
              <a:t>Setting References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480BD2-B67D-544A-9D85-B6C457D34C11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59ECC485-D225-CF4E-AFE3-F3649729CEF3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1C5E414-F014-7141-8AE5-17695D3AD6A4}"/>
              </a:ext>
            </a:extLst>
          </p:cNvPr>
          <p:cNvGrpSpPr/>
          <p:nvPr/>
        </p:nvGrpSpPr>
        <p:grpSpPr>
          <a:xfrm>
            <a:off x="5396720" y="3232139"/>
            <a:ext cx="1689654" cy="1554173"/>
            <a:chOff x="7191335" y="3329274"/>
            <a:chExt cx="1689654" cy="1554173"/>
          </a:xfrm>
        </p:grpSpPr>
        <p:sp>
          <p:nvSpPr>
            <p:cNvPr id="21" name="Rounded Rectangle 20">
              <a:extLst>
                <a:ext uri="{FF2B5EF4-FFF2-40B4-BE49-F238E27FC236}">
                  <a16:creationId xmlns:a16="http://schemas.microsoft.com/office/drawing/2014/main" id="{E193681C-E03D-414D-BAF4-21B92C160A5D}"/>
                </a:ext>
              </a:extLst>
            </p:cNvPr>
            <p:cNvSpPr/>
            <p:nvPr/>
          </p:nvSpPr>
          <p:spPr>
            <a:xfrm>
              <a:off x="7191335" y="3329274"/>
              <a:ext cx="1689654" cy="1554173"/>
            </a:xfrm>
            <a:prstGeom prst="roundRect">
              <a:avLst>
                <a:gd name="adj" fmla="val 5935"/>
              </a:avLst>
            </a:prstGeom>
            <a:solidFill>
              <a:schemeClr val="accent1">
                <a:lumMod val="75000"/>
              </a:schemeClr>
            </a:solidFill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157772A-0632-2F42-9A54-8E17E29D4863}"/>
                </a:ext>
              </a:extLst>
            </p:cNvPr>
            <p:cNvSpPr txBox="1"/>
            <p:nvPr/>
          </p:nvSpPr>
          <p:spPr>
            <a:xfrm>
              <a:off x="7531469" y="3329274"/>
              <a:ext cx="105028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Registers</a:t>
              </a:r>
            </a:p>
          </p:txBody>
        </p:sp>
        <p:sp>
          <p:nvSpPr>
            <p:cNvPr id="23" name="Text Box 5">
              <a:extLst>
                <a:ext uri="{FF2B5EF4-FFF2-40B4-BE49-F238E27FC236}">
                  <a16:creationId xmlns:a16="http://schemas.microsoft.com/office/drawing/2014/main" id="{E7D71B46-4763-E64D-8CBE-CFDB0120FF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32239" y="3667828"/>
              <a:ext cx="1463861" cy="10885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R0: ?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R1: ?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R2: ?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R3: 54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R4: ?</a:t>
              </a:r>
            </a:p>
          </p:txBody>
        </p:sp>
      </p:grpSp>
      <p:pic>
        <p:nvPicPr>
          <p:cNvPr id="39" name="Picture 38">
            <a:extLst>
              <a:ext uri="{FF2B5EF4-FFF2-40B4-BE49-F238E27FC236}">
                <a16:creationId xmlns:a16="http://schemas.microsoft.com/office/drawing/2014/main" id="{E9DAB1D0-5443-5A4D-A564-43F03AF014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0166" y="2023756"/>
            <a:ext cx="4074510" cy="1069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202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AE8881D-43BB-2FE6-91FE-C9E54E52EAB1}"/>
              </a:ext>
            </a:extLst>
          </p:cNvPr>
          <p:cNvGrpSpPr/>
          <p:nvPr/>
        </p:nvGrpSpPr>
        <p:grpSpPr>
          <a:xfrm>
            <a:off x="6761749" y="283368"/>
            <a:ext cx="2308513" cy="3784188"/>
            <a:chOff x="6166820" y="929471"/>
            <a:chExt cx="2308513" cy="3784188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C68B6C78-2090-60C1-A29B-2F08A714C9FB}"/>
                </a:ext>
              </a:extLst>
            </p:cNvPr>
            <p:cNvGrpSpPr/>
            <p:nvPr/>
          </p:nvGrpSpPr>
          <p:grpSpPr>
            <a:xfrm>
              <a:off x="6166820" y="976246"/>
              <a:ext cx="2308513" cy="3737413"/>
              <a:chOff x="3912235" y="607130"/>
              <a:chExt cx="2308513" cy="3737413"/>
            </a:xfrm>
          </p:grpSpPr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DA276192-A8FB-D9AC-9C90-A2CA8BED0488}"/>
                  </a:ext>
                </a:extLst>
              </p:cNvPr>
              <p:cNvSpPr/>
              <p:nvPr/>
            </p:nvSpPr>
            <p:spPr>
              <a:xfrm>
                <a:off x="4572000" y="607130"/>
                <a:ext cx="1648748" cy="3647595"/>
              </a:xfrm>
              <a:prstGeom prst="roundRect">
                <a:avLst>
                  <a:gd name="adj" fmla="val 5935"/>
                </a:avLst>
              </a:prstGeom>
              <a:solidFill>
                <a:srgbClr val="800000"/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" name="Text Box 5">
                <a:extLst>
                  <a:ext uri="{FF2B5EF4-FFF2-40B4-BE49-F238E27FC236}">
                    <a16:creationId xmlns:a16="http://schemas.microsoft.com/office/drawing/2014/main" id="{C46747ED-A0A6-AC6D-BDBB-89DECAA7FFA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12235" y="892251"/>
                <a:ext cx="2208649" cy="34522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       0: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       4: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       …: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      92: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      96: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   </a:t>
                </a:r>
                <a:r>
                  <a:rPr lang="en-US" sz="1600" dirty="0">
                    <a:solidFill>
                      <a:srgbClr val="800000"/>
                    </a:solidFill>
                    <a:latin typeface="Courier" pitchFamily="-111" charset="0"/>
                  </a:rPr>
                  <a:t>A</a:t>
                </a: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 100: 0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   </a:t>
                </a:r>
                <a:r>
                  <a:rPr lang="en-US" sz="1600" dirty="0">
                    <a:solidFill>
                      <a:srgbClr val="800000"/>
                    </a:solidFill>
                    <a:latin typeface="Courier" pitchFamily="-111" charset="0"/>
                  </a:rPr>
                  <a:t>X</a:t>
                </a: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 104: 0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       …: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rgbClr val="800000"/>
                    </a:solidFill>
                    <a:latin typeface="Courier" pitchFamily="-111" charset="0"/>
                  </a:rPr>
                  <a:t>ADAT</a:t>
                </a: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 200: 918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     204: 321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     208: 125  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rgbClr val="800000"/>
                    </a:solidFill>
                    <a:latin typeface="Courier" pitchFamily="-111" charset="0"/>
                  </a:rPr>
                  <a:t>XDAT</a:t>
                </a: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 212: 0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     216: 0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     220: 0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       …: 0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     308: 0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       …:</a:t>
                </a:r>
              </a:p>
            </p:txBody>
          </p:sp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92C74539-7084-4332-1BE1-FAC36F1C930D}"/>
                  </a:ext>
                </a:extLst>
              </p:cNvPr>
              <p:cNvSpPr/>
              <p:nvPr/>
            </p:nvSpPr>
            <p:spPr>
              <a:xfrm>
                <a:off x="5160293" y="883408"/>
                <a:ext cx="1018272" cy="981011"/>
              </a:xfrm>
              <a:prstGeom prst="roundRect">
                <a:avLst>
                  <a:gd name="adj" fmla="val 5111"/>
                </a:avLst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/>
                  <a:t>ML </a:t>
                </a:r>
              </a:p>
              <a:p>
                <a:pPr algn="ctr"/>
                <a:r>
                  <a:rPr lang="en-US" sz="1200" dirty="0"/>
                  <a:t>Program Instructions</a:t>
                </a: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A95A60E-32CC-B809-9088-795B6BDE0155}"/>
                </a:ext>
              </a:extLst>
            </p:cNvPr>
            <p:cNvSpPr txBox="1"/>
            <p:nvPr/>
          </p:nvSpPr>
          <p:spPr>
            <a:xfrm>
              <a:off x="6906784" y="929471"/>
              <a:ext cx="149752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u="sng" dirty="0">
                  <a:solidFill>
                    <a:schemeClr val="bg1"/>
                  </a:solidFill>
                </a:rPr>
                <a:t>Main Memory</a:t>
              </a:r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9574FBCC-BF73-2C48-AC53-77FD33C764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7510" y="442175"/>
            <a:ext cx="6758926" cy="645300"/>
          </a:xfrm>
        </p:spPr>
        <p:txBody>
          <a:bodyPr/>
          <a:lstStyle/>
          <a:p>
            <a:r>
              <a:rPr lang="en-US" dirty="0"/>
              <a:t>Setting References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480BD2-B67D-544A-9D85-B6C457D34C11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59ECC485-D225-CF4E-AFE3-F3649729CEF3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1C5E414-F014-7141-8AE5-17695D3AD6A4}"/>
              </a:ext>
            </a:extLst>
          </p:cNvPr>
          <p:cNvGrpSpPr/>
          <p:nvPr/>
        </p:nvGrpSpPr>
        <p:grpSpPr>
          <a:xfrm>
            <a:off x="5396720" y="3232139"/>
            <a:ext cx="1689654" cy="1554173"/>
            <a:chOff x="7191335" y="3329274"/>
            <a:chExt cx="1689654" cy="1554173"/>
          </a:xfrm>
        </p:grpSpPr>
        <p:sp>
          <p:nvSpPr>
            <p:cNvPr id="21" name="Rounded Rectangle 20">
              <a:extLst>
                <a:ext uri="{FF2B5EF4-FFF2-40B4-BE49-F238E27FC236}">
                  <a16:creationId xmlns:a16="http://schemas.microsoft.com/office/drawing/2014/main" id="{E193681C-E03D-414D-BAF4-21B92C160A5D}"/>
                </a:ext>
              </a:extLst>
            </p:cNvPr>
            <p:cNvSpPr/>
            <p:nvPr/>
          </p:nvSpPr>
          <p:spPr>
            <a:xfrm>
              <a:off x="7191335" y="3329274"/>
              <a:ext cx="1689654" cy="1554173"/>
            </a:xfrm>
            <a:prstGeom prst="roundRect">
              <a:avLst>
                <a:gd name="adj" fmla="val 5935"/>
              </a:avLst>
            </a:prstGeom>
            <a:solidFill>
              <a:schemeClr val="accent1">
                <a:lumMod val="75000"/>
              </a:schemeClr>
            </a:solidFill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157772A-0632-2F42-9A54-8E17E29D4863}"/>
                </a:ext>
              </a:extLst>
            </p:cNvPr>
            <p:cNvSpPr txBox="1"/>
            <p:nvPr/>
          </p:nvSpPr>
          <p:spPr>
            <a:xfrm>
              <a:off x="7531469" y="3329274"/>
              <a:ext cx="105028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Registers</a:t>
              </a:r>
            </a:p>
          </p:txBody>
        </p:sp>
        <p:sp>
          <p:nvSpPr>
            <p:cNvPr id="23" name="Text Box 5">
              <a:extLst>
                <a:ext uri="{FF2B5EF4-FFF2-40B4-BE49-F238E27FC236}">
                  <a16:creationId xmlns:a16="http://schemas.microsoft.com/office/drawing/2014/main" id="{E7D71B46-4763-E64D-8CBE-CFDB0120FF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32239" y="3667828"/>
              <a:ext cx="1463861" cy="10885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R0: 200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R1: ?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R2: ?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R3: 54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R4: ?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D3E3103-4C35-D84F-AE30-2CAF6FAD8959}"/>
              </a:ext>
            </a:extLst>
          </p:cNvPr>
          <p:cNvGrpSpPr/>
          <p:nvPr/>
        </p:nvGrpSpPr>
        <p:grpSpPr>
          <a:xfrm>
            <a:off x="1928308" y="2176628"/>
            <a:ext cx="6076242" cy="1723158"/>
            <a:chOff x="1928308" y="2176628"/>
            <a:chExt cx="6076242" cy="1723158"/>
          </a:xfrm>
        </p:grpSpPr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BE2DE757-3878-1345-AA0F-41E77F891099}"/>
                </a:ext>
              </a:extLst>
            </p:cNvPr>
            <p:cNvSpPr/>
            <p:nvPr/>
          </p:nvSpPr>
          <p:spPr>
            <a:xfrm>
              <a:off x="1928308" y="3618472"/>
              <a:ext cx="2208649" cy="281314"/>
            </a:xfrm>
            <a:prstGeom prst="roundRect">
              <a:avLst/>
            </a:prstGeom>
            <a:solidFill>
              <a:srgbClr val="FFFF00">
                <a:alpha val="75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ounded Rectangle 25">
              <a:extLst>
                <a:ext uri="{FF2B5EF4-FFF2-40B4-BE49-F238E27FC236}">
                  <a16:creationId xmlns:a16="http://schemas.microsoft.com/office/drawing/2014/main" id="{02434E5C-B40E-204E-A2B3-4F07306F43B3}"/>
                </a:ext>
              </a:extLst>
            </p:cNvPr>
            <p:cNvSpPr/>
            <p:nvPr/>
          </p:nvSpPr>
          <p:spPr>
            <a:xfrm>
              <a:off x="6731290" y="2176628"/>
              <a:ext cx="1273260" cy="250642"/>
            </a:xfrm>
            <a:prstGeom prst="roundRect">
              <a:avLst/>
            </a:prstGeom>
            <a:solidFill>
              <a:srgbClr val="FFFF00">
                <a:alpha val="25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AD1AACBD-9E77-E345-B58F-E635F0D70D8F}"/>
              </a:ext>
            </a:extLst>
          </p:cNvPr>
          <p:cNvSpPr/>
          <p:nvPr/>
        </p:nvSpPr>
        <p:spPr>
          <a:xfrm>
            <a:off x="5406972" y="3571362"/>
            <a:ext cx="1273260" cy="250642"/>
          </a:xfrm>
          <a:prstGeom prst="roundRect">
            <a:avLst/>
          </a:prstGeom>
          <a:solidFill>
            <a:srgbClr val="FFFF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F791DAC-9E6F-204B-AEE9-08398F45AB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0166" y="2023756"/>
            <a:ext cx="4074510" cy="1069559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75D41C1-3F15-6F4E-891C-EE72EC0743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36696" y="1215907"/>
            <a:ext cx="5750446" cy="2544900"/>
          </a:xfrm>
        </p:spPr>
        <p:txBody>
          <a:bodyPr/>
          <a:lstStyle/>
          <a:p>
            <a:r>
              <a:rPr lang="en-US" sz="1800" b="1" i="1" dirty="0"/>
              <a:t>Immediate Label Addressing Mode</a:t>
            </a:r>
            <a:endParaRPr lang="en-US" sz="1800" dirty="0"/>
          </a:p>
          <a:p>
            <a:pPr lvl="1"/>
            <a:r>
              <a:rPr lang="en-US" sz="1600" dirty="0"/>
              <a:t>Gets the value of a label (i.e. memory address)</a:t>
            </a:r>
          </a:p>
          <a:p>
            <a:pPr lvl="1"/>
            <a:endParaRPr lang="en-US" sz="1600" dirty="0"/>
          </a:p>
          <a:p>
            <a:pPr lvl="1"/>
            <a:endParaRPr lang="en-US" sz="1600" dirty="0"/>
          </a:p>
          <a:p>
            <a:pPr lvl="1"/>
            <a:endParaRPr lang="en-US" sz="1600" dirty="0"/>
          </a:p>
          <a:p>
            <a:pPr lvl="1"/>
            <a:endParaRPr lang="en-US" sz="1600" dirty="0"/>
          </a:p>
          <a:p>
            <a:pPr lvl="1"/>
            <a:endParaRPr lang="en-US" sz="1600" dirty="0"/>
          </a:p>
          <a:p>
            <a:pPr lvl="1"/>
            <a:endParaRPr lang="en-US" sz="1600" dirty="0"/>
          </a:p>
          <a:p>
            <a:pPr lvl="1"/>
            <a:endParaRPr lang="en-US" sz="1600" dirty="0"/>
          </a:p>
          <a:p>
            <a:pPr lvl="1"/>
            <a:r>
              <a:rPr lang="en-US" sz="2000" dirty="0">
                <a:latin typeface="Courier" pitchFamily="2" charset="0"/>
              </a:rPr>
              <a:t>LOAD 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Courier" pitchFamily="2" charset="0"/>
              </a:rPr>
              <a:t>R0</a:t>
            </a:r>
            <a:r>
              <a:rPr lang="en-US" sz="2000" dirty="0">
                <a:latin typeface="Courier" pitchFamily="2" charset="0"/>
              </a:rPr>
              <a:t> #</a:t>
            </a:r>
            <a:r>
              <a:rPr lang="en-US" sz="2000" dirty="0">
                <a:solidFill>
                  <a:srgbClr val="C00000"/>
                </a:solidFill>
                <a:latin typeface="Courier" pitchFamily="2" charset="0"/>
              </a:rPr>
              <a:t>ADAT </a:t>
            </a:r>
          </a:p>
          <a:p>
            <a:pPr lvl="1"/>
            <a:r>
              <a:rPr lang="en-US" sz="2000" dirty="0">
                <a:latin typeface="Courier" pitchFamily="2" charset="0"/>
              </a:rPr>
              <a:t>STORE 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Courier" pitchFamily="2" charset="0"/>
              </a:rPr>
              <a:t>R0</a:t>
            </a:r>
            <a:r>
              <a:rPr lang="en-US" sz="2000" dirty="0">
                <a:latin typeface="Courier" pitchFamily="2" charset="0"/>
              </a:rPr>
              <a:t> </a:t>
            </a:r>
            <a:r>
              <a:rPr lang="en-US" sz="2000" dirty="0">
                <a:solidFill>
                  <a:srgbClr val="C00000"/>
                </a:solidFill>
                <a:latin typeface="Courier" pitchFamily="2" charset="0"/>
              </a:rPr>
              <a:t>A</a:t>
            </a:r>
          </a:p>
          <a:p>
            <a:pPr marL="596900" lvl="1" indent="0">
              <a:buNone/>
            </a:pPr>
            <a:endParaRPr lang="en-US" sz="2000" dirty="0">
              <a:latin typeface="Courie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3763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EE9B555-95F6-B033-7AFD-59140B7518DD}"/>
              </a:ext>
            </a:extLst>
          </p:cNvPr>
          <p:cNvGrpSpPr/>
          <p:nvPr/>
        </p:nvGrpSpPr>
        <p:grpSpPr>
          <a:xfrm>
            <a:off x="6761749" y="283368"/>
            <a:ext cx="2308513" cy="3784188"/>
            <a:chOff x="6166820" y="929471"/>
            <a:chExt cx="2308513" cy="3784188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91671D21-B111-31DE-4387-271B5AA7525D}"/>
                </a:ext>
              </a:extLst>
            </p:cNvPr>
            <p:cNvGrpSpPr/>
            <p:nvPr/>
          </p:nvGrpSpPr>
          <p:grpSpPr>
            <a:xfrm>
              <a:off x="6166820" y="976246"/>
              <a:ext cx="2308513" cy="3737413"/>
              <a:chOff x="3912235" y="607130"/>
              <a:chExt cx="2308513" cy="3737413"/>
            </a:xfrm>
          </p:grpSpPr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3B130699-A746-1385-55D8-08FCA0D4CDE6}"/>
                  </a:ext>
                </a:extLst>
              </p:cNvPr>
              <p:cNvSpPr/>
              <p:nvPr/>
            </p:nvSpPr>
            <p:spPr>
              <a:xfrm>
                <a:off x="4572000" y="607130"/>
                <a:ext cx="1648748" cy="3647595"/>
              </a:xfrm>
              <a:prstGeom prst="roundRect">
                <a:avLst>
                  <a:gd name="adj" fmla="val 5935"/>
                </a:avLst>
              </a:prstGeom>
              <a:solidFill>
                <a:srgbClr val="800000"/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" name="Text Box 5">
                <a:extLst>
                  <a:ext uri="{FF2B5EF4-FFF2-40B4-BE49-F238E27FC236}">
                    <a16:creationId xmlns:a16="http://schemas.microsoft.com/office/drawing/2014/main" id="{7CE001C0-1E6E-E488-D3C7-02872673BB0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12235" y="892251"/>
                <a:ext cx="2208649" cy="34522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       0: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       4: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       …: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      92: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      96: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   </a:t>
                </a:r>
                <a:r>
                  <a:rPr lang="en-US" sz="1600" dirty="0">
                    <a:solidFill>
                      <a:srgbClr val="800000"/>
                    </a:solidFill>
                    <a:latin typeface="Courier" pitchFamily="-111" charset="0"/>
                  </a:rPr>
                  <a:t>A</a:t>
                </a: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 100: 200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   </a:t>
                </a:r>
                <a:r>
                  <a:rPr lang="en-US" sz="1600" dirty="0">
                    <a:solidFill>
                      <a:srgbClr val="800000"/>
                    </a:solidFill>
                    <a:latin typeface="Courier" pitchFamily="-111" charset="0"/>
                  </a:rPr>
                  <a:t>X</a:t>
                </a: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 104: 0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       …: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rgbClr val="800000"/>
                    </a:solidFill>
                    <a:latin typeface="Courier" pitchFamily="-111" charset="0"/>
                  </a:rPr>
                  <a:t>ADAT</a:t>
                </a: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 200: 918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     204: 321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     208: 125  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rgbClr val="800000"/>
                    </a:solidFill>
                    <a:latin typeface="Courier" pitchFamily="-111" charset="0"/>
                  </a:rPr>
                  <a:t>XDAT</a:t>
                </a: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 212: 0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     216: 0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     220: 0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       …: 0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     308: 0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       …:</a:t>
                </a:r>
              </a:p>
            </p:txBody>
          </p:sp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59F67EE5-DB83-EFA8-E72A-AFFCFEFDADB5}"/>
                  </a:ext>
                </a:extLst>
              </p:cNvPr>
              <p:cNvSpPr/>
              <p:nvPr/>
            </p:nvSpPr>
            <p:spPr>
              <a:xfrm>
                <a:off x="5160293" y="883408"/>
                <a:ext cx="1018272" cy="981011"/>
              </a:xfrm>
              <a:prstGeom prst="roundRect">
                <a:avLst>
                  <a:gd name="adj" fmla="val 5111"/>
                </a:avLst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/>
                  <a:t>ML </a:t>
                </a:r>
              </a:p>
              <a:p>
                <a:pPr algn="ctr"/>
                <a:r>
                  <a:rPr lang="en-US" sz="1200" dirty="0"/>
                  <a:t>Program Instructions</a:t>
                </a: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084C1E2-D0B0-F523-1561-79CDDAB790B8}"/>
                </a:ext>
              </a:extLst>
            </p:cNvPr>
            <p:cNvSpPr txBox="1"/>
            <p:nvPr/>
          </p:nvSpPr>
          <p:spPr>
            <a:xfrm>
              <a:off x="6906784" y="929471"/>
              <a:ext cx="149752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u="sng" dirty="0">
                  <a:solidFill>
                    <a:schemeClr val="bg1"/>
                  </a:solidFill>
                </a:rPr>
                <a:t>Main Memory</a:t>
              </a:r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9574FBCC-BF73-2C48-AC53-77FD33C764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7510" y="442175"/>
            <a:ext cx="6758926" cy="645300"/>
          </a:xfrm>
        </p:spPr>
        <p:txBody>
          <a:bodyPr/>
          <a:lstStyle/>
          <a:p>
            <a:r>
              <a:rPr lang="en-US" dirty="0"/>
              <a:t>Setting References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480BD2-B67D-544A-9D85-B6C457D34C11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59ECC485-D225-CF4E-AFE3-F3649729CEF3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1C5E414-F014-7141-8AE5-17695D3AD6A4}"/>
              </a:ext>
            </a:extLst>
          </p:cNvPr>
          <p:cNvGrpSpPr/>
          <p:nvPr/>
        </p:nvGrpSpPr>
        <p:grpSpPr>
          <a:xfrm>
            <a:off x="5396720" y="3232139"/>
            <a:ext cx="1689654" cy="1554173"/>
            <a:chOff x="7191335" y="3329274"/>
            <a:chExt cx="1689654" cy="1554173"/>
          </a:xfrm>
        </p:grpSpPr>
        <p:sp>
          <p:nvSpPr>
            <p:cNvPr id="21" name="Rounded Rectangle 20">
              <a:extLst>
                <a:ext uri="{FF2B5EF4-FFF2-40B4-BE49-F238E27FC236}">
                  <a16:creationId xmlns:a16="http://schemas.microsoft.com/office/drawing/2014/main" id="{E193681C-E03D-414D-BAF4-21B92C160A5D}"/>
                </a:ext>
              </a:extLst>
            </p:cNvPr>
            <p:cNvSpPr/>
            <p:nvPr/>
          </p:nvSpPr>
          <p:spPr>
            <a:xfrm>
              <a:off x="7191335" y="3329274"/>
              <a:ext cx="1689654" cy="1554173"/>
            </a:xfrm>
            <a:prstGeom prst="roundRect">
              <a:avLst>
                <a:gd name="adj" fmla="val 5935"/>
              </a:avLst>
            </a:prstGeom>
            <a:solidFill>
              <a:schemeClr val="accent1">
                <a:lumMod val="75000"/>
              </a:schemeClr>
            </a:solidFill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157772A-0632-2F42-9A54-8E17E29D4863}"/>
                </a:ext>
              </a:extLst>
            </p:cNvPr>
            <p:cNvSpPr txBox="1"/>
            <p:nvPr/>
          </p:nvSpPr>
          <p:spPr>
            <a:xfrm>
              <a:off x="7531469" y="3329274"/>
              <a:ext cx="105028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Registers</a:t>
              </a:r>
            </a:p>
          </p:txBody>
        </p:sp>
        <p:sp>
          <p:nvSpPr>
            <p:cNvPr id="23" name="Text Box 5">
              <a:extLst>
                <a:ext uri="{FF2B5EF4-FFF2-40B4-BE49-F238E27FC236}">
                  <a16:creationId xmlns:a16="http://schemas.microsoft.com/office/drawing/2014/main" id="{E7D71B46-4763-E64D-8CBE-CFDB0120FF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32239" y="3667828"/>
              <a:ext cx="1463861" cy="10885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R0: 200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R1: ?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R2: ?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R3: 54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R4: ?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D3E3103-4C35-D84F-AE30-2CAF6FAD8959}"/>
              </a:ext>
            </a:extLst>
          </p:cNvPr>
          <p:cNvGrpSpPr/>
          <p:nvPr/>
        </p:nvGrpSpPr>
        <p:grpSpPr>
          <a:xfrm>
            <a:off x="1911452" y="1586968"/>
            <a:ext cx="6814182" cy="2620735"/>
            <a:chOff x="1911452" y="1586968"/>
            <a:chExt cx="6814182" cy="2620735"/>
          </a:xfrm>
        </p:grpSpPr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BE2DE757-3878-1345-AA0F-41E77F891099}"/>
                </a:ext>
              </a:extLst>
            </p:cNvPr>
            <p:cNvSpPr/>
            <p:nvPr/>
          </p:nvSpPr>
          <p:spPr>
            <a:xfrm>
              <a:off x="1911452" y="3926389"/>
              <a:ext cx="1783470" cy="281314"/>
            </a:xfrm>
            <a:prstGeom prst="roundRect">
              <a:avLst/>
            </a:prstGeom>
            <a:solidFill>
              <a:srgbClr val="FFFF00">
                <a:alpha val="75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Rounded Rectangle 25">
              <a:extLst>
                <a:ext uri="{FF2B5EF4-FFF2-40B4-BE49-F238E27FC236}">
                  <a16:creationId xmlns:a16="http://schemas.microsoft.com/office/drawing/2014/main" id="{02434E5C-B40E-204E-A2B3-4F07306F43B3}"/>
                </a:ext>
              </a:extLst>
            </p:cNvPr>
            <p:cNvSpPr/>
            <p:nvPr/>
          </p:nvSpPr>
          <p:spPr>
            <a:xfrm>
              <a:off x="7076886" y="1586968"/>
              <a:ext cx="1648748" cy="281314"/>
            </a:xfrm>
            <a:prstGeom prst="roundRect">
              <a:avLst/>
            </a:prstGeom>
            <a:solidFill>
              <a:srgbClr val="FFFF00">
                <a:alpha val="25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AD1AACBD-9E77-E345-B58F-E635F0D70D8F}"/>
              </a:ext>
            </a:extLst>
          </p:cNvPr>
          <p:cNvSpPr/>
          <p:nvPr/>
        </p:nvSpPr>
        <p:spPr>
          <a:xfrm>
            <a:off x="5406972" y="3571362"/>
            <a:ext cx="1273260" cy="250642"/>
          </a:xfrm>
          <a:prstGeom prst="roundRect">
            <a:avLst/>
          </a:prstGeom>
          <a:solidFill>
            <a:srgbClr val="FFFF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7211A8F4-ECA4-9D49-AF27-0F3ACECDC3DE}"/>
              </a:ext>
            </a:extLst>
          </p:cNvPr>
          <p:cNvSpPr/>
          <p:nvPr/>
        </p:nvSpPr>
        <p:spPr>
          <a:xfrm>
            <a:off x="8492700" y="1692309"/>
            <a:ext cx="345232" cy="587829"/>
          </a:xfrm>
          <a:custGeom>
            <a:avLst/>
            <a:gdLst>
              <a:gd name="connsiteX0" fmla="*/ 0 w 345232"/>
              <a:gd name="connsiteY0" fmla="*/ 0 h 587829"/>
              <a:gd name="connsiteX1" fmla="*/ 46653 w 345232"/>
              <a:gd name="connsiteY1" fmla="*/ 9331 h 587829"/>
              <a:gd name="connsiteX2" fmla="*/ 130628 w 345232"/>
              <a:gd name="connsiteY2" fmla="*/ 18661 h 587829"/>
              <a:gd name="connsiteX3" fmla="*/ 205273 w 345232"/>
              <a:gd name="connsiteY3" fmla="*/ 37323 h 587829"/>
              <a:gd name="connsiteX4" fmla="*/ 251926 w 345232"/>
              <a:gd name="connsiteY4" fmla="*/ 102637 h 587829"/>
              <a:gd name="connsiteX5" fmla="*/ 279918 w 345232"/>
              <a:gd name="connsiteY5" fmla="*/ 158620 h 587829"/>
              <a:gd name="connsiteX6" fmla="*/ 298579 w 345232"/>
              <a:gd name="connsiteY6" fmla="*/ 223935 h 587829"/>
              <a:gd name="connsiteX7" fmla="*/ 317240 w 345232"/>
              <a:gd name="connsiteY7" fmla="*/ 251927 h 587829"/>
              <a:gd name="connsiteX8" fmla="*/ 345232 w 345232"/>
              <a:gd name="connsiteY8" fmla="*/ 345233 h 587829"/>
              <a:gd name="connsiteX9" fmla="*/ 335902 w 345232"/>
              <a:gd name="connsiteY9" fmla="*/ 494523 h 587829"/>
              <a:gd name="connsiteX10" fmla="*/ 289249 w 345232"/>
              <a:gd name="connsiteY10" fmla="*/ 541176 h 587829"/>
              <a:gd name="connsiteX11" fmla="*/ 177281 w 345232"/>
              <a:gd name="connsiteY11" fmla="*/ 578498 h 587829"/>
              <a:gd name="connsiteX12" fmla="*/ 149289 w 345232"/>
              <a:gd name="connsiteY12" fmla="*/ 587829 h 587829"/>
              <a:gd name="connsiteX13" fmla="*/ 111967 w 345232"/>
              <a:gd name="connsiteY13" fmla="*/ 587829 h 587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45232" h="587829">
                <a:moveTo>
                  <a:pt x="0" y="0"/>
                </a:moveTo>
                <a:cubicBezTo>
                  <a:pt x="15551" y="3110"/>
                  <a:pt x="30953" y="7088"/>
                  <a:pt x="46653" y="9331"/>
                </a:cubicBezTo>
                <a:cubicBezTo>
                  <a:pt x="74534" y="13314"/>
                  <a:pt x="102893" y="13766"/>
                  <a:pt x="130628" y="18661"/>
                </a:cubicBezTo>
                <a:cubicBezTo>
                  <a:pt x="155885" y="23118"/>
                  <a:pt x="205273" y="37323"/>
                  <a:pt x="205273" y="37323"/>
                </a:cubicBezTo>
                <a:cubicBezTo>
                  <a:pt x="211616" y="45780"/>
                  <a:pt x="245102" y="88990"/>
                  <a:pt x="251926" y="102637"/>
                </a:cubicBezTo>
                <a:cubicBezTo>
                  <a:pt x="290553" y="179892"/>
                  <a:pt x="226442" y="78408"/>
                  <a:pt x="279918" y="158620"/>
                </a:cubicBezTo>
                <a:cubicBezTo>
                  <a:pt x="282906" y="170573"/>
                  <a:pt x="291888" y="210553"/>
                  <a:pt x="298579" y="223935"/>
                </a:cubicBezTo>
                <a:cubicBezTo>
                  <a:pt x="303594" y="233965"/>
                  <a:pt x="312685" y="241680"/>
                  <a:pt x="317240" y="251927"/>
                </a:cubicBezTo>
                <a:cubicBezTo>
                  <a:pt x="330225" y="281142"/>
                  <a:pt x="337476" y="314208"/>
                  <a:pt x="345232" y="345233"/>
                </a:cubicBezTo>
                <a:cubicBezTo>
                  <a:pt x="342122" y="394996"/>
                  <a:pt x="349600" y="446581"/>
                  <a:pt x="335902" y="494523"/>
                </a:cubicBezTo>
                <a:cubicBezTo>
                  <a:pt x="329860" y="515669"/>
                  <a:pt x="310113" y="534221"/>
                  <a:pt x="289249" y="541176"/>
                </a:cubicBezTo>
                <a:lnTo>
                  <a:pt x="177281" y="578498"/>
                </a:lnTo>
                <a:cubicBezTo>
                  <a:pt x="167950" y="581608"/>
                  <a:pt x="159124" y="587829"/>
                  <a:pt x="149289" y="587829"/>
                </a:cubicBezTo>
                <a:lnTo>
                  <a:pt x="111967" y="587829"/>
                </a:lnTo>
              </a:path>
            </a:pathLst>
          </a:custGeom>
          <a:noFill/>
          <a:ln w="25400">
            <a:solidFill>
              <a:srgbClr val="FFFF00"/>
            </a:solidFill>
            <a:headEnd type="oval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BAE5EEDA-BA13-1A43-8B68-87BE06C71C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0166" y="2023756"/>
            <a:ext cx="4074510" cy="1069559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75D41C1-3F15-6F4E-891C-EE72EC0743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36696" y="1215907"/>
            <a:ext cx="5750446" cy="2544900"/>
          </a:xfrm>
        </p:spPr>
        <p:txBody>
          <a:bodyPr/>
          <a:lstStyle/>
          <a:p>
            <a:r>
              <a:rPr lang="en-US" sz="1800" b="1" i="1" dirty="0"/>
              <a:t>Immediate Label Addressing Mode</a:t>
            </a:r>
            <a:endParaRPr lang="en-US" sz="1800" dirty="0"/>
          </a:p>
          <a:p>
            <a:pPr lvl="1"/>
            <a:r>
              <a:rPr lang="en-US" sz="1600" dirty="0"/>
              <a:t>Gets the value of a label (i.e. memory address)</a:t>
            </a:r>
          </a:p>
          <a:p>
            <a:pPr lvl="1"/>
            <a:endParaRPr lang="en-US" sz="1600" dirty="0"/>
          </a:p>
          <a:p>
            <a:pPr lvl="1"/>
            <a:endParaRPr lang="en-US" sz="1600" dirty="0"/>
          </a:p>
          <a:p>
            <a:pPr lvl="1"/>
            <a:endParaRPr lang="en-US" sz="1600" dirty="0"/>
          </a:p>
          <a:p>
            <a:pPr lvl="1"/>
            <a:endParaRPr lang="en-US" sz="1600" dirty="0"/>
          </a:p>
          <a:p>
            <a:pPr lvl="1"/>
            <a:endParaRPr lang="en-US" sz="1600" dirty="0"/>
          </a:p>
          <a:p>
            <a:pPr lvl="1"/>
            <a:endParaRPr lang="en-US" sz="1600" dirty="0"/>
          </a:p>
          <a:p>
            <a:pPr lvl="1"/>
            <a:endParaRPr lang="en-US" sz="1600" dirty="0"/>
          </a:p>
          <a:p>
            <a:pPr lvl="1"/>
            <a:r>
              <a:rPr lang="en-US" sz="2000" dirty="0">
                <a:latin typeface="Courier" pitchFamily="2" charset="0"/>
              </a:rPr>
              <a:t>LOAD 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Courier" pitchFamily="2" charset="0"/>
              </a:rPr>
              <a:t>R0</a:t>
            </a:r>
            <a:r>
              <a:rPr lang="en-US" sz="2000" dirty="0">
                <a:latin typeface="Courier" pitchFamily="2" charset="0"/>
              </a:rPr>
              <a:t> #</a:t>
            </a:r>
            <a:r>
              <a:rPr lang="en-US" sz="2000" dirty="0">
                <a:solidFill>
                  <a:srgbClr val="C00000"/>
                </a:solidFill>
                <a:latin typeface="Courier" pitchFamily="2" charset="0"/>
              </a:rPr>
              <a:t>ADAT</a:t>
            </a:r>
          </a:p>
          <a:p>
            <a:pPr lvl="1"/>
            <a:r>
              <a:rPr lang="en-US" sz="2000" dirty="0">
                <a:latin typeface="Courier" pitchFamily="2" charset="0"/>
              </a:rPr>
              <a:t>STORE 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Courier" pitchFamily="2" charset="0"/>
              </a:rPr>
              <a:t>R0</a:t>
            </a:r>
            <a:r>
              <a:rPr lang="en-US" sz="2000" dirty="0">
                <a:latin typeface="Courier" pitchFamily="2" charset="0"/>
              </a:rPr>
              <a:t> </a:t>
            </a:r>
            <a:r>
              <a:rPr lang="en-US" sz="2000" dirty="0">
                <a:solidFill>
                  <a:srgbClr val="C00000"/>
                </a:solidFill>
                <a:latin typeface="Courier" pitchFamily="2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590493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A7E1703-426E-043C-53B0-847DA56068DC}"/>
              </a:ext>
            </a:extLst>
          </p:cNvPr>
          <p:cNvGrpSpPr/>
          <p:nvPr/>
        </p:nvGrpSpPr>
        <p:grpSpPr>
          <a:xfrm>
            <a:off x="6761749" y="283368"/>
            <a:ext cx="2308513" cy="3784188"/>
            <a:chOff x="6166820" y="929471"/>
            <a:chExt cx="2308513" cy="3784188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F688E52A-4A19-D7B5-C597-27E86F0DD91A}"/>
                </a:ext>
              </a:extLst>
            </p:cNvPr>
            <p:cNvGrpSpPr/>
            <p:nvPr/>
          </p:nvGrpSpPr>
          <p:grpSpPr>
            <a:xfrm>
              <a:off x="6166820" y="976246"/>
              <a:ext cx="2308513" cy="3737413"/>
              <a:chOff x="3912235" y="607130"/>
              <a:chExt cx="2308513" cy="3737413"/>
            </a:xfrm>
          </p:grpSpPr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D0587F18-F360-55B4-BF4F-31999E7BC95C}"/>
                  </a:ext>
                </a:extLst>
              </p:cNvPr>
              <p:cNvSpPr/>
              <p:nvPr/>
            </p:nvSpPr>
            <p:spPr>
              <a:xfrm>
                <a:off x="4572000" y="607130"/>
                <a:ext cx="1648748" cy="3647595"/>
              </a:xfrm>
              <a:prstGeom prst="roundRect">
                <a:avLst>
                  <a:gd name="adj" fmla="val 5935"/>
                </a:avLst>
              </a:prstGeom>
              <a:solidFill>
                <a:srgbClr val="800000"/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" name="Text Box 5">
                <a:extLst>
                  <a:ext uri="{FF2B5EF4-FFF2-40B4-BE49-F238E27FC236}">
                    <a16:creationId xmlns:a16="http://schemas.microsoft.com/office/drawing/2014/main" id="{3ED72E0E-823D-B3B2-CA0B-88C3165223A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12235" y="892251"/>
                <a:ext cx="2208649" cy="34522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       0: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       4: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       …: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      92: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      96: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   </a:t>
                </a:r>
                <a:r>
                  <a:rPr lang="en-US" sz="1600" dirty="0">
                    <a:solidFill>
                      <a:srgbClr val="800000"/>
                    </a:solidFill>
                    <a:latin typeface="Courier" pitchFamily="-111" charset="0"/>
                  </a:rPr>
                  <a:t>A</a:t>
                </a: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 100: 200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   </a:t>
                </a:r>
                <a:r>
                  <a:rPr lang="en-US" sz="1600" dirty="0">
                    <a:solidFill>
                      <a:srgbClr val="800000"/>
                    </a:solidFill>
                    <a:latin typeface="Courier" pitchFamily="-111" charset="0"/>
                  </a:rPr>
                  <a:t>X</a:t>
                </a: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 104: 212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       …: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rgbClr val="800000"/>
                    </a:solidFill>
                    <a:latin typeface="Courier" pitchFamily="-111" charset="0"/>
                  </a:rPr>
                  <a:t>ADAT</a:t>
                </a: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 200: 918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     204: 321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     208: 125  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rgbClr val="800000"/>
                    </a:solidFill>
                    <a:latin typeface="Courier" pitchFamily="-111" charset="0"/>
                  </a:rPr>
                  <a:t>XDAT</a:t>
                </a: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 212: 0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     216: 0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     220: 0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       …: 0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     308: 0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       …:</a:t>
                </a:r>
              </a:p>
            </p:txBody>
          </p:sp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3A3942AA-2AE2-38AC-FBED-8480854E7ED4}"/>
                  </a:ext>
                </a:extLst>
              </p:cNvPr>
              <p:cNvSpPr/>
              <p:nvPr/>
            </p:nvSpPr>
            <p:spPr>
              <a:xfrm>
                <a:off x="5160293" y="883408"/>
                <a:ext cx="1018272" cy="981011"/>
              </a:xfrm>
              <a:prstGeom prst="roundRect">
                <a:avLst>
                  <a:gd name="adj" fmla="val 5111"/>
                </a:avLst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/>
                  <a:t>ML </a:t>
                </a:r>
              </a:p>
              <a:p>
                <a:pPr algn="ctr"/>
                <a:r>
                  <a:rPr lang="en-US" sz="1200" dirty="0"/>
                  <a:t>Program Instructions</a:t>
                </a: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177170C-07A8-E876-5E2E-FB827780CCFA}"/>
                </a:ext>
              </a:extLst>
            </p:cNvPr>
            <p:cNvSpPr txBox="1"/>
            <p:nvPr/>
          </p:nvSpPr>
          <p:spPr>
            <a:xfrm>
              <a:off x="6906784" y="929471"/>
              <a:ext cx="149752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u="sng" dirty="0">
                  <a:solidFill>
                    <a:schemeClr val="bg1"/>
                  </a:solidFill>
                </a:rPr>
                <a:t>Main Memory</a:t>
              </a:r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9574FBCC-BF73-2C48-AC53-77FD33C764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7510" y="442175"/>
            <a:ext cx="6758926" cy="645300"/>
          </a:xfrm>
        </p:spPr>
        <p:txBody>
          <a:bodyPr/>
          <a:lstStyle/>
          <a:p>
            <a:r>
              <a:rPr lang="en-US" dirty="0"/>
              <a:t>Setting References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480BD2-B67D-544A-9D85-B6C457D34C11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59ECC485-D225-CF4E-AFE3-F3649729CEF3}" type="slidenum">
              <a:rPr lang="en-US" altLang="en-US" smtClean="0"/>
              <a:pPr>
                <a:defRPr/>
              </a:pPr>
              <a:t>18</a:t>
            </a:fld>
            <a:endParaRPr lang="en-US" alt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1C5E414-F014-7141-8AE5-17695D3AD6A4}"/>
              </a:ext>
            </a:extLst>
          </p:cNvPr>
          <p:cNvGrpSpPr/>
          <p:nvPr/>
        </p:nvGrpSpPr>
        <p:grpSpPr>
          <a:xfrm>
            <a:off x="5396720" y="3232139"/>
            <a:ext cx="1689654" cy="1554173"/>
            <a:chOff x="7191335" y="3329274"/>
            <a:chExt cx="1689654" cy="1554173"/>
          </a:xfrm>
        </p:grpSpPr>
        <p:sp>
          <p:nvSpPr>
            <p:cNvPr id="21" name="Rounded Rectangle 20">
              <a:extLst>
                <a:ext uri="{FF2B5EF4-FFF2-40B4-BE49-F238E27FC236}">
                  <a16:creationId xmlns:a16="http://schemas.microsoft.com/office/drawing/2014/main" id="{E193681C-E03D-414D-BAF4-21B92C160A5D}"/>
                </a:ext>
              </a:extLst>
            </p:cNvPr>
            <p:cNvSpPr/>
            <p:nvPr/>
          </p:nvSpPr>
          <p:spPr>
            <a:xfrm>
              <a:off x="7191335" y="3329274"/>
              <a:ext cx="1689654" cy="1554173"/>
            </a:xfrm>
            <a:prstGeom prst="roundRect">
              <a:avLst>
                <a:gd name="adj" fmla="val 5935"/>
              </a:avLst>
            </a:prstGeom>
            <a:solidFill>
              <a:schemeClr val="accent1">
                <a:lumMod val="75000"/>
              </a:schemeClr>
            </a:solidFill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157772A-0632-2F42-9A54-8E17E29D4863}"/>
                </a:ext>
              </a:extLst>
            </p:cNvPr>
            <p:cNvSpPr txBox="1"/>
            <p:nvPr/>
          </p:nvSpPr>
          <p:spPr>
            <a:xfrm>
              <a:off x="7531469" y="3329274"/>
              <a:ext cx="105028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Registers</a:t>
              </a:r>
            </a:p>
          </p:txBody>
        </p:sp>
        <p:sp>
          <p:nvSpPr>
            <p:cNvPr id="23" name="Text Box 5">
              <a:extLst>
                <a:ext uri="{FF2B5EF4-FFF2-40B4-BE49-F238E27FC236}">
                  <a16:creationId xmlns:a16="http://schemas.microsoft.com/office/drawing/2014/main" id="{E7D71B46-4763-E64D-8CBE-CFDB0120FF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32239" y="3667828"/>
              <a:ext cx="1463861" cy="10885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R0: 200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R1: 212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R2: ?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R3: 54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R4: ?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D3E3103-4C35-D84F-AE30-2CAF6FAD8959}"/>
              </a:ext>
            </a:extLst>
          </p:cNvPr>
          <p:cNvGrpSpPr/>
          <p:nvPr/>
        </p:nvGrpSpPr>
        <p:grpSpPr>
          <a:xfrm>
            <a:off x="1898351" y="1773583"/>
            <a:ext cx="6827283" cy="3089429"/>
            <a:chOff x="1898351" y="1773583"/>
            <a:chExt cx="6827283" cy="3089429"/>
          </a:xfrm>
        </p:grpSpPr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BE2DE757-3878-1345-AA0F-41E77F891099}"/>
                </a:ext>
              </a:extLst>
            </p:cNvPr>
            <p:cNvSpPr/>
            <p:nvPr/>
          </p:nvSpPr>
          <p:spPr>
            <a:xfrm>
              <a:off x="1898351" y="4224798"/>
              <a:ext cx="2319085" cy="638214"/>
            </a:xfrm>
            <a:prstGeom prst="roundRect">
              <a:avLst/>
            </a:prstGeom>
            <a:solidFill>
              <a:srgbClr val="FFFF00">
                <a:alpha val="75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ounded Rectangle 25">
              <a:extLst>
                <a:ext uri="{FF2B5EF4-FFF2-40B4-BE49-F238E27FC236}">
                  <a16:creationId xmlns:a16="http://schemas.microsoft.com/office/drawing/2014/main" id="{02434E5C-B40E-204E-A2B3-4F07306F43B3}"/>
                </a:ext>
              </a:extLst>
            </p:cNvPr>
            <p:cNvSpPr/>
            <p:nvPr/>
          </p:nvSpPr>
          <p:spPr>
            <a:xfrm>
              <a:off x="7076886" y="1773583"/>
              <a:ext cx="1648748" cy="281314"/>
            </a:xfrm>
            <a:prstGeom prst="roundRect">
              <a:avLst/>
            </a:prstGeom>
            <a:solidFill>
              <a:srgbClr val="FFFF00">
                <a:alpha val="25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AD1AACBD-9E77-E345-B58F-E635F0D70D8F}"/>
              </a:ext>
            </a:extLst>
          </p:cNvPr>
          <p:cNvSpPr/>
          <p:nvPr/>
        </p:nvSpPr>
        <p:spPr>
          <a:xfrm>
            <a:off x="5396720" y="3783926"/>
            <a:ext cx="1273260" cy="250642"/>
          </a:xfrm>
          <a:prstGeom prst="roundRect">
            <a:avLst/>
          </a:prstGeom>
          <a:solidFill>
            <a:srgbClr val="FFFF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7211A8F4-ECA4-9D49-AF27-0F3ACECDC3DE}"/>
              </a:ext>
            </a:extLst>
          </p:cNvPr>
          <p:cNvSpPr/>
          <p:nvPr/>
        </p:nvSpPr>
        <p:spPr>
          <a:xfrm>
            <a:off x="8492700" y="1692309"/>
            <a:ext cx="345232" cy="587829"/>
          </a:xfrm>
          <a:custGeom>
            <a:avLst/>
            <a:gdLst>
              <a:gd name="connsiteX0" fmla="*/ 0 w 345232"/>
              <a:gd name="connsiteY0" fmla="*/ 0 h 587829"/>
              <a:gd name="connsiteX1" fmla="*/ 46653 w 345232"/>
              <a:gd name="connsiteY1" fmla="*/ 9331 h 587829"/>
              <a:gd name="connsiteX2" fmla="*/ 130628 w 345232"/>
              <a:gd name="connsiteY2" fmla="*/ 18661 h 587829"/>
              <a:gd name="connsiteX3" fmla="*/ 205273 w 345232"/>
              <a:gd name="connsiteY3" fmla="*/ 37323 h 587829"/>
              <a:gd name="connsiteX4" fmla="*/ 251926 w 345232"/>
              <a:gd name="connsiteY4" fmla="*/ 102637 h 587829"/>
              <a:gd name="connsiteX5" fmla="*/ 279918 w 345232"/>
              <a:gd name="connsiteY5" fmla="*/ 158620 h 587829"/>
              <a:gd name="connsiteX6" fmla="*/ 298579 w 345232"/>
              <a:gd name="connsiteY6" fmla="*/ 223935 h 587829"/>
              <a:gd name="connsiteX7" fmla="*/ 317240 w 345232"/>
              <a:gd name="connsiteY7" fmla="*/ 251927 h 587829"/>
              <a:gd name="connsiteX8" fmla="*/ 345232 w 345232"/>
              <a:gd name="connsiteY8" fmla="*/ 345233 h 587829"/>
              <a:gd name="connsiteX9" fmla="*/ 335902 w 345232"/>
              <a:gd name="connsiteY9" fmla="*/ 494523 h 587829"/>
              <a:gd name="connsiteX10" fmla="*/ 289249 w 345232"/>
              <a:gd name="connsiteY10" fmla="*/ 541176 h 587829"/>
              <a:gd name="connsiteX11" fmla="*/ 177281 w 345232"/>
              <a:gd name="connsiteY11" fmla="*/ 578498 h 587829"/>
              <a:gd name="connsiteX12" fmla="*/ 149289 w 345232"/>
              <a:gd name="connsiteY12" fmla="*/ 587829 h 587829"/>
              <a:gd name="connsiteX13" fmla="*/ 111967 w 345232"/>
              <a:gd name="connsiteY13" fmla="*/ 587829 h 587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45232" h="587829">
                <a:moveTo>
                  <a:pt x="0" y="0"/>
                </a:moveTo>
                <a:cubicBezTo>
                  <a:pt x="15551" y="3110"/>
                  <a:pt x="30953" y="7088"/>
                  <a:pt x="46653" y="9331"/>
                </a:cubicBezTo>
                <a:cubicBezTo>
                  <a:pt x="74534" y="13314"/>
                  <a:pt x="102893" y="13766"/>
                  <a:pt x="130628" y="18661"/>
                </a:cubicBezTo>
                <a:cubicBezTo>
                  <a:pt x="155885" y="23118"/>
                  <a:pt x="205273" y="37323"/>
                  <a:pt x="205273" y="37323"/>
                </a:cubicBezTo>
                <a:cubicBezTo>
                  <a:pt x="211616" y="45780"/>
                  <a:pt x="245102" y="88990"/>
                  <a:pt x="251926" y="102637"/>
                </a:cubicBezTo>
                <a:cubicBezTo>
                  <a:pt x="290553" y="179892"/>
                  <a:pt x="226442" y="78408"/>
                  <a:pt x="279918" y="158620"/>
                </a:cubicBezTo>
                <a:cubicBezTo>
                  <a:pt x="282906" y="170573"/>
                  <a:pt x="291888" y="210553"/>
                  <a:pt x="298579" y="223935"/>
                </a:cubicBezTo>
                <a:cubicBezTo>
                  <a:pt x="303594" y="233965"/>
                  <a:pt x="312685" y="241680"/>
                  <a:pt x="317240" y="251927"/>
                </a:cubicBezTo>
                <a:cubicBezTo>
                  <a:pt x="330225" y="281142"/>
                  <a:pt x="337476" y="314208"/>
                  <a:pt x="345232" y="345233"/>
                </a:cubicBezTo>
                <a:cubicBezTo>
                  <a:pt x="342122" y="394996"/>
                  <a:pt x="349600" y="446581"/>
                  <a:pt x="335902" y="494523"/>
                </a:cubicBezTo>
                <a:cubicBezTo>
                  <a:pt x="329860" y="515669"/>
                  <a:pt x="310113" y="534221"/>
                  <a:pt x="289249" y="541176"/>
                </a:cubicBezTo>
                <a:lnTo>
                  <a:pt x="177281" y="578498"/>
                </a:lnTo>
                <a:cubicBezTo>
                  <a:pt x="167950" y="581608"/>
                  <a:pt x="159124" y="587829"/>
                  <a:pt x="149289" y="587829"/>
                </a:cubicBezTo>
                <a:lnTo>
                  <a:pt x="111967" y="587829"/>
                </a:lnTo>
              </a:path>
            </a:pathLst>
          </a:custGeom>
          <a:noFill/>
          <a:ln w="25400">
            <a:solidFill>
              <a:srgbClr val="FFFF00"/>
            </a:solidFill>
            <a:headEnd type="oval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995DA830-D302-394F-A8FE-12A564DA0F6B}"/>
              </a:ext>
            </a:extLst>
          </p:cNvPr>
          <p:cNvSpPr/>
          <p:nvPr/>
        </p:nvSpPr>
        <p:spPr>
          <a:xfrm>
            <a:off x="8436716" y="1916244"/>
            <a:ext cx="475861" cy="981011"/>
          </a:xfrm>
          <a:custGeom>
            <a:avLst/>
            <a:gdLst>
              <a:gd name="connsiteX0" fmla="*/ 74645 w 475861"/>
              <a:gd name="connsiteY0" fmla="*/ 0 h 1147665"/>
              <a:gd name="connsiteX1" fmla="*/ 158620 w 475861"/>
              <a:gd name="connsiteY1" fmla="*/ 27992 h 1147665"/>
              <a:gd name="connsiteX2" fmla="*/ 177282 w 475861"/>
              <a:gd name="connsiteY2" fmla="*/ 46653 h 1147665"/>
              <a:gd name="connsiteX3" fmla="*/ 205273 w 475861"/>
              <a:gd name="connsiteY3" fmla="*/ 55983 h 1147665"/>
              <a:gd name="connsiteX4" fmla="*/ 270588 w 475861"/>
              <a:gd name="connsiteY4" fmla="*/ 93306 h 1147665"/>
              <a:gd name="connsiteX5" fmla="*/ 326571 w 475861"/>
              <a:gd name="connsiteY5" fmla="*/ 149290 h 1147665"/>
              <a:gd name="connsiteX6" fmla="*/ 363894 w 475861"/>
              <a:gd name="connsiteY6" fmla="*/ 205273 h 1147665"/>
              <a:gd name="connsiteX7" fmla="*/ 373224 w 475861"/>
              <a:gd name="connsiteY7" fmla="*/ 233265 h 1147665"/>
              <a:gd name="connsiteX8" fmla="*/ 391886 w 475861"/>
              <a:gd name="connsiteY8" fmla="*/ 251926 h 1147665"/>
              <a:gd name="connsiteX9" fmla="*/ 419877 w 475861"/>
              <a:gd name="connsiteY9" fmla="*/ 335902 h 1147665"/>
              <a:gd name="connsiteX10" fmla="*/ 438539 w 475861"/>
              <a:gd name="connsiteY10" fmla="*/ 391885 h 1147665"/>
              <a:gd name="connsiteX11" fmla="*/ 447869 w 475861"/>
              <a:gd name="connsiteY11" fmla="*/ 419877 h 1147665"/>
              <a:gd name="connsiteX12" fmla="*/ 457200 w 475861"/>
              <a:gd name="connsiteY12" fmla="*/ 494522 h 1147665"/>
              <a:gd name="connsiteX13" fmla="*/ 466531 w 475861"/>
              <a:gd name="connsiteY13" fmla="*/ 522514 h 1147665"/>
              <a:gd name="connsiteX14" fmla="*/ 475861 w 475861"/>
              <a:gd name="connsiteY14" fmla="*/ 559836 h 1147665"/>
              <a:gd name="connsiteX15" fmla="*/ 457200 w 475861"/>
              <a:gd name="connsiteY15" fmla="*/ 737118 h 1147665"/>
              <a:gd name="connsiteX16" fmla="*/ 447869 w 475861"/>
              <a:gd name="connsiteY16" fmla="*/ 802432 h 1147665"/>
              <a:gd name="connsiteX17" fmla="*/ 429208 w 475861"/>
              <a:gd name="connsiteY17" fmla="*/ 858416 h 1147665"/>
              <a:gd name="connsiteX18" fmla="*/ 410547 w 475861"/>
              <a:gd name="connsiteY18" fmla="*/ 923730 h 1147665"/>
              <a:gd name="connsiteX19" fmla="*/ 373224 w 475861"/>
              <a:gd name="connsiteY19" fmla="*/ 961053 h 1147665"/>
              <a:gd name="connsiteX20" fmla="*/ 298579 w 475861"/>
              <a:gd name="connsiteY20" fmla="*/ 1026367 h 1147665"/>
              <a:gd name="connsiteX21" fmla="*/ 242596 w 475861"/>
              <a:gd name="connsiteY21" fmla="*/ 1045028 h 1147665"/>
              <a:gd name="connsiteX22" fmla="*/ 214604 w 475861"/>
              <a:gd name="connsiteY22" fmla="*/ 1054359 h 1147665"/>
              <a:gd name="connsiteX23" fmla="*/ 177282 w 475861"/>
              <a:gd name="connsiteY23" fmla="*/ 1073020 h 1147665"/>
              <a:gd name="connsiteX24" fmla="*/ 111967 w 475861"/>
              <a:gd name="connsiteY24" fmla="*/ 1091681 h 1147665"/>
              <a:gd name="connsiteX25" fmla="*/ 74645 w 475861"/>
              <a:gd name="connsiteY25" fmla="*/ 1110343 h 1147665"/>
              <a:gd name="connsiteX26" fmla="*/ 0 w 475861"/>
              <a:gd name="connsiteY26" fmla="*/ 1147665 h 1147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475861" h="1147665">
                <a:moveTo>
                  <a:pt x="74645" y="0"/>
                </a:moveTo>
                <a:cubicBezTo>
                  <a:pt x="102637" y="9331"/>
                  <a:pt x="131759" y="15782"/>
                  <a:pt x="158620" y="27992"/>
                </a:cubicBezTo>
                <a:cubicBezTo>
                  <a:pt x="166629" y="31632"/>
                  <a:pt x="169738" y="42127"/>
                  <a:pt x="177282" y="46653"/>
                </a:cubicBezTo>
                <a:cubicBezTo>
                  <a:pt x="185716" y="51713"/>
                  <a:pt x="196233" y="52109"/>
                  <a:pt x="205273" y="55983"/>
                </a:cubicBezTo>
                <a:cubicBezTo>
                  <a:pt x="238417" y="70188"/>
                  <a:pt x="242478" y="74566"/>
                  <a:pt x="270588" y="93306"/>
                </a:cubicBezTo>
                <a:cubicBezTo>
                  <a:pt x="331253" y="184305"/>
                  <a:pt x="233992" y="45139"/>
                  <a:pt x="326571" y="149290"/>
                </a:cubicBezTo>
                <a:cubicBezTo>
                  <a:pt x="341471" y="166053"/>
                  <a:pt x="363894" y="205273"/>
                  <a:pt x="363894" y="205273"/>
                </a:cubicBezTo>
                <a:cubicBezTo>
                  <a:pt x="367004" y="214604"/>
                  <a:pt x="368164" y="224831"/>
                  <a:pt x="373224" y="233265"/>
                </a:cubicBezTo>
                <a:cubicBezTo>
                  <a:pt x="377750" y="240808"/>
                  <a:pt x="387952" y="244058"/>
                  <a:pt x="391886" y="251926"/>
                </a:cubicBezTo>
                <a:cubicBezTo>
                  <a:pt x="391891" y="251936"/>
                  <a:pt x="415210" y="321901"/>
                  <a:pt x="419877" y="335902"/>
                </a:cubicBezTo>
                <a:lnTo>
                  <a:pt x="438539" y="391885"/>
                </a:lnTo>
                <a:lnTo>
                  <a:pt x="447869" y="419877"/>
                </a:lnTo>
                <a:cubicBezTo>
                  <a:pt x="450979" y="444759"/>
                  <a:pt x="452714" y="469851"/>
                  <a:pt x="457200" y="494522"/>
                </a:cubicBezTo>
                <a:cubicBezTo>
                  <a:pt x="458959" y="504199"/>
                  <a:pt x="463829" y="513057"/>
                  <a:pt x="466531" y="522514"/>
                </a:cubicBezTo>
                <a:cubicBezTo>
                  <a:pt x="470054" y="534844"/>
                  <a:pt x="472751" y="547395"/>
                  <a:pt x="475861" y="559836"/>
                </a:cubicBezTo>
                <a:cubicBezTo>
                  <a:pt x="466920" y="658190"/>
                  <a:pt x="468851" y="649739"/>
                  <a:pt x="457200" y="737118"/>
                </a:cubicBezTo>
                <a:cubicBezTo>
                  <a:pt x="454293" y="758917"/>
                  <a:pt x="452814" y="781003"/>
                  <a:pt x="447869" y="802432"/>
                </a:cubicBezTo>
                <a:cubicBezTo>
                  <a:pt x="443446" y="821599"/>
                  <a:pt x="433979" y="839333"/>
                  <a:pt x="429208" y="858416"/>
                </a:cubicBezTo>
                <a:cubicBezTo>
                  <a:pt x="428233" y="862316"/>
                  <a:pt x="415694" y="916524"/>
                  <a:pt x="410547" y="923730"/>
                </a:cubicBezTo>
                <a:cubicBezTo>
                  <a:pt x="400321" y="938047"/>
                  <a:pt x="382983" y="946414"/>
                  <a:pt x="373224" y="961053"/>
                </a:cubicBezTo>
                <a:cubicBezTo>
                  <a:pt x="351452" y="993711"/>
                  <a:pt x="345233" y="1010816"/>
                  <a:pt x="298579" y="1026367"/>
                </a:cubicBezTo>
                <a:lnTo>
                  <a:pt x="242596" y="1045028"/>
                </a:lnTo>
                <a:cubicBezTo>
                  <a:pt x="233265" y="1048138"/>
                  <a:pt x="223401" y="1049960"/>
                  <a:pt x="214604" y="1054359"/>
                </a:cubicBezTo>
                <a:cubicBezTo>
                  <a:pt x="202163" y="1060579"/>
                  <a:pt x="190305" y="1068136"/>
                  <a:pt x="177282" y="1073020"/>
                </a:cubicBezTo>
                <a:cubicBezTo>
                  <a:pt x="114185" y="1096682"/>
                  <a:pt x="164575" y="1069135"/>
                  <a:pt x="111967" y="1091681"/>
                </a:cubicBezTo>
                <a:cubicBezTo>
                  <a:pt x="99182" y="1097160"/>
                  <a:pt x="87559" y="1105177"/>
                  <a:pt x="74645" y="1110343"/>
                </a:cubicBezTo>
                <a:cubicBezTo>
                  <a:pt x="3166" y="1138935"/>
                  <a:pt x="35767" y="1111898"/>
                  <a:pt x="0" y="1147665"/>
                </a:cubicBezTo>
              </a:path>
            </a:pathLst>
          </a:custGeom>
          <a:noFill/>
          <a:ln>
            <a:solidFill>
              <a:srgbClr val="FFFF00"/>
            </a:solidFill>
            <a:headEnd type="oval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D179D079-C517-8C47-BF54-0582A4B1A1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0166" y="2023756"/>
            <a:ext cx="4074510" cy="1069559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75D41C1-3F15-6F4E-891C-EE72EC0743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36696" y="1215907"/>
            <a:ext cx="5750446" cy="2860028"/>
          </a:xfrm>
        </p:spPr>
        <p:txBody>
          <a:bodyPr/>
          <a:lstStyle/>
          <a:p>
            <a:r>
              <a:rPr lang="en-US" sz="1800" b="1" i="1" dirty="0"/>
              <a:t>Immediate Label Addressing Mode</a:t>
            </a:r>
            <a:endParaRPr lang="en-US" sz="1800" dirty="0"/>
          </a:p>
          <a:p>
            <a:pPr lvl="1"/>
            <a:r>
              <a:rPr lang="en-US" sz="1600" dirty="0"/>
              <a:t>Gets the value of a label (i.e. memory address)</a:t>
            </a:r>
          </a:p>
          <a:p>
            <a:pPr lvl="1"/>
            <a:endParaRPr lang="en-US" sz="1600" dirty="0"/>
          </a:p>
          <a:p>
            <a:pPr lvl="1"/>
            <a:endParaRPr lang="en-US" sz="1600" dirty="0"/>
          </a:p>
          <a:p>
            <a:pPr lvl="1"/>
            <a:endParaRPr lang="en-US" sz="1600" dirty="0"/>
          </a:p>
          <a:p>
            <a:pPr lvl="1"/>
            <a:endParaRPr lang="en-US" sz="1600" dirty="0"/>
          </a:p>
          <a:p>
            <a:pPr lvl="1"/>
            <a:endParaRPr lang="en-US" sz="1600" dirty="0"/>
          </a:p>
          <a:p>
            <a:pPr lvl="1"/>
            <a:endParaRPr lang="en-US" sz="1600" dirty="0"/>
          </a:p>
          <a:p>
            <a:pPr lvl="1"/>
            <a:endParaRPr lang="en-US" sz="1600" dirty="0"/>
          </a:p>
          <a:p>
            <a:pPr lvl="1"/>
            <a:r>
              <a:rPr lang="en-US" sz="2000" dirty="0">
                <a:latin typeface="Courier" pitchFamily="2" charset="0"/>
              </a:rPr>
              <a:t>LOAD 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Courier" pitchFamily="2" charset="0"/>
              </a:rPr>
              <a:t>R0</a:t>
            </a:r>
            <a:r>
              <a:rPr lang="en-US" sz="2000" dirty="0">
                <a:latin typeface="Courier" pitchFamily="2" charset="0"/>
              </a:rPr>
              <a:t> #</a:t>
            </a:r>
            <a:r>
              <a:rPr lang="en-US" sz="2000" dirty="0">
                <a:solidFill>
                  <a:srgbClr val="C00000"/>
                </a:solidFill>
                <a:latin typeface="Courier" pitchFamily="2" charset="0"/>
              </a:rPr>
              <a:t>ADAT</a:t>
            </a:r>
          </a:p>
          <a:p>
            <a:pPr lvl="1"/>
            <a:r>
              <a:rPr lang="en-US" sz="2000" dirty="0">
                <a:latin typeface="Courier" pitchFamily="2" charset="0"/>
              </a:rPr>
              <a:t>STORE 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Courier" pitchFamily="2" charset="0"/>
              </a:rPr>
              <a:t>R0</a:t>
            </a:r>
            <a:r>
              <a:rPr lang="en-US" sz="2000" dirty="0">
                <a:latin typeface="Courier" pitchFamily="2" charset="0"/>
              </a:rPr>
              <a:t> </a:t>
            </a:r>
            <a:r>
              <a:rPr lang="en-US" sz="2000" dirty="0">
                <a:solidFill>
                  <a:srgbClr val="C00000"/>
                </a:solidFill>
                <a:latin typeface="Courier" pitchFamily="2" charset="0"/>
              </a:rPr>
              <a:t>A</a:t>
            </a:r>
            <a:endParaRPr lang="en-US" sz="2000" dirty="0">
              <a:latin typeface="Courier" pitchFamily="2" charset="0"/>
            </a:endParaRPr>
          </a:p>
          <a:p>
            <a:pPr lvl="1"/>
            <a:r>
              <a:rPr lang="en-US" sz="2000" dirty="0">
                <a:latin typeface="Courier" pitchFamily="2" charset="0"/>
              </a:rPr>
              <a:t>LOAD 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Courier" pitchFamily="2" charset="0"/>
              </a:rPr>
              <a:t>R1</a:t>
            </a:r>
            <a:r>
              <a:rPr lang="en-US" sz="2000" dirty="0">
                <a:latin typeface="Courier" pitchFamily="2" charset="0"/>
              </a:rPr>
              <a:t> #</a:t>
            </a:r>
            <a:r>
              <a:rPr lang="en-US" sz="2000" dirty="0">
                <a:solidFill>
                  <a:srgbClr val="C00000"/>
                </a:solidFill>
                <a:latin typeface="Courier" pitchFamily="2" charset="0"/>
              </a:rPr>
              <a:t>XDAT</a:t>
            </a:r>
          </a:p>
          <a:p>
            <a:pPr lvl="1"/>
            <a:r>
              <a:rPr lang="en-US" sz="2000" dirty="0">
                <a:latin typeface="Courier" pitchFamily="2" charset="0"/>
              </a:rPr>
              <a:t>STORE 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Courier" pitchFamily="2" charset="0"/>
              </a:rPr>
              <a:t>R1</a:t>
            </a:r>
            <a:r>
              <a:rPr lang="en-US" sz="2000" dirty="0">
                <a:latin typeface="Courier" pitchFamily="2" charset="0"/>
              </a:rPr>
              <a:t> </a:t>
            </a:r>
            <a:r>
              <a:rPr lang="en-US" sz="2000" dirty="0">
                <a:solidFill>
                  <a:srgbClr val="C00000"/>
                </a:solidFill>
                <a:latin typeface="Courier" pitchFamily="2" charset="0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3671902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D4941DB1-29B1-0D1F-AF9B-CAB2237E2A90}"/>
              </a:ext>
            </a:extLst>
          </p:cNvPr>
          <p:cNvGrpSpPr/>
          <p:nvPr/>
        </p:nvGrpSpPr>
        <p:grpSpPr>
          <a:xfrm>
            <a:off x="6756491" y="289127"/>
            <a:ext cx="2308513" cy="3784188"/>
            <a:chOff x="2378591" y="805148"/>
            <a:chExt cx="2308513" cy="3784188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9DBDFA77-DEDC-9CB2-7BB4-6916E0AE6279}"/>
                </a:ext>
              </a:extLst>
            </p:cNvPr>
            <p:cNvGrpSpPr/>
            <p:nvPr/>
          </p:nvGrpSpPr>
          <p:grpSpPr>
            <a:xfrm>
              <a:off x="2378591" y="805148"/>
              <a:ext cx="2308513" cy="3784188"/>
              <a:chOff x="6166820" y="929471"/>
              <a:chExt cx="2308513" cy="3784188"/>
            </a:xfrm>
          </p:grpSpPr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1C01F0EB-959A-B5B9-DE8D-B698623A26B3}"/>
                  </a:ext>
                </a:extLst>
              </p:cNvPr>
              <p:cNvGrpSpPr/>
              <p:nvPr/>
            </p:nvGrpSpPr>
            <p:grpSpPr>
              <a:xfrm>
                <a:off x="6166820" y="976246"/>
                <a:ext cx="2308513" cy="3737413"/>
                <a:chOff x="3912235" y="607130"/>
                <a:chExt cx="2308513" cy="3737413"/>
              </a:xfrm>
            </p:grpSpPr>
            <p:sp>
              <p:nvSpPr>
                <p:cNvPr id="34" name="Rounded Rectangle 33">
                  <a:extLst>
                    <a:ext uri="{FF2B5EF4-FFF2-40B4-BE49-F238E27FC236}">
                      <a16:creationId xmlns:a16="http://schemas.microsoft.com/office/drawing/2014/main" id="{F9088FE5-4A59-83D8-DA01-A850E68AEF73}"/>
                    </a:ext>
                  </a:extLst>
                </p:cNvPr>
                <p:cNvSpPr/>
                <p:nvPr/>
              </p:nvSpPr>
              <p:spPr>
                <a:xfrm>
                  <a:off x="4572000" y="607130"/>
                  <a:ext cx="1648748" cy="3647595"/>
                </a:xfrm>
                <a:prstGeom prst="roundRect">
                  <a:avLst>
                    <a:gd name="adj" fmla="val 5935"/>
                  </a:avLst>
                </a:prstGeom>
                <a:solidFill>
                  <a:srgbClr val="800000"/>
                </a:solidFill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5" name="Text Box 5">
                  <a:extLst>
                    <a:ext uri="{FF2B5EF4-FFF2-40B4-BE49-F238E27FC236}">
                      <a16:creationId xmlns:a16="http://schemas.microsoft.com/office/drawing/2014/main" id="{019C2F97-6051-618B-9C37-22D05D43E5E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912235" y="892251"/>
                  <a:ext cx="2208649" cy="34522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lnSpc>
                      <a:spcPct val="80000"/>
                    </a:lnSpc>
                  </a:pPr>
                  <a:r>
                    <a:rPr lang="en-US" sz="1600" dirty="0">
                      <a:solidFill>
                        <a:schemeClr val="bg1"/>
                      </a:solidFill>
                      <a:latin typeface="Courier" pitchFamily="-111" charset="0"/>
                    </a:rPr>
                    <a:t>       0:</a:t>
                  </a:r>
                </a:p>
                <a:p>
                  <a:pPr>
                    <a:lnSpc>
                      <a:spcPct val="80000"/>
                    </a:lnSpc>
                  </a:pPr>
                  <a:r>
                    <a:rPr lang="en-US" sz="1600" dirty="0">
                      <a:solidFill>
                        <a:schemeClr val="bg1"/>
                      </a:solidFill>
                      <a:latin typeface="Courier" pitchFamily="-111" charset="0"/>
                    </a:rPr>
                    <a:t>       4:</a:t>
                  </a:r>
                </a:p>
                <a:p>
                  <a:pPr>
                    <a:lnSpc>
                      <a:spcPct val="80000"/>
                    </a:lnSpc>
                  </a:pPr>
                  <a:r>
                    <a:rPr lang="en-US" sz="1600" dirty="0">
                      <a:solidFill>
                        <a:schemeClr val="bg1"/>
                      </a:solidFill>
                      <a:latin typeface="Courier" pitchFamily="-111" charset="0"/>
                    </a:rPr>
                    <a:t>       …:</a:t>
                  </a:r>
                </a:p>
                <a:p>
                  <a:pPr>
                    <a:lnSpc>
                      <a:spcPct val="80000"/>
                    </a:lnSpc>
                  </a:pPr>
                  <a:r>
                    <a:rPr lang="en-US" sz="1600" dirty="0">
                      <a:solidFill>
                        <a:schemeClr val="bg1"/>
                      </a:solidFill>
                      <a:latin typeface="Courier" pitchFamily="-111" charset="0"/>
                    </a:rPr>
                    <a:t>      92:</a:t>
                  </a:r>
                </a:p>
                <a:p>
                  <a:pPr>
                    <a:lnSpc>
                      <a:spcPct val="80000"/>
                    </a:lnSpc>
                  </a:pPr>
                  <a:r>
                    <a:rPr lang="en-US" sz="1600" dirty="0">
                      <a:solidFill>
                        <a:schemeClr val="bg1"/>
                      </a:solidFill>
                      <a:latin typeface="Courier" pitchFamily="-111" charset="0"/>
                    </a:rPr>
                    <a:t>      96:</a:t>
                  </a:r>
                </a:p>
                <a:p>
                  <a:pPr>
                    <a:lnSpc>
                      <a:spcPct val="80000"/>
                    </a:lnSpc>
                  </a:pPr>
                  <a:r>
                    <a:rPr lang="en-US" sz="1600" dirty="0">
                      <a:solidFill>
                        <a:schemeClr val="bg1"/>
                      </a:solidFill>
                      <a:latin typeface="Courier" pitchFamily="-111" charset="0"/>
                    </a:rPr>
                    <a:t>   </a:t>
                  </a:r>
                  <a:r>
                    <a:rPr lang="en-US" sz="1600" dirty="0">
                      <a:solidFill>
                        <a:srgbClr val="800000"/>
                      </a:solidFill>
                      <a:latin typeface="Courier" pitchFamily="-111" charset="0"/>
                    </a:rPr>
                    <a:t>A</a:t>
                  </a:r>
                  <a:r>
                    <a:rPr lang="en-US" sz="1600" dirty="0">
                      <a:solidFill>
                        <a:schemeClr val="bg1"/>
                      </a:solidFill>
                      <a:latin typeface="Courier" pitchFamily="-111" charset="0"/>
                    </a:rPr>
                    <a:t> 100: 200</a:t>
                  </a:r>
                </a:p>
                <a:p>
                  <a:pPr>
                    <a:lnSpc>
                      <a:spcPct val="80000"/>
                    </a:lnSpc>
                  </a:pPr>
                  <a:r>
                    <a:rPr lang="en-US" sz="1600" dirty="0">
                      <a:solidFill>
                        <a:schemeClr val="bg1"/>
                      </a:solidFill>
                      <a:latin typeface="Courier" pitchFamily="-111" charset="0"/>
                    </a:rPr>
                    <a:t>   </a:t>
                  </a:r>
                  <a:r>
                    <a:rPr lang="en-US" sz="1600" dirty="0">
                      <a:solidFill>
                        <a:srgbClr val="800000"/>
                      </a:solidFill>
                      <a:latin typeface="Courier" pitchFamily="-111" charset="0"/>
                    </a:rPr>
                    <a:t>X</a:t>
                  </a:r>
                  <a:r>
                    <a:rPr lang="en-US" sz="1600" dirty="0">
                      <a:solidFill>
                        <a:schemeClr val="bg1"/>
                      </a:solidFill>
                      <a:latin typeface="Courier" pitchFamily="-111" charset="0"/>
                    </a:rPr>
                    <a:t> 104: 212</a:t>
                  </a:r>
                </a:p>
                <a:p>
                  <a:pPr>
                    <a:lnSpc>
                      <a:spcPct val="80000"/>
                    </a:lnSpc>
                  </a:pPr>
                  <a:r>
                    <a:rPr lang="en-US" sz="1600" dirty="0">
                      <a:solidFill>
                        <a:schemeClr val="bg1"/>
                      </a:solidFill>
                      <a:latin typeface="Courier" pitchFamily="-111" charset="0"/>
                    </a:rPr>
                    <a:t>       …:</a:t>
                  </a:r>
                </a:p>
                <a:p>
                  <a:pPr>
                    <a:lnSpc>
                      <a:spcPct val="80000"/>
                    </a:lnSpc>
                  </a:pPr>
                  <a:r>
                    <a:rPr lang="en-US" sz="1600" dirty="0">
                      <a:solidFill>
                        <a:srgbClr val="800000"/>
                      </a:solidFill>
                      <a:latin typeface="Courier" pitchFamily="-111" charset="0"/>
                    </a:rPr>
                    <a:t>ADAT</a:t>
                  </a:r>
                  <a:r>
                    <a:rPr lang="en-US" sz="1600" dirty="0">
                      <a:solidFill>
                        <a:schemeClr val="bg1"/>
                      </a:solidFill>
                      <a:latin typeface="Courier" pitchFamily="-111" charset="0"/>
                    </a:rPr>
                    <a:t> 200: 918</a:t>
                  </a:r>
                </a:p>
                <a:p>
                  <a:pPr>
                    <a:lnSpc>
                      <a:spcPct val="80000"/>
                    </a:lnSpc>
                  </a:pPr>
                  <a:r>
                    <a:rPr lang="en-US" sz="1600" dirty="0">
                      <a:solidFill>
                        <a:schemeClr val="bg1"/>
                      </a:solidFill>
                      <a:latin typeface="Courier" pitchFamily="-111" charset="0"/>
                    </a:rPr>
                    <a:t>     204: 321</a:t>
                  </a:r>
                </a:p>
                <a:p>
                  <a:pPr>
                    <a:lnSpc>
                      <a:spcPct val="80000"/>
                    </a:lnSpc>
                  </a:pPr>
                  <a:r>
                    <a:rPr lang="en-US" sz="1600" dirty="0">
                      <a:solidFill>
                        <a:schemeClr val="bg1"/>
                      </a:solidFill>
                      <a:latin typeface="Courier" pitchFamily="-111" charset="0"/>
                    </a:rPr>
                    <a:t>     208: 125  </a:t>
                  </a:r>
                </a:p>
                <a:p>
                  <a:pPr>
                    <a:lnSpc>
                      <a:spcPct val="80000"/>
                    </a:lnSpc>
                  </a:pPr>
                  <a:r>
                    <a:rPr lang="en-US" sz="1600" dirty="0">
                      <a:solidFill>
                        <a:srgbClr val="800000"/>
                      </a:solidFill>
                      <a:latin typeface="Courier" pitchFamily="-111" charset="0"/>
                    </a:rPr>
                    <a:t>XDAT</a:t>
                  </a:r>
                  <a:r>
                    <a:rPr lang="en-US" sz="1600" dirty="0">
                      <a:solidFill>
                        <a:schemeClr val="bg1"/>
                      </a:solidFill>
                      <a:latin typeface="Courier" pitchFamily="-111" charset="0"/>
                    </a:rPr>
                    <a:t> 212: 0</a:t>
                  </a:r>
                </a:p>
                <a:p>
                  <a:pPr>
                    <a:lnSpc>
                      <a:spcPct val="80000"/>
                    </a:lnSpc>
                  </a:pPr>
                  <a:r>
                    <a:rPr lang="en-US" sz="1600" dirty="0">
                      <a:solidFill>
                        <a:schemeClr val="bg1"/>
                      </a:solidFill>
                      <a:latin typeface="Courier" pitchFamily="-111" charset="0"/>
                    </a:rPr>
                    <a:t>     216: 0</a:t>
                  </a:r>
                </a:p>
                <a:p>
                  <a:pPr>
                    <a:lnSpc>
                      <a:spcPct val="80000"/>
                    </a:lnSpc>
                  </a:pPr>
                  <a:r>
                    <a:rPr lang="en-US" sz="1600" dirty="0">
                      <a:solidFill>
                        <a:schemeClr val="bg1"/>
                      </a:solidFill>
                      <a:latin typeface="Courier" pitchFamily="-111" charset="0"/>
                    </a:rPr>
                    <a:t>     220: 0</a:t>
                  </a:r>
                </a:p>
                <a:p>
                  <a:pPr>
                    <a:lnSpc>
                      <a:spcPct val="80000"/>
                    </a:lnSpc>
                  </a:pPr>
                  <a:r>
                    <a:rPr lang="en-US" sz="1600" dirty="0">
                      <a:solidFill>
                        <a:schemeClr val="bg1"/>
                      </a:solidFill>
                      <a:latin typeface="Courier" pitchFamily="-111" charset="0"/>
                    </a:rPr>
                    <a:t>       …: 0</a:t>
                  </a:r>
                </a:p>
                <a:p>
                  <a:pPr>
                    <a:lnSpc>
                      <a:spcPct val="80000"/>
                    </a:lnSpc>
                  </a:pPr>
                  <a:r>
                    <a:rPr lang="en-US" sz="1600" dirty="0">
                      <a:solidFill>
                        <a:schemeClr val="bg1"/>
                      </a:solidFill>
                      <a:latin typeface="Courier" pitchFamily="-111" charset="0"/>
                    </a:rPr>
                    <a:t>     308: 0</a:t>
                  </a:r>
                </a:p>
                <a:p>
                  <a:pPr>
                    <a:lnSpc>
                      <a:spcPct val="80000"/>
                    </a:lnSpc>
                  </a:pPr>
                  <a:r>
                    <a:rPr lang="en-US" sz="1600" dirty="0">
                      <a:solidFill>
                        <a:schemeClr val="bg1"/>
                      </a:solidFill>
                      <a:latin typeface="Courier" pitchFamily="-111" charset="0"/>
                    </a:rPr>
                    <a:t>       …:</a:t>
                  </a:r>
                </a:p>
              </p:txBody>
            </p:sp>
            <p:sp>
              <p:nvSpPr>
                <p:cNvPr id="36" name="Rounded Rectangle 35">
                  <a:extLst>
                    <a:ext uri="{FF2B5EF4-FFF2-40B4-BE49-F238E27FC236}">
                      <a16:creationId xmlns:a16="http://schemas.microsoft.com/office/drawing/2014/main" id="{639A0062-88BC-33EA-700A-EAB7D2DC6315}"/>
                    </a:ext>
                  </a:extLst>
                </p:cNvPr>
                <p:cNvSpPr/>
                <p:nvPr/>
              </p:nvSpPr>
              <p:spPr>
                <a:xfrm>
                  <a:off x="5160293" y="883408"/>
                  <a:ext cx="1018272" cy="981011"/>
                </a:xfrm>
                <a:prstGeom prst="roundRect">
                  <a:avLst>
                    <a:gd name="adj" fmla="val 5111"/>
                  </a:avLst>
                </a:prstGeom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/>
                    <a:t>ML </a:t>
                  </a:r>
                </a:p>
                <a:p>
                  <a:pPr algn="ctr"/>
                  <a:r>
                    <a:rPr lang="en-US" sz="1200" dirty="0"/>
                    <a:t>Program Instructions</a:t>
                  </a:r>
                </a:p>
              </p:txBody>
            </p:sp>
          </p:grp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2C25574F-D28C-C2E7-304F-00389809E529}"/>
                  </a:ext>
                </a:extLst>
              </p:cNvPr>
              <p:cNvSpPr txBox="1"/>
              <p:nvPr/>
            </p:nvSpPr>
            <p:spPr>
              <a:xfrm>
                <a:off x="6906784" y="929471"/>
                <a:ext cx="149752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u="sng" dirty="0">
                    <a:solidFill>
                      <a:schemeClr val="bg1"/>
                    </a:solidFill>
                  </a:rPr>
                  <a:t>Main Memory</a:t>
                </a:r>
              </a:p>
            </p:txBody>
          </p:sp>
        </p:grp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FA0429E5-BB16-87B8-9AD9-56483D6C4977}"/>
                </a:ext>
              </a:extLst>
            </p:cNvPr>
            <p:cNvSpPr/>
            <p:nvPr/>
          </p:nvSpPr>
          <p:spPr>
            <a:xfrm>
              <a:off x="4114800" y="2208330"/>
              <a:ext cx="345232" cy="587829"/>
            </a:xfrm>
            <a:custGeom>
              <a:avLst/>
              <a:gdLst>
                <a:gd name="connsiteX0" fmla="*/ 0 w 345232"/>
                <a:gd name="connsiteY0" fmla="*/ 0 h 587829"/>
                <a:gd name="connsiteX1" fmla="*/ 46653 w 345232"/>
                <a:gd name="connsiteY1" fmla="*/ 9331 h 587829"/>
                <a:gd name="connsiteX2" fmla="*/ 130628 w 345232"/>
                <a:gd name="connsiteY2" fmla="*/ 18661 h 587829"/>
                <a:gd name="connsiteX3" fmla="*/ 205273 w 345232"/>
                <a:gd name="connsiteY3" fmla="*/ 37323 h 587829"/>
                <a:gd name="connsiteX4" fmla="*/ 251926 w 345232"/>
                <a:gd name="connsiteY4" fmla="*/ 102637 h 587829"/>
                <a:gd name="connsiteX5" fmla="*/ 279918 w 345232"/>
                <a:gd name="connsiteY5" fmla="*/ 158620 h 587829"/>
                <a:gd name="connsiteX6" fmla="*/ 298579 w 345232"/>
                <a:gd name="connsiteY6" fmla="*/ 223935 h 587829"/>
                <a:gd name="connsiteX7" fmla="*/ 317240 w 345232"/>
                <a:gd name="connsiteY7" fmla="*/ 251927 h 587829"/>
                <a:gd name="connsiteX8" fmla="*/ 345232 w 345232"/>
                <a:gd name="connsiteY8" fmla="*/ 345233 h 587829"/>
                <a:gd name="connsiteX9" fmla="*/ 335902 w 345232"/>
                <a:gd name="connsiteY9" fmla="*/ 494523 h 587829"/>
                <a:gd name="connsiteX10" fmla="*/ 289249 w 345232"/>
                <a:gd name="connsiteY10" fmla="*/ 541176 h 587829"/>
                <a:gd name="connsiteX11" fmla="*/ 177281 w 345232"/>
                <a:gd name="connsiteY11" fmla="*/ 578498 h 587829"/>
                <a:gd name="connsiteX12" fmla="*/ 149289 w 345232"/>
                <a:gd name="connsiteY12" fmla="*/ 587829 h 587829"/>
                <a:gd name="connsiteX13" fmla="*/ 111967 w 345232"/>
                <a:gd name="connsiteY13" fmla="*/ 587829 h 587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5232" h="587829">
                  <a:moveTo>
                    <a:pt x="0" y="0"/>
                  </a:moveTo>
                  <a:cubicBezTo>
                    <a:pt x="15551" y="3110"/>
                    <a:pt x="30953" y="7088"/>
                    <a:pt x="46653" y="9331"/>
                  </a:cubicBezTo>
                  <a:cubicBezTo>
                    <a:pt x="74534" y="13314"/>
                    <a:pt x="102893" y="13766"/>
                    <a:pt x="130628" y="18661"/>
                  </a:cubicBezTo>
                  <a:cubicBezTo>
                    <a:pt x="155885" y="23118"/>
                    <a:pt x="205273" y="37323"/>
                    <a:pt x="205273" y="37323"/>
                  </a:cubicBezTo>
                  <a:cubicBezTo>
                    <a:pt x="211616" y="45780"/>
                    <a:pt x="245102" y="88990"/>
                    <a:pt x="251926" y="102637"/>
                  </a:cubicBezTo>
                  <a:cubicBezTo>
                    <a:pt x="290553" y="179892"/>
                    <a:pt x="226442" y="78408"/>
                    <a:pt x="279918" y="158620"/>
                  </a:cubicBezTo>
                  <a:cubicBezTo>
                    <a:pt x="282906" y="170573"/>
                    <a:pt x="291888" y="210553"/>
                    <a:pt x="298579" y="223935"/>
                  </a:cubicBezTo>
                  <a:cubicBezTo>
                    <a:pt x="303594" y="233965"/>
                    <a:pt x="312685" y="241680"/>
                    <a:pt x="317240" y="251927"/>
                  </a:cubicBezTo>
                  <a:cubicBezTo>
                    <a:pt x="330225" y="281142"/>
                    <a:pt x="337476" y="314208"/>
                    <a:pt x="345232" y="345233"/>
                  </a:cubicBezTo>
                  <a:cubicBezTo>
                    <a:pt x="342122" y="394996"/>
                    <a:pt x="349600" y="446581"/>
                    <a:pt x="335902" y="494523"/>
                  </a:cubicBezTo>
                  <a:cubicBezTo>
                    <a:pt x="329860" y="515669"/>
                    <a:pt x="310113" y="534221"/>
                    <a:pt x="289249" y="541176"/>
                  </a:cubicBezTo>
                  <a:lnTo>
                    <a:pt x="177281" y="578498"/>
                  </a:lnTo>
                  <a:cubicBezTo>
                    <a:pt x="167950" y="581608"/>
                    <a:pt x="159124" y="587829"/>
                    <a:pt x="149289" y="587829"/>
                  </a:cubicBezTo>
                  <a:lnTo>
                    <a:pt x="111967" y="587829"/>
                  </a:lnTo>
                </a:path>
              </a:pathLst>
            </a:custGeom>
            <a:noFill/>
            <a:ln w="25400">
              <a:solidFill>
                <a:srgbClr val="FFFF00"/>
              </a:solidFill>
              <a:headEnd type="oval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9ABC7B35-5859-DA10-874D-20D16457F673}"/>
                </a:ext>
              </a:extLst>
            </p:cNvPr>
            <p:cNvSpPr/>
            <p:nvPr/>
          </p:nvSpPr>
          <p:spPr>
            <a:xfrm>
              <a:off x="4058816" y="2432265"/>
              <a:ext cx="475861" cy="981011"/>
            </a:xfrm>
            <a:custGeom>
              <a:avLst/>
              <a:gdLst>
                <a:gd name="connsiteX0" fmla="*/ 74645 w 475861"/>
                <a:gd name="connsiteY0" fmla="*/ 0 h 1147665"/>
                <a:gd name="connsiteX1" fmla="*/ 158620 w 475861"/>
                <a:gd name="connsiteY1" fmla="*/ 27992 h 1147665"/>
                <a:gd name="connsiteX2" fmla="*/ 177282 w 475861"/>
                <a:gd name="connsiteY2" fmla="*/ 46653 h 1147665"/>
                <a:gd name="connsiteX3" fmla="*/ 205273 w 475861"/>
                <a:gd name="connsiteY3" fmla="*/ 55983 h 1147665"/>
                <a:gd name="connsiteX4" fmla="*/ 270588 w 475861"/>
                <a:gd name="connsiteY4" fmla="*/ 93306 h 1147665"/>
                <a:gd name="connsiteX5" fmla="*/ 326571 w 475861"/>
                <a:gd name="connsiteY5" fmla="*/ 149290 h 1147665"/>
                <a:gd name="connsiteX6" fmla="*/ 363894 w 475861"/>
                <a:gd name="connsiteY6" fmla="*/ 205273 h 1147665"/>
                <a:gd name="connsiteX7" fmla="*/ 373224 w 475861"/>
                <a:gd name="connsiteY7" fmla="*/ 233265 h 1147665"/>
                <a:gd name="connsiteX8" fmla="*/ 391886 w 475861"/>
                <a:gd name="connsiteY8" fmla="*/ 251926 h 1147665"/>
                <a:gd name="connsiteX9" fmla="*/ 419877 w 475861"/>
                <a:gd name="connsiteY9" fmla="*/ 335902 h 1147665"/>
                <a:gd name="connsiteX10" fmla="*/ 438539 w 475861"/>
                <a:gd name="connsiteY10" fmla="*/ 391885 h 1147665"/>
                <a:gd name="connsiteX11" fmla="*/ 447869 w 475861"/>
                <a:gd name="connsiteY11" fmla="*/ 419877 h 1147665"/>
                <a:gd name="connsiteX12" fmla="*/ 457200 w 475861"/>
                <a:gd name="connsiteY12" fmla="*/ 494522 h 1147665"/>
                <a:gd name="connsiteX13" fmla="*/ 466531 w 475861"/>
                <a:gd name="connsiteY13" fmla="*/ 522514 h 1147665"/>
                <a:gd name="connsiteX14" fmla="*/ 475861 w 475861"/>
                <a:gd name="connsiteY14" fmla="*/ 559836 h 1147665"/>
                <a:gd name="connsiteX15" fmla="*/ 457200 w 475861"/>
                <a:gd name="connsiteY15" fmla="*/ 737118 h 1147665"/>
                <a:gd name="connsiteX16" fmla="*/ 447869 w 475861"/>
                <a:gd name="connsiteY16" fmla="*/ 802432 h 1147665"/>
                <a:gd name="connsiteX17" fmla="*/ 429208 w 475861"/>
                <a:gd name="connsiteY17" fmla="*/ 858416 h 1147665"/>
                <a:gd name="connsiteX18" fmla="*/ 410547 w 475861"/>
                <a:gd name="connsiteY18" fmla="*/ 923730 h 1147665"/>
                <a:gd name="connsiteX19" fmla="*/ 373224 w 475861"/>
                <a:gd name="connsiteY19" fmla="*/ 961053 h 1147665"/>
                <a:gd name="connsiteX20" fmla="*/ 298579 w 475861"/>
                <a:gd name="connsiteY20" fmla="*/ 1026367 h 1147665"/>
                <a:gd name="connsiteX21" fmla="*/ 242596 w 475861"/>
                <a:gd name="connsiteY21" fmla="*/ 1045028 h 1147665"/>
                <a:gd name="connsiteX22" fmla="*/ 214604 w 475861"/>
                <a:gd name="connsiteY22" fmla="*/ 1054359 h 1147665"/>
                <a:gd name="connsiteX23" fmla="*/ 177282 w 475861"/>
                <a:gd name="connsiteY23" fmla="*/ 1073020 h 1147665"/>
                <a:gd name="connsiteX24" fmla="*/ 111967 w 475861"/>
                <a:gd name="connsiteY24" fmla="*/ 1091681 h 1147665"/>
                <a:gd name="connsiteX25" fmla="*/ 74645 w 475861"/>
                <a:gd name="connsiteY25" fmla="*/ 1110343 h 1147665"/>
                <a:gd name="connsiteX26" fmla="*/ 0 w 475861"/>
                <a:gd name="connsiteY26" fmla="*/ 1147665 h 1147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75861" h="1147665">
                  <a:moveTo>
                    <a:pt x="74645" y="0"/>
                  </a:moveTo>
                  <a:cubicBezTo>
                    <a:pt x="102637" y="9331"/>
                    <a:pt x="131759" y="15782"/>
                    <a:pt x="158620" y="27992"/>
                  </a:cubicBezTo>
                  <a:cubicBezTo>
                    <a:pt x="166629" y="31632"/>
                    <a:pt x="169738" y="42127"/>
                    <a:pt x="177282" y="46653"/>
                  </a:cubicBezTo>
                  <a:cubicBezTo>
                    <a:pt x="185716" y="51713"/>
                    <a:pt x="196233" y="52109"/>
                    <a:pt x="205273" y="55983"/>
                  </a:cubicBezTo>
                  <a:cubicBezTo>
                    <a:pt x="238417" y="70188"/>
                    <a:pt x="242478" y="74566"/>
                    <a:pt x="270588" y="93306"/>
                  </a:cubicBezTo>
                  <a:cubicBezTo>
                    <a:pt x="331253" y="184305"/>
                    <a:pt x="233992" y="45139"/>
                    <a:pt x="326571" y="149290"/>
                  </a:cubicBezTo>
                  <a:cubicBezTo>
                    <a:pt x="341471" y="166053"/>
                    <a:pt x="363894" y="205273"/>
                    <a:pt x="363894" y="205273"/>
                  </a:cubicBezTo>
                  <a:cubicBezTo>
                    <a:pt x="367004" y="214604"/>
                    <a:pt x="368164" y="224831"/>
                    <a:pt x="373224" y="233265"/>
                  </a:cubicBezTo>
                  <a:cubicBezTo>
                    <a:pt x="377750" y="240808"/>
                    <a:pt x="387952" y="244058"/>
                    <a:pt x="391886" y="251926"/>
                  </a:cubicBezTo>
                  <a:cubicBezTo>
                    <a:pt x="391891" y="251936"/>
                    <a:pt x="415210" y="321901"/>
                    <a:pt x="419877" y="335902"/>
                  </a:cubicBezTo>
                  <a:lnTo>
                    <a:pt x="438539" y="391885"/>
                  </a:lnTo>
                  <a:lnTo>
                    <a:pt x="447869" y="419877"/>
                  </a:lnTo>
                  <a:cubicBezTo>
                    <a:pt x="450979" y="444759"/>
                    <a:pt x="452714" y="469851"/>
                    <a:pt x="457200" y="494522"/>
                  </a:cubicBezTo>
                  <a:cubicBezTo>
                    <a:pt x="458959" y="504199"/>
                    <a:pt x="463829" y="513057"/>
                    <a:pt x="466531" y="522514"/>
                  </a:cubicBezTo>
                  <a:cubicBezTo>
                    <a:pt x="470054" y="534844"/>
                    <a:pt x="472751" y="547395"/>
                    <a:pt x="475861" y="559836"/>
                  </a:cubicBezTo>
                  <a:cubicBezTo>
                    <a:pt x="466920" y="658190"/>
                    <a:pt x="468851" y="649739"/>
                    <a:pt x="457200" y="737118"/>
                  </a:cubicBezTo>
                  <a:cubicBezTo>
                    <a:pt x="454293" y="758917"/>
                    <a:pt x="452814" y="781003"/>
                    <a:pt x="447869" y="802432"/>
                  </a:cubicBezTo>
                  <a:cubicBezTo>
                    <a:pt x="443446" y="821599"/>
                    <a:pt x="433979" y="839333"/>
                    <a:pt x="429208" y="858416"/>
                  </a:cubicBezTo>
                  <a:cubicBezTo>
                    <a:pt x="428233" y="862316"/>
                    <a:pt x="415694" y="916524"/>
                    <a:pt x="410547" y="923730"/>
                  </a:cubicBezTo>
                  <a:cubicBezTo>
                    <a:pt x="400321" y="938047"/>
                    <a:pt x="382983" y="946414"/>
                    <a:pt x="373224" y="961053"/>
                  </a:cubicBezTo>
                  <a:cubicBezTo>
                    <a:pt x="351452" y="993711"/>
                    <a:pt x="345233" y="1010816"/>
                    <a:pt x="298579" y="1026367"/>
                  </a:cubicBezTo>
                  <a:lnTo>
                    <a:pt x="242596" y="1045028"/>
                  </a:lnTo>
                  <a:cubicBezTo>
                    <a:pt x="233265" y="1048138"/>
                    <a:pt x="223401" y="1049960"/>
                    <a:pt x="214604" y="1054359"/>
                  </a:cubicBezTo>
                  <a:cubicBezTo>
                    <a:pt x="202163" y="1060579"/>
                    <a:pt x="190305" y="1068136"/>
                    <a:pt x="177282" y="1073020"/>
                  </a:cubicBezTo>
                  <a:cubicBezTo>
                    <a:pt x="114185" y="1096682"/>
                    <a:pt x="164575" y="1069135"/>
                    <a:pt x="111967" y="1091681"/>
                  </a:cubicBezTo>
                  <a:cubicBezTo>
                    <a:pt x="99182" y="1097160"/>
                    <a:pt x="87559" y="1105177"/>
                    <a:pt x="74645" y="1110343"/>
                  </a:cubicBezTo>
                  <a:cubicBezTo>
                    <a:pt x="3166" y="1138935"/>
                    <a:pt x="35767" y="1111898"/>
                    <a:pt x="0" y="1147665"/>
                  </a:cubicBezTo>
                </a:path>
              </a:pathLst>
            </a:custGeom>
            <a:noFill/>
            <a:ln>
              <a:solidFill>
                <a:srgbClr val="FFFF00"/>
              </a:solidFill>
              <a:headEnd type="oval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480BD2-B67D-544A-9D85-B6C457D34C11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59ECC485-D225-CF4E-AFE3-F3649729CEF3}" type="slidenum">
              <a:rPr lang="en-US" altLang="en-US" smtClean="0"/>
              <a:pPr>
                <a:defRPr/>
              </a:pPr>
              <a:t>19</a:t>
            </a:fld>
            <a:endParaRPr lang="en-US" alt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1C5E414-F014-7141-8AE5-17695D3AD6A4}"/>
              </a:ext>
            </a:extLst>
          </p:cNvPr>
          <p:cNvGrpSpPr/>
          <p:nvPr/>
        </p:nvGrpSpPr>
        <p:grpSpPr>
          <a:xfrm>
            <a:off x="5396720" y="3232139"/>
            <a:ext cx="1689654" cy="1554173"/>
            <a:chOff x="7191335" y="3329274"/>
            <a:chExt cx="1689654" cy="1554173"/>
          </a:xfrm>
        </p:grpSpPr>
        <p:sp>
          <p:nvSpPr>
            <p:cNvPr id="21" name="Rounded Rectangle 20">
              <a:extLst>
                <a:ext uri="{FF2B5EF4-FFF2-40B4-BE49-F238E27FC236}">
                  <a16:creationId xmlns:a16="http://schemas.microsoft.com/office/drawing/2014/main" id="{E193681C-E03D-414D-BAF4-21B92C160A5D}"/>
                </a:ext>
              </a:extLst>
            </p:cNvPr>
            <p:cNvSpPr/>
            <p:nvPr/>
          </p:nvSpPr>
          <p:spPr>
            <a:xfrm>
              <a:off x="7191335" y="3329274"/>
              <a:ext cx="1689654" cy="1554173"/>
            </a:xfrm>
            <a:prstGeom prst="roundRect">
              <a:avLst>
                <a:gd name="adj" fmla="val 5935"/>
              </a:avLst>
            </a:prstGeom>
            <a:solidFill>
              <a:schemeClr val="accent1">
                <a:lumMod val="75000"/>
              </a:schemeClr>
            </a:solidFill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157772A-0632-2F42-9A54-8E17E29D4863}"/>
                </a:ext>
              </a:extLst>
            </p:cNvPr>
            <p:cNvSpPr txBox="1"/>
            <p:nvPr/>
          </p:nvSpPr>
          <p:spPr>
            <a:xfrm>
              <a:off x="7531469" y="3329274"/>
              <a:ext cx="105028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Registers</a:t>
              </a:r>
            </a:p>
          </p:txBody>
        </p:sp>
        <p:sp>
          <p:nvSpPr>
            <p:cNvPr id="23" name="Text Box 5">
              <a:extLst>
                <a:ext uri="{FF2B5EF4-FFF2-40B4-BE49-F238E27FC236}">
                  <a16:creationId xmlns:a16="http://schemas.microsoft.com/office/drawing/2014/main" id="{E7D71B46-4763-E64D-8CBE-CFDB0120FF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32239" y="3667828"/>
              <a:ext cx="1463861" cy="10885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R0: 200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R1: 918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R2: ?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R3: 54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R4: ?</a:t>
              </a:r>
            </a:p>
          </p:txBody>
        </p:sp>
      </p:grp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BE2DE757-3878-1345-AA0F-41E77F891099}"/>
              </a:ext>
            </a:extLst>
          </p:cNvPr>
          <p:cNvSpPr/>
          <p:nvPr/>
        </p:nvSpPr>
        <p:spPr>
          <a:xfrm>
            <a:off x="1930625" y="3625400"/>
            <a:ext cx="1689653" cy="281314"/>
          </a:xfrm>
          <a:prstGeom prst="roundRect">
            <a:avLst/>
          </a:prstGeom>
          <a:solidFill>
            <a:srgbClr val="FFFF00">
              <a:alpha val="7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02434E5C-B40E-204E-A2B3-4F07306F43B3}"/>
              </a:ext>
            </a:extLst>
          </p:cNvPr>
          <p:cNvSpPr/>
          <p:nvPr/>
        </p:nvSpPr>
        <p:spPr>
          <a:xfrm>
            <a:off x="7358575" y="2202673"/>
            <a:ext cx="1134125" cy="218869"/>
          </a:xfrm>
          <a:prstGeom prst="roundRect">
            <a:avLst/>
          </a:prstGeom>
          <a:solidFill>
            <a:srgbClr val="FFFF00">
              <a:alpha val="2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BB3D6899-7A33-9F49-A5CE-D047DECBB0C1}"/>
              </a:ext>
            </a:extLst>
          </p:cNvPr>
          <p:cNvSpPr/>
          <p:nvPr/>
        </p:nvSpPr>
        <p:spPr>
          <a:xfrm>
            <a:off x="5406972" y="3543579"/>
            <a:ext cx="1273260" cy="494727"/>
          </a:xfrm>
          <a:prstGeom prst="roundRect">
            <a:avLst/>
          </a:prstGeom>
          <a:solidFill>
            <a:srgbClr val="FFFF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itle 6">
            <a:extLst>
              <a:ext uri="{FF2B5EF4-FFF2-40B4-BE49-F238E27FC236}">
                <a16:creationId xmlns:a16="http://schemas.microsoft.com/office/drawing/2014/main" id="{90CB71DF-FF85-3A4C-B494-8A1806BC43AD}"/>
              </a:ext>
            </a:extLst>
          </p:cNvPr>
          <p:cNvSpPr txBox="1">
            <a:spLocks/>
          </p:cNvSpPr>
          <p:nvPr/>
        </p:nvSpPr>
        <p:spPr bwMode="auto">
          <a:xfrm>
            <a:off x="2664139" y="266143"/>
            <a:ext cx="4016093" cy="64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91425" tIns="91425" rIns="91425" bIns="91425" numCol="1" anchor="b" anchorCtr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lvl="0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 panose="020B0604020202020204" pitchFamily="34" charset="0"/>
              <a:buNone/>
              <a:defRPr sz="2400">
                <a:solidFill>
                  <a:srgbClr val="174769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1pPr>
            <a:lvl2pPr lvl="1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2pPr>
            <a:lvl3pPr lvl="2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3pPr>
            <a:lvl4pPr lvl="3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4pPr>
            <a:lvl5pPr lvl="4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/>
              <a:t>Accessing Array Elements</a:t>
            </a:r>
            <a:endParaRPr lang="en-US" kern="0" dirty="0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A6BBFFB3-EADA-8B46-9F7F-E61CD6CB64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0166" y="2160387"/>
            <a:ext cx="4074510" cy="1069559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75D41C1-3F15-6F4E-891C-EE72EC0743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36696" y="1215907"/>
            <a:ext cx="5662114" cy="2546282"/>
          </a:xfrm>
        </p:spPr>
        <p:txBody>
          <a:bodyPr/>
          <a:lstStyle/>
          <a:p>
            <a:r>
              <a:rPr lang="en-US" sz="1800" b="1" i="1" dirty="0"/>
              <a:t>Indirect Addressing Mode</a:t>
            </a:r>
            <a:endParaRPr lang="en-US" sz="1800" dirty="0"/>
          </a:p>
          <a:p>
            <a:pPr lvl="1"/>
            <a:r>
              <a:rPr lang="en-US" sz="1600" dirty="0"/>
              <a:t>Uses the value in a register (</a:t>
            </a:r>
            <a:r>
              <a:rPr lang="en-US" sz="1600" i="1" dirty="0"/>
              <a:t>indirectly</a:t>
            </a:r>
            <a:r>
              <a:rPr lang="en-US" sz="1600" dirty="0"/>
              <a:t>) </a:t>
            </a:r>
            <a:br>
              <a:rPr lang="en-US" sz="1600" dirty="0"/>
            </a:br>
            <a:r>
              <a:rPr lang="en-US" sz="1600" dirty="0"/>
              <a:t>as a memory address.</a:t>
            </a:r>
          </a:p>
          <a:p>
            <a:pPr lvl="1"/>
            <a:endParaRPr lang="en-US" sz="1600" dirty="0"/>
          </a:p>
          <a:p>
            <a:pPr lvl="1"/>
            <a:endParaRPr lang="en-US" sz="1600" dirty="0"/>
          </a:p>
          <a:p>
            <a:pPr lvl="1"/>
            <a:endParaRPr lang="en-US" sz="1600" dirty="0"/>
          </a:p>
          <a:p>
            <a:pPr lvl="1"/>
            <a:endParaRPr lang="en-US" sz="1600" dirty="0"/>
          </a:p>
          <a:p>
            <a:pPr lvl="2"/>
            <a:endParaRPr lang="en-US" sz="1600" dirty="0"/>
          </a:p>
          <a:p>
            <a:pPr lvl="2"/>
            <a:endParaRPr lang="en-US" sz="1600" dirty="0"/>
          </a:p>
          <a:p>
            <a:pPr lvl="1"/>
            <a:r>
              <a:rPr lang="en-US" sz="2000" dirty="0">
                <a:latin typeface="Courier" pitchFamily="2" charset="0"/>
              </a:rPr>
              <a:t>LOAD 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Courier" pitchFamily="2" charset="0"/>
              </a:rPr>
              <a:t>R1 R0</a:t>
            </a:r>
          </a:p>
          <a:p>
            <a:pPr lvl="1"/>
            <a:r>
              <a:rPr lang="en-US" sz="2000" dirty="0">
                <a:latin typeface="Courier" pitchFamily="2" charset="0"/>
              </a:rPr>
              <a:t>LOAD 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Courier" pitchFamily="2" charset="0"/>
              </a:rPr>
              <a:t>R2 R0 </a:t>
            </a:r>
            <a:r>
              <a:rPr lang="en-US" sz="2000" dirty="0">
                <a:latin typeface="Courier" pitchFamily="2" charset="0"/>
              </a:rPr>
              <a:t>+4</a:t>
            </a:r>
          </a:p>
          <a:p>
            <a:pPr lvl="1"/>
            <a:r>
              <a:rPr lang="en-US" sz="2000" dirty="0">
                <a:latin typeface="Courier" pitchFamily="2" charset="0"/>
              </a:rPr>
              <a:t>STORE 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Courier" pitchFamily="2" charset="0"/>
              </a:rPr>
              <a:t>R3 R0 </a:t>
            </a:r>
            <a:r>
              <a:rPr lang="en-US" sz="2000" dirty="0">
                <a:latin typeface="Courier" pitchFamily="2" charset="0"/>
              </a:rPr>
              <a:t>+8</a:t>
            </a:r>
          </a:p>
        </p:txBody>
      </p:sp>
    </p:spTree>
    <p:extLst>
      <p:ext uri="{BB962C8B-B14F-4D97-AF65-F5344CB8AC3E}">
        <p14:creationId xmlns:p14="http://schemas.microsoft.com/office/powerpoint/2010/main" val="41162064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7B2A80B3-3086-5B4B-828F-7A078DA302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619" y="1889166"/>
            <a:ext cx="7880999" cy="238926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6E1A703-F530-D542-9984-C38FD832ED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1055" y="894056"/>
            <a:ext cx="6908217" cy="645300"/>
          </a:xfrm>
        </p:spPr>
        <p:txBody>
          <a:bodyPr/>
          <a:lstStyle/>
          <a:p>
            <a:r>
              <a:rPr lang="en-US" dirty="0">
                <a:latin typeface="Courier" pitchFamily="2" charset="0"/>
              </a:rPr>
              <a:t>LOAD</a:t>
            </a:r>
            <a:r>
              <a:rPr lang="en-US" dirty="0"/>
              <a:t> and </a:t>
            </a:r>
            <a:r>
              <a:rPr lang="en-US" dirty="0">
                <a:latin typeface="Courier" pitchFamily="2" charset="0"/>
              </a:rPr>
              <a:t>STORE</a:t>
            </a:r>
            <a:r>
              <a:rPr lang="en-US" dirty="0"/>
              <a:t> with </a:t>
            </a:r>
            <a:br>
              <a:rPr lang="en-US" dirty="0"/>
            </a:br>
            <a:r>
              <a:rPr lang="en-US" dirty="0"/>
              <a:t>	Immediate and </a:t>
            </a:r>
            <a:br>
              <a:rPr lang="en-US" dirty="0"/>
            </a:br>
            <a:r>
              <a:rPr lang="en-US" dirty="0"/>
              <a:t>		Direct Mode Instructions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38CA8E-9625-224B-BC07-1F8237EC1EB6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59ECC485-D225-CF4E-AFE3-F3649729CEF3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DFD5B94F-33B6-4E42-818A-9FC90DE7C45C}"/>
              </a:ext>
            </a:extLst>
          </p:cNvPr>
          <p:cNvSpPr/>
          <p:nvPr/>
        </p:nvSpPr>
        <p:spPr>
          <a:xfrm>
            <a:off x="970383" y="2390887"/>
            <a:ext cx="7880999" cy="518409"/>
          </a:xfrm>
          <a:prstGeom prst="roundRect">
            <a:avLst/>
          </a:prstGeom>
          <a:solidFill>
            <a:srgbClr val="FFFF00">
              <a:alpha val="3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E0B0D32B-8A2C-F543-8173-FFB3D380D105}"/>
              </a:ext>
            </a:extLst>
          </p:cNvPr>
          <p:cNvSpPr/>
          <p:nvPr/>
        </p:nvSpPr>
        <p:spPr>
          <a:xfrm>
            <a:off x="970382" y="3568285"/>
            <a:ext cx="7880999" cy="310033"/>
          </a:xfrm>
          <a:prstGeom prst="roundRect">
            <a:avLst/>
          </a:prstGeom>
          <a:solidFill>
            <a:srgbClr val="FFFF00">
              <a:alpha val="3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1717343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480BD2-B67D-544A-9D85-B6C457D34C11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59ECC485-D225-CF4E-AFE3-F3649729CEF3}" type="slidenum">
              <a:rPr lang="en-US" altLang="en-US" smtClean="0"/>
              <a:pPr>
                <a:defRPr/>
              </a:pPr>
              <a:t>20</a:t>
            </a:fld>
            <a:endParaRPr lang="en-US" alt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E7BA21F-425C-7041-AA7C-C8F73AF8EFD1}"/>
              </a:ext>
            </a:extLst>
          </p:cNvPr>
          <p:cNvGrpSpPr/>
          <p:nvPr/>
        </p:nvGrpSpPr>
        <p:grpSpPr>
          <a:xfrm>
            <a:off x="6756491" y="289127"/>
            <a:ext cx="2308513" cy="3784188"/>
            <a:chOff x="2378591" y="805148"/>
            <a:chExt cx="2308513" cy="3784188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D426191D-2399-A040-B7FD-DA63F4C9207B}"/>
                </a:ext>
              </a:extLst>
            </p:cNvPr>
            <p:cNvGrpSpPr/>
            <p:nvPr/>
          </p:nvGrpSpPr>
          <p:grpSpPr>
            <a:xfrm>
              <a:off x="2378591" y="805148"/>
              <a:ext cx="2308513" cy="3784188"/>
              <a:chOff x="6166820" y="929471"/>
              <a:chExt cx="2308513" cy="3784188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E8098B24-5C26-D849-9739-5D5796031D11}"/>
                  </a:ext>
                </a:extLst>
              </p:cNvPr>
              <p:cNvGrpSpPr/>
              <p:nvPr/>
            </p:nvGrpSpPr>
            <p:grpSpPr>
              <a:xfrm>
                <a:off x="6166820" y="976246"/>
                <a:ext cx="2308513" cy="3737413"/>
                <a:chOff x="3912235" y="607130"/>
                <a:chExt cx="2308513" cy="3737413"/>
              </a:xfrm>
            </p:grpSpPr>
            <p:sp>
              <p:nvSpPr>
                <p:cNvPr id="15" name="Rounded Rectangle 14">
                  <a:extLst>
                    <a:ext uri="{FF2B5EF4-FFF2-40B4-BE49-F238E27FC236}">
                      <a16:creationId xmlns:a16="http://schemas.microsoft.com/office/drawing/2014/main" id="{40C4E94B-14CE-9F4D-A3BE-2DA17ED7E7D4}"/>
                    </a:ext>
                  </a:extLst>
                </p:cNvPr>
                <p:cNvSpPr/>
                <p:nvPr/>
              </p:nvSpPr>
              <p:spPr>
                <a:xfrm>
                  <a:off x="4572000" y="607130"/>
                  <a:ext cx="1648748" cy="3647595"/>
                </a:xfrm>
                <a:prstGeom prst="roundRect">
                  <a:avLst>
                    <a:gd name="adj" fmla="val 5935"/>
                  </a:avLst>
                </a:prstGeom>
                <a:solidFill>
                  <a:srgbClr val="800000"/>
                </a:solidFill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6" name="Text Box 5">
                  <a:extLst>
                    <a:ext uri="{FF2B5EF4-FFF2-40B4-BE49-F238E27FC236}">
                      <a16:creationId xmlns:a16="http://schemas.microsoft.com/office/drawing/2014/main" id="{3840D9D1-5968-3F43-A6CA-C0604C5C3B2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912235" y="892251"/>
                  <a:ext cx="2208649" cy="34522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lnSpc>
                      <a:spcPct val="80000"/>
                    </a:lnSpc>
                  </a:pPr>
                  <a:r>
                    <a:rPr lang="en-US" sz="1600" dirty="0">
                      <a:solidFill>
                        <a:schemeClr val="bg1"/>
                      </a:solidFill>
                      <a:latin typeface="Courier" pitchFamily="-111" charset="0"/>
                    </a:rPr>
                    <a:t>       0:</a:t>
                  </a:r>
                </a:p>
                <a:p>
                  <a:pPr>
                    <a:lnSpc>
                      <a:spcPct val="80000"/>
                    </a:lnSpc>
                  </a:pPr>
                  <a:r>
                    <a:rPr lang="en-US" sz="1600" dirty="0">
                      <a:solidFill>
                        <a:schemeClr val="bg1"/>
                      </a:solidFill>
                      <a:latin typeface="Courier" pitchFamily="-111" charset="0"/>
                    </a:rPr>
                    <a:t>       4:</a:t>
                  </a:r>
                </a:p>
                <a:p>
                  <a:pPr>
                    <a:lnSpc>
                      <a:spcPct val="80000"/>
                    </a:lnSpc>
                  </a:pPr>
                  <a:r>
                    <a:rPr lang="en-US" sz="1600" dirty="0">
                      <a:solidFill>
                        <a:schemeClr val="bg1"/>
                      </a:solidFill>
                      <a:latin typeface="Courier" pitchFamily="-111" charset="0"/>
                    </a:rPr>
                    <a:t>       …:</a:t>
                  </a:r>
                </a:p>
                <a:p>
                  <a:pPr>
                    <a:lnSpc>
                      <a:spcPct val="80000"/>
                    </a:lnSpc>
                  </a:pPr>
                  <a:r>
                    <a:rPr lang="en-US" sz="1600" dirty="0">
                      <a:solidFill>
                        <a:schemeClr val="bg1"/>
                      </a:solidFill>
                      <a:latin typeface="Courier" pitchFamily="-111" charset="0"/>
                    </a:rPr>
                    <a:t>      92:</a:t>
                  </a:r>
                </a:p>
                <a:p>
                  <a:pPr>
                    <a:lnSpc>
                      <a:spcPct val="80000"/>
                    </a:lnSpc>
                  </a:pPr>
                  <a:r>
                    <a:rPr lang="en-US" sz="1600" dirty="0">
                      <a:solidFill>
                        <a:schemeClr val="bg1"/>
                      </a:solidFill>
                      <a:latin typeface="Courier" pitchFamily="-111" charset="0"/>
                    </a:rPr>
                    <a:t>      96:</a:t>
                  </a:r>
                </a:p>
                <a:p>
                  <a:pPr>
                    <a:lnSpc>
                      <a:spcPct val="80000"/>
                    </a:lnSpc>
                  </a:pPr>
                  <a:r>
                    <a:rPr lang="en-US" sz="1600" dirty="0">
                      <a:solidFill>
                        <a:schemeClr val="bg1"/>
                      </a:solidFill>
                      <a:latin typeface="Courier" pitchFamily="-111" charset="0"/>
                    </a:rPr>
                    <a:t>   </a:t>
                  </a:r>
                  <a:r>
                    <a:rPr lang="en-US" sz="1600" dirty="0">
                      <a:solidFill>
                        <a:srgbClr val="800000"/>
                      </a:solidFill>
                      <a:latin typeface="Courier" pitchFamily="-111" charset="0"/>
                    </a:rPr>
                    <a:t>A</a:t>
                  </a:r>
                  <a:r>
                    <a:rPr lang="en-US" sz="1600" dirty="0">
                      <a:solidFill>
                        <a:schemeClr val="bg1"/>
                      </a:solidFill>
                      <a:latin typeface="Courier" pitchFamily="-111" charset="0"/>
                    </a:rPr>
                    <a:t> 100: 200</a:t>
                  </a:r>
                </a:p>
                <a:p>
                  <a:pPr>
                    <a:lnSpc>
                      <a:spcPct val="80000"/>
                    </a:lnSpc>
                  </a:pPr>
                  <a:r>
                    <a:rPr lang="en-US" sz="1600" dirty="0">
                      <a:solidFill>
                        <a:schemeClr val="bg1"/>
                      </a:solidFill>
                      <a:latin typeface="Courier" pitchFamily="-111" charset="0"/>
                    </a:rPr>
                    <a:t>   </a:t>
                  </a:r>
                  <a:r>
                    <a:rPr lang="en-US" sz="1600" dirty="0">
                      <a:solidFill>
                        <a:srgbClr val="800000"/>
                      </a:solidFill>
                      <a:latin typeface="Courier" pitchFamily="-111" charset="0"/>
                    </a:rPr>
                    <a:t>X</a:t>
                  </a:r>
                  <a:r>
                    <a:rPr lang="en-US" sz="1600" dirty="0">
                      <a:solidFill>
                        <a:schemeClr val="bg1"/>
                      </a:solidFill>
                      <a:latin typeface="Courier" pitchFamily="-111" charset="0"/>
                    </a:rPr>
                    <a:t> 104: 212</a:t>
                  </a:r>
                </a:p>
                <a:p>
                  <a:pPr>
                    <a:lnSpc>
                      <a:spcPct val="80000"/>
                    </a:lnSpc>
                  </a:pPr>
                  <a:r>
                    <a:rPr lang="en-US" sz="1600" dirty="0">
                      <a:solidFill>
                        <a:schemeClr val="bg1"/>
                      </a:solidFill>
                      <a:latin typeface="Courier" pitchFamily="-111" charset="0"/>
                    </a:rPr>
                    <a:t>       …:</a:t>
                  </a:r>
                </a:p>
                <a:p>
                  <a:pPr>
                    <a:lnSpc>
                      <a:spcPct val="80000"/>
                    </a:lnSpc>
                  </a:pPr>
                  <a:r>
                    <a:rPr lang="en-US" sz="1600" dirty="0">
                      <a:solidFill>
                        <a:srgbClr val="800000"/>
                      </a:solidFill>
                      <a:latin typeface="Courier" pitchFamily="-111" charset="0"/>
                    </a:rPr>
                    <a:t>ADAT</a:t>
                  </a:r>
                  <a:r>
                    <a:rPr lang="en-US" sz="1600" dirty="0">
                      <a:solidFill>
                        <a:schemeClr val="bg1"/>
                      </a:solidFill>
                      <a:latin typeface="Courier" pitchFamily="-111" charset="0"/>
                    </a:rPr>
                    <a:t> 200: 918</a:t>
                  </a:r>
                </a:p>
                <a:p>
                  <a:pPr>
                    <a:lnSpc>
                      <a:spcPct val="80000"/>
                    </a:lnSpc>
                  </a:pPr>
                  <a:r>
                    <a:rPr lang="en-US" sz="1600" dirty="0">
                      <a:solidFill>
                        <a:schemeClr val="bg1"/>
                      </a:solidFill>
                      <a:latin typeface="Courier" pitchFamily="-111" charset="0"/>
                    </a:rPr>
                    <a:t>     204: 321</a:t>
                  </a:r>
                </a:p>
                <a:p>
                  <a:pPr>
                    <a:lnSpc>
                      <a:spcPct val="80000"/>
                    </a:lnSpc>
                  </a:pPr>
                  <a:r>
                    <a:rPr lang="en-US" sz="1600" dirty="0">
                      <a:solidFill>
                        <a:schemeClr val="bg1"/>
                      </a:solidFill>
                      <a:latin typeface="Courier" pitchFamily="-111" charset="0"/>
                    </a:rPr>
                    <a:t>     208: 125  </a:t>
                  </a:r>
                </a:p>
                <a:p>
                  <a:pPr>
                    <a:lnSpc>
                      <a:spcPct val="80000"/>
                    </a:lnSpc>
                  </a:pPr>
                  <a:r>
                    <a:rPr lang="en-US" sz="1600" dirty="0">
                      <a:solidFill>
                        <a:srgbClr val="800000"/>
                      </a:solidFill>
                      <a:latin typeface="Courier" pitchFamily="-111" charset="0"/>
                    </a:rPr>
                    <a:t>XDAT</a:t>
                  </a:r>
                  <a:r>
                    <a:rPr lang="en-US" sz="1600" dirty="0">
                      <a:solidFill>
                        <a:schemeClr val="bg1"/>
                      </a:solidFill>
                      <a:latin typeface="Courier" pitchFamily="-111" charset="0"/>
                    </a:rPr>
                    <a:t> 212: 0</a:t>
                  </a:r>
                </a:p>
                <a:p>
                  <a:pPr>
                    <a:lnSpc>
                      <a:spcPct val="80000"/>
                    </a:lnSpc>
                  </a:pPr>
                  <a:r>
                    <a:rPr lang="en-US" sz="1600" dirty="0">
                      <a:solidFill>
                        <a:schemeClr val="bg1"/>
                      </a:solidFill>
                      <a:latin typeface="Courier" pitchFamily="-111" charset="0"/>
                    </a:rPr>
                    <a:t>     216: 0</a:t>
                  </a:r>
                </a:p>
                <a:p>
                  <a:pPr>
                    <a:lnSpc>
                      <a:spcPct val="80000"/>
                    </a:lnSpc>
                  </a:pPr>
                  <a:r>
                    <a:rPr lang="en-US" sz="1600" dirty="0">
                      <a:solidFill>
                        <a:schemeClr val="bg1"/>
                      </a:solidFill>
                      <a:latin typeface="Courier" pitchFamily="-111" charset="0"/>
                    </a:rPr>
                    <a:t>     220: 0</a:t>
                  </a:r>
                </a:p>
                <a:p>
                  <a:pPr>
                    <a:lnSpc>
                      <a:spcPct val="80000"/>
                    </a:lnSpc>
                  </a:pPr>
                  <a:r>
                    <a:rPr lang="en-US" sz="1600" dirty="0">
                      <a:solidFill>
                        <a:schemeClr val="bg1"/>
                      </a:solidFill>
                      <a:latin typeface="Courier" pitchFamily="-111" charset="0"/>
                    </a:rPr>
                    <a:t>       …: 0</a:t>
                  </a:r>
                </a:p>
                <a:p>
                  <a:pPr>
                    <a:lnSpc>
                      <a:spcPct val="80000"/>
                    </a:lnSpc>
                  </a:pPr>
                  <a:r>
                    <a:rPr lang="en-US" sz="1600" dirty="0">
                      <a:solidFill>
                        <a:schemeClr val="bg1"/>
                      </a:solidFill>
                      <a:latin typeface="Courier" pitchFamily="-111" charset="0"/>
                    </a:rPr>
                    <a:t>     308: 0</a:t>
                  </a:r>
                </a:p>
                <a:p>
                  <a:pPr>
                    <a:lnSpc>
                      <a:spcPct val="80000"/>
                    </a:lnSpc>
                  </a:pPr>
                  <a:r>
                    <a:rPr lang="en-US" sz="1600" dirty="0">
                      <a:solidFill>
                        <a:schemeClr val="bg1"/>
                      </a:solidFill>
                      <a:latin typeface="Courier" pitchFamily="-111" charset="0"/>
                    </a:rPr>
                    <a:t>       …:</a:t>
                  </a:r>
                </a:p>
              </p:txBody>
            </p:sp>
            <p:sp>
              <p:nvSpPr>
                <p:cNvPr id="17" name="Rounded Rectangle 16">
                  <a:extLst>
                    <a:ext uri="{FF2B5EF4-FFF2-40B4-BE49-F238E27FC236}">
                      <a16:creationId xmlns:a16="http://schemas.microsoft.com/office/drawing/2014/main" id="{2FABE8CC-5EC4-FC40-9097-1908A1126196}"/>
                    </a:ext>
                  </a:extLst>
                </p:cNvPr>
                <p:cNvSpPr/>
                <p:nvPr/>
              </p:nvSpPr>
              <p:spPr>
                <a:xfrm>
                  <a:off x="5160293" y="883408"/>
                  <a:ext cx="1018272" cy="981011"/>
                </a:xfrm>
                <a:prstGeom prst="roundRect">
                  <a:avLst>
                    <a:gd name="adj" fmla="val 5111"/>
                  </a:avLst>
                </a:prstGeom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/>
                    <a:t>ML </a:t>
                  </a:r>
                </a:p>
                <a:p>
                  <a:pPr algn="ctr"/>
                  <a:r>
                    <a:rPr lang="en-US" sz="1200" dirty="0"/>
                    <a:t>Program Instructions</a:t>
                  </a:r>
                </a:p>
              </p:txBody>
            </p:sp>
          </p:grp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22252FA-3DC8-064C-8F54-3E80C2FE215B}"/>
                  </a:ext>
                </a:extLst>
              </p:cNvPr>
              <p:cNvSpPr txBox="1"/>
              <p:nvPr/>
            </p:nvSpPr>
            <p:spPr>
              <a:xfrm>
                <a:off x="6906784" y="929471"/>
                <a:ext cx="149752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u="sng" dirty="0">
                    <a:solidFill>
                      <a:schemeClr val="bg1"/>
                    </a:solidFill>
                  </a:rPr>
                  <a:t>Main Memory</a:t>
                </a:r>
              </a:p>
            </p:txBody>
          </p:sp>
        </p:grp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86305ABF-128A-F44C-B58F-D17D0F22F9EB}"/>
                </a:ext>
              </a:extLst>
            </p:cNvPr>
            <p:cNvSpPr/>
            <p:nvPr/>
          </p:nvSpPr>
          <p:spPr>
            <a:xfrm>
              <a:off x="4114800" y="2208330"/>
              <a:ext cx="345232" cy="587829"/>
            </a:xfrm>
            <a:custGeom>
              <a:avLst/>
              <a:gdLst>
                <a:gd name="connsiteX0" fmla="*/ 0 w 345232"/>
                <a:gd name="connsiteY0" fmla="*/ 0 h 587829"/>
                <a:gd name="connsiteX1" fmla="*/ 46653 w 345232"/>
                <a:gd name="connsiteY1" fmla="*/ 9331 h 587829"/>
                <a:gd name="connsiteX2" fmla="*/ 130628 w 345232"/>
                <a:gd name="connsiteY2" fmla="*/ 18661 h 587829"/>
                <a:gd name="connsiteX3" fmla="*/ 205273 w 345232"/>
                <a:gd name="connsiteY3" fmla="*/ 37323 h 587829"/>
                <a:gd name="connsiteX4" fmla="*/ 251926 w 345232"/>
                <a:gd name="connsiteY4" fmla="*/ 102637 h 587829"/>
                <a:gd name="connsiteX5" fmla="*/ 279918 w 345232"/>
                <a:gd name="connsiteY5" fmla="*/ 158620 h 587829"/>
                <a:gd name="connsiteX6" fmla="*/ 298579 w 345232"/>
                <a:gd name="connsiteY6" fmla="*/ 223935 h 587829"/>
                <a:gd name="connsiteX7" fmla="*/ 317240 w 345232"/>
                <a:gd name="connsiteY7" fmla="*/ 251927 h 587829"/>
                <a:gd name="connsiteX8" fmla="*/ 345232 w 345232"/>
                <a:gd name="connsiteY8" fmla="*/ 345233 h 587829"/>
                <a:gd name="connsiteX9" fmla="*/ 335902 w 345232"/>
                <a:gd name="connsiteY9" fmla="*/ 494523 h 587829"/>
                <a:gd name="connsiteX10" fmla="*/ 289249 w 345232"/>
                <a:gd name="connsiteY10" fmla="*/ 541176 h 587829"/>
                <a:gd name="connsiteX11" fmla="*/ 177281 w 345232"/>
                <a:gd name="connsiteY11" fmla="*/ 578498 h 587829"/>
                <a:gd name="connsiteX12" fmla="*/ 149289 w 345232"/>
                <a:gd name="connsiteY12" fmla="*/ 587829 h 587829"/>
                <a:gd name="connsiteX13" fmla="*/ 111967 w 345232"/>
                <a:gd name="connsiteY13" fmla="*/ 587829 h 587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5232" h="587829">
                  <a:moveTo>
                    <a:pt x="0" y="0"/>
                  </a:moveTo>
                  <a:cubicBezTo>
                    <a:pt x="15551" y="3110"/>
                    <a:pt x="30953" y="7088"/>
                    <a:pt x="46653" y="9331"/>
                  </a:cubicBezTo>
                  <a:cubicBezTo>
                    <a:pt x="74534" y="13314"/>
                    <a:pt x="102893" y="13766"/>
                    <a:pt x="130628" y="18661"/>
                  </a:cubicBezTo>
                  <a:cubicBezTo>
                    <a:pt x="155885" y="23118"/>
                    <a:pt x="205273" y="37323"/>
                    <a:pt x="205273" y="37323"/>
                  </a:cubicBezTo>
                  <a:cubicBezTo>
                    <a:pt x="211616" y="45780"/>
                    <a:pt x="245102" y="88990"/>
                    <a:pt x="251926" y="102637"/>
                  </a:cubicBezTo>
                  <a:cubicBezTo>
                    <a:pt x="290553" y="179892"/>
                    <a:pt x="226442" y="78408"/>
                    <a:pt x="279918" y="158620"/>
                  </a:cubicBezTo>
                  <a:cubicBezTo>
                    <a:pt x="282906" y="170573"/>
                    <a:pt x="291888" y="210553"/>
                    <a:pt x="298579" y="223935"/>
                  </a:cubicBezTo>
                  <a:cubicBezTo>
                    <a:pt x="303594" y="233965"/>
                    <a:pt x="312685" y="241680"/>
                    <a:pt x="317240" y="251927"/>
                  </a:cubicBezTo>
                  <a:cubicBezTo>
                    <a:pt x="330225" y="281142"/>
                    <a:pt x="337476" y="314208"/>
                    <a:pt x="345232" y="345233"/>
                  </a:cubicBezTo>
                  <a:cubicBezTo>
                    <a:pt x="342122" y="394996"/>
                    <a:pt x="349600" y="446581"/>
                    <a:pt x="335902" y="494523"/>
                  </a:cubicBezTo>
                  <a:cubicBezTo>
                    <a:pt x="329860" y="515669"/>
                    <a:pt x="310113" y="534221"/>
                    <a:pt x="289249" y="541176"/>
                  </a:cubicBezTo>
                  <a:lnTo>
                    <a:pt x="177281" y="578498"/>
                  </a:lnTo>
                  <a:cubicBezTo>
                    <a:pt x="167950" y="581608"/>
                    <a:pt x="159124" y="587829"/>
                    <a:pt x="149289" y="587829"/>
                  </a:cubicBezTo>
                  <a:lnTo>
                    <a:pt x="111967" y="587829"/>
                  </a:lnTo>
                </a:path>
              </a:pathLst>
            </a:custGeom>
            <a:noFill/>
            <a:ln w="25400">
              <a:solidFill>
                <a:srgbClr val="FFFF00"/>
              </a:solidFill>
              <a:headEnd type="oval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4D63D589-D94F-2146-8550-F9EE2C588277}"/>
                </a:ext>
              </a:extLst>
            </p:cNvPr>
            <p:cNvSpPr/>
            <p:nvPr/>
          </p:nvSpPr>
          <p:spPr>
            <a:xfrm>
              <a:off x="4058816" y="2432265"/>
              <a:ext cx="475861" cy="981011"/>
            </a:xfrm>
            <a:custGeom>
              <a:avLst/>
              <a:gdLst>
                <a:gd name="connsiteX0" fmla="*/ 74645 w 475861"/>
                <a:gd name="connsiteY0" fmla="*/ 0 h 1147665"/>
                <a:gd name="connsiteX1" fmla="*/ 158620 w 475861"/>
                <a:gd name="connsiteY1" fmla="*/ 27992 h 1147665"/>
                <a:gd name="connsiteX2" fmla="*/ 177282 w 475861"/>
                <a:gd name="connsiteY2" fmla="*/ 46653 h 1147665"/>
                <a:gd name="connsiteX3" fmla="*/ 205273 w 475861"/>
                <a:gd name="connsiteY3" fmla="*/ 55983 h 1147665"/>
                <a:gd name="connsiteX4" fmla="*/ 270588 w 475861"/>
                <a:gd name="connsiteY4" fmla="*/ 93306 h 1147665"/>
                <a:gd name="connsiteX5" fmla="*/ 326571 w 475861"/>
                <a:gd name="connsiteY5" fmla="*/ 149290 h 1147665"/>
                <a:gd name="connsiteX6" fmla="*/ 363894 w 475861"/>
                <a:gd name="connsiteY6" fmla="*/ 205273 h 1147665"/>
                <a:gd name="connsiteX7" fmla="*/ 373224 w 475861"/>
                <a:gd name="connsiteY7" fmla="*/ 233265 h 1147665"/>
                <a:gd name="connsiteX8" fmla="*/ 391886 w 475861"/>
                <a:gd name="connsiteY8" fmla="*/ 251926 h 1147665"/>
                <a:gd name="connsiteX9" fmla="*/ 419877 w 475861"/>
                <a:gd name="connsiteY9" fmla="*/ 335902 h 1147665"/>
                <a:gd name="connsiteX10" fmla="*/ 438539 w 475861"/>
                <a:gd name="connsiteY10" fmla="*/ 391885 h 1147665"/>
                <a:gd name="connsiteX11" fmla="*/ 447869 w 475861"/>
                <a:gd name="connsiteY11" fmla="*/ 419877 h 1147665"/>
                <a:gd name="connsiteX12" fmla="*/ 457200 w 475861"/>
                <a:gd name="connsiteY12" fmla="*/ 494522 h 1147665"/>
                <a:gd name="connsiteX13" fmla="*/ 466531 w 475861"/>
                <a:gd name="connsiteY13" fmla="*/ 522514 h 1147665"/>
                <a:gd name="connsiteX14" fmla="*/ 475861 w 475861"/>
                <a:gd name="connsiteY14" fmla="*/ 559836 h 1147665"/>
                <a:gd name="connsiteX15" fmla="*/ 457200 w 475861"/>
                <a:gd name="connsiteY15" fmla="*/ 737118 h 1147665"/>
                <a:gd name="connsiteX16" fmla="*/ 447869 w 475861"/>
                <a:gd name="connsiteY16" fmla="*/ 802432 h 1147665"/>
                <a:gd name="connsiteX17" fmla="*/ 429208 w 475861"/>
                <a:gd name="connsiteY17" fmla="*/ 858416 h 1147665"/>
                <a:gd name="connsiteX18" fmla="*/ 410547 w 475861"/>
                <a:gd name="connsiteY18" fmla="*/ 923730 h 1147665"/>
                <a:gd name="connsiteX19" fmla="*/ 373224 w 475861"/>
                <a:gd name="connsiteY19" fmla="*/ 961053 h 1147665"/>
                <a:gd name="connsiteX20" fmla="*/ 298579 w 475861"/>
                <a:gd name="connsiteY20" fmla="*/ 1026367 h 1147665"/>
                <a:gd name="connsiteX21" fmla="*/ 242596 w 475861"/>
                <a:gd name="connsiteY21" fmla="*/ 1045028 h 1147665"/>
                <a:gd name="connsiteX22" fmla="*/ 214604 w 475861"/>
                <a:gd name="connsiteY22" fmla="*/ 1054359 h 1147665"/>
                <a:gd name="connsiteX23" fmla="*/ 177282 w 475861"/>
                <a:gd name="connsiteY23" fmla="*/ 1073020 h 1147665"/>
                <a:gd name="connsiteX24" fmla="*/ 111967 w 475861"/>
                <a:gd name="connsiteY24" fmla="*/ 1091681 h 1147665"/>
                <a:gd name="connsiteX25" fmla="*/ 74645 w 475861"/>
                <a:gd name="connsiteY25" fmla="*/ 1110343 h 1147665"/>
                <a:gd name="connsiteX26" fmla="*/ 0 w 475861"/>
                <a:gd name="connsiteY26" fmla="*/ 1147665 h 1147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75861" h="1147665">
                  <a:moveTo>
                    <a:pt x="74645" y="0"/>
                  </a:moveTo>
                  <a:cubicBezTo>
                    <a:pt x="102637" y="9331"/>
                    <a:pt x="131759" y="15782"/>
                    <a:pt x="158620" y="27992"/>
                  </a:cubicBezTo>
                  <a:cubicBezTo>
                    <a:pt x="166629" y="31632"/>
                    <a:pt x="169738" y="42127"/>
                    <a:pt x="177282" y="46653"/>
                  </a:cubicBezTo>
                  <a:cubicBezTo>
                    <a:pt x="185716" y="51713"/>
                    <a:pt x="196233" y="52109"/>
                    <a:pt x="205273" y="55983"/>
                  </a:cubicBezTo>
                  <a:cubicBezTo>
                    <a:pt x="238417" y="70188"/>
                    <a:pt x="242478" y="74566"/>
                    <a:pt x="270588" y="93306"/>
                  </a:cubicBezTo>
                  <a:cubicBezTo>
                    <a:pt x="331253" y="184305"/>
                    <a:pt x="233992" y="45139"/>
                    <a:pt x="326571" y="149290"/>
                  </a:cubicBezTo>
                  <a:cubicBezTo>
                    <a:pt x="341471" y="166053"/>
                    <a:pt x="363894" y="205273"/>
                    <a:pt x="363894" y="205273"/>
                  </a:cubicBezTo>
                  <a:cubicBezTo>
                    <a:pt x="367004" y="214604"/>
                    <a:pt x="368164" y="224831"/>
                    <a:pt x="373224" y="233265"/>
                  </a:cubicBezTo>
                  <a:cubicBezTo>
                    <a:pt x="377750" y="240808"/>
                    <a:pt x="387952" y="244058"/>
                    <a:pt x="391886" y="251926"/>
                  </a:cubicBezTo>
                  <a:cubicBezTo>
                    <a:pt x="391891" y="251936"/>
                    <a:pt x="415210" y="321901"/>
                    <a:pt x="419877" y="335902"/>
                  </a:cubicBezTo>
                  <a:lnTo>
                    <a:pt x="438539" y="391885"/>
                  </a:lnTo>
                  <a:lnTo>
                    <a:pt x="447869" y="419877"/>
                  </a:lnTo>
                  <a:cubicBezTo>
                    <a:pt x="450979" y="444759"/>
                    <a:pt x="452714" y="469851"/>
                    <a:pt x="457200" y="494522"/>
                  </a:cubicBezTo>
                  <a:cubicBezTo>
                    <a:pt x="458959" y="504199"/>
                    <a:pt x="463829" y="513057"/>
                    <a:pt x="466531" y="522514"/>
                  </a:cubicBezTo>
                  <a:cubicBezTo>
                    <a:pt x="470054" y="534844"/>
                    <a:pt x="472751" y="547395"/>
                    <a:pt x="475861" y="559836"/>
                  </a:cubicBezTo>
                  <a:cubicBezTo>
                    <a:pt x="466920" y="658190"/>
                    <a:pt x="468851" y="649739"/>
                    <a:pt x="457200" y="737118"/>
                  </a:cubicBezTo>
                  <a:cubicBezTo>
                    <a:pt x="454293" y="758917"/>
                    <a:pt x="452814" y="781003"/>
                    <a:pt x="447869" y="802432"/>
                  </a:cubicBezTo>
                  <a:cubicBezTo>
                    <a:pt x="443446" y="821599"/>
                    <a:pt x="433979" y="839333"/>
                    <a:pt x="429208" y="858416"/>
                  </a:cubicBezTo>
                  <a:cubicBezTo>
                    <a:pt x="428233" y="862316"/>
                    <a:pt x="415694" y="916524"/>
                    <a:pt x="410547" y="923730"/>
                  </a:cubicBezTo>
                  <a:cubicBezTo>
                    <a:pt x="400321" y="938047"/>
                    <a:pt x="382983" y="946414"/>
                    <a:pt x="373224" y="961053"/>
                  </a:cubicBezTo>
                  <a:cubicBezTo>
                    <a:pt x="351452" y="993711"/>
                    <a:pt x="345233" y="1010816"/>
                    <a:pt x="298579" y="1026367"/>
                  </a:cubicBezTo>
                  <a:lnTo>
                    <a:pt x="242596" y="1045028"/>
                  </a:lnTo>
                  <a:cubicBezTo>
                    <a:pt x="233265" y="1048138"/>
                    <a:pt x="223401" y="1049960"/>
                    <a:pt x="214604" y="1054359"/>
                  </a:cubicBezTo>
                  <a:cubicBezTo>
                    <a:pt x="202163" y="1060579"/>
                    <a:pt x="190305" y="1068136"/>
                    <a:pt x="177282" y="1073020"/>
                  </a:cubicBezTo>
                  <a:cubicBezTo>
                    <a:pt x="114185" y="1096682"/>
                    <a:pt x="164575" y="1069135"/>
                    <a:pt x="111967" y="1091681"/>
                  </a:cubicBezTo>
                  <a:cubicBezTo>
                    <a:pt x="99182" y="1097160"/>
                    <a:pt x="87559" y="1105177"/>
                    <a:pt x="74645" y="1110343"/>
                  </a:cubicBezTo>
                  <a:cubicBezTo>
                    <a:pt x="3166" y="1138935"/>
                    <a:pt x="35767" y="1111898"/>
                    <a:pt x="0" y="1147665"/>
                  </a:cubicBezTo>
                </a:path>
              </a:pathLst>
            </a:custGeom>
            <a:noFill/>
            <a:ln>
              <a:solidFill>
                <a:srgbClr val="FFFF00"/>
              </a:solidFill>
              <a:headEnd type="oval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1C5E414-F014-7141-8AE5-17695D3AD6A4}"/>
              </a:ext>
            </a:extLst>
          </p:cNvPr>
          <p:cNvGrpSpPr/>
          <p:nvPr/>
        </p:nvGrpSpPr>
        <p:grpSpPr>
          <a:xfrm>
            <a:off x="5396720" y="3232139"/>
            <a:ext cx="1689654" cy="1554173"/>
            <a:chOff x="7191335" y="3329274"/>
            <a:chExt cx="1689654" cy="1554173"/>
          </a:xfrm>
        </p:grpSpPr>
        <p:sp>
          <p:nvSpPr>
            <p:cNvPr id="21" name="Rounded Rectangle 20">
              <a:extLst>
                <a:ext uri="{FF2B5EF4-FFF2-40B4-BE49-F238E27FC236}">
                  <a16:creationId xmlns:a16="http://schemas.microsoft.com/office/drawing/2014/main" id="{E193681C-E03D-414D-BAF4-21B92C160A5D}"/>
                </a:ext>
              </a:extLst>
            </p:cNvPr>
            <p:cNvSpPr/>
            <p:nvPr/>
          </p:nvSpPr>
          <p:spPr>
            <a:xfrm>
              <a:off x="7191335" y="3329274"/>
              <a:ext cx="1689654" cy="1554173"/>
            </a:xfrm>
            <a:prstGeom prst="roundRect">
              <a:avLst>
                <a:gd name="adj" fmla="val 5935"/>
              </a:avLst>
            </a:prstGeom>
            <a:solidFill>
              <a:schemeClr val="accent1">
                <a:lumMod val="75000"/>
              </a:schemeClr>
            </a:solidFill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157772A-0632-2F42-9A54-8E17E29D4863}"/>
                </a:ext>
              </a:extLst>
            </p:cNvPr>
            <p:cNvSpPr txBox="1"/>
            <p:nvPr/>
          </p:nvSpPr>
          <p:spPr>
            <a:xfrm>
              <a:off x="7531469" y="3329274"/>
              <a:ext cx="105028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Registers</a:t>
              </a:r>
            </a:p>
          </p:txBody>
        </p:sp>
        <p:sp>
          <p:nvSpPr>
            <p:cNvPr id="23" name="Text Box 5">
              <a:extLst>
                <a:ext uri="{FF2B5EF4-FFF2-40B4-BE49-F238E27FC236}">
                  <a16:creationId xmlns:a16="http://schemas.microsoft.com/office/drawing/2014/main" id="{E7D71B46-4763-E64D-8CBE-CFDB0120FF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32239" y="3667828"/>
              <a:ext cx="1463861" cy="10885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R0: 200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R1: 918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R2: 321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R3: 54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R4: ?</a:t>
              </a:r>
            </a:p>
          </p:txBody>
        </p:sp>
      </p:grp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BE2DE757-3878-1345-AA0F-41E77F891099}"/>
              </a:ext>
            </a:extLst>
          </p:cNvPr>
          <p:cNvSpPr/>
          <p:nvPr/>
        </p:nvSpPr>
        <p:spPr>
          <a:xfrm>
            <a:off x="1931437" y="3916153"/>
            <a:ext cx="2192693" cy="281314"/>
          </a:xfrm>
          <a:prstGeom prst="roundRect">
            <a:avLst/>
          </a:prstGeom>
          <a:solidFill>
            <a:srgbClr val="FFFF00">
              <a:alpha val="7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02434E5C-B40E-204E-A2B3-4F07306F43B3}"/>
              </a:ext>
            </a:extLst>
          </p:cNvPr>
          <p:cNvSpPr/>
          <p:nvPr/>
        </p:nvSpPr>
        <p:spPr>
          <a:xfrm>
            <a:off x="7434835" y="2379446"/>
            <a:ext cx="1057866" cy="234255"/>
          </a:xfrm>
          <a:prstGeom prst="roundRect">
            <a:avLst/>
          </a:prstGeom>
          <a:solidFill>
            <a:srgbClr val="FFFF00">
              <a:alpha val="2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EBA28215-92EB-D24F-92A0-0C33BFC9FB29}"/>
              </a:ext>
            </a:extLst>
          </p:cNvPr>
          <p:cNvSpPr/>
          <p:nvPr/>
        </p:nvSpPr>
        <p:spPr>
          <a:xfrm>
            <a:off x="5406972" y="3963766"/>
            <a:ext cx="1273260" cy="250642"/>
          </a:xfrm>
          <a:prstGeom prst="roundRect">
            <a:avLst/>
          </a:prstGeom>
          <a:solidFill>
            <a:srgbClr val="FFFF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itle 6">
            <a:extLst>
              <a:ext uri="{FF2B5EF4-FFF2-40B4-BE49-F238E27FC236}">
                <a16:creationId xmlns:a16="http://schemas.microsoft.com/office/drawing/2014/main" id="{88C310C1-E74B-9D4F-9BF2-4A1821972ED6}"/>
              </a:ext>
            </a:extLst>
          </p:cNvPr>
          <p:cNvSpPr txBox="1">
            <a:spLocks/>
          </p:cNvSpPr>
          <p:nvPr/>
        </p:nvSpPr>
        <p:spPr bwMode="auto">
          <a:xfrm>
            <a:off x="2664139" y="266143"/>
            <a:ext cx="4016093" cy="64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91425" tIns="91425" rIns="91425" bIns="91425" numCol="1" anchor="b" anchorCtr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lvl="0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 panose="020B0604020202020204" pitchFamily="34" charset="0"/>
              <a:buNone/>
              <a:defRPr sz="2400">
                <a:solidFill>
                  <a:srgbClr val="174769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1pPr>
            <a:lvl2pPr lvl="1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2pPr>
            <a:lvl3pPr lvl="2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3pPr>
            <a:lvl4pPr lvl="3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4pPr>
            <a:lvl5pPr lvl="4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/>
              <a:t>Accessing Array Elements</a:t>
            </a:r>
            <a:endParaRPr lang="en-US" kern="0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6767D535-7392-4C4E-8063-790281BBE6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0166" y="2160387"/>
            <a:ext cx="4074510" cy="1069559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75D41C1-3F15-6F4E-891C-EE72EC0743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36696" y="1215906"/>
            <a:ext cx="5662114" cy="2354787"/>
          </a:xfrm>
        </p:spPr>
        <p:txBody>
          <a:bodyPr/>
          <a:lstStyle/>
          <a:p>
            <a:r>
              <a:rPr lang="en-US" sz="1800" b="1" i="1" dirty="0"/>
              <a:t>Indirect Addressing Mode</a:t>
            </a:r>
            <a:endParaRPr lang="en-US" sz="1800" dirty="0"/>
          </a:p>
          <a:p>
            <a:pPr lvl="1"/>
            <a:r>
              <a:rPr lang="en-US" sz="1600" dirty="0"/>
              <a:t>Uses the value in a register (</a:t>
            </a:r>
            <a:r>
              <a:rPr lang="en-US" sz="1600" i="1" dirty="0"/>
              <a:t>indirectly</a:t>
            </a:r>
            <a:r>
              <a:rPr lang="en-US" sz="1600" dirty="0"/>
              <a:t>) </a:t>
            </a:r>
            <a:br>
              <a:rPr lang="en-US" sz="1600" dirty="0"/>
            </a:br>
            <a:r>
              <a:rPr lang="en-US" sz="1600" dirty="0"/>
              <a:t>as a memory address.</a:t>
            </a:r>
          </a:p>
          <a:p>
            <a:pPr lvl="1"/>
            <a:endParaRPr lang="en-US" sz="1600" dirty="0"/>
          </a:p>
          <a:p>
            <a:pPr lvl="1"/>
            <a:endParaRPr lang="en-US" sz="1600" dirty="0"/>
          </a:p>
          <a:p>
            <a:pPr lvl="1"/>
            <a:endParaRPr lang="en-US" sz="1600" dirty="0"/>
          </a:p>
          <a:p>
            <a:pPr lvl="1"/>
            <a:endParaRPr lang="en-US" sz="1600" dirty="0"/>
          </a:p>
          <a:p>
            <a:pPr lvl="1"/>
            <a:endParaRPr lang="en-US" sz="1600" dirty="0"/>
          </a:p>
          <a:p>
            <a:pPr lvl="1"/>
            <a:endParaRPr lang="en-US" sz="1600" dirty="0"/>
          </a:p>
          <a:p>
            <a:pPr lvl="1"/>
            <a:r>
              <a:rPr lang="en-US" sz="2000" dirty="0">
                <a:latin typeface="Courier" pitchFamily="2" charset="0"/>
              </a:rPr>
              <a:t>LOAD 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Courier" pitchFamily="2" charset="0"/>
              </a:rPr>
              <a:t>R1 R0</a:t>
            </a:r>
          </a:p>
          <a:p>
            <a:pPr lvl="1"/>
            <a:r>
              <a:rPr lang="en-US" sz="2000" dirty="0">
                <a:latin typeface="Courier" pitchFamily="2" charset="0"/>
              </a:rPr>
              <a:t>LOAD 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Courier" pitchFamily="2" charset="0"/>
              </a:rPr>
              <a:t>R2 R0 </a:t>
            </a:r>
            <a:r>
              <a:rPr lang="en-US" sz="2000" dirty="0">
                <a:latin typeface="Courier" pitchFamily="2" charset="0"/>
              </a:rPr>
              <a:t>+4</a:t>
            </a:r>
          </a:p>
          <a:p>
            <a:pPr lvl="1"/>
            <a:r>
              <a:rPr lang="en-US" sz="2000" dirty="0">
                <a:latin typeface="Courier" pitchFamily="2" charset="0"/>
              </a:rPr>
              <a:t>STORE 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Courier" pitchFamily="2" charset="0"/>
              </a:rPr>
              <a:t>R3 R0 </a:t>
            </a:r>
            <a:r>
              <a:rPr lang="en-US" sz="2000" dirty="0">
                <a:latin typeface="Courier" pitchFamily="2" charset="0"/>
              </a:rPr>
              <a:t>+8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7D393EFA-9F9C-D247-9D4D-6389211DC053}"/>
              </a:ext>
            </a:extLst>
          </p:cNvPr>
          <p:cNvSpPr/>
          <p:nvPr/>
        </p:nvSpPr>
        <p:spPr>
          <a:xfrm>
            <a:off x="5439971" y="3565542"/>
            <a:ext cx="1273260" cy="250642"/>
          </a:xfrm>
          <a:prstGeom prst="roundRect">
            <a:avLst/>
          </a:prstGeom>
          <a:solidFill>
            <a:srgbClr val="FFFF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316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D98FEC1-F07B-2F25-B71B-D14342537208}"/>
              </a:ext>
            </a:extLst>
          </p:cNvPr>
          <p:cNvGrpSpPr/>
          <p:nvPr/>
        </p:nvGrpSpPr>
        <p:grpSpPr>
          <a:xfrm>
            <a:off x="6756491" y="289127"/>
            <a:ext cx="2308513" cy="3784188"/>
            <a:chOff x="2378591" y="805148"/>
            <a:chExt cx="2308513" cy="3784188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D88CF117-C68B-745B-32D4-D3ECB26EE77A}"/>
                </a:ext>
              </a:extLst>
            </p:cNvPr>
            <p:cNvGrpSpPr/>
            <p:nvPr/>
          </p:nvGrpSpPr>
          <p:grpSpPr>
            <a:xfrm>
              <a:off x="2378591" y="805148"/>
              <a:ext cx="2308513" cy="3784188"/>
              <a:chOff x="6166820" y="929471"/>
              <a:chExt cx="2308513" cy="3784188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CFBF7CA3-1C20-1E30-B6C2-0ABCF83A0337}"/>
                  </a:ext>
                </a:extLst>
              </p:cNvPr>
              <p:cNvGrpSpPr/>
              <p:nvPr/>
            </p:nvGrpSpPr>
            <p:grpSpPr>
              <a:xfrm>
                <a:off x="6166820" y="976246"/>
                <a:ext cx="2308513" cy="3737413"/>
                <a:chOff x="3912235" y="607130"/>
                <a:chExt cx="2308513" cy="3737413"/>
              </a:xfrm>
            </p:grpSpPr>
            <p:sp>
              <p:nvSpPr>
                <p:cNvPr id="19" name="Rounded Rectangle 18">
                  <a:extLst>
                    <a:ext uri="{FF2B5EF4-FFF2-40B4-BE49-F238E27FC236}">
                      <a16:creationId xmlns:a16="http://schemas.microsoft.com/office/drawing/2014/main" id="{4A195BCA-C8F3-9627-7BB2-EBF4BBE93AC3}"/>
                    </a:ext>
                  </a:extLst>
                </p:cNvPr>
                <p:cNvSpPr/>
                <p:nvPr/>
              </p:nvSpPr>
              <p:spPr>
                <a:xfrm>
                  <a:off x="4572000" y="607130"/>
                  <a:ext cx="1648748" cy="3647595"/>
                </a:xfrm>
                <a:prstGeom prst="roundRect">
                  <a:avLst>
                    <a:gd name="adj" fmla="val 5935"/>
                  </a:avLst>
                </a:prstGeom>
                <a:solidFill>
                  <a:srgbClr val="800000"/>
                </a:solidFill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6" name="Text Box 5">
                  <a:extLst>
                    <a:ext uri="{FF2B5EF4-FFF2-40B4-BE49-F238E27FC236}">
                      <a16:creationId xmlns:a16="http://schemas.microsoft.com/office/drawing/2014/main" id="{F18B732A-AB24-8B8D-BFC7-8EB88778A54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912235" y="892251"/>
                  <a:ext cx="2208649" cy="34522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lnSpc>
                      <a:spcPct val="80000"/>
                    </a:lnSpc>
                  </a:pPr>
                  <a:r>
                    <a:rPr lang="en-US" sz="1600" dirty="0">
                      <a:solidFill>
                        <a:schemeClr val="bg1"/>
                      </a:solidFill>
                      <a:latin typeface="Courier" pitchFamily="-111" charset="0"/>
                    </a:rPr>
                    <a:t>       0:</a:t>
                  </a:r>
                </a:p>
                <a:p>
                  <a:pPr>
                    <a:lnSpc>
                      <a:spcPct val="80000"/>
                    </a:lnSpc>
                  </a:pPr>
                  <a:r>
                    <a:rPr lang="en-US" sz="1600" dirty="0">
                      <a:solidFill>
                        <a:schemeClr val="bg1"/>
                      </a:solidFill>
                      <a:latin typeface="Courier" pitchFamily="-111" charset="0"/>
                    </a:rPr>
                    <a:t>       4:</a:t>
                  </a:r>
                </a:p>
                <a:p>
                  <a:pPr>
                    <a:lnSpc>
                      <a:spcPct val="80000"/>
                    </a:lnSpc>
                  </a:pPr>
                  <a:r>
                    <a:rPr lang="en-US" sz="1600" dirty="0">
                      <a:solidFill>
                        <a:schemeClr val="bg1"/>
                      </a:solidFill>
                      <a:latin typeface="Courier" pitchFamily="-111" charset="0"/>
                    </a:rPr>
                    <a:t>       …:</a:t>
                  </a:r>
                </a:p>
                <a:p>
                  <a:pPr>
                    <a:lnSpc>
                      <a:spcPct val="80000"/>
                    </a:lnSpc>
                  </a:pPr>
                  <a:r>
                    <a:rPr lang="en-US" sz="1600" dirty="0">
                      <a:solidFill>
                        <a:schemeClr val="bg1"/>
                      </a:solidFill>
                      <a:latin typeface="Courier" pitchFamily="-111" charset="0"/>
                    </a:rPr>
                    <a:t>      92:</a:t>
                  </a:r>
                </a:p>
                <a:p>
                  <a:pPr>
                    <a:lnSpc>
                      <a:spcPct val="80000"/>
                    </a:lnSpc>
                  </a:pPr>
                  <a:r>
                    <a:rPr lang="en-US" sz="1600" dirty="0">
                      <a:solidFill>
                        <a:schemeClr val="bg1"/>
                      </a:solidFill>
                      <a:latin typeface="Courier" pitchFamily="-111" charset="0"/>
                    </a:rPr>
                    <a:t>      96:</a:t>
                  </a:r>
                </a:p>
                <a:p>
                  <a:pPr>
                    <a:lnSpc>
                      <a:spcPct val="80000"/>
                    </a:lnSpc>
                  </a:pPr>
                  <a:r>
                    <a:rPr lang="en-US" sz="1600" dirty="0">
                      <a:solidFill>
                        <a:schemeClr val="bg1"/>
                      </a:solidFill>
                      <a:latin typeface="Courier" pitchFamily="-111" charset="0"/>
                    </a:rPr>
                    <a:t>   </a:t>
                  </a:r>
                  <a:r>
                    <a:rPr lang="en-US" sz="1600" dirty="0">
                      <a:solidFill>
                        <a:srgbClr val="800000"/>
                      </a:solidFill>
                      <a:latin typeface="Courier" pitchFamily="-111" charset="0"/>
                    </a:rPr>
                    <a:t>A</a:t>
                  </a:r>
                  <a:r>
                    <a:rPr lang="en-US" sz="1600" dirty="0">
                      <a:solidFill>
                        <a:schemeClr val="bg1"/>
                      </a:solidFill>
                      <a:latin typeface="Courier" pitchFamily="-111" charset="0"/>
                    </a:rPr>
                    <a:t> 100: 200</a:t>
                  </a:r>
                </a:p>
                <a:p>
                  <a:pPr>
                    <a:lnSpc>
                      <a:spcPct val="80000"/>
                    </a:lnSpc>
                  </a:pPr>
                  <a:r>
                    <a:rPr lang="en-US" sz="1600" dirty="0">
                      <a:solidFill>
                        <a:schemeClr val="bg1"/>
                      </a:solidFill>
                      <a:latin typeface="Courier" pitchFamily="-111" charset="0"/>
                    </a:rPr>
                    <a:t>   </a:t>
                  </a:r>
                  <a:r>
                    <a:rPr lang="en-US" sz="1600" dirty="0">
                      <a:solidFill>
                        <a:srgbClr val="800000"/>
                      </a:solidFill>
                      <a:latin typeface="Courier" pitchFamily="-111" charset="0"/>
                    </a:rPr>
                    <a:t>X</a:t>
                  </a:r>
                  <a:r>
                    <a:rPr lang="en-US" sz="1600" dirty="0">
                      <a:solidFill>
                        <a:schemeClr val="bg1"/>
                      </a:solidFill>
                      <a:latin typeface="Courier" pitchFamily="-111" charset="0"/>
                    </a:rPr>
                    <a:t> 104: 212</a:t>
                  </a:r>
                </a:p>
                <a:p>
                  <a:pPr>
                    <a:lnSpc>
                      <a:spcPct val="80000"/>
                    </a:lnSpc>
                  </a:pPr>
                  <a:r>
                    <a:rPr lang="en-US" sz="1600" dirty="0">
                      <a:solidFill>
                        <a:schemeClr val="bg1"/>
                      </a:solidFill>
                      <a:latin typeface="Courier" pitchFamily="-111" charset="0"/>
                    </a:rPr>
                    <a:t>       …:</a:t>
                  </a:r>
                </a:p>
                <a:p>
                  <a:pPr>
                    <a:lnSpc>
                      <a:spcPct val="80000"/>
                    </a:lnSpc>
                  </a:pPr>
                  <a:r>
                    <a:rPr lang="en-US" sz="1600" dirty="0">
                      <a:solidFill>
                        <a:srgbClr val="800000"/>
                      </a:solidFill>
                      <a:latin typeface="Courier" pitchFamily="-111" charset="0"/>
                    </a:rPr>
                    <a:t>ADAT</a:t>
                  </a:r>
                  <a:r>
                    <a:rPr lang="en-US" sz="1600" dirty="0">
                      <a:solidFill>
                        <a:schemeClr val="bg1"/>
                      </a:solidFill>
                      <a:latin typeface="Courier" pitchFamily="-111" charset="0"/>
                    </a:rPr>
                    <a:t> 200: 918</a:t>
                  </a:r>
                </a:p>
                <a:p>
                  <a:pPr>
                    <a:lnSpc>
                      <a:spcPct val="80000"/>
                    </a:lnSpc>
                  </a:pPr>
                  <a:r>
                    <a:rPr lang="en-US" sz="1600" dirty="0">
                      <a:solidFill>
                        <a:schemeClr val="bg1"/>
                      </a:solidFill>
                      <a:latin typeface="Courier" pitchFamily="-111" charset="0"/>
                    </a:rPr>
                    <a:t>     204: 321</a:t>
                  </a:r>
                </a:p>
                <a:p>
                  <a:pPr>
                    <a:lnSpc>
                      <a:spcPct val="80000"/>
                    </a:lnSpc>
                  </a:pPr>
                  <a:r>
                    <a:rPr lang="en-US" sz="1600" dirty="0">
                      <a:solidFill>
                        <a:schemeClr val="bg1"/>
                      </a:solidFill>
                      <a:latin typeface="Courier" pitchFamily="-111" charset="0"/>
                    </a:rPr>
                    <a:t>     208: 54  </a:t>
                  </a:r>
                </a:p>
                <a:p>
                  <a:pPr>
                    <a:lnSpc>
                      <a:spcPct val="80000"/>
                    </a:lnSpc>
                  </a:pPr>
                  <a:r>
                    <a:rPr lang="en-US" sz="1600" dirty="0">
                      <a:solidFill>
                        <a:srgbClr val="800000"/>
                      </a:solidFill>
                      <a:latin typeface="Courier" pitchFamily="-111" charset="0"/>
                    </a:rPr>
                    <a:t>XDAT</a:t>
                  </a:r>
                  <a:r>
                    <a:rPr lang="en-US" sz="1600" dirty="0">
                      <a:solidFill>
                        <a:schemeClr val="bg1"/>
                      </a:solidFill>
                      <a:latin typeface="Courier" pitchFamily="-111" charset="0"/>
                    </a:rPr>
                    <a:t> 212: 0</a:t>
                  </a:r>
                </a:p>
                <a:p>
                  <a:pPr>
                    <a:lnSpc>
                      <a:spcPct val="80000"/>
                    </a:lnSpc>
                  </a:pPr>
                  <a:r>
                    <a:rPr lang="en-US" sz="1600" dirty="0">
                      <a:solidFill>
                        <a:schemeClr val="bg1"/>
                      </a:solidFill>
                      <a:latin typeface="Courier" pitchFamily="-111" charset="0"/>
                    </a:rPr>
                    <a:t>     216: 0</a:t>
                  </a:r>
                </a:p>
                <a:p>
                  <a:pPr>
                    <a:lnSpc>
                      <a:spcPct val="80000"/>
                    </a:lnSpc>
                  </a:pPr>
                  <a:r>
                    <a:rPr lang="en-US" sz="1600" dirty="0">
                      <a:solidFill>
                        <a:schemeClr val="bg1"/>
                      </a:solidFill>
                      <a:latin typeface="Courier" pitchFamily="-111" charset="0"/>
                    </a:rPr>
                    <a:t>     220: 0</a:t>
                  </a:r>
                </a:p>
                <a:p>
                  <a:pPr>
                    <a:lnSpc>
                      <a:spcPct val="80000"/>
                    </a:lnSpc>
                  </a:pPr>
                  <a:r>
                    <a:rPr lang="en-US" sz="1600" dirty="0">
                      <a:solidFill>
                        <a:schemeClr val="bg1"/>
                      </a:solidFill>
                      <a:latin typeface="Courier" pitchFamily="-111" charset="0"/>
                    </a:rPr>
                    <a:t>       …: 0</a:t>
                  </a:r>
                </a:p>
                <a:p>
                  <a:pPr>
                    <a:lnSpc>
                      <a:spcPct val="80000"/>
                    </a:lnSpc>
                  </a:pPr>
                  <a:r>
                    <a:rPr lang="en-US" sz="1600" dirty="0">
                      <a:solidFill>
                        <a:schemeClr val="bg1"/>
                      </a:solidFill>
                      <a:latin typeface="Courier" pitchFamily="-111" charset="0"/>
                    </a:rPr>
                    <a:t>     308: 0</a:t>
                  </a:r>
                </a:p>
                <a:p>
                  <a:pPr>
                    <a:lnSpc>
                      <a:spcPct val="80000"/>
                    </a:lnSpc>
                  </a:pPr>
                  <a:r>
                    <a:rPr lang="en-US" sz="1600" dirty="0">
                      <a:solidFill>
                        <a:schemeClr val="bg1"/>
                      </a:solidFill>
                      <a:latin typeface="Courier" pitchFamily="-111" charset="0"/>
                    </a:rPr>
                    <a:t>       …:</a:t>
                  </a:r>
                </a:p>
              </p:txBody>
            </p:sp>
            <p:sp>
              <p:nvSpPr>
                <p:cNvPr id="30" name="Rounded Rectangle 29">
                  <a:extLst>
                    <a:ext uri="{FF2B5EF4-FFF2-40B4-BE49-F238E27FC236}">
                      <a16:creationId xmlns:a16="http://schemas.microsoft.com/office/drawing/2014/main" id="{0BB17DA9-7812-A5A5-AE04-4CEA5620456F}"/>
                    </a:ext>
                  </a:extLst>
                </p:cNvPr>
                <p:cNvSpPr/>
                <p:nvPr/>
              </p:nvSpPr>
              <p:spPr>
                <a:xfrm>
                  <a:off x="5160293" y="883408"/>
                  <a:ext cx="1018272" cy="981011"/>
                </a:xfrm>
                <a:prstGeom prst="roundRect">
                  <a:avLst>
                    <a:gd name="adj" fmla="val 5111"/>
                  </a:avLst>
                </a:prstGeom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/>
                    <a:t>ML </a:t>
                  </a:r>
                </a:p>
                <a:p>
                  <a:pPr algn="ctr"/>
                  <a:r>
                    <a:rPr lang="en-US" sz="1200" dirty="0"/>
                    <a:t>Program Instructions</a:t>
                  </a:r>
                </a:p>
              </p:txBody>
            </p:sp>
          </p:grp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90FF9BC-9D91-9F16-78AE-EAB4EADC8584}"/>
                  </a:ext>
                </a:extLst>
              </p:cNvPr>
              <p:cNvSpPr txBox="1"/>
              <p:nvPr/>
            </p:nvSpPr>
            <p:spPr>
              <a:xfrm>
                <a:off x="6906784" y="929471"/>
                <a:ext cx="149752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u="sng" dirty="0">
                    <a:solidFill>
                      <a:schemeClr val="bg1"/>
                    </a:solidFill>
                  </a:rPr>
                  <a:t>Main Memory</a:t>
                </a:r>
              </a:p>
            </p:txBody>
          </p:sp>
        </p:grpSp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B87ECF93-B413-F3C4-AB56-C65641472EA8}"/>
                </a:ext>
              </a:extLst>
            </p:cNvPr>
            <p:cNvSpPr/>
            <p:nvPr/>
          </p:nvSpPr>
          <p:spPr>
            <a:xfrm>
              <a:off x="4114800" y="2208330"/>
              <a:ext cx="345232" cy="587829"/>
            </a:xfrm>
            <a:custGeom>
              <a:avLst/>
              <a:gdLst>
                <a:gd name="connsiteX0" fmla="*/ 0 w 345232"/>
                <a:gd name="connsiteY0" fmla="*/ 0 h 587829"/>
                <a:gd name="connsiteX1" fmla="*/ 46653 w 345232"/>
                <a:gd name="connsiteY1" fmla="*/ 9331 h 587829"/>
                <a:gd name="connsiteX2" fmla="*/ 130628 w 345232"/>
                <a:gd name="connsiteY2" fmla="*/ 18661 h 587829"/>
                <a:gd name="connsiteX3" fmla="*/ 205273 w 345232"/>
                <a:gd name="connsiteY3" fmla="*/ 37323 h 587829"/>
                <a:gd name="connsiteX4" fmla="*/ 251926 w 345232"/>
                <a:gd name="connsiteY4" fmla="*/ 102637 h 587829"/>
                <a:gd name="connsiteX5" fmla="*/ 279918 w 345232"/>
                <a:gd name="connsiteY5" fmla="*/ 158620 h 587829"/>
                <a:gd name="connsiteX6" fmla="*/ 298579 w 345232"/>
                <a:gd name="connsiteY6" fmla="*/ 223935 h 587829"/>
                <a:gd name="connsiteX7" fmla="*/ 317240 w 345232"/>
                <a:gd name="connsiteY7" fmla="*/ 251927 h 587829"/>
                <a:gd name="connsiteX8" fmla="*/ 345232 w 345232"/>
                <a:gd name="connsiteY8" fmla="*/ 345233 h 587829"/>
                <a:gd name="connsiteX9" fmla="*/ 335902 w 345232"/>
                <a:gd name="connsiteY9" fmla="*/ 494523 h 587829"/>
                <a:gd name="connsiteX10" fmla="*/ 289249 w 345232"/>
                <a:gd name="connsiteY10" fmla="*/ 541176 h 587829"/>
                <a:gd name="connsiteX11" fmla="*/ 177281 w 345232"/>
                <a:gd name="connsiteY11" fmla="*/ 578498 h 587829"/>
                <a:gd name="connsiteX12" fmla="*/ 149289 w 345232"/>
                <a:gd name="connsiteY12" fmla="*/ 587829 h 587829"/>
                <a:gd name="connsiteX13" fmla="*/ 111967 w 345232"/>
                <a:gd name="connsiteY13" fmla="*/ 587829 h 587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5232" h="587829">
                  <a:moveTo>
                    <a:pt x="0" y="0"/>
                  </a:moveTo>
                  <a:cubicBezTo>
                    <a:pt x="15551" y="3110"/>
                    <a:pt x="30953" y="7088"/>
                    <a:pt x="46653" y="9331"/>
                  </a:cubicBezTo>
                  <a:cubicBezTo>
                    <a:pt x="74534" y="13314"/>
                    <a:pt x="102893" y="13766"/>
                    <a:pt x="130628" y="18661"/>
                  </a:cubicBezTo>
                  <a:cubicBezTo>
                    <a:pt x="155885" y="23118"/>
                    <a:pt x="205273" y="37323"/>
                    <a:pt x="205273" y="37323"/>
                  </a:cubicBezTo>
                  <a:cubicBezTo>
                    <a:pt x="211616" y="45780"/>
                    <a:pt x="245102" y="88990"/>
                    <a:pt x="251926" y="102637"/>
                  </a:cubicBezTo>
                  <a:cubicBezTo>
                    <a:pt x="290553" y="179892"/>
                    <a:pt x="226442" y="78408"/>
                    <a:pt x="279918" y="158620"/>
                  </a:cubicBezTo>
                  <a:cubicBezTo>
                    <a:pt x="282906" y="170573"/>
                    <a:pt x="291888" y="210553"/>
                    <a:pt x="298579" y="223935"/>
                  </a:cubicBezTo>
                  <a:cubicBezTo>
                    <a:pt x="303594" y="233965"/>
                    <a:pt x="312685" y="241680"/>
                    <a:pt x="317240" y="251927"/>
                  </a:cubicBezTo>
                  <a:cubicBezTo>
                    <a:pt x="330225" y="281142"/>
                    <a:pt x="337476" y="314208"/>
                    <a:pt x="345232" y="345233"/>
                  </a:cubicBezTo>
                  <a:cubicBezTo>
                    <a:pt x="342122" y="394996"/>
                    <a:pt x="349600" y="446581"/>
                    <a:pt x="335902" y="494523"/>
                  </a:cubicBezTo>
                  <a:cubicBezTo>
                    <a:pt x="329860" y="515669"/>
                    <a:pt x="310113" y="534221"/>
                    <a:pt x="289249" y="541176"/>
                  </a:cubicBezTo>
                  <a:lnTo>
                    <a:pt x="177281" y="578498"/>
                  </a:lnTo>
                  <a:cubicBezTo>
                    <a:pt x="167950" y="581608"/>
                    <a:pt x="159124" y="587829"/>
                    <a:pt x="149289" y="587829"/>
                  </a:cubicBezTo>
                  <a:lnTo>
                    <a:pt x="111967" y="587829"/>
                  </a:lnTo>
                </a:path>
              </a:pathLst>
            </a:custGeom>
            <a:noFill/>
            <a:ln w="25400">
              <a:solidFill>
                <a:srgbClr val="FFFF00"/>
              </a:solidFill>
              <a:headEnd type="oval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18EFA528-0FE0-804F-CCE0-9DF20FD3946F}"/>
                </a:ext>
              </a:extLst>
            </p:cNvPr>
            <p:cNvSpPr/>
            <p:nvPr/>
          </p:nvSpPr>
          <p:spPr>
            <a:xfrm>
              <a:off x="4058816" y="2432265"/>
              <a:ext cx="475861" cy="981011"/>
            </a:xfrm>
            <a:custGeom>
              <a:avLst/>
              <a:gdLst>
                <a:gd name="connsiteX0" fmla="*/ 74645 w 475861"/>
                <a:gd name="connsiteY0" fmla="*/ 0 h 1147665"/>
                <a:gd name="connsiteX1" fmla="*/ 158620 w 475861"/>
                <a:gd name="connsiteY1" fmla="*/ 27992 h 1147665"/>
                <a:gd name="connsiteX2" fmla="*/ 177282 w 475861"/>
                <a:gd name="connsiteY2" fmla="*/ 46653 h 1147665"/>
                <a:gd name="connsiteX3" fmla="*/ 205273 w 475861"/>
                <a:gd name="connsiteY3" fmla="*/ 55983 h 1147665"/>
                <a:gd name="connsiteX4" fmla="*/ 270588 w 475861"/>
                <a:gd name="connsiteY4" fmla="*/ 93306 h 1147665"/>
                <a:gd name="connsiteX5" fmla="*/ 326571 w 475861"/>
                <a:gd name="connsiteY5" fmla="*/ 149290 h 1147665"/>
                <a:gd name="connsiteX6" fmla="*/ 363894 w 475861"/>
                <a:gd name="connsiteY6" fmla="*/ 205273 h 1147665"/>
                <a:gd name="connsiteX7" fmla="*/ 373224 w 475861"/>
                <a:gd name="connsiteY7" fmla="*/ 233265 h 1147665"/>
                <a:gd name="connsiteX8" fmla="*/ 391886 w 475861"/>
                <a:gd name="connsiteY8" fmla="*/ 251926 h 1147665"/>
                <a:gd name="connsiteX9" fmla="*/ 419877 w 475861"/>
                <a:gd name="connsiteY9" fmla="*/ 335902 h 1147665"/>
                <a:gd name="connsiteX10" fmla="*/ 438539 w 475861"/>
                <a:gd name="connsiteY10" fmla="*/ 391885 h 1147665"/>
                <a:gd name="connsiteX11" fmla="*/ 447869 w 475861"/>
                <a:gd name="connsiteY11" fmla="*/ 419877 h 1147665"/>
                <a:gd name="connsiteX12" fmla="*/ 457200 w 475861"/>
                <a:gd name="connsiteY12" fmla="*/ 494522 h 1147665"/>
                <a:gd name="connsiteX13" fmla="*/ 466531 w 475861"/>
                <a:gd name="connsiteY13" fmla="*/ 522514 h 1147665"/>
                <a:gd name="connsiteX14" fmla="*/ 475861 w 475861"/>
                <a:gd name="connsiteY14" fmla="*/ 559836 h 1147665"/>
                <a:gd name="connsiteX15" fmla="*/ 457200 w 475861"/>
                <a:gd name="connsiteY15" fmla="*/ 737118 h 1147665"/>
                <a:gd name="connsiteX16" fmla="*/ 447869 w 475861"/>
                <a:gd name="connsiteY16" fmla="*/ 802432 h 1147665"/>
                <a:gd name="connsiteX17" fmla="*/ 429208 w 475861"/>
                <a:gd name="connsiteY17" fmla="*/ 858416 h 1147665"/>
                <a:gd name="connsiteX18" fmla="*/ 410547 w 475861"/>
                <a:gd name="connsiteY18" fmla="*/ 923730 h 1147665"/>
                <a:gd name="connsiteX19" fmla="*/ 373224 w 475861"/>
                <a:gd name="connsiteY19" fmla="*/ 961053 h 1147665"/>
                <a:gd name="connsiteX20" fmla="*/ 298579 w 475861"/>
                <a:gd name="connsiteY20" fmla="*/ 1026367 h 1147665"/>
                <a:gd name="connsiteX21" fmla="*/ 242596 w 475861"/>
                <a:gd name="connsiteY21" fmla="*/ 1045028 h 1147665"/>
                <a:gd name="connsiteX22" fmla="*/ 214604 w 475861"/>
                <a:gd name="connsiteY22" fmla="*/ 1054359 h 1147665"/>
                <a:gd name="connsiteX23" fmla="*/ 177282 w 475861"/>
                <a:gd name="connsiteY23" fmla="*/ 1073020 h 1147665"/>
                <a:gd name="connsiteX24" fmla="*/ 111967 w 475861"/>
                <a:gd name="connsiteY24" fmla="*/ 1091681 h 1147665"/>
                <a:gd name="connsiteX25" fmla="*/ 74645 w 475861"/>
                <a:gd name="connsiteY25" fmla="*/ 1110343 h 1147665"/>
                <a:gd name="connsiteX26" fmla="*/ 0 w 475861"/>
                <a:gd name="connsiteY26" fmla="*/ 1147665 h 1147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75861" h="1147665">
                  <a:moveTo>
                    <a:pt x="74645" y="0"/>
                  </a:moveTo>
                  <a:cubicBezTo>
                    <a:pt x="102637" y="9331"/>
                    <a:pt x="131759" y="15782"/>
                    <a:pt x="158620" y="27992"/>
                  </a:cubicBezTo>
                  <a:cubicBezTo>
                    <a:pt x="166629" y="31632"/>
                    <a:pt x="169738" y="42127"/>
                    <a:pt x="177282" y="46653"/>
                  </a:cubicBezTo>
                  <a:cubicBezTo>
                    <a:pt x="185716" y="51713"/>
                    <a:pt x="196233" y="52109"/>
                    <a:pt x="205273" y="55983"/>
                  </a:cubicBezTo>
                  <a:cubicBezTo>
                    <a:pt x="238417" y="70188"/>
                    <a:pt x="242478" y="74566"/>
                    <a:pt x="270588" y="93306"/>
                  </a:cubicBezTo>
                  <a:cubicBezTo>
                    <a:pt x="331253" y="184305"/>
                    <a:pt x="233992" y="45139"/>
                    <a:pt x="326571" y="149290"/>
                  </a:cubicBezTo>
                  <a:cubicBezTo>
                    <a:pt x="341471" y="166053"/>
                    <a:pt x="363894" y="205273"/>
                    <a:pt x="363894" y="205273"/>
                  </a:cubicBezTo>
                  <a:cubicBezTo>
                    <a:pt x="367004" y="214604"/>
                    <a:pt x="368164" y="224831"/>
                    <a:pt x="373224" y="233265"/>
                  </a:cubicBezTo>
                  <a:cubicBezTo>
                    <a:pt x="377750" y="240808"/>
                    <a:pt x="387952" y="244058"/>
                    <a:pt x="391886" y="251926"/>
                  </a:cubicBezTo>
                  <a:cubicBezTo>
                    <a:pt x="391891" y="251936"/>
                    <a:pt x="415210" y="321901"/>
                    <a:pt x="419877" y="335902"/>
                  </a:cubicBezTo>
                  <a:lnTo>
                    <a:pt x="438539" y="391885"/>
                  </a:lnTo>
                  <a:lnTo>
                    <a:pt x="447869" y="419877"/>
                  </a:lnTo>
                  <a:cubicBezTo>
                    <a:pt x="450979" y="444759"/>
                    <a:pt x="452714" y="469851"/>
                    <a:pt x="457200" y="494522"/>
                  </a:cubicBezTo>
                  <a:cubicBezTo>
                    <a:pt x="458959" y="504199"/>
                    <a:pt x="463829" y="513057"/>
                    <a:pt x="466531" y="522514"/>
                  </a:cubicBezTo>
                  <a:cubicBezTo>
                    <a:pt x="470054" y="534844"/>
                    <a:pt x="472751" y="547395"/>
                    <a:pt x="475861" y="559836"/>
                  </a:cubicBezTo>
                  <a:cubicBezTo>
                    <a:pt x="466920" y="658190"/>
                    <a:pt x="468851" y="649739"/>
                    <a:pt x="457200" y="737118"/>
                  </a:cubicBezTo>
                  <a:cubicBezTo>
                    <a:pt x="454293" y="758917"/>
                    <a:pt x="452814" y="781003"/>
                    <a:pt x="447869" y="802432"/>
                  </a:cubicBezTo>
                  <a:cubicBezTo>
                    <a:pt x="443446" y="821599"/>
                    <a:pt x="433979" y="839333"/>
                    <a:pt x="429208" y="858416"/>
                  </a:cubicBezTo>
                  <a:cubicBezTo>
                    <a:pt x="428233" y="862316"/>
                    <a:pt x="415694" y="916524"/>
                    <a:pt x="410547" y="923730"/>
                  </a:cubicBezTo>
                  <a:cubicBezTo>
                    <a:pt x="400321" y="938047"/>
                    <a:pt x="382983" y="946414"/>
                    <a:pt x="373224" y="961053"/>
                  </a:cubicBezTo>
                  <a:cubicBezTo>
                    <a:pt x="351452" y="993711"/>
                    <a:pt x="345233" y="1010816"/>
                    <a:pt x="298579" y="1026367"/>
                  </a:cubicBezTo>
                  <a:lnTo>
                    <a:pt x="242596" y="1045028"/>
                  </a:lnTo>
                  <a:cubicBezTo>
                    <a:pt x="233265" y="1048138"/>
                    <a:pt x="223401" y="1049960"/>
                    <a:pt x="214604" y="1054359"/>
                  </a:cubicBezTo>
                  <a:cubicBezTo>
                    <a:pt x="202163" y="1060579"/>
                    <a:pt x="190305" y="1068136"/>
                    <a:pt x="177282" y="1073020"/>
                  </a:cubicBezTo>
                  <a:cubicBezTo>
                    <a:pt x="114185" y="1096682"/>
                    <a:pt x="164575" y="1069135"/>
                    <a:pt x="111967" y="1091681"/>
                  </a:cubicBezTo>
                  <a:cubicBezTo>
                    <a:pt x="99182" y="1097160"/>
                    <a:pt x="87559" y="1105177"/>
                    <a:pt x="74645" y="1110343"/>
                  </a:cubicBezTo>
                  <a:cubicBezTo>
                    <a:pt x="3166" y="1138935"/>
                    <a:pt x="35767" y="1111898"/>
                    <a:pt x="0" y="1147665"/>
                  </a:cubicBezTo>
                </a:path>
              </a:pathLst>
            </a:custGeom>
            <a:noFill/>
            <a:ln>
              <a:solidFill>
                <a:srgbClr val="FFFF00"/>
              </a:solidFill>
              <a:headEnd type="oval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480BD2-B67D-544A-9D85-B6C457D34C11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59ECC485-D225-CF4E-AFE3-F3649729CEF3}" type="slidenum">
              <a:rPr lang="en-US" altLang="en-US" smtClean="0"/>
              <a:pPr>
                <a:defRPr/>
              </a:pPr>
              <a:t>21</a:t>
            </a:fld>
            <a:endParaRPr lang="en-US" alt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1C5E414-F014-7141-8AE5-17695D3AD6A4}"/>
              </a:ext>
            </a:extLst>
          </p:cNvPr>
          <p:cNvGrpSpPr/>
          <p:nvPr/>
        </p:nvGrpSpPr>
        <p:grpSpPr>
          <a:xfrm>
            <a:off x="5396720" y="3232139"/>
            <a:ext cx="1689654" cy="1554173"/>
            <a:chOff x="7191335" y="3329274"/>
            <a:chExt cx="1689654" cy="1554173"/>
          </a:xfrm>
        </p:grpSpPr>
        <p:sp>
          <p:nvSpPr>
            <p:cNvPr id="21" name="Rounded Rectangle 20">
              <a:extLst>
                <a:ext uri="{FF2B5EF4-FFF2-40B4-BE49-F238E27FC236}">
                  <a16:creationId xmlns:a16="http://schemas.microsoft.com/office/drawing/2014/main" id="{E193681C-E03D-414D-BAF4-21B92C160A5D}"/>
                </a:ext>
              </a:extLst>
            </p:cNvPr>
            <p:cNvSpPr/>
            <p:nvPr/>
          </p:nvSpPr>
          <p:spPr>
            <a:xfrm>
              <a:off x="7191335" y="3329274"/>
              <a:ext cx="1689654" cy="1554173"/>
            </a:xfrm>
            <a:prstGeom prst="roundRect">
              <a:avLst>
                <a:gd name="adj" fmla="val 5935"/>
              </a:avLst>
            </a:prstGeom>
            <a:solidFill>
              <a:schemeClr val="accent1">
                <a:lumMod val="75000"/>
              </a:schemeClr>
            </a:solidFill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157772A-0632-2F42-9A54-8E17E29D4863}"/>
                </a:ext>
              </a:extLst>
            </p:cNvPr>
            <p:cNvSpPr txBox="1"/>
            <p:nvPr/>
          </p:nvSpPr>
          <p:spPr>
            <a:xfrm>
              <a:off x="7531469" y="3329274"/>
              <a:ext cx="105028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Registers</a:t>
              </a:r>
            </a:p>
          </p:txBody>
        </p:sp>
        <p:sp>
          <p:nvSpPr>
            <p:cNvPr id="23" name="Text Box 5">
              <a:extLst>
                <a:ext uri="{FF2B5EF4-FFF2-40B4-BE49-F238E27FC236}">
                  <a16:creationId xmlns:a16="http://schemas.microsoft.com/office/drawing/2014/main" id="{E7D71B46-4763-E64D-8CBE-CFDB0120FF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32239" y="3667828"/>
              <a:ext cx="1463861" cy="10885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R0: 200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R1: 918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R2: 321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R3: 54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R4: ?</a:t>
              </a:r>
            </a:p>
          </p:txBody>
        </p:sp>
      </p:grp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BE2DE757-3878-1345-AA0F-41E77F891099}"/>
              </a:ext>
            </a:extLst>
          </p:cNvPr>
          <p:cNvSpPr/>
          <p:nvPr/>
        </p:nvSpPr>
        <p:spPr>
          <a:xfrm>
            <a:off x="1934643" y="4216354"/>
            <a:ext cx="2318882" cy="281314"/>
          </a:xfrm>
          <a:prstGeom prst="roundRect">
            <a:avLst/>
          </a:prstGeom>
          <a:solidFill>
            <a:srgbClr val="FFFF00">
              <a:alpha val="7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C0608A7E-4874-CD41-8570-2257BE029BFF}"/>
              </a:ext>
            </a:extLst>
          </p:cNvPr>
          <p:cNvSpPr/>
          <p:nvPr/>
        </p:nvSpPr>
        <p:spPr>
          <a:xfrm>
            <a:off x="5406972" y="4158530"/>
            <a:ext cx="1273260" cy="250642"/>
          </a:xfrm>
          <a:prstGeom prst="roundRect">
            <a:avLst/>
          </a:prstGeom>
          <a:solidFill>
            <a:srgbClr val="FFFF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CFD7DFF1-3542-FA44-908F-C4F6585F4B6E}"/>
              </a:ext>
            </a:extLst>
          </p:cNvPr>
          <p:cNvSpPr/>
          <p:nvPr/>
        </p:nvSpPr>
        <p:spPr>
          <a:xfrm>
            <a:off x="5406972" y="3571362"/>
            <a:ext cx="1273260" cy="250642"/>
          </a:xfrm>
          <a:prstGeom prst="roundRect">
            <a:avLst/>
          </a:prstGeom>
          <a:solidFill>
            <a:srgbClr val="FFFF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D52A43AE-4C4D-0949-AD76-1D9741067941}"/>
              </a:ext>
            </a:extLst>
          </p:cNvPr>
          <p:cNvSpPr/>
          <p:nvPr/>
        </p:nvSpPr>
        <p:spPr>
          <a:xfrm>
            <a:off x="7292105" y="2571750"/>
            <a:ext cx="1273260" cy="250642"/>
          </a:xfrm>
          <a:prstGeom prst="roundRect">
            <a:avLst/>
          </a:prstGeom>
          <a:solidFill>
            <a:srgbClr val="FFFF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itle 6">
            <a:extLst>
              <a:ext uri="{FF2B5EF4-FFF2-40B4-BE49-F238E27FC236}">
                <a16:creationId xmlns:a16="http://schemas.microsoft.com/office/drawing/2014/main" id="{A0AFEA18-CCB8-C744-8023-B4759881B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4139" y="266143"/>
            <a:ext cx="4016093" cy="645300"/>
          </a:xfrm>
        </p:spPr>
        <p:txBody>
          <a:bodyPr/>
          <a:lstStyle/>
          <a:p>
            <a:r>
              <a:rPr lang="en-US" dirty="0"/>
              <a:t>Accessing Array Elements</a:t>
            </a:r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id="{92A0400A-31FF-244D-9E6F-D42C7D2E76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2200166" y="2162085"/>
            <a:ext cx="4074510" cy="1066163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75D41C1-3F15-6F4E-891C-EE72EC0743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36696" y="1215907"/>
            <a:ext cx="5662114" cy="2354786"/>
          </a:xfrm>
        </p:spPr>
        <p:txBody>
          <a:bodyPr/>
          <a:lstStyle/>
          <a:p>
            <a:r>
              <a:rPr lang="en-US" sz="1800" b="1" i="1" dirty="0"/>
              <a:t>Indirect Addressing Mode</a:t>
            </a:r>
            <a:endParaRPr lang="en-US" sz="1800" dirty="0"/>
          </a:p>
          <a:p>
            <a:pPr lvl="1"/>
            <a:r>
              <a:rPr lang="en-US" sz="1600" dirty="0"/>
              <a:t>Uses the value in a register (</a:t>
            </a:r>
            <a:r>
              <a:rPr lang="en-US" sz="1600" i="1" dirty="0"/>
              <a:t>indirectly</a:t>
            </a:r>
            <a:r>
              <a:rPr lang="en-US" sz="1600" dirty="0"/>
              <a:t>) </a:t>
            </a:r>
            <a:br>
              <a:rPr lang="en-US" sz="1600" dirty="0"/>
            </a:br>
            <a:r>
              <a:rPr lang="en-US" sz="1600" dirty="0"/>
              <a:t>as a memory address.</a:t>
            </a:r>
          </a:p>
          <a:p>
            <a:pPr lvl="1"/>
            <a:endParaRPr lang="en-US" sz="1600" dirty="0"/>
          </a:p>
          <a:p>
            <a:pPr lvl="1"/>
            <a:endParaRPr lang="en-US" sz="1600" dirty="0"/>
          </a:p>
          <a:p>
            <a:pPr lvl="1"/>
            <a:endParaRPr lang="en-US" sz="1600" dirty="0"/>
          </a:p>
          <a:p>
            <a:pPr lvl="1"/>
            <a:endParaRPr lang="en-US" sz="1600" dirty="0"/>
          </a:p>
          <a:p>
            <a:pPr lvl="1"/>
            <a:endParaRPr lang="en-US" sz="1600" dirty="0"/>
          </a:p>
          <a:p>
            <a:pPr lvl="1"/>
            <a:endParaRPr lang="en-US" sz="1600" dirty="0"/>
          </a:p>
          <a:p>
            <a:pPr lvl="1"/>
            <a:r>
              <a:rPr lang="en-US" sz="2000" dirty="0">
                <a:latin typeface="Courier" pitchFamily="2" charset="0"/>
              </a:rPr>
              <a:t>LOAD 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Courier" pitchFamily="2" charset="0"/>
              </a:rPr>
              <a:t>R1 R0</a:t>
            </a:r>
          </a:p>
          <a:p>
            <a:pPr lvl="1"/>
            <a:r>
              <a:rPr lang="en-US" sz="2000" dirty="0">
                <a:latin typeface="Courier" pitchFamily="2" charset="0"/>
              </a:rPr>
              <a:t>LOAD 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Courier" pitchFamily="2" charset="0"/>
              </a:rPr>
              <a:t>R2 R0 </a:t>
            </a:r>
            <a:r>
              <a:rPr lang="en-US" sz="2000" dirty="0">
                <a:latin typeface="Courier" pitchFamily="2" charset="0"/>
              </a:rPr>
              <a:t>+4</a:t>
            </a:r>
          </a:p>
          <a:p>
            <a:pPr lvl="1"/>
            <a:r>
              <a:rPr lang="en-US" sz="2000" dirty="0">
                <a:latin typeface="Courier" pitchFamily="2" charset="0"/>
              </a:rPr>
              <a:t>STORE 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Courier" pitchFamily="2" charset="0"/>
              </a:rPr>
              <a:t>R3 R0 </a:t>
            </a:r>
            <a:r>
              <a:rPr lang="en-US" sz="2000" dirty="0">
                <a:latin typeface="Courier" pitchFamily="2" charset="0"/>
              </a:rPr>
              <a:t>+8</a:t>
            </a:r>
          </a:p>
        </p:txBody>
      </p:sp>
    </p:spTree>
    <p:extLst>
      <p:ext uri="{BB962C8B-B14F-4D97-AF65-F5344CB8AC3E}">
        <p14:creationId xmlns:p14="http://schemas.microsoft.com/office/powerpoint/2010/main" val="25562079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D924C8C8-47E2-ACFB-7B09-18F3661E85D6}"/>
              </a:ext>
            </a:extLst>
          </p:cNvPr>
          <p:cNvGrpSpPr/>
          <p:nvPr/>
        </p:nvGrpSpPr>
        <p:grpSpPr>
          <a:xfrm>
            <a:off x="6756491" y="629369"/>
            <a:ext cx="2308513" cy="3784188"/>
            <a:chOff x="2378591" y="805148"/>
            <a:chExt cx="2308513" cy="3784188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1CA733F2-5ADE-C4C6-3305-48BE30E265FC}"/>
                </a:ext>
              </a:extLst>
            </p:cNvPr>
            <p:cNvGrpSpPr/>
            <p:nvPr/>
          </p:nvGrpSpPr>
          <p:grpSpPr>
            <a:xfrm>
              <a:off x="2378591" y="805148"/>
              <a:ext cx="2308513" cy="3784188"/>
              <a:chOff x="6166820" y="929471"/>
              <a:chExt cx="2308513" cy="3784188"/>
            </a:xfrm>
          </p:grpSpPr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55D4C2A3-FACF-D57F-090E-B265C74ED3BE}"/>
                  </a:ext>
                </a:extLst>
              </p:cNvPr>
              <p:cNvGrpSpPr/>
              <p:nvPr/>
            </p:nvGrpSpPr>
            <p:grpSpPr>
              <a:xfrm>
                <a:off x="6166820" y="976246"/>
                <a:ext cx="2308513" cy="3737413"/>
                <a:chOff x="3912235" y="607130"/>
                <a:chExt cx="2308513" cy="3737413"/>
              </a:xfrm>
            </p:grpSpPr>
            <p:sp>
              <p:nvSpPr>
                <p:cNvPr id="31" name="Rounded Rectangle 30">
                  <a:extLst>
                    <a:ext uri="{FF2B5EF4-FFF2-40B4-BE49-F238E27FC236}">
                      <a16:creationId xmlns:a16="http://schemas.microsoft.com/office/drawing/2014/main" id="{DD4352B7-0813-9436-A890-EF64BF284591}"/>
                    </a:ext>
                  </a:extLst>
                </p:cNvPr>
                <p:cNvSpPr/>
                <p:nvPr/>
              </p:nvSpPr>
              <p:spPr>
                <a:xfrm>
                  <a:off x="4572000" y="607130"/>
                  <a:ext cx="1648748" cy="3647595"/>
                </a:xfrm>
                <a:prstGeom prst="roundRect">
                  <a:avLst>
                    <a:gd name="adj" fmla="val 5935"/>
                  </a:avLst>
                </a:prstGeom>
                <a:solidFill>
                  <a:srgbClr val="800000"/>
                </a:solidFill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2" name="Text Box 5">
                  <a:extLst>
                    <a:ext uri="{FF2B5EF4-FFF2-40B4-BE49-F238E27FC236}">
                      <a16:creationId xmlns:a16="http://schemas.microsoft.com/office/drawing/2014/main" id="{76C34B97-F81B-3C1F-0BFB-E81B6A89AEC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912235" y="892251"/>
                  <a:ext cx="2208649" cy="34522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lnSpc>
                      <a:spcPct val="80000"/>
                    </a:lnSpc>
                  </a:pPr>
                  <a:r>
                    <a:rPr lang="en-US" sz="1600" dirty="0">
                      <a:solidFill>
                        <a:schemeClr val="bg1"/>
                      </a:solidFill>
                      <a:latin typeface="Courier" pitchFamily="-111" charset="0"/>
                    </a:rPr>
                    <a:t>       0:</a:t>
                  </a:r>
                </a:p>
                <a:p>
                  <a:pPr>
                    <a:lnSpc>
                      <a:spcPct val="80000"/>
                    </a:lnSpc>
                  </a:pPr>
                  <a:r>
                    <a:rPr lang="en-US" sz="1600" dirty="0">
                      <a:solidFill>
                        <a:schemeClr val="bg1"/>
                      </a:solidFill>
                      <a:latin typeface="Courier" pitchFamily="-111" charset="0"/>
                    </a:rPr>
                    <a:t>       4:</a:t>
                  </a:r>
                </a:p>
                <a:p>
                  <a:pPr>
                    <a:lnSpc>
                      <a:spcPct val="80000"/>
                    </a:lnSpc>
                  </a:pPr>
                  <a:r>
                    <a:rPr lang="en-US" sz="1600" dirty="0">
                      <a:solidFill>
                        <a:schemeClr val="bg1"/>
                      </a:solidFill>
                      <a:latin typeface="Courier" pitchFamily="-111" charset="0"/>
                    </a:rPr>
                    <a:t>       …:</a:t>
                  </a:r>
                </a:p>
                <a:p>
                  <a:pPr>
                    <a:lnSpc>
                      <a:spcPct val="80000"/>
                    </a:lnSpc>
                  </a:pPr>
                  <a:r>
                    <a:rPr lang="en-US" sz="1600" dirty="0">
                      <a:solidFill>
                        <a:schemeClr val="bg1"/>
                      </a:solidFill>
                      <a:latin typeface="Courier" pitchFamily="-111" charset="0"/>
                    </a:rPr>
                    <a:t>      92:</a:t>
                  </a:r>
                </a:p>
                <a:p>
                  <a:pPr>
                    <a:lnSpc>
                      <a:spcPct val="80000"/>
                    </a:lnSpc>
                  </a:pPr>
                  <a:r>
                    <a:rPr lang="en-US" sz="1600" dirty="0">
                      <a:solidFill>
                        <a:schemeClr val="bg1"/>
                      </a:solidFill>
                      <a:latin typeface="Courier" pitchFamily="-111" charset="0"/>
                    </a:rPr>
                    <a:t>      96:</a:t>
                  </a:r>
                </a:p>
                <a:p>
                  <a:pPr>
                    <a:lnSpc>
                      <a:spcPct val="80000"/>
                    </a:lnSpc>
                  </a:pPr>
                  <a:r>
                    <a:rPr lang="en-US" sz="1600" dirty="0">
                      <a:solidFill>
                        <a:schemeClr val="bg1"/>
                      </a:solidFill>
                      <a:latin typeface="Courier" pitchFamily="-111" charset="0"/>
                    </a:rPr>
                    <a:t>   </a:t>
                  </a:r>
                  <a:r>
                    <a:rPr lang="en-US" sz="1600" dirty="0">
                      <a:solidFill>
                        <a:srgbClr val="800000"/>
                      </a:solidFill>
                      <a:latin typeface="Courier" pitchFamily="-111" charset="0"/>
                    </a:rPr>
                    <a:t>A</a:t>
                  </a:r>
                  <a:r>
                    <a:rPr lang="en-US" sz="1600" dirty="0">
                      <a:solidFill>
                        <a:schemeClr val="bg1"/>
                      </a:solidFill>
                      <a:latin typeface="Courier" pitchFamily="-111" charset="0"/>
                    </a:rPr>
                    <a:t> 100: 200</a:t>
                  </a:r>
                </a:p>
                <a:p>
                  <a:pPr>
                    <a:lnSpc>
                      <a:spcPct val="80000"/>
                    </a:lnSpc>
                  </a:pPr>
                  <a:r>
                    <a:rPr lang="en-US" sz="1600" dirty="0">
                      <a:solidFill>
                        <a:schemeClr val="bg1"/>
                      </a:solidFill>
                      <a:latin typeface="Courier" pitchFamily="-111" charset="0"/>
                    </a:rPr>
                    <a:t>   </a:t>
                  </a:r>
                  <a:r>
                    <a:rPr lang="en-US" sz="1600" dirty="0">
                      <a:solidFill>
                        <a:srgbClr val="800000"/>
                      </a:solidFill>
                      <a:latin typeface="Courier" pitchFamily="-111" charset="0"/>
                    </a:rPr>
                    <a:t>X</a:t>
                  </a:r>
                  <a:r>
                    <a:rPr lang="en-US" sz="1600" dirty="0">
                      <a:solidFill>
                        <a:schemeClr val="bg1"/>
                      </a:solidFill>
                      <a:latin typeface="Courier" pitchFamily="-111" charset="0"/>
                    </a:rPr>
                    <a:t> 104: 212</a:t>
                  </a:r>
                </a:p>
                <a:p>
                  <a:pPr>
                    <a:lnSpc>
                      <a:spcPct val="80000"/>
                    </a:lnSpc>
                  </a:pPr>
                  <a:r>
                    <a:rPr lang="en-US" sz="1600" dirty="0">
                      <a:solidFill>
                        <a:schemeClr val="bg1"/>
                      </a:solidFill>
                      <a:latin typeface="Courier" pitchFamily="-111" charset="0"/>
                    </a:rPr>
                    <a:t>       …:</a:t>
                  </a:r>
                </a:p>
                <a:p>
                  <a:pPr>
                    <a:lnSpc>
                      <a:spcPct val="80000"/>
                    </a:lnSpc>
                  </a:pPr>
                  <a:r>
                    <a:rPr lang="en-US" sz="1600" dirty="0">
                      <a:solidFill>
                        <a:srgbClr val="800000"/>
                      </a:solidFill>
                      <a:latin typeface="Courier" pitchFamily="-111" charset="0"/>
                    </a:rPr>
                    <a:t>ADAT</a:t>
                  </a:r>
                  <a:r>
                    <a:rPr lang="en-US" sz="1600" dirty="0">
                      <a:solidFill>
                        <a:schemeClr val="bg1"/>
                      </a:solidFill>
                      <a:latin typeface="Courier" pitchFamily="-111" charset="0"/>
                    </a:rPr>
                    <a:t> 200: 918</a:t>
                  </a:r>
                </a:p>
                <a:p>
                  <a:pPr>
                    <a:lnSpc>
                      <a:spcPct val="80000"/>
                    </a:lnSpc>
                  </a:pPr>
                  <a:r>
                    <a:rPr lang="en-US" sz="1600" dirty="0">
                      <a:solidFill>
                        <a:schemeClr val="bg1"/>
                      </a:solidFill>
                      <a:latin typeface="Courier" pitchFamily="-111" charset="0"/>
                    </a:rPr>
                    <a:t>     204: 321</a:t>
                  </a:r>
                </a:p>
                <a:p>
                  <a:pPr>
                    <a:lnSpc>
                      <a:spcPct val="80000"/>
                    </a:lnSpc>
                  </a:pPr>
                  <a:r>
                    <a:rPr lang="en-US" sz="1600" dirty="0">
                      <a:solidFill>
                        <a:schemeClr val="bg1"/>
                      </a:solidFill>
                      <a:latin typeface="Courier" pitchFamily="-111" charset="0"/>
                    </a:rPr>
                    <a:t>     208: 125  </a:t>
                  </a:r>
                </a:p>
                <a:p>
                  <a:pPr>
                    <a:lnSpc>
                      <a:spcPct val="80000"/>
                    </a:lnSpc>
                  </a:pPr>
                  <a:r>
                    <a:rPr lang="en-US" sz="1600" dirty="0">
                      <a:solidFill>
                        <a:srgbClr val="800000"/>
                      </a:solidFill>
                      <a:latin typeface="Courier" pitchFamily="-111" charset="0"/>
                    </a:rPr>
                    <a:t>XDAT</a:t>
                  </a:r>
                  <a:r>
                    <a:rPr lang="en-US" sz="1600" dirty="0">
                      <a:solidFill>
                        <a:schemeClr val="bg1"/>
                      </a:solidFill>
                      <a:latin typeface="Courier" pitchFamily="-111" charset="0"/>
                    </a:rPr>
                    <a:t> 212: 0</a:t>
                  </a:r>
                </a:p>
                <a:p>
                  <a:pPr>
                    <a:lnSpc>
                      <a:spcPct val="80000"/>
                    </a:lnSpc>
                  </a:pPr>
                  <a:r>
                    <a:rPr lang="en-US" sz="1600" dirty="0">
                      <a:solidFill>
                        <a:schemeClr val="bg1"/>
                      </a:solidFill>
                      <a:latin typeface="Courier" pitchFamily="-111" charset="0"/>
                    </a:rPr>
                    <a:t>     216: 0</a:t>
                  </a:r>
                </a:p>
                <a:p>
                  <a:pPr>
                    <a:lnSpc>
                      <a:spcPct val="80000"/>
                    </a:lnSpc>
                  </a:pPr>
                  <a:r>
                    <a:rPr lang="en-US" sz="1600" dirty="0">
                      <a:solidFill>
                        <a:schemeClr val="bg1"/>
                      </a:solidFill>
                      <a:latin typeface="Courier" pitchFamily="-111" charset="0"/>
                    </a:rPr>
                    <a:t>     220: 0</a:t>
                  </a:r>
                </a:p>
                <a:p>
                  <a:pPr>
                    <a:lnSpc>
                      <a:spcPct val="80000"/>
                    </a:lnSpc>
                  </a:pPr>
                  <a:r>
                    <a:rPr lang="en-US" sz="1600" dirty="0">
                      <a:solidFill>
                        <a:schemeClr val="bg1"/>
                      </a:solidFill>
                      <a:latin typeface="Courier" pitchFamily="-111" charset="0"/>
                    </a:rPr>
                    <a:t>       …: 0</a:t>
                  </a:r>
                </a:p>
                <a:p>
                  <a:pPr>
                    <a:lnSpc>
                      <a:spcPct val="80000"/>
                    </a:lnSpc>
                  </a:pPr>
                  <a:r>
                    <a:rPr lang="en-US" sz="1600" dirty="0">
                      <a:solidFill>
                        <a:schemeClr val="bg1"/>
                      </a:solidFill>
                      <a:latin typeface="Courier" pitchFamily="-111" charset="0"/>
                    </a:rPr>
                    <a:t>     308: 0</a:t>
                  </a:r>
                </a:p>
                <a:p>
                  <a:pPr>
                    <a:lnSpc>
                      <a:spcPct val="80000"/>
                    </a:lnSpc>
                  </a:pPr>
                  <a:r>
                    <a:rPr lang="en-US" sz="1600" dirty="0">
                      <a:solidFill>
                        <a:schemeClr val="bg1"/>
                      </a:solidFill>
                      <a:latin typeface="Courier" pitchFamily="-111" charset="0"/>
                    </a:rPr>
                    <a:t>       …:</a:t>
                  </a:r>
                </a:p>
              </p:txBody>
            </p:sp>
            <p:sp>
              <p:nvSpPr>
                <p:cNvPr id="33" name="Rounded Rectangle 32">
                  <a:extLst>
                    <a:ext uri="{FF2B5EF4-FFF2-40B4-BE49-F238E27FC236}">
                      <a16:creationId xmlns:a16="http://schemas.microsoft.com/office/drawing/2014/main" id="{121BC6F3-97B5-E7F4-7F55-F152ACD0F79F}"/>
                    </a:ext>
                  </a:extLst>
                </p:cNvPr>
                <p:cNvSpPr/>
                <p:nvPr/>
              </p:nvSpPr>
              <p:spPr>
                <a:xfrm>
                  <a:off x="5160293" y="883408"/>
                  <a:ext cx="1018272" cy="981011"/>
                </a:xfrm>
                <a:prstGeom prst="roundRect">
                  <a:avLst>
                    <a:gd name="adj" fmla="val 5111"/>
                  </a:avLst>
                </a:prstGeom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/>
                    <a:t>ML </a:t>
                  </a:r>
                </a:p>
                <a:p>
                  <a:pPr algn="ctr"/>
                  <a:r>
                    <a:rPr lang="en-US" sz="1200" dirty="0"/>
                    <a:t>Program Instructions</a:t>
                  </a:r>
                </a:p>
              </p:txBody>
            </p:sp>
          </p:grp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0667C63D-CBD1-E07C-F790-57EFE8F96C0D}"/>
                  </a:ext>
                </a:extLst>
              </p:cNvPr>
              <p:cNvSpPr txBox="1"/>
              <p:nvPr/>
            </p:nvSpPr>
            <p:spPr>
              <a:xfrm>
                <a:off x="6906784" y="929471"/>
                <a:ext cx="149752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u="sng" dirty="0">
                    <a:solidFill>
                      <a:schemeClr val="bg1"/>
                    </a:solidFill>
                  </a:rPr>
                  <a:t>Main Memory</a:t>
                </a:r>
              </a:p>
            </p:txBody>
          </p:sp>
        </p:grp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D6FDA1F7-86A0-E977-E6BF-9A5308D97BE7}"/>
                </a:ext>
              </a:extLst>
            </p:cNvPr>
            <p:cNvSpPr/>
            <p:nvPr/>
          </p:nvSpPr>
          <p:spPr>
            <a:xfrm>
              <a:off x="4114800" y="2208330"/>
              <a:ext cx="345232" cy="587829"/>
            </a:xfrm>
            <a:custGeom>
              <a:avLst/>
              <a:gdLst>
                <a:gd name="connsiteX0" fmla="*/ 0 w 345232"/>
                <a:gd name="connsiteY0" fmla="*/ 0 h 587829"/>
                <a:gd name="connsiteX1" fmla="*/ 46653 w 345232"/>
                <a:gd name="connsiteY1" fmla="*/ 9331 h 587829"/>
                <a:gd name="connsiteX2" fmla="*/ 130628 w 345232"/>
                <a:gd name="connsiteY2" fmla="*/ 18661 h 587829"/>
                <a:gd name="connsiteX3" fmla="*/ 205273 w 345232"/>
                <a:gd name="connsiteY3" fmla="*/ 37323 h 587829"/>
                <a:gd name="connsiteX4" fmla="*/ 251926 w 345232"/>
                <a:gd name="connsiteY4" fmla="*/ 102637 h 587829"/>
                <a:gd name="connsiteX5" fmla="*/ 279918 w 345232"/>
                <a:gd name="connsiteY5" fmla="*/ 158620 h 587829"/>
                <a:gd name="connsiteX6" fmla="*/ 298579 w 345232"/>
                <a:gd name="connsiteY6" fmla="*/ 223935 h 587829"/>
                <a:gd name="connsiteX7" fmla="*/ 317240 w 345232"/>
                <a:gd name="connsiteY7" fmla="*/ 251927 h 587829"/>
                <a:gd name="connsiteX8" fmla="*/ 345232 w 345232"/>
                <a:gd name="connsiteY8" fmla="*/ 345233 h 587829"/>
                <a:gd name="connsiteX9" fmla="*/ 335902 w 345232"/>
                <a:gd name="connsiteY9" fmla="*/ 494523 h 587829"/>
                <a:gd name="connsiteX10" fmla="*/ 289249 w 345232"/>
                <a:gd name="connsiteY10" fmla="*/ 541176 h 587829"/>
                <a:gd name="connsiteX11" fmla="*/ 177281 w 345232"/>
                <a:gd name="connsiteY11" fmla="*/ 578498 h 587829"/>
                <a:gd name="connsiteX12" fmla="*/ 149289 w 345232"/>
                <a:gd name="connsiteY12" fmla="*/ 587829 h 587829"/>
                <a:gd name="connsiteX13" fmla="*/ 111967 w 345232"/>
                <a:gd name="connsiteY13" fmla="*/ 587829 h 587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5232" h="587829">
                  <a:moveTo>
                    <a:pt x="0" y="0"/>
                  </a:moveTo>
                  <a:cubicBezTo>
                    <a:pt x="15551" y="3110"/>
                    <a:pt x="30953" y="7088"/>
                    <a:pt x="46653" y="9331"/>
                  </a:cubicBezTo>
                  <a:cubicBezTo>
                    <a:pt x="74534" y="13314"/>
                    <a:pt x="102893" y="13766"/>
                    <a:pt x="130628" y="18661"/>
                  </a:cubicBezTo>
                  <a:cubicBezTo>
                    <a:pt x="155885" y="23118"/>
                    <a:pt x="205273" y="37323"/>
                    <a:pt x="205273" y="37323"/>
                  </a:cubicBezTo>
                  <a:cubicBezTo>
                    <a:pt x="211616" y="45780"/>
                    <a:pt x="245102" y="88990"/>
                    <a:pt x="251926" y="102637"/>
                  </a:cubicBezTo>
                  <a:cubicBezTo>
                    <a:pt x="290553" y="179892"/>
                    <a:pt x="226442" y="78408"/>
                    <a:pt x="279918" y="158620"/>
                  </a:cubicBezTo>
                  <a:cubicBezTo>
                    <a:pt x="282906" y="170573"/>
                    <a:pt x="291888" y="210553"/>
                    <a:pt x="298579" y="223935"/>
                  </a:cubicBezTo>
                  <a:cubicBezTo>
                    <a:pt x="303594" y="233965"/>
                    <a:pt x="312685" y="241680"/>
                    <a:pt x="317240" y="251927"/>
                  </a:cubicBezTo>
                  <a:cubicBezTo>
                    <a:pt x="330225" y="281142"/>
                    <a:pt x="337476" y="314208"/>
                    <a:pt x="345232" y="345233"/>
                  </a:cubicBezTo>
                  <a:cubicBezTo>
                    <a:pt x="342122" y="394996"/>
                    <a:pt x="349600" y="446581"/>
                    <a:pt x="335902" y="494523"/>
                  </a:cubicBezTo>
                  <a:cubicBezTo>
                    <a:pt x="329860" y="515669"/>
                    <a:pt x="310113" y="534221"/>
                    <a:pt x="289249" y="541176"/>
                  </a:cubicBezTo>
                  <a:lnTo>
                    <a:pt x="177281" y="578498"/>
                  </a:lnTo>
                  <a:cubicBezTo>
                    <a:pt x="167950" y="581608"/>
                    <a:pt x="159124" y="587829"/>
                    <a:pt x="149289" y="587829"/>
                  </a:cubicBezTo>
                  <a:lnTo>
                    <a:pt x="111967" y="587829"/>
                  </a:lnTo>
                </a:path>
              </a:pathLst>
            </a:custGeom>
            <a:noFill/>
            <a:ln w="25400">
              <a:solidFill>
                <a:srgbClr val="FFFF00"/>
              </a:solidFill>
              <a:headEnd type="oval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5D47AF45-072B-C8EB-ADDB-EC9909D4C1C8}"/>
                </a:ext>
              </a:extLst>
            </p:cNvPr>
            <p:cNvSpPr/>
            <p:nvPr/>
          </p:nvSpPr>
          <p:spPr>
            <a:xfrm>
              <a:off x="4058816" y="2432265"/>
              <a:ext cx="475861" cy="981011"/>
            </a:xfrm>
            <a:custGeom>
              <a:avLst/>
              <a:gdLst>
                <a:gd name="connsiteX0" fmla="*/ 74645 w 475861"/>
                <a:gd name="connsiteY0" fmla="*/ 0 h 1147665"/>
                <a:gd name="connsiteX1" fmla="*/ 158620 w 475861"/>
                <a:gd name="connsiteY1" fmla="*/ 27992 h 1147665"/>
                <a:gd name="connsiteX2" fmla="*/ 177282 w 475861"/>
                <a:gd name="connsiteY2" fmla="*/ 46653 h 1147665"/>
                <a:gd name="connsiteX3" fmla="*/ 205273 w 475861"/>
                <a:gd name="connsiteY3" fmla="*/ 55983 h 1147665"/>
                <a:gd name="connsiteX4" fmla="*/ 270588 w 475861"/>
                <a:gd name="connsiteY4" fmla="*/ 93306 h 1147665"/>
                <a:gd name="connsiteX5" fmla="*/ 326571 w 475861"/>
                <a:gd name="connsiteY5" fmla="*/ 149290 h 1147665"/>
                <a:gd name="connsiteX6" fmla="*/ 363894 w 475861"/>
                <a:gd name="connsiteY6" fmla="*/ 205273 h 1147665"/>
                <a:gd name="connsiteX7" fmla="*/ 373224 w 475861"/>
                <a:gd name="connsiteY7" fmla="*/ 233265 h 1147665"/>
                <a:gd name="connsiteX8" fmla="*/ 391886 w 475861"/>
                <a:gd name="connsiteY8" fmla="*/ 251926 h 1147665"/>
                <a:gd name="connsiteX9" fmla="*/ 419877 w 475861"/>
                <a:gd name="connsiteY9" fmla="*/ 335902 h 1147665"/>
                <a:gd name="connsiteX10" fmla="*/ 438539 w 475861"/>
                <a:gd name="connsiteY10" fmla="*/ 391885 h 1147665"/>
                <a:gd name="connsiteX11" fmla="*/ 447869 w 475861"/>
                <a:gd name="connsiteY11" fmla="*/ 419877 h 1147665"/>
                <a:gd name="connsiteX12" fmla="*/ 457200 w 475861"/>
                <a:gd name="connsiteY12" fmla="*/ 494522 h 1147665"/>
                <a:gd name="connsiteX13" fmla="*/ 466531 w 475861"/>
                <a:gd name="connsiteY13" fmla="*/ 522514 h 1147665"/>
                <a:gd name="connsiteX14" fmla="*/ 475861 w 475861"/>
                <a:gd name="connsiteY14" fmla="*/ 559836 h 1147665"/>
                <a:gd name="connsiteX15" fmla="*/ 457200 w 475861"/>
                <a:gd name="connsiteY15" fmla="*/ 737118 h 1147665"/>
                <a:gd name="connsiteX16" fmla="*/ 447869 w 475861"/>
                <a:gd name="connsiteY16" fmla="*/ 802432 h 1147665"/>
                <a:gd name="connsiteX17" fmla="*/ 429208 w 475861"/>
                <a:gd name="connsiteY17" fmla="*/ 858416 h 1147665"/>
                <a:gd name="connsiteX18" fmla="*/ 410547 w 475861"/>
                <a:gd name="connsiteY18" fmla="*/ 923730 h 1147665"/>
                <a:gd name="connsiteX19" fmla="*/ 373224 w 475861"/>
                <a:gd name="connsiteY19" fmla="*/ 961053 h 1147665"/>
                <a:gd name="connsiteX20" fmla="*/ 298579 w 475861"/>
                <a:gd name="connsiteY20" fmla="*/ 1026367 h 1147665"/>
                <a:gd name="connsiteX21" fmla="*/ 242596 w 475861"/>
                <a:gd name="connsiteY21" fmla="*/ 1045028 h 1147665"/>
                <a:gd name="connsiteX22" fmla="*/ 214604 w 475861"/>
                <a:gd name="connsiteY22" fmla="*/ 1054359 h 1147665"/>
                <a:gd name="connsiteX23" fmla="*/ 177282 w 475861"/>
                <a:gd name="connsiteY23" fmla="*/ 1073020 h 1147665"/>
                <a:gd name="connsiteX24" fmla="*/ 111967 w 475861"/>
                <a:gd name="connsiteY24" fmla="*/ 1091681 h 1147665"/>
                <a:gd name="connsiteX25" fmla="*/ 74645 w 475861"/>
                <a:gd name="connsiteY25" fmla="*/ 1110343 h 1147665"/>
                <a:gd name="connsiteX26" fmla="*/ 0 w 475861"/>
                <a:gd name="connsiteY26" fmla="*/ 1147665 h 1147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75861" h="1147665">
                  <a:moveTo>
                    <a:pt x="74645" y="0"/>
                  </a:moveTo>
                  <a:cubicBezTo>
                    <a:pt x="102637" y="9331"/>
                    <a:pt x="131759" y="15782"/>
                    <a:pt x="158620" y="27992"/>
                  </a:cubicBezTo>
                  <a:cubicBezTo>
                    <a:pt x="166629" y="31632"/>
                    <a:pt x="169738" y="42127"/>
                    <a:pt x="177282" y="46653"/>
                  </a:cubicBezTo>
                  <a:cubicBezTo>
                    <a:pt x="185716" y="51713"/>
                    <a:pt x="196233" y="52109"/>
                    <a:pt x="205273" y="55983"/>
                  </a:cubicBezTo>
                  <a:cubicBezTo>
                    <a:pt x="238417" y="70188"/>
                    <a:pt x="242478" y="74566"/>
                    <a:pt x="270588" y="93306"/>
                  </a:cubicBezTo>
                  <a:cubicBezTo>
                    <a:pt x="331253" y="184305"/>
                    <a:pt x="233992" y="45139"/>
                    <a:pt x="326571" y="149290"/>
                  </a:cubicBezTo>
                  <a:cubicBezTo>
                    <a:pt x="341471" y="166053"/>
                    <a:pt x="363894" y="205273"/>
                    <a:pt x="363894" y="205273"/>
                  </a:cubicBezTo>
                  <a:cubicBezTo>
                    <a:pt x="367004" y="214604"/>
                    <a:pt x="368164" y="224831"/>
                    <a:pt x="373224" y="233265"/>
                  </a:cubicBezTo>
                  <a:cubicBezTo>
                    <a:pt x="377750" y="240808"/>
                    <a:pt x="387952" y="244058"/>
                    <a:pt x="391886" y="251926"/>
                  </a:cubicBezTo>
                  <a:cubicBezTo>
                    <a:pt x="391891" y="251936"/>
                    <a:pt x="415210" y="321901"/>
                    <a:pt x="419877" y="335902"/>
                  </a:cubicBezTo>
                  <a:lnTo>
                    <a:pt x="438539" y="391885"/>
                  </a:lnTo>
                  <a:lnTo>
                    <a:pt x="447869" y="419877"/>
                  </a:lnTo>
                  <a:cubicBezTo>
                    <a:pt x="450979" y="444759"/>
                    <a:pt x="452714" y="469851"/>
                    <a:pt x="457200" y="494522"/>
                  </a:cubicBezTo>
                  <a:cubicBezTo>
                    <a:pt x="458959" y="504199"/>
                    <a:pt x="463829" y="513057"/>
                    <a:pt x="466531" y="522514"/>
                  </a:cubicBezTo>
                  <a:cubicBezTo>
                    <a:pt x="470054" y="534844"/>
                    <a:pt x="472751" y="547395"/>
                    <a:pt x="475861" y="559836"/>
                  </a:cubicBezTo>
                  <a:cubicBezTo>
                    <a:pt x="466920" y="658190"/>
                    <a:pt x="468851" y="649739"/>
                    <a:pt x="457200" y="737118"/>
                  </a:cubicBezTo>
                  <a:cubicBezTo>
                    <a:pt x="454293" y="758917"/>
                    <a:pt x="452814" y="781003"/>
                    <a:pt x="447869" y="802432"/>
                  </a:cubicBezTo>
                  <a:cubicBezTo>
                    <a:pt x="443446" y="821599"/>
                    <a:pt x="433979" y="839333"/>
                    <a:pt x="429208" y="858416"/>
                  </a:cubicBezTo>
                  <a:cubicBezTo>
                    <a:pt x="428233" y="862316"/>
                    <a:pt x="415694" y="916524"/>
                    <a:pt x="410547" y="923730"/>
                  </a:cubicBezTo>
                  <a:cubicBezTo>
                    <a:pt x="400321" y="938047"/>
                    <a:pt x="382983" y="946414"/>
                    <a:pt x="373224" y="961053"/>
                  </a:cubicBezTo>
                  <a:cubicBezTo>
                    <a:pt x="351452" y="993711"/>
                    <a:pt x="345233" y="1010816"/>
                    <a:pt x="298579" y="1026367"/>
                  </a:cubicBezTo>
                  <a:lnTo>
                    <a:pt x="242596" y="1045028"/>
                  </a:lnTo>
                  <a:cubicBezTo>
                    <a:pt x="233265" y="1048138"/>
                    <a:pt x="223401" y="1049960"/>
                    <a:pt x="214604" y="1054359"/>
                  </a:cubicBezTo>
                  <a:cubicBezTo>
                    <a:pt x="202163" y="1060579"/>
                    <a:pt x="190305" y="1068136"/>
                    <a:pt x="177282" y="1073020"/>
                  </a:cubicBezTo>
                  <a:cubicBezTo>
                    <a:pt x="114185" y="1096682"/>
                    <a:pt x="164575" y="1069135"/>
                    <a:pt x="111967" y="1091681"/>
                  </a:cubicBezTo>
                  <a:cubicBezTo>
                    <a:pt x="99182" y="1097160"/>
                    <a:pt x="87559" y="1105177"/>
                    <a:pt x="74645" y="1110343"/>
                  </a:cubicBezTo>
                  <a:cubicBezTo>
                    <a:pt x="3166" y="1138935"/>
                    <a:pt x="35767" y="1111898"/>
                    <a:pt x="0" y="1147665"/>
                  </a:cubicBezTo>
                </a:path>
              </a:pathLst>
            </a:custGeom>
            <a:noFill/>
            <a:ln>
              <a:solidFill>
                <a:srgbClr val="FFFF00"/>
              </a:solidFill>
              <a:headEnd type="oval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6" name="Rounded Rectangle 55">
            <a:extLst>
              <a:ext uri="{FF2B5EF4-FFF2-40B4-BE49-F238E27FC236}">
                <a16:creationId xmlns:a16="http://schemas.microsoft.com/office/drawing/2014/main" id="{955C258C-EAF2-4243-9A1C-37F69F7DBF13}"/>
              </a:ext>
            </a:extLst>
          </p:cNvPr>
          <p:cNvSpPr/>
          <p:nvPr/>
        </p:nvSpPr>
        <p:spPr>
          <a:xfrm>
            <a:off x="952382" y="2027333"/>
            <a:ext cx="3078442" cy="996693"/>
          </a:xfrm>
          <a:prstGeom prst="roundRect">
            <a:avLst/>
          </a:prstGeom>
          <a:solidFill>
            <a:srgbClr val="FFFF00">
              <a:alpha val="7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F145124C-39B0-3D46-A667-840746F41E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0063" y="1986223"/>
            <a:ext cx="3816687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solidFill>
                  <a:srgbClr val="800000"/>
                </a:solidFill>
                <a:latin typeface="Courier" pitchFamily="-110" charset="0"/>
              </a:rPr>
              <a:t>A</a:t>
            </a:r>
            <a:r>
              <a:rPr lang="en-US" sz="1600" dirty="0">
                <a:latin typeface="Courier" pitchFamily="-110" charset="0"/>
              </a:rPr>
              <a:t>:    </a:t>
            </a:r>
            <a:r>
              <a:rPr lang="en-US" sz="1600" dirty="0">
                <a:solidFill>
                  <a:srgbClr val="802EFF"/>
                </a:solidFill>
                <a:latin typeface="Courier" pitchFamily="-110" charset="0"/>
              </a:rPr>
              <a:t>.word </a:t>
            </a:r>
            <a:r>
              <a:rPr lang="en-US" sz="1600" kern="0" dirty="0">
                <a:solidFill>
                  <a:schemeClr val="tx1"/>
                </a:solidFill>
                <a:latin typeface="Courier" pitchFamily="2" charset="0"/>
              </a:rPr>
              <a:t>0</a:t>
            </a:r>
            <a:endParaRPr lang="en-US" sz="1600" dirty="0">
              <a:solidFill>
                <a:srgbClr val="802EFF"/>
              </a:solidFill>
              <a:latin typeface="Courier" pitchFamily="-110" charset="0"/>
            </a:endParaRPr>
          </a:p>
          <a:p>
            <a:r>
              <a:rPr lang="en-US" sz="1600" dirty="0">
                <a:solidFill>
                  <a:srgbClr val="800000"/>
                </a:solidFill>
                <a:latin typeface="Courier" pitchFamily="-110" charset="0"/>
              </a:rPr>
              <a:t>X</a:t>
            </a:r>
            <a:r>
              <a:rPr lang="en-US" sz="1600" dirty="0">
                <a:latin typeface="Courier" pitchFamily="-110" charset="0"/>
              </a:rPr>
              <a:t>:    </a:t>
            </a:r>
            <a:r>
              <a:rPr lang="en-US" sz="1600" dirty="0">
                <a:solidFill>
                  <a:srgbClr val="802EFF"/>
                </a:solidFill>
                <a:latin typeface="Courier" pitchFamily="-110" charset="0"/>
              </a:rPr>
              <a:t>.word </a:t>
            </a:r>
            <a:r>
              <a:rPr lang="en-US" sz="1600" kern="0" dirty="0">
                <a:solidFill>
                  <a:schemeClr val="tx1"/>
                </a:solidFill>
                <a:latin typeface="Courier" pitchFamily="2" charset="0"/>
              </a:rPr>
              <a:t>0</a:t>
            </a:r>
            <a:endParaRPr lang="en-US" sz="1600" dirty="0">
              <a:solidFill>
                <a:srgbClr val="802EFF"/>
              </a:solidFill>
              <a:latin typeface="Courier" pitchFamily="-110" charset="0"/>
            </a:endParaRPr>
          </a:p>
          <a:p>
            <a:r>
              <a:rPr lang="en-US" sz="1600" dirty="0">
                <a:solidFill>
                  <a:srgbClr val="800000"/>
                </a:solidFill>
                <a:latin typeface="Courier" pitchFamily="-110" charset="0"/>
              </a:rPr>
              <a:t>ADAT</a:t>
            </a:r>
            <a:r>
              <a:rPr lang="en-US" sz="1600" dirty="0">
                <a:latin typeface="Courier" pitchFamily="-110" charset="0"/>
              </a:rPr>
              <a:t>: </a:t>
            </a:r>
            <a:r>
              <a:rPr lang="en-US" sz="1600" dirty="0">
                <a:solidFill>
                  <a:srgbClr val="802EFF"/>
                </a:solidFill>
                <a:latin typeface="Courier" pitchFamily="-110" charset="0"/>
              </a:rPr>
              <a:t>.word </a:t>
            </a:r>
            <a:r>
              <a:rPr lang="en-US" sz="1600" dirty="0">
                <a:latin typeface="Courier" pitchFamily="-110" charset="0"/>
              </a:rPr>
              <a:t>918 321 125</a:t>
            </a:r>
          </a:p>
          <a:p>
            <a:r>
              <a:rPr lang="en-US" sz="1600" dirty="0">
                <a:solidFill>
                  <a:srgbClr val="800000"/>
                </a:solidFill>
                <a:latin typeface="Courier" pitchFamily="-110" charset="0"/>
              </a:rPr>
              <a:t>XDAT</a:t>
            </a:r>
            <a:r>
              <a:rPr lang="en-US" sz="1600" dirty="0">
                <a:latin typeface="Courier" pitchFamily="-110" charset="0"/>
              </a:rPr>
              <a:t>: </a:t>
            </a:r>
            <a:r>
              <a:rPr lang="en-US" sz="1600" dirty="0">
                <a:solidFill>
                  <a:srgbClr val="802EFF"/>
                </a:solidFill>
                <a:latin typeface="Courier" pitchFamily="-110" charset="0"/>
              </a:rPr>
              <a:t>.space </a:t>
            </a:r>
            <a:r>
              <a:rPr lang="en-US" sz="1600" dirty="0">
                <a:latin typeface="Courier" pitchFamily="-110" charset="0"/>
              </a:rPr>
              <a:t>100</a:t>
            </a:r>
            <a:endParaRPr lang="en-US" sz="500" dirty="0">
              <a:latin typeface="Courier" pitchFamily="-110" charset="0"/>
            </a:endParaRPr>
          </a:p>
          <a:p>
            <a:r>
              <a:rPr lang="en-US" sz="1600" dirty="0">
                <a:latin typeface="Courier" pitchFamily="-110" charset="0"/>
              </a:rPr>
              <a:t>	…</a:t>
            </a:r>
            <a:endParaRPr lang="en-US" sz="500" dirty="0">
              <a:latin typeface="Courier" pitchFamily="-110" charset="0"/>
            </a:endParaRPr>
          </a:p>
          <a:p>
            <a:r>
              <a:rPr lang="en-US" sz="1600" dirty="0">
                <a:latin typeface="Courier" pitchFamily="-110" charset="0"/>
              </a:rPr>
              <a:t> 	</a:t>
            </a:r>
            <a:r>
              <a:rPr lang="en-US" sz="1600" dirty="0">
                <a:solidFill>
                  <a:srgbClr val="0000FF"/>
                </a:solidFill>
                <a:latin typeface="Courier" pitchFamily="-110" charset="0"/>
              </a:rPr>
              <a:t>LOAD </a:t>
            </a:r>
            <a:r>
              <a:rPr lang="en-US" sz="1600" dirty="0">
                <a:solidFill>
                  <a:srgbClr val="008000"/>
                </a:solidFill>
                <a:latin typeface="Courier" pitchFamily="-110" charset="0"/>
              </a:rPr>
              <a:t>R0</a:t>
            </a:r>
            <a:r>
              <a:rPr lang="en-US" sz="1600" dirty="0">
                <a:latin typeface="Courier" pitchFamily="-110" charset="0"/>
              </a:rPr>
              <a:t> #</a:t>
            </a:r>
            <a:r>
              <a:rPr lang="en-US" sz="1600" dirty="0">
                <a:solidFill>
                  <a:srgbClr val="800000"/>
                </a:solidFill>
                <a:latin typeface="Courier" pitchFamily="-110" charset="0"/>
              </a:rPr>
              <a:t>ADAT</a:t>
            </a:r>
          </a:p>
          <a:p>
            <a:r>
              <a:rPr lang="en-US" sz="1600" dirty="0">
                <a:latin typeface="Courier" pitchFamily="-110" charset="0"/>
              </a:rPr>
              <a:t>	</a:t>
            </a:r>
            <a:r>
              <a:rPr lang="en-US" sz="1600" dirty="0">
                <a:solidFill>
                  <a:srgbClr val="0000FF"/>
                </a:solidFill>
                <a:latin typeface="Courier" pitchFamily="-110" charset="0"/>
              </a:rPr>
              <a:t>STORE </a:t>
            </a:r>
            <a:r>
              <a:rPr lang="en-US" sz="1600" dirty="0">
                <a:solidFill>
                  <a:srgbClr val="008000"/>
                </a:solidFill>
                <a:latin typeface="Courier" pitchFamily="-110" charset="0"/>
              </a:rPr>
              <a:t>R0 </a:t>
            </a:r>
            <a:r>
              <a:rPr lang="en-US" sz="1600" dirty="0">
                <a:solidFill>
                  <a:srgbClr val="800000"/>
                </a:solidFill>
                <a:latin typeface="Courier" pitchFamily="-110" charset="0"/>
              </a:rPr>
              <a:t>A</a:t>
            </a:r>
          </a:p>
          <a:p>
            <a:r>
              <a:rPr lang="en-US" sz="1600" dirty="0">
                <a:latin typeface="Courier" pitchFamily="-110" charset="0"/>
              </a:rPr>
              <a:t>	</a:t>
            </a:r>
            <a:r>
              <a:rPr lang="en-US" sz="1600" dirty="0">
                <a:solidFill>
                  <a:srgbClr val="0000FF"/>
                </a:solidFill>
                <a:latin typeface="Courier" pitchFamily="-110" charset="0"/>
              </a:rPr>
              <a:t>LOAD </a:t>
            </a:r>
            <a:r>
              <a:rPr lang="en-US" sz="1600" dirty="0">
                <a:solidFill>
                  <a:srgbClr val="008000"/>
                </a:solidFill>
                <a:latin typeface="Courier" pitchFamily="-110" charset="0"/>
              </a:rPr>
              <a:t>R1 </a:t>
            </a:r>
            <a:r>
              <a:rPr lang="en-US" sz="1600" dirty="0">
                <a:latin typeface="Courier" pitchFamily="-110" charset="0"/>
              </a:rPr>
              <a:t>#</a:t>
            </a:r>
            <a:r>
              <a:rPr lang="en-US" sz="1600" dirty="0">
                <a:solidFill>
                  <a:srgbClr val="800000"/>
                </a:solidFill>
                <a:latin typeface="Courier" pitchFamily="-110" charset="0"/>
              </a:rPr>
              <a:t>XDAT</a:t>
            </a:r>
          </a:p>
          <a:p>
            <a:r>
              <a:rPr lang="en-US" sz="1600" dirty="0">
                <a:latin typeface="Courier" pitchFamily="-110" charset="0"/>
              </a:rPr>
              <a:t>	</a:t>
            </a:r>
            <a:r>
              <a:rPr lang="en-US" sz="1600" dirty="0">
                <a:solidFill>
                  <a:srgbClr val="0000FF"/>
                </a:solidFill>
                <a:latin typeface="Courier" pitchFamily="-110" charset="0"/>
              </a:rPr>
              <a:t>STORE </a:t>
            </a:r>
            <a:r>
              <a:rPr lang="en-US" sz="1600" dirty="0">
                <a:solidFill>
                  <a:srgbClr val="008000"/>
                </a:solidFill>
                <a:latin typeface="Courier" pitchFamily="-110" charset="0"/>
              </a:rPr>
              <a:t>R1 </a:t>
            </a:r>
            <a:r>
              <a:rPr lang="en-US" sz="1600" dirty="0">
                <a:solidFill>
                  <a:srgbClr val="800000"/>
                </a:solidFill>
                <a:latin typeface="Courier" pitchFamily="-110" charset="0"/>
              </a:rPr>
              <a:t>X</a:t>
            </a:r>
          </a:p>
          <a:p>
            <a:r>
              <a:rPr lang="en-US" sz="1600" dirty="0">
                <a:solidFill>
                  <a:srgbClr val="800000"/>
                </a:solidFill>
                <a:latin typeface="Courier" pitchFamily="-110" charset="0"/>
              </a:rPr>
              <a:t>	…</a:t>
            </a:r>
          </a:p>
          <a:p>
            <a:r>
              <a:rPr lang="en-US" sz="1600" dirty="0">
                <a:solidFill>
                  <a:srgbClr val="800000"/>
                </a:solidFill>
                <a:latin typeface="Courier" pitchFamily="-110" charset="0"/>
              </a:rPr>
              <a:t>	</a:t>
            </a:r>
            <a:r>
              <a:rPr lang="en-US" sz="1600" dirty="0">
                <a:solidFill>
                  <a:srgbClr val="0000FF"/>
                </a:solidFill>
                <a:latin typeface="Courier" pitchFamily="-110" charset="0"/>
              </a:rPr>
              <a:t>LOAD</a:t>
            </a:r>
            <a:r>
              <a:rPr lang="en-US" sz="1600" dirty="0">
                <a:solidFill>
                  <a:srgbClr val="800000"/>
                </a:solidFill>
                <a:latin typeface="Courier" pitchFamily="-110" charset="0"/>
              </a:rPr>
              <a:t> </a:t>
            </a:r>
            <a:r>
              <a:rPr lang="en-US" sz="1600" dirty="0">
                <a:solidFill>
                  <a:srgbClr val="008000"/>
                </a:solidFill>
                <a:latin typeface="Courier" pitchFamily="-110" charset="0"/>
              </a:rPr>
              <a:t>R2</a:t>
            </a:r>
            <a:r>
              <a:rPr lang="en-US" sz="1600" dirty="0">
                <a:solidFill>
                  <a:srgbClr val="800000"/>
                </a:solidFill>
                <a:latin typeface="Courier" pitchFamily="-110" charset="0"/>
              </a:rPr>
              <a:t> </a:t>
            </a:r>
            <a:r>
              <a:rPr lang="en-US" sz="1600" dirty="0">
                <a:solidFill>
                  <a:srgbClr val="008000"/>
                </a:solidFill>
                <a:latin typeface="Courier" pitchFamily="-110" charset="0"/>
              </a:rPr>
              <a:t>R0</a:t>
            </a:r>
            <a:endParaRPr lang="en-US" sz="1600" dirty="0">
              <a:solidFill>
                <a:schemeClr val="tx1"/>
              </a:solidFill>
              <a:latin typeface="Courier" pitchFamily="-110" charset="0"/>
            </a:endParaRPr>
          </a:p>
          <a:p>
            <a:r>
              <a:rPr lang="en-US" sz="1600" dirty="0">
                <a:solidFill>
                  <a:srgbClr val="800000"/>
                </a:solidFill>
                <a:latin typeface="Courier" pitchFamily="-110" charset="0"/>
              </a:rPr>
              <a:t>	</a:t>
            </a:r>
            <a:r>
              <a:rPr lang="en-US" sz="1600" dirty="0">
                <a:solidFill>
                  <a:srgbClr val="0000FF"/>
                </a:solidFill>
                <a:latin typeface="Courier" pitchFamily="-110" charset="0"/>
              </a:rPr>
              <a:t>STORE</a:t>
            </a:r>
            <a:r>
              <a:rPr lang="en-US" sz="1600" dirty="0">
                <a:solidFill>
                  <a:srgbClr val="800000"/>
                </a:solidFill>
                <a:latin typeface="Courier" pitchFamily="-110" charset="0"/>
              </a:rPr>
              <a:t> </a:t>
            </a:r>
            <a:r>
              <a:rPr lang="en-US" sz="1600" dirty="0">
                <a:solidFill>
                  <a:srgbClr val="008000"/>
                </a:solidFill>
                <a:latin typeface="Courier" pitchFamily="-110" charset="0"/>
              </a:rPr>
              <a:t>R2</a:t>
            </a:r>
            <a:r>
              <a:rPr lang="en-US" sz="1600" dirty="0">
                <a:solidFill>
                  <a:srgbClr val="800000"/>
                </a:solidFill>
                <a:latin typeface="Courier" pitchFamily="-110" charset="0"/>
              </a:rPr>
              <a:t> </a:t>
            </a:r>
            <a:r>
              <a:rPr lang="en-US" sz="1600" dirty="0">
                <a:solidFill>
                  <a:srgbClr val="008000"/>
                </a:solidFill>
                <a:latin typeface="Courier" pitchFamily="-110" charset="0"/>
              </a:rPr>
              <a:t>R1</a:t>
            </a:r>
            <a:r>
              <a:rPr lang="en-US" sz="1600" dirty="0">
                <a:solidFill>
                  <a:srgbClr val="800000"/>
                </a:solidFill>
                <a:latin typeface="Courier" pitchFamily="-110" charset="0"/>
              </a:rPr>
              <a:t> </a:t>
            </a:r>
            <a:r>
              <a:rPr lang="en-US" sz="1600" dirty="0">
                <a:solidFill>
                  <a:schemeClr val="tx1"/>
                </a:solidFill>
                <a:latin typeface="Courier" pitchFamily="-110" charset="0"/>
              </a:rPr>
              <a:t>+8 </a:t>
            </a:r>
            <a:endParaRPr lang="en-US" sz="700" dirty="0">
              <a:solidFill>
                <a:schemeClr val="tx1"/>
              </a:solidFill>
              <a:latin typeface="Courier" pitchFamily="-110" charset="0"/>
            </a:endParaRPr>
          </a:p>
        </p:txBody>
      </p:sp>
      <p:sp>
        <p:nvSpPr>
          <p:cNvPr id="57" name="Rounded Rectangle 56">
            <a:extLst>
              <a:ext uri="{FF2B5EF4-FFF2-40B4-BE49-F238E27FC236}">
                <a16:creationId xmlns:a16="http://schemas.microsoft.com/office/drawing/2014/main" id="{32476893-5034-114F-B4B8-1D2396640D53}"/>
              </a:ext>
            </a:extLst>
          </p:cNvPr>
          <p:cNvSpPr/>
          <p:nvPr/>
        </p:nvSpPr>
        <p:spPr>
          <a:xfrm>
            <a:off x="6725224" y="1959172"/>
            <a:ext cx="1709795" cy="2197324"/>
          </a:xfrm>
          <a:prstGeom prst="roundRect">
            <a:avLst>
              <a:gd name="adj" fmla="val 4913"/>
            </a:avLst>
          </a:prstGeom>
          <a:solidFill>
            <a:srgbClr val="FFFF00">
              <a:alpha val="2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56290D-407F-1E42-9294-AA3DF6442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6999" y="9808"/>
            <a:ext cx="5864641" cy="645300"/>
          </a:xfrm>
        </p:spPr>
        <p:txBody>
          <a:bodyPr/>
          <a:lstStyle/>
          <a:p>
            <a:r>
              <a:rPr lang="en-US" dirty="0"/>
              <a:t>Putting it all together: Allocating Arrays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2E7BC9-2285-F146-B056-0B303ACD6033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59ECC485-D225-CF4E-AFE3-F3649729CEF3}" type="slidenum">
              <a:rPr lang="en-US" altLang="en-US" smtClean="0"/>
              <a:pPr>
                <a:defRPr/>
              </a:pPr>
              <a:t>22</a:t>
            </a:fld>
            <a:endParaRPr lang="en-US" altLang="en-US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61EF690-0143-A449-91DA-45A13EA160C9}"/>
              </a:ext>
            </a:extLst>
          </p:cNvPr>
          <p:cNvGrpSpPr/>
          <p:nvPr/>
        </p:nvGrpSpPr>
        <p:grpSpPr>
          <a:xfrm>
            <a:off x="4902388" y="3232140"/>
            <a:ext cx="1689654" cy="1554173"/>
            <a:chOff x="7191335" y="3329274"/>
            <a:chExt cx="1689654" cy="1554173"/>
          </a:xfrm>
        </p:grpSpPr>
        <p:sp>
          <p:nvSpPr>
            <p:cNvPr id="26" name="Rounded Rectangle 25">
              <a:extLst>
                <a:ext uri="{FF2B5EF4-FFF2-40B4-BE49-F238E27FC236}">
                  <a16:creationId xmlns:a16="http://schemas.microsoft.com/office/drawing/2014/main" id="{72572ED6-1DDF-244A-B00F-E93C180DB15B}"/>
                </a:ext>
              </a:extLst>
            </p:cNvPr>
            <p:cNvSpPr/>
            <p:nvPr/>
          </p:nvSpPr>
          <p:spPr>
            <a:xfrm>
              <a:off x="7191335" y="3329274"/>
              <a:ext cx="1689654" cy="1554173"/>
            </a:xfrm>
            <a:prstGeom prst="roundRect">
              <a:avLst>
                <a:gd name="adj" fmla="val 5935"/>
              </a:avLst>
            </a:prstGeom>
            <a:solidFill>
              <a:schemeClr val="accent1">
                <a:lumMod val="75000"/>
              </a:schemeClr>
            </a:solidFill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2A57BB9-24E7-1044-9DA6-BF224FD1198A}"/>
                </a:ext>
              </a:extLst>
            </p:cNvPr>
            <p:cNvSpPr txBox="1"/>
            <p:nvPr/>
          </p:nvSpPr>
          <p:spPr>
            <a:xfrm>
              <a:off x="7531469" y="3329274"/>
              <a:ext cx="105028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Registers</a:t>
              </a:r>
            </a:p>
          </p:txBody>
        </p:sp>
        <p:sp>
          <p:nvSpPr>
            <p:cNvPr id="28" name="Text Box 5">
              <a:extLst>
                <a:ext uri="{FF2B5EF4-FFF2-40B4-BE49-F238E27FC236}">
                  <a16:creationId xmlns:a16="http://schemas.microsoft.com/office/drawing/2014/main" id="{1C321994-5E3E-9749-A16B-35BB95DDEF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32239" y="3667828"/>
              <a:ext cx="1463861" cy="10885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R0: ?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R1: ?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R2: ?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R3: ?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R4: ?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05EC72D2-8473-BC40-B8FB-5FB53AB39B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2451983" y="697874"/>
            <a:ext cx="3974265" cy="103993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5F979AE-4BF3-71FF-A805-FC5685899939}"/>
              </a:ext>
            </a:extLst>
          </p:cNvPr>
          <p:cNvSpPr txBox="1"/>
          <p:nvPr/>
        </p:nvSpPr>
        <p:spPr>
          <a:xfrm rot="21255133">
            <a:off x="4560789" y="1918598"/>
            <a:ext cx="20013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Chalkboard SE" panose="03050602040202020205" pitchFamily="66" charset="77"/>
              </a:rPr>
              <a:t>Allocate references and space for arrays.</a:t>
            </a:r>
          </a:p>
        </p:txBody>
      </p:sp>
      <p:cxnSp>
        <p:nvCxnSpPr>
          <p:cNvPr id="4" name="Curved Connector 3">
            <a:extLst>
              <a:ext uri="{FF2B5EF4-FFF2-40B4-BE49-F238E27FC236}">
                <a16:creationId xmlns:a16="http://schemas.microsoft.com/office/drawing/2014/main" id="{DBD4833B-AAC8-B83A-44E5-94FE12CBC6EF}"/>
              </a:ext>
            </a:extLst>
          </p:cNvPr>
          <p:cNvCxnSpPr>
            <a:cxnSpLocks/>
          </p:cNvCxnSpPr>
          <p:nvPr/>
        </p:nvCxnSpPr>
        <p:spPr>
          <a:xfrm rot="10800000" flipV="1">
            <a:off x="3994089" y="2413590"/>
            <a:ext cx="863928" cy="206789"/>
          </a:xfrm>
          <a:prstGeom prst="curvedConnector3">
            <a:avLst>
              <a:gd name="adj1" fmla="val 50000"/>
            </a:avLst>
          </a:prstGeom>
          <a:ln w="444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13117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8FD9B46F-CB4F-A919-E247-4BA4F586F595}"/>
              </a:ext>
            </a:extLst>
          </p:cNvPr>
          <p:cNvGrpSpPr/>
          <p:nvPr/>
        </p:nvGrpSpPr>
        <p:grpSpPr>
          <a:xfrm>
            <a:off x="6756491" y="629369"/>
            <a:ext cx="2308513" cy="3784188"/>
            <a:chOff x="6166820" y="929471"/>
            <a:chExt cx="2308513" cy="3784188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D18F12E5-F7B4-D5B6-B9DB-62937B8B352B}"/>
                </a:ext>
              </a:extLst>
            </p:cNvPr>
            <p:cNvGrpSpPr/>
            <p:nvPr/>
          </p:nvGrpSpPr>
          <p:grpSpPr>
            <a:xfrm>
              <a:off x="6166820" y="976246"/>
              <a:ext cx="2308513" cy="3737413"/>
              <a:chOff x="3912235" y="607130"/>
              <a:chExt cx="2308513" cy="3737413"/>
            </a:xfrm>
          </p:grpSpPr>
          <p:sp>
            <p:nvSpPr>
              <p:cNvPr id="12" name="Rounded Rectangle 11">
                <a:extLst>
                  <a:ext uri="{FF2B5EF4-FFF2-40B4-BE49-F238E27FC236}">
                    <a16:creationId xmlns:a16="http://schemas.microsoft.com/office/drawing/2014/main" id="{CA776AE8-9F31-E417-0F02-BBDDAE599E7D}"/>
                  </a:ext>
                </a:extLst>
              </p:cNvPr>
              <p:cNvSpPr/>
              <p:nvPr/>
            </p:nvSpPr>
            <p:spPr>
              <a:xfrm>
                <a:off x="4572000" y="607130"/>
                <a:ext cx="1648748" cy="3647595"/>
              </a:xfrm>
              <a:prstGeom prst="roundRect">
                <a:avLst>
                  <a:gd name="adj" fmla="val 5935"/>
                </a:avLst>
              </a:prstGeom>
              <a:solidFill>
                <a:srgbClr val="800000"/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Text Box 5">
                <a:extLst>
                  <a:ext uri="{FF2B5EF4-FFF2-40B4-BE49-F238E27FC236}">
                    <a16:creationId xmlns:a16="http://schemas.microsoft.com/office/drawing/2014/main" id="{424FD784-C7C3-BCC6-F53A-F8971281558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12235" y="892251"/>
                <a:ext cx="2208649" cy="34522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       0: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       4: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       …: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      92: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      96: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   </a:t>
                </a:r>
                <a:r>
                  <a:rPr lang="en-US" sz="1600" dirty="0">
                    <a:solidFill>
                      <a:srgbClr val="800000"/>
                    </a:solidFill>
                    <a:latin typeface="Courier" pitchFamily="-111" charset="0"/>
                  </a:rPr>
                  <a:t>A</a:t>
                </a: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 100: 200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   </a:t>
                </a:r>
                <a:r>
                  <a:rPr lang="en-US" sz="1600" dirty="0">
                    <a:solidFill>
                      <a:srgbClr val="800000"/>
                    </a:solidFill>
                    <a:latin typeface="Courier" pitchFamily="-111" charset="0"/>
                  </a:rPr>
                  <a:t>X</a:t>
                </a: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 104: 212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       …: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rgbClr val="800000"/>
                    </a:solidFill>
                    <a:latin typeface="Courier" pitchFamily="-111" charset="0"/>
                  </a:rPr>
                  <a:t>ADAT</a:t>
                </a: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 200: 918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     204: 321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     208: 125  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rgbClr val="800000"/>
                    </a:solidFill>
                    <a:latin typeface="Courier" pitchFamily="-111" charset="0"/>
                  </a:rPr>
                  <a:t>XDAT</a:t>
                </a: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 212: 0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     216: 0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     220: 0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       …: 0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     308: 0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       …:</a:t>
                </a:r>
              </a:p>
            </p:txBody>
          </p:sp>
          <p:sp>
            <p:nvSpPr>
              <p:cNvPr id="14" name="Rounded Rectangle 13">
                <a:extLst>
                  <a:ext uri="{FF2B5EF4-FFF2-40B4-BE49-F238E27FC236}">
                    <a16:creationId xmlns:a16="http://schemas.microsoft.com/office/drawing/2014/main" id="{A4F18BA2-00A6-7D0E-CC75-7EF6CCA06EC8}"/>
                  </a:ext>
                </a:extLst>
              </p:cNvPr>
              <p:cNvSpPr/>
              <p:nvPr/>
            </p:nvSpPr>
            <p:spPr>
              <a:xfrm>
                <a:off x="5160293" y="883408"/>
                <a:ext cx="1018272" cy="981011"/>
              </a:xfrm>
              <a:prstGeom prst="roundRect">
                <a:avLst>
                  <a:gd name="adj" fmla="val 5111"/>
                </a:avLst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/>
                  <a:t>ML </a:t>
                </a:r>
              </a:p>
              <a:p>
                <a:pPr algn="ctr"/>
                <a:r>
                  <a:rPr lang="en-US" sz="1200" dirty="0"/>
                  <a:t>Program Instructions</a:t>
                </a: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1B97938-1B51-1425-C2F3-B32C251EDD4A}"/>
                </a:ext>
              </a:extLst>
            </p:cNvPr>
            <p:cNvSpPr txBox="1"/>
            <p:nvPr/>
          </p:nvSpPr>
          <p:spPr>
            <a:xfrm>
              <a:off x="6906784" y="929471"/>
              <a:ext cx="149752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u="sng" dirty="0">
                  <a:solidFill>
                    <a:schemeClr val="bg1"/>
                  </a:solidFill>
                </a:rPr>
                <a:t>Main Memory</a:t>
              </a: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53C11160-18ED-0148-9684-63AE401A275B}"/>
              </a:ext>
            </a:extLst>
          </p:cNvPr>
          <p:cNvGrpSpPr/>
          <p:nvPr/>
        </p:nvGrpSpPr>
        <p:grpSpPr>
          <a:xfrm>
            <a:off x="1915575" y="1957129"/>
            <a:ext cx="7028298" cy="2325622"/>
            <a:chOff x="952382" y="775542"/>
            <a:chExt cx="7028298" cy="2325622"/>
          </a:xfrm>
        </p:grpSpPr>
        <p:sp>
          <p:nvSpPr>
            <p:cNvPr id="59" name="Rounded Rectangle 58">
              <a:extLst>
                <a:ext uri="{FF2B5EF4-FFF2-40B4-BE49-F238E27FC236}">
                  <a16:creationId xmlns:a16="http://schemas.microsoft.com/office/drawing/2014/main" id="{C32D49DC-ABB9-6F42-9729-07FD85ABBD9B}"/>
                </a:ext>
              </a:extLst>
            </p:cNvPr>
            <p:cNvSpPr/>
            <p:nvPr/>
          </p:nvSpPr>
          <p:spPr>
            <a:xfrm>
              <a:off x="952382" y="2027333"/>
              <a:ext cx="1890438" cy="1073831"/>
            </a:xfrm>
            <a:prstGeom prst="roundRect">
              <a:avLst/>
            </a:prstGeom>
            <a:solidFill>
              <a:srgbClr val="FFFF00">
                <a:alpha val="75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ounded Rectangle 59">
              <a:extLst>
                <a:ext uri="{FF2B5EF4-FFF2-40B4-BE49-F238E27FC236}">
                  <a16:creationId xmlns:a16="http://schemas.microsoft.com/office/drawing/2014/main" id="{F614576D-4FA7-8F49-934A-A53412F37829}"/>
                </a:ext>
              </a:extLst>
            </p:cNvPr>
            <p:cNvSpPr/>
            <p:nvPr/>
          </p:nvSpPr>
          <p:spPr>
            <a:xfrm>
              <a:off x="7435642" y="775542"/>
              <a:ext cx="545038" cy="1429883"/>
            </a:xfrm>
            <a:prstGeom prst="roundRect">
              <a:avLst>
                <a:gd name="adj" fmla="val 4913"/>
              </a:avLst>
            </a:prstGeom>
            <a:solidFill>
              <a:srgbClr val="FFFF00">
                <a:alpha val="25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" name="Text Box 4">
            <a:extLst>
              <a:ext uri="{FF2B5EF4-FFF2-40B4-BE49-F238E27FC236}">
                <a16:creationId xmlns:a16="http://schemas.microsoft.com/office/drawing/2014/main" id="{F145124C-39B0-3D46-A667-840746F41E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0063" y="1986223"/>
            <a:ext cx="3816687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solidFill>
                  <a:srgbClr val="800000"/>
                </a:solidFill>
                <a:latin typeface="Courier" pitchFamily="-110" charset="0"/>
              </a:rPr>
              <a:t>A</a:t>
            </a:r>
            <a:r>
              <a:rPr lang="en-US" sz="1600" dirty="0">
                <a:latin typeface="Courier" pitchFamily="-110" charset="0"/>
              </a:rPr>
              <a:t>:    </a:t>
            </a:r>
            <a:r>
              <a:rPr lang="en-US" sz="1600" dirty="0">
                <a:solidFill>
                  <a:srgbClr val="802EFF"/>
                </a:solidFill>
                <a:latin typeface="Courier" pitchFamily="-110" charset="0"/>
              </a:rPr>
              <a:t>.word </a:t>
            </a:r>
            <a:r>
              <a:rPr lang="en-US" sz="1600" kern="0" dirty="0">
                <a:solidFill>
                  <a:schemeClr val="tx1"/>
                </a:solidFill>
                <a:latin typeface="Courier" pitchFamily="2" charset="0"/>
              </a:rPr>
              <a:t>0</a:t>
            </a:r>
            <a:endParaRPr lang="en-US" sz="1600" dirty="0">
              <a:solidFill>
                <a:srgbClr val="802EFF"/>
              </a:solidFill>
              <a:latin typeface="Courier" pitchFamily="-110" charset="0"/>
            </a:endParaRPr>
          </a:p>
          <a:p>
            <a:r>
              <a:rPr lang="en-US" sz="1600" dirty="0">
                <a:solidFill>
                  <a:srgbClr val="800000"/>
                </a:solidFill>
                <a:latin typeface="Courier" pitchFamily="-110" charset="0"/>
              </a:rPr>
              <a:t>X</a:t>
            </a:r>
            <a:r>
              <a:rPr lang="en-US" sz="1600" dirty="0">
                <a:latin typeface="Courier" pitchFamily="-110" charset="0"/>
              </a:rPr>
              <a:t>:    </a:t>
            </a:r>
            <a:r>
              <a:rPr lang="en-US" sz="1600" dirty="0">
                <a:solidFill>
                  <a:srgbClr val="802EFF"/>
                </a:solidFill>
                <a:latin typeface="Courier" pitchFamily="-110" charset="0"/>
              </a:rPr>
              <a:t>.word </a:t>
            </a:r>
            <a:r>
              <a:rPr lang="en-US" sz="1600" kern="0" dirty="0">
                <a:solidFill>
                  <a:schemeClr val="tx1"/>
                </a:solidFill>
                <a:latin typeface="Courier" pitchFamily="2" charset="0"/>
              </a:rPr>
              <a:t>0</a:t>
            </a:r>
            <a:endParaRPr lang="en-US" sz="1600" dirty="0">
              <a:solidFill>
                <a:srgbClr val="802EFF"/>
              </a:solidFill>
              <a:latin typeface="Courier" pitchFamily="-110" charset="0"/>
            </a:endParaRPr>
          </a:p>
          <a:p>
            <a:r>
              <a:rPr lang="en-US" sz="1600" dirty="0">
                <a:solidFill>
                  <a:srgbClr val="800000"/>
                </a:solidFill>
                <a:latin typeface="Courier" pitchFamily="-110" charset="0"/>
              </a:rPr>
              <a:t>ADAT</a:t>
            </a:r>
            <a:r>
              <a:rPr lang="en-US" sz="1600" dirty="0">
                <a:latin typeface="Courier" pitchFamily="-110" charset="0"/>
              </a:rPr>
              <a:t>: </a:t>
            </a:r>
            <a:r>
              <a:rPr lang="en-US" sz="1600" dirty="0">
                <a:solidFill>
                  <a:srgbClr val="802EFF"/>
                </a:solidFill>
                <a:latin typeface="Courier" pitchFamily="-110" charset="0"/>
              </a:rPr>
              <a:t>.word </a:t>
            </a:r>
            <a:r>
              <a:rPr lang="en-US" sz="1600" dirty="0">
                <a:latin typeface="Courier" pitchFamily="-110" charset="0"/>
              </a:rPr>
              <a:t>918 321 125</a:t>
            </a:r>
          </a:p>
          <a:p>
            <a:r>
              <a:rPr lang="en-US" sz="1600" dirty="0">
                <a:solidFill>
                  <a:srgbClr val="800000"/>
                </a:solidFill>
                <a:latin typeface="Courier" pitchFamily="-110" charset="0"/>
              </a:rPr>
              <a:t>XDAT</a:t>
            </a:r>
            <a:r>
              <a:rPr lang="en-US" sz="1600" dirty="0">
                <a:latin typeface="Courier" pitchFamily="-110" charset="0"/>
              </a:rPr>
              <a:t>: </a:t>
            </a:r>
            <a:r>
              <a:rPr lang="en-US" sz="1600" dirty="0">
                <a:solidFill>
                  <a:srgbClr val="802EFF"/>
                </a:solidFill>
                <a:latin typeface="Courier" pitchFamily="-110" charset="0"/>
              </a:rPr>
              <a:t>.space </a:t>
            </a:r>
            <a:r>
              <a:rPr lang="en-US" sz="1600" dirty="0">
                <a:latin typeface="Courier" pitchFamily="-110" charset="0"/>
              </a:rPr>
              <a:t>100</a:t>
            </a:r>
            <a:endParaRPr lang="en-US" sz="500" dirty="0">
              <a:latin typeface="Courier" pitchFamily="-110" charset="0"/>
            </a:endParaRPr>
          </a:p>
          <a:p>
            <a:r>
              <a:rPr lang="en-US" sz="1600" dirty="0">
                <a:latin typeface="Courier" pitchFamily="-110" charset="0"/>
              </a:rPr>
              <a:t>	…</a:t>
            </a:r>
            <a:endParaRPr lang="en-US" sz="500" dirty="0">
              <a:latin typeface="Courier" pitchFamily="-110" charset="0"/>
            </a:endParaRPr>
          </a:p>
          <a:p>
            <a:r>
              <a:rPr lang="en-US" sz="1600" dirty="0">
                <a:latin typeface="Courier" pitchFamily="-110" charset="0"/>
              </a:rPr>
              <a:t> 	</a:t>
            </a:r>
            <a:r>
              <a:rPr lang="en-US" sz="1600" dirty="0">
                <a:solidFill>
                  <a:srgbClr val="0000FF"/>
                </a:solidFill>
                <a:latin typeface="Courier" pitchFamily="-110" charset="0"/>
              </a:rPr>
              <a:t>LOAD </a:t>
            </a:r>
            <a:r>
              <a:rPr lang="en-US" sz="1600" dirty="0">
                <a:solidFill>
                  <a:srgbClr val="008000"/>
                </a:solidFill>
                <a:latin typeface="Courier" pitchFamily="-110" charset="0"/>
              </a:rPr>
              <a:t>R0</a:t>
            </a:r>
            <a:r>
              <a:rPr lang="en-US" sz="1600" dirty="0">
                <a:latin typeface="Courier" pitchFamily="-110" charset="0"/>
              </a:rPr>
              <a:t> #</a:t>
            </a:r>
            <a:r>
              <a:rPr lang="en-US" sz="1600" dirty="0">
                <a:solidFill>
                  <a:srgbClr val="800000"/>
                </a:solidFill>
                <a:latin typeface="Courier" pitchFamily="-110" charset="0"/>
              </a:rPr>
              <a:t>ADAT</a:t>
            </a:r>
          </a:p>
          <a:p>
            <a:r>
              <a:rPr lang="en-US" sz="1600" dirty="0">
                <a:latin typeface="Courier" pitchFamily="-110" charset="0"/>
              </a:rPr>
              <a:t>	</a:t>
            </a:r>
            <a:r>
              <a:rPr lang="en-US" sz="1600" dirty="0">
                <a:solidFill>
                  <a:srgbClr val="0000FF"/>
                </a:solidFill>
                <a:latin typeface="Courier" pitchFamily="-110" charset="0"/>
              </a:rPr>
              <a:t>STORE </a:t>
            </a:r>
            <a:r>
              <a:rPr lang="en-US" sz="1600" dirty="0">
                <a:solidFill>
                  <a:srgbClr val="008000"/>
                </a:solidFill>
                <a:latin typeface="Courier" pitchFamily="-110" charset="0"/>
              </a:rPr>
              <a:t>R0 </a:t>
            </a:r>
            <a:r>
              <a:rPr lang="en-US" sz="1600" dirty="0">
                <a:solidFill>
                  <a:srgbClr val="800000"/>
                </a:solidFill>
                <a:latin typeface="Courier" pitchFamily="-110" charset="0"/>
              </a:rPr>
              <a:t>A</a:t>
            </a:r>
          </a:p>
          <a:p>
            <a:r>
              <a:rPr lang="en-US" sz="1600" dirty="0">
                <a:latin typeface="Courier" pitchFamily="-110" charset="0"/>
              </a:rPr>
              <a:t>	</a:t>
            </a:r>
            <a:r>
              <a:rPr lang="en-US" sz="1600" dirty="0">
                <a:solidFill>
                  <a:srgbClr val="0000FF"/>
                </a:solidFill>
                <a:latin typeface="Courier" pitchFamily="-110" charset="0"/>
              </a:rPr>
              <a:t>LOAD </a:t>
            </a:r>
            <a:r>
              <a:rPr lang="en-US" sz="1600" dirty="0">
                <a:solidFill>
                  <a:srgbClr val="008000"/>
                </a:solidFill>
                <a:latin typeface="Courier" pitchFamily="-110" charset="0"/>
              </a:rPr>
              <a:t>R1 </a:t>
            </a:r>
            <a:r>
              <a:rPr lang="en-US" sz="1600" dirty="0">
                <a:latin typeface="Courier" pitchFamily="-110" charset="0"/>
              </a:rPr>
              <a:t>#</a:t>
            </a:r>
            <a:r>
              <a:rPr lang="en-US" sz="1600" dirty="0">
                <a:solidFill>
                  <a:srgbClr val="800000"/>
                </a:solidFill>
                <a:latin typeface="Courier" pitchFamily="-110" charset="0"/>
              </a:rPr>
              <a:t>XDAT</a:t>
            </a:r>
          </a:p>
          <a:p>
            <a:r>
              <a:rPr lang="en-US" sz="1600" dirty="0">
                <a:latin typeface="Courier" pitchFamily="-110" charset="0"/>
              </a:rPr>
              <a:t>	</a:t>
            </a:r>
            <a:r>
              <a:rPr lang="en-US" sz="1600" dirty="0">
                <a:solidFill>
                  <a:srgbClr val="0000FF"/>
                </a:solidFill>
                <a:latin typeface="Courier" pitchFamily="-110" charset="0"/>
              </a:rPr>
              <a:t>STORE </a:t>
            </a:r>
            <a:r>
              <a:rPr lang="en-US" sz="1600" dirty="0">
                <a:solidFill>
                  <a:srgbClr val="008000"/>
                </a:solidFill>
                <a:latin typeface="Courier" pitchFamily="-110" charset="0"/>
              </a:rPr>
              <a:t>R1 </a:t>
            </a:r>
            <a:r>
              <a:rPr lang="en-US" sz="1600" dirty="0">
                <a:solidFill>
                  <a:srgbClr val="800000"/>
                </a:solidFill>
                <a:latin typeface="Courier" pitchFamily="-110" charset="0"/>
              </a:rPr>
              <a:t>X</a:t>
            </a:r>
          </a:p>
          <a:p>
            <a:r>
              <a:rPr lang="en-US" sz="1600" dirty="0">
                <a:solidFill>
                  <a:srgbClr val="800000"/>
                </a:solidFill>
                <a:latin typeface="Courier" pitchFamily="-110" charset="0"/>
              </a:rPr>
              <a:t>	…</a:t>
            </a:r>
          </a:p>
          <a:p>
            <a:r>
              <a:rPr lang="en-US" sz="1600" dirty="0">
                <a:solidFill>
                  <a:srgbClr val="800000"/>
                </a:solidFill>
                <a:latin typeface="Courier" pitchFamily="-110" charset="0"/>
              </a:rPr>
              <a:t>	</a:t>
            </a:r>
            <a:r>
              <a:rPr lang="en-US" sz="1600" dirty="0">
                <a:solidFill>
                  <a:srgbClr val="0000FF"/>
                </a:solidFill>
                <a:latin typeface="Courier" pitchFamily="-110" charset="0"/>
              </a:rPr>
              <a:t>LOAD</a:t>
            </a:r>
            <a:r>
              <a:rPr lang="en-US" sz="1600" dirty="0">
                <a:solidFill>
                  <a:srgbClr val="800000"/>
                </a:solidFill>
                <a:latin typeface="Courier" pitchFamily="-110" charset="0"/>
              </a:rPr>
              <a:t> </a:t>
            </a:r>
            <a:r>
              <a:rPr lang="en-US" sz="1600" dirty="0">
                <a:solidFill>
                  <a:srgbClr val="008000"/>
                </a:solidFill>
                <a:latin typeface="Courier" pitchFamily="-110" charset="0"/>
              </a:rPr>
              <a:t>R2</a:t>
            </a:r>
            <a:r>
              <a:rPr lang="en-US" sz="1600" dirty="0">
                <a:solidFill>
                  <a:srgbClr val="800000"/>
                </a:solidFill>
                <a:latin typeface="Courier" pitchFamily="-110" charset="0"/>
              </a:rPr>
              <a:t> </a:t>
            </a:r>
            <a:r>
              <a:rPr lang="en-US" sz="1600" dirty="0">
                <a:solidFill>
                  <a:srgbClr val="008000"/>
                </a:solidFill>
                <a:latin typeface="Courier" pitchFamily="-110" charset="0"/>
              </a:rPr>
              <a:t>R0</a:t>
            </a:r>
            <a:endParaRPr lang="en-US" sz="1600" dirty="0">
              <a:solidFill>
                <a:schemeClr val="tx1"/>
              </a:solidFill>
              <a:latin typeface="Courier" pitchFamily="-110" charset="0"/>
            </a:endParaRPr>
          </a:p>
          <a:p>
            <a:r>
              <a:rPr lang="en-US" sz="1600" dirty="0">
                <a:solidFill>
                  <a:srgbClr val="800000"/>
                </a:solidFill>
                <a:latin typeface="Courier" pitchFamily="-110" charset="0"/>
              </a:rPr>
              <a:t>	</a:t>
            </a:r>
            <a:r>
              <a:rPr lang="en-US" sz="1600" dirty="0">
                <a:solidFill>
                  <a:srgbClr val="0000FF"/>
                </a:solidFill>
                <a:latin typeface="Courier" pitchFamily="-110" charset="0"/>
              </a:rPr>
              <a:t>STORE</a:t>
            </a:r>
            <a:r>
              <a:rPr lang="en-US" sz="1600" dirty="0">
                <a:solidFill>
                  <a:srgbClr val="800000"/>
                </a:solidFill>
                <a:latin typeface="Courier" pitchFamily="-110" charset="0"/>
              </a:rPr>
              <a:t> </a:t>
            </a:r>
            <a:r>
              <a:rPr lang="en-US" sz="1600" dirty="0">
                <a:solidFill>
                  <a:srgbClr val="008000"/>
                </a:solidFill>
                <a:latin typeface="Courier" pitchFamily="-110" charset="0"/>
              </a:rPr>
              <a:t>R2</a:t>
            </a:r>
            <a:r>
              <a:rPr lang="en-US" sz="1600" dirty="0">
                <a:solidFill>
                  <a:srgbClr val="800000"/>
                </a:solidFill>
                <a:latin typeface="Courier" pitchFamily="-110" charset="0"/>
              </a:rPr>
              <a:t> </a:t>
            </a:r>
            <a:r>
              <a:rPr lang="en-US" sz="1600" dirty="0">
                <a:solidFill>
                  <a:srgbClr val="008000"/>
                </a:solidFill>
                <a:latin typeface="Courier" pitchFamily="-110" charset="0"/>
              </a:rPr>
              <a:t>R1</a:t>
            </a:r>
            <a:r>
              <a:rPr lang="en-US" sz="1600" dirty="0">
                <a:solidFill>
                  <a:srgbClr val="800000"/>
                </a:solidFill>
                <a:latin typeface="Courier" pitchFamily="-110" charset="0"/>
              </a:rPr>
              <a:t> </a:t>
            </a:r>
            <a:r>
              <a:rPr lang="en-US" sz="1600" dirty="0">
                <a:solidFill>
                  <a:schemeClr val="tx1"/>
                </a:solidFill>
                <a:latin typeface="Courier" pitchFamily="-110" charset="0"/>
              </a:rPr>
              <a:t>+8 </a:t>
            </a:r>
            <a:endParaRPr lang="en-US" sz="700" dirty="0">
              <a:solidFill>
                <a:schemeClr val="tx1"/>
              </a:solidFill>
              <a:latin typeface="Courier" pitchFamily="-110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56290D-407F-1E42-9294-AA3DF6442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6999" y="9808"/>
            <a:ext cx="6032479" cy="645300"/>
          </a:xfrm>
        </p:spPr>
        <p:txBody>
          <a:bodyPr/>
          <a:lstStyle/>
          <a:p>
            <a:r>
              <a:rPr lang="en-US" dirty="0"/>
              <a:t>Putting it all together: Setting References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2E7BC9-2285-F146-B056-0B303ACD6033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59ECC485-D225-CF4E-AFE3-F3649729CEF3}" type="slidenum">
              <a:rPr lang="en-US" altLang="en-US" smtClean="0"/>
              <a:pPr>
                <a:defRPr/>
              </a:pPr>
              <a:t>23</a:t>
            </a:fld>
            <a:endParaRPr lang="en-US" altLang="en-US"/>
          </a:p>
        </p:txBody>
      </p:sp>
      <p:sp>
        <p:nvSpPr>
          <p:cNvPr id="23" name="Freeform 22">
            <a:extLst>
              <a:ext uri="{FF2B5EF4-FFF2-40B4-BE49-F238E27FC236}">
                <a16:creationId xmlns:a16="http://schemas.microsoft.com/office/drawing/2014/main" id="{4A667607-A152-6749-BA1D-AC504EF05F49}"/>
              </a:ext>
            </a:extLst>
          </p:cNvPr>
          <p:cNvSpPr/>
          <p:nvPr/>
        </p:nvSpPr>
        <p:spPr>
          <a:xfrm>
            <a:off x="8439479" y="2064513"/>
            <a:ext cx="345232" cy="587829"/>
          </a:xfrm>
          <a:custGeom>
            <a:avLst/>
            <a:gdLst>
              <a:gd name="connsiteX0" fmla="*/ 0 w 345232"/>
              <a:gd name="connsiteY0" fmla="*/ 0 h 587829"/>
              <a:gd name="connsiteX1" fmla="*/ 46653 w 345232"/>
              <a:gd name="connsiteY1" fmla="*/ 9331 h 587829"/>
              <a:gd name="connsiteX2" fmla="*/ 130628 w 345232"/>
              <a:gd name="connsiteY2" fmla="*/ 18661 h 587829"/>
              <a:gd name="connsiteX3" fmla="*/ 205273 w 345232"/>
              <a:gd name="connsiteY3" fmla="*/ 37323 h 587829"/>
              <a:gd name="connsiteX4" fmla="*/ 251926 w 345232"/>
              <a:gd name="connsiteY4" fmla="*/ 102637 h 587829"/>
              <a:gd name="connsiteX5" fmla="*/ 279918 w 345232"/>
              <a:gd name="connsiteY5" fmla="*/ 158620 h 587829"/>
              <a:gd name="connsiteX6" fmla="*/ 298579 w 345232"/>
              <a:gd name="connsiteY6" fmla="*/ 223935 h 587829"/>
              <a:gd name="connsiteX7" fmla="*/ 317240 w 345232"/>
              <a:gd name="connsiteY7" fmla="*/ 251927 h 587829"/>
              <a:gd name="connsiteX8" fmla="*/ 345232 w 345232"/>
              <a:gd name="connsiteY8" fmla="*/ 345233 h 587829"/>
              <a:gd name="connsiteX9" fmla="*/ 335902 w 345232"/>
              <a:gd name="connsiteY9" fmla="*/ 494523 h 587829"/>
              <a:gd name="connsiteX10" fmla="*/ 289249 w 345232"/>
              <a:gd name="connsiteY10" fmla="*/ 541176 h 587829"/>
              <a:gd name="connsiteX11" fmla="*/ 177281 w 345232"/>
              <a:gd name="connsiteY11" fmla="*/ 578498 h 587829"/>
              <a:gd name="connsiteX12" fmla="*/ 149289 w 345232"/>
              <a:gd name="connsiteY12" fmla="*/ 587829 h 587829"/>
              <a:gd name="connsiteX13" fmla="*/ 111967 w 345232"/>
              <a:gd name="connsiteY13" fmla="*/ 587829 h 587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45232" h="587829">
                <a:moveTo>
                  <a:pt x="0" y="0"/>
                </a:moveTo>
                <a:cubicBezTo>
                  <a:pt x="15551" y="3110"/>
                  <a:pt x="30953" y="7088"/>
                  <a:pt x="46653" y="9331"/>
                </a:cubicBezTo>
                <a:cubicBezTo>
                  <a:pt x="74534" y="13314"/>
                  <a:pt x="102893" y="13766"/>
                  <a:pt x="130628" y="18661"/>
                </a:cubicBezTo>
                <a:cubicBezTo>
                  <a:pt x="155885" y="23118"/>
                  <a:pt x="205273" y="37323"/>
                  <a:pt x="205273" y="37323"/>
                </a:cubicBezTo>
                <a:cubicBezTo>
                  <a:pt x="211616" y="45780"/>
                  <a:pt x="245102" y="88990"/>
                  <a:pt x="251926" y="102637"/>
                </a:cubicBezTo>
                <a:cubicBezTo>
                  <a:pt x="290553" y="179892"/>
                  <a:pt x="226442" y="78408"/>
                  <a:pt x="279918" y="158620"/>
                </a:cubicBezTo>
                <a:cubicBezTo>
                  <a:pt x="282906" y="170573"/>
                  <a:pt x="291888" y="210553"/>
                  <a:pt x="298579" y="223935"/>
                </a:cubicBezTo>
                <a:cubicBezTo>
                  <a:pt x="303594" y="233965"/>
                  <a:pt x="312685" y="241680"/>
                  <a:pt x="317240" y="251927"/>
                </a:cubicBezTo>
                <a:cubicBezTo>
                  <a:pt x="330225" y="281142"/>
                  <a:pt x="337476" y="314208"/>
                  <a:pt x="345232" y="345233"/>
                </a:cubicBezTo>
                <a:cubicBezTo>
                  <a:pt x="342122" y="394996"/>
                  <a:pt x="349600" y="446581"/>
                  <a:pt x="335902" y="494523"/>
                </a:cubicBezTo>
                <a:cubicBezTo>
                  <a:pt x="329860" y="515669"/>
                  <a:pt x="310113" y="534221"/>
                  <a:pt x="289249" y="541176"/>
                </a:cubicBezTo>
                <a:lnTo>
                  <a:pt x="177281" y="578498"/>
                </a:lnTo>
                <a:cubicBezTo>
                  <a:pt x="167950" y="581608"/>
                  <a:pt x="159124" y="587829"/>
                  <a:pt x="149289" y="587829"/>
                </a:cubicBezTo>
                <a:lnTo>
                  <a:pt x="111967" y="587829"/>
                </a:lnTo>
              </a:path>
            </a:pathLst>
          </a:custGeom>
          <a:noFill/>
          <a:ln w="25400">
            <a:solidFill>
              <a:srgbClr val="FFFF00"/>
            </a:solidFill>
            <a:headEnd type="oval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F4A38D48-3CCA-CE47-8999-81DAF42424A2}"/>
              </a:ext>
            </a:extLst>
          </p:cNvPr>
          <p:cNvSpPr/>
          <p:nvPr/>
        </p:nvSpPr>
        <p:spPr>
          <a:xfrm>
            <a:off x="8383495" y="2288448"/>
            <a:ext cx="475861" cy="981011"/>
          </a:xfrm>
          <a:custGeom>
            <a:avLst/>
            <a:gdLst>
              <a:gd name="connsiteX0" fmla="*/ 74645 w 475861"/>
              <a:gd name="connsiteY0" fmla="*/ 0 h 1147665"/>
              <a:gd name="connsiteX1" fmla="*/ 158620 w 475861"/>
              <a:gd name="connsiteY1" fmla="*/ 27992 h 1147665"/>
              <a:gd name="connsiteX2" fmla="*/ 177282 w 475861"/>
              <a:gd name="connsiteY2" fmla="*/ 46653 h 1147665"/>
              <a:gd name="connsiteX3" fmla="*/ 205273 w 475861"/>
              <a:gd name="connsiteY3" fmla="*/ 55983 h 1147665"/>
              <a:gd name="connsiteX4" fmla="*/ 270588 w 475861"/>
              <a:gd name="connsiteY4" fmla="*/ 93306 h 1147665"/>
              <a:gd name="connsiteX5" fmla="*/ 326571 w 475861"/>
              <a:gd name="connsiteY5" fmla="*/ 149290 h 1147665"/>
              <a:gd name="connsiteX6" fmla="*/ 363894 w 475861"/>
              <a:gd name="connsiteY6" fmla="*/ 205273 h 1147665"/>
              <a:gd name="connsiteX7" fmla="*/ 373224 w 475861"/>
              <a:gd name="connsiteY7" fmla="*/ 233265 h 1147665"/>
              <a:gd name="connsiteX8" fmla="*/ 391886 w 475861"/>
              <a:gd name="connsiteY8" fmla="*/ 251926 h 1147665"/>
              <a:gd name="connsiteX9" fmla="*/ 419877 w 475861"/>
              <a:gd name="connsiteY9" fmla="*/ 335902 h 1147665"/>
              <a:gd name="connsiteX10" fmla="*/ 438539 w 475861"/>
              <a:gd name="connsiteY10" fmla="*/ 391885 h 1147665"/>
              <a:gd name="connsiteX11" fmla="*/ 447869 w 475861"/>
              <a:gd name="connsiteY11" fmla="*/ 419877 h 1147665"/>
              <a:gd name="connsiteX12" fmla="*/ 457200 w 475861"/>
              <a:gd name="connsiteY12" fmla="*/ 494522 h 1147665"/>
              <a:gd name="connsiteX13" fmla="*/ 466531 w 475861"/>
              <a:gd name="connsiteY13" fmla="*/ 522514 h 1147665"/>
              <a:gd name="connsiteX14" fmla="*/ 475861 w 475861"/>
              <a:gd name="connsiteY14" fmla="*/ 559836 h 1147665"/>
              <a:gd name="connsiteX15" fmla="*/ 457200 w 475861"/>
              <a:gd name="connsiteY15" fmla="*/ 737118 h 1147665"/>
              <a:gd name="connsiteX16" fmla="*/ 447869 w 475861"/>
              <a:gd name="connsiteY16" fmla="*/ 802432 h 1147665"/>
              <a:gd name="connsiteX17" fmla="*/ 429208 w 475861"/>
              <a:gd name="connsiteY17" fmla="*/ 858416 h 1147665"/>
              <a:gd name="connsiteX18" fmla="*/ 410547 w 475861"/>
              <a:gd name="connsiteY18" fmla="*/ 923730 h 1147665"/>
              <a:gd name="connsiteX19" fmla="*/ 373224 w 475861"/>
              <a:gd name="connsiteY19" fmla="*/ 961053 h 1147665"/>
              <a:gd name="connsiteX20" fmla="*/ 298579 w 475861"/>
              <a:gd name="connsiteY20" fmla="*/ 1026367 h 1147665"/>
              <a:gd name="connsiteX21" fmla="*/ 242596 w 475861"/>
              <a:gd name="connsiteY21" fmla="*/ 1045028 h 1147665"/>
              <a:gd name="connsiteX22" fmla="*/ 214604 w 475861"/>
              <a:gd name="connsiteY22" fmla="*/ 1054359 h 1147665"/>
              <a:gd name="connsiteX23" fmla="*/ 177282 w 475861"/>
              <a:gd name="connsiteY23" fmla="*/ 1073020 h 1147665"/>
              <a:gd name="connsiteX24" fmla="*/ 111967 w 475861"/>
              <a:gd name="connsiteY24" fmla="*/ 1091681 h 1147665"/>
              <a:gd name="connsiteX25" fmla="*/ 74645 w 475861"/>
              <a:gd name="connsiteY25" fmla="*/ 1110343 h 1147665"/>
              <a:gd name="connsiteX26" fmla="*/ 0 w 475861"/>
              <a:gd name="connsiteY26" fmla="*/ 1147665 h 1147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475861" h="1147665">
                <a:moveTo>
                  <a:pt x="74645" y="0"/>
                </a:moveTo>
                <a:cubicBezTo>
                  <a:pt x="102637" y="9331"/>
                  <a:pt x="131759" y="15782"/>
                  <a:pt x="158620" y="27992"/>
                </a:cubicBezTo>
                <a:cubicBezTo>
                  <a:pt x="166629" y="31632"/>
                  <a:pt x="169738" y="42127"/>
                  <a:pt x="177282" y="46653"/>
                </a:cubicBezTo>
                <a:cubicBezTo>
                  <a:pt x="185716" y="51713"/>
                  <a:pt x="196233" y="52109"/>
                  <a:pt x="205273" y="55983"/>
                </a:cubicBezTo>
                <a:cubicBezTo>
                  <a:pt x="238417" y="70188"/>
                  <a:pt x="242478" y="74566"/>
                  <a:pt x="270588" y="93306"/>
                </a:cubicBezTo>
                <a:cubicBezTo>
                  <a:pt x="331253" y="184305"/>
                  <a:pt x="233992" y="45139"/>
                  <a:pt x="326571" y="149290"/>
                </a:cubicBezTo>
                <a:cubicBezTo>
                  <a:pt x="341471" y="166053"/>
                  <a:pt x="363894" y="205273"/>
                  <a:pt x="363894" y="205273"/>
                </a:cubicBezTo>
                <a:cubicBezTo>
                  <a:pt x="367004" y="214604"/>
                  <a:pt x="368164" y="224831"/>
                  <a:pt x="373224" y="233265"/>
                </a:cubicBezTo>
                <a:cubicBezTo>
                  <a:pt x="377750" y="240808"/>
                  <a:pt x="387952" y="244058"/>
                  <a:pt x="391886" y="251926"/>
                </a:cubicBezTo>
                <a:cubicBezTo>
                  <a:pt x="391891" y="251936"/>
                  <a:pt x="415210" y="321901"/>
                  <a:pt x="419877" y="335902"/>
                </a:cubicBezTo>
                <a:lnTo>
                  <a:pt x="438539" y="391885"/>
                </a:lnTo>
                <a:lnTo>
                  <a:pt x="447869" y="419877"/>
                </a:lnTo>
                <a:cubicBezTo>
                  <a:pt x="450979" y="444759"/>
                  <a:pt x="452714" y="469851"/>
                  <a:pt x="457200" y="494522"/>
                </a:cubicBezTo>
                <a:cubicBezTo>
                  <a:pt x="458959" y="504199"/>
                  <a:pt x="463829" y="513057"/>
                  <a:pt x="466531" y="522514"/>
                </a:cubicBezTo>
                <a:cubicBezTo>
                  <a:pt x="470054" y="534844"/>
                  <a:pt x="472751" y="547395"/>
                  <a:pt x="475861" y="559836"/>
                </a:cubicBezTo>
                <a:cubicBezTo>
                  <a:pt x="466920" y="658190"/>
                  <a:pt x="468851" y="649739"/>
                  <a:pt x="457200" y="737118"/>
                </a:cubicBezTo>
                <a:cubicBezTo>
                  <a:pt x="454293" y="758917"/>
                  <a:pt x="452814" y="781003"/>
                  <a:pt x="447869" y="802432"/>
                </a:cubicBezTo>
                <a:cubicBezTo>
                  <a:pt x="443446" y="821599"/>
                  <a:pt x="433979" y="839333"/>
                  <a:pt x="429208" y="858416"/>
                </a:cubicBezTo>
                <a:cubicBezTo>
                  <a:pt x="428233" y="862316"/>
                  <a:pt x="415694" y="916524"/>
                  <a:pt x="410547" y="923730"/>
                </a:cubicBezTo>
                <a:cubicBezTo>
                  <a:pt x="400321" y="938047"/>
                  <a:pt x="382983" y="946414"/>
                  <a:pt x="373224" y="961053"/>
                </a:cubicBezTo>
                <a:cubicBezTo>
                  <a:pt x="351452" y="993711"/>
                  <a:pt x="345233" y="1010816"/>
                  <a:pt x="298579" y="1026367"/>
                </a:cubicBezTo>
                <a:lnTo>
                  <a:pt x="242596" y="1045028"/>
                </a:lnTo>
                <a:cubicBezTo>
                  <a:pt x="233265" y="1048138"/>
                  <a:pt x="223401" y="1049960"/>
                  <a:pt x="214604" y="1054359"/>
                </a:cubicBezTo>
                <a:cubicBezTo>
                  <a:pt x="202163" y="1060579"/>
                  <a:pt x="190305" y="1068136"/>
                  <a:pt x="177282" y="1073020"/>
                </a:cubicBezTo>
                <a:cubicBezTo>
                  <a:pt x="114185" y="1096682"/>
                  <a:pt x="164575" y="1069135"/>
                  <a:pt x="111967" y="1091681"/>
                </a:cubicBezTo>
                <a:cubicBezTo>
                  <a:pt x="99182" y="1097160"/>
                  <a:pt x="87559" y="1105177"/>
                  <a:pt x="74645" y="1110343"/>
                </a:cubicBezTo>
                <a:cubicBezTo>
                  <a:pt x="3166" y="1138935"/>
                  <a:pt x="35767" y="1111898"/>
                  <a:pt x="0" y="1147665"/>
                </a:cubicBezTo>
              </a:path>
            </a:pathLst>
          </a:custGeom>
          <a:noFill/>
          <a:ln>
            <a:solidFill>
              <a:srgbClr val="FFFF00"/>
            </a:solidFill>
            <a:headEnd type="oval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61EF690-0143-A449-91DA-45A13EA160C9}"/>
              </a:ext>
            </a:extLst>
          </p:cNvPr>
          <p:cNvGrpSpPr/>
          <p:nvPr/>
        </p:nvGrpSpPr>
        <p:grpSpPr>
          <a:xfrm>
            <a:off x="4902388" y="3232140"/>
            <a:ext cx="1689654" cy="1554173"/>
            <a:chOff x="7191335" y="3329274"/>
            <a:chExt cx="1689654" cy="1554173"/>
          </a:xfrm>
        </p:grpSpPr>
        <p:sp>
          <p:nvSpPr>
            <p:cNvPr id="26" name="Rounded Rectangle 25">
              <a:extLst>
                <a:ext uri="{FF2B5EF4-FFF2-40B4-BE49-F238E27FC236}">
                  <a16:creationId xmlns:a16="http://schemas.microsoft.com/office/drawing/2014/main" id="{72572ED6-1DDF-244A-B00F-E93C180DB15B}"/>
                </a:ext>
              </a:extLst>
            </p:cNvPr>
            <p:cNvSpPr/>
            <p:nvPr/>
          </p:nvSpPr>
          <p:spPr>
            <a:xfrm>
              <a:off x="7191335" y="3329274"/>
              <a:ext cx="1689654" cy="1554173"/>
            </a:xfrm>
            <a:prstGeom prst="roundRect">
              <a:avLst>
                <a:gd name="adj" fmla="val 5935"/>
              </a:avLst>
            </a:prstGeom>
            <a:solidFill>
              <a:schemeClr val="accent1">
                <a:lumMod val="75000"/>
              </a:schemeClr>
            </a:solidFill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2A57BB9-24E7-1044-9DA6-BF224FD1198A}"/>
                </a:ext>
              </a:extLst>
            </p:cNvPr>
            <p:cNvSpPr txBox="1"/>
            <p:nvPr/>
          </p:nvSpPr>
          <p:spPr>
            <a:xfrm>
              <a:off x="7531469" y="3329274"/>
              <a:ext cx="105028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Registers</a:t>
              </a:r>
            </a:p>
          </p:txBody>
        </p:sp>
        <p:sp>
          <p:nvSpPr>
            <p:cNvPr id="28" name="Text Box 5">
              <a:extLst>
                <a:ext uri="{FF2B5EF4-FFF2-40B4-BE49-F238E27FC236}">
                  <a16:creationId xmlns:a16="http://schemas.microsoft.com/office/drawing/2014/main" id="{1C321994-5E3E-9749-A16B-35BB95DDEF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32239" y="3667828"/>
              <a:ext cx="1463861" cy="10885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R0: 200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R1: 212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R2: ?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R3: ?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R4: ?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05EC72D2-8473-BC40-B8FB-5FB53AB39B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2451983" y="697874"/>
            <a:ext cx="3974265" cy="1039932"/>
          </a:xfrm>
          <a:prstGeom prst="rect">
            <a:avLst/>
          </a:prstGeom>
        </p:spPr>
      </p:pic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89917310-8B18-AD43-AD9E-13ACEF2DDC95}"/>
              </a:ext>
            </a:extLst>
          </p:cNvPr>
          <p:cNvSpPr/>
          <p:nvPr/>
        </p:nvSpPr>
        <p:spPr>
          <a:xfrm>
            <a:off x="4885611" y="3560430"/>
            <a:ext cx="1273260" cy="463875"/>
          </a:xfrm>
          <a:prstGeom prst="roundRect">
            <a:avLst/>
          </a:prstGeom>
          <a:solidFill>
            <a:srgbClr val="FFFF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0E393B6-ECE5-8371-A2EC-8B6CBFF623CE}"/>
              </a:ext>
            </a:extLst>
          </p:cNvPr>
          <p:cNvSpPr txBox="1"/>
          <p:nvPr/>
        </p:nvSpPr>
        <p:spPr>
          <a:xfrm rot="21255133">
            <a:off x="5172759" y="1996482"/>
            <a:ext cx="16237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Chalkboard SE" panose="03050602040202020205" pitchFamily="66" charset="77"/>
              </a:rPr>
              <a:t>Set references to point to the arrays.</a:t>
            </a:r>
          </a:p>
        </p:txBody>
      </p:sp>
      <p:cxnSp>
        <p:nvCxnSpPr>
          <p:cNvPr id="8" name="Curved Connector 7">
            <a:extLst>
              <a:ext uri="{FF2B5EF4-FFF2-40B4-BE49-F238E27FC236}">
                <a16:creationId xmlns:a16="http://schemas.microsoft.com/office/drawing/2014/main" id="{47FC56D9-40C6-C3D3-0C53-C30AF18F0581}"/>
              </a:ext>
            </a:extLst>
          </p:cNvPr>
          <p:cNvCxnSpPr>
            <a:cxnSpLocks/>
          </p:cNvCxnSpPr>
          <p:nvPr/>
        </p:nvCxnSpPr>
        <p:spPr>
          <a:xfrm rot="10800000" flipV="1">
            <a:off x="3806014" y="2571749"/>
            <a:ext cx="1468825" cy="1287869"/>
          </a:xfrm>
          <a:prstGeom prst="curvedConnector3">
            <a:avLst>
              <a:gd name="adj1" fmla="val 50000"/>
            </a:avLst>
          </a:prstGeom>
          <a:ln w="444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66875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AD12A6F7-3FC9-FBF4-5D8C-1E237996CBB8}"/>
              </a:ext>
            </a:extLst>
          </p:cNvPr>
          <p:cNvGrpSpPr/>
          <p:nvPr/>
        </p:nvGrpSpPr>
        <p:grpSpPr>
          <a:xfrm>
            <a:off x="6756491" y="661274"/>
            <a:ext cx="2308513" cy="3784188"/>
            <a:chOff x="2378591" y="805148"/>
            <a:chExt cx="2308513" cy="3784188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5E9F19BE-EEB8-E80A-1415-4791A2CC0E3D}"/>
                </a:ext>
              </a:extLst>
            </p:cNvPr>
            <p:cNvGrpSpPr/>
            <p:nvPr/>
          </p:nvGrpSpPr>
          <p:grpSpPr>
            <a:xfrm>
              <a:off x="2378591" y="805148"/>
              <a:ext cx="2308513" cy="3784188"/>
              <a:chOff x="6166820" y="929471"/>
              <a:chExt cx="2308513" cy="3784188"/>
            </a:xfrm>
          </p:grpSpPr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7BE5A6DF-2767-66DB-4BDD-BC2FD16B5211}"/>
                  </a:ext>
                </a:extLst>
              </p:cNvPr>
              <p:cNvGrpSpPr/>
              <p:nvPr/>
            </p:nvGrpSpPr>
            <p:grpSpPr>
              <a:xfrm>
                <a:off x="6166820" y="976246"/>
                <a:ext cx="2308513" cy="3737413"/>
                <a:chOff x="3912235" y="607130"/>
                <a:chExt cx="2308513" cy="3737413"/>
              </a:xfrm>
            </p:grpSpPr>
            <p:sp>
              <p:nvSpPr>
                <p:cNvPr id="12" name="Rounded Rectangle 11">
                  <a:extLst>
                    <a:ext uri="{FF2B5EF4-FFF2-40B4-BE49-F238E27FC236}">
                      <a16:creationId xmlns:a16="http://schemas.microsoft.com/office/drawing/2014/main" id="{59D68DC5-142C-03D6-6114-A8EA9346C118}"/>
                    </a:ext>
                  </a:extLst>
                </p:cNvPr>
                <p:cNvSpPr/>
                <p:nvPr/>
              </p:nvSpPr>
              <p:spPr>
                <a:xfrm>
                  <a:off x="4572000" y="607130"/>
                  <a:ext cx="1648748" cy="3647595"/>
                </a:xfrm>
                <a:prstGeom prst="roundRect">
                  <a:avLst>
                    <a:gd name="adj" fmla="val 5935"/>
                  </a:avLst>
                </a:prstGeom>
                <a:solidFill>
                  <a:srgbClr val="800000"/>
                </a:solidFill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3" name="Text Box 5">
                  <a:extLst>
                    <a:ext uri="{FF2B5EF4-FFF2-40B4-BE49-F238E27FC236}">
                      <a16:creationId xmlns:a16="http://schemas.microsoft.com/office/drawing/2014/main" id="{58C300EA-493A-3E79-7F1C-513B0B86F4B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912235" y="892251"/>
                  <a:ext cx="2208649" cy="34522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lnSpc>
                      <a:spcPct val="80000"/>
                    </a:lnSpc>
                  </a:pPr>
                  <a:r>
                    <a:rPr lang="en-US" sz="1600" dirty="0">
                      <a:solidFill>
                        <a:schemeClr val="bg1"/>
                      </a:solidFill>
                      <a:latin typeface="Courier" pitchFamily="-111" charset="0"/>
                    </a:rPr>
                    <a:t>       0:</a:t>
                  </a:r>
                </a:p>
                <a:p>
                  <a:pPr>
                    <a:lnSpc>
                      <a:spcPct val="80000"/>
                    </a:lnSpc>
                  </a:pPr>
                  <a:r>
                    <a:rPr lang="en-US" sz="1600" dirty="0">
                      <a:solidFill>
                        <a:schemeClr val="bg1"/>
                      </a:solidFill>
                      <a:latin typeface="Courier" pitchFamily="-111" charset="0"/>
                    </a:rPr>
                    <a:t>       4:</a:t>
                  </a:r>
                </a:p>
                <a:p>
                  <a:pPr>
                    <a:lnSpc>
                      <a:spcPct val="80000"/>
                    </a:lnSpc>
                  </a:pPr>
                  <a:r>
                    <a:rPr lang="en-US" sz="1600" dirty="0">
                      <a:solidFill>
                        <a:schemeClr val="bg1"/>
                      </a:solidFill>
                      <a:latin typeface="Courier" pitchFamily="-111" charset="0"/>
                    </a:rPr>
                    <a:t>       …:</a:t>
                  </a:r>
                </a:p>
                <a:p>
                  <a:pPr>
                    <a:lnSpc>
                      <a:spcPct val="80000"/>
                    </a:lnSpc>
                  </a:pPr>
                  <a:r>
                    <a:rPr lang="en-US" sz="1600" dirty="0">
                      <a:solidFill>
                        <a:schemeClr val="bg1"/>
                      </a:solidFill>
                      <a:latin typeface="Courier" pitchFamily="-111" charset="0"/>
                    </a:rPr>
                    <a:t>      92:</a:t>
                  </a:r>
                </a:p>
                <a:p>
                  <a:pPr>
                    <a:lnSpc>
                      <a:spcPct val="80000"/>
                    </a:lnSpc>
                  </a:pPr>
                  <a:r>
                    <a:rPr lang="en-US" sz="1600" dirty="0">
                      <a:solidFill>
                        <a:schemeClr val="bg1"/>
                      </a:solidFill>
                      <a:latin typeface="Courier" pitchFamily="-111" charset="0"/>
                    </a:rPr>
                    <a:t>      96:</a:t>
                  </a:r>
                </a:p>
                <a:p>
                  <a:pPr>
                    <a:lnSpc>
                      <a:spcPct val="80000"/>
                    </a:lnSpc>
                  </a:pPr>
                  <a:r>
                    <a:rPr lang="en-US" sz="1600" dirty="0">
                      <a:solidFill>
                        <a:schemeClr val="bg1"/>
                      </a:solidFill>
                      <a:latin typeface="Courier" pitchFamily="-111" charset="0"/>
                    </a:rPr>
                    <a:t>   </a:t>
                  </a:r>
                  <a:r>
                    <a:rPr lang="en-US" sz="1600" dirty="0">
                      <a:solidFill>
                        <a:srgbClr val="800000"/>
                      </a:solidFill>
                      <a:latin typeface="Courier" pitchFamily="-111" charset="0"/>
                    </a:rPr>
                    <a:t>A</a:t>
                  </a:r>
                  <a:r>
                    <a:rPr lang="en-US" sz="1600" dirty="0">
                      <a:solidFill>
                        <a:schemeClr val="bg1"/>
                      </a:solidFill>
                      <a:latin typeface="Courier" pitchFamily="-111" charset="0"/>
                    </a:rPr>
                    <a:t> 100: 200</a:t>
                  </a:r>
                </a:p>
                <a:p>
                  <a:pPr>
                    <a:lnSpc>
                      <a:spcPct val="80000"/>
                    </a:lnSpc>
                  </a:pPr>
                  <a:r>
                    <a:rPr lang="en-US" sz="1600" dirty="0">
                      <a:solidFill>
                        <a:schemeClr val="bg1"/>
                      </a:solidFill>
                      <a:latin typeface="Courier" pitchFamily="-111" charset="0"/>
                    </a:rPr>
                    <a:t>   </a:t>
                  </a:r>
                  <a:r>
                    <a:rPr lang="en-US" sz="1600" dirty="0">
                      <a:solidFill>
                        <a:srgbClr val="800000"/>
                      </a:solidFill>
                      <a:latin typeface="Courier" pitchFamily="-111" charset="0"/>
                    </a:rPr>
                    <a:t>X</a:t>
                  </a:r>
                  <a:r>
                    <a:rPr lang="en-US" sz="1600" dirty="0">
                      <a:solidFill>
                        <a:schemeClr val="bg1"/>
                      </a:solidFill>
                      <a:latin typeface="Courier" pitchFamily="-111" charset="0"/>
                    </a:rPr>
                    <a:t> 104: 212</a:t>
                  </a:r>
                </a:p>
                <a:p>
                  <a:pPr>
                    <a:lnSpc>
                      <a:spcPct val="80000"/>
                    </a:lnSpc>
                  </a:pPr>
                  <a:r>
                    <a:rPr lang="en-US" sz="1600" dirty="0">
                      <a:solidFill>
                        <a:schemeClr val="bg1"/>
                      </a:solidFill>
                      <a:latin typeface="Courier" pitchFamily="-111" charset="0"/>
                    </a:rPr>
                    <a:t>       …:</a:t>
                  </a:r>
                </a:p>
                <a:p>
                  <a:pPr>
                    <a:lnSpc>
                      <a:spcPct val="80000"/>
                    </a:lnSpc>
                  </a:pPr>
                  <a:r>
                    <a:rPr lang="en-US" sz="1600" dirty="0">
                      <a:solidFill>
                        <a:srgbClr val="800000"/>
                      </a:solidFill>
                      <a:latin typeface="Courier" pitchFamily="-111" charset="0"/>
                    </a:rPr>
                    <a:t>ADAT</a:t>
                  </a:r>
                  <a:r>
                    <a:rPr lang="en-US" sz="1600" dirty="0">
                      <a:solidFill>
                        <a:schemeClr val="bg1"/>
                      </a:solidFill>
                      <a:latin typeface="Courier" pitchFamily="-111" charset="0"/>
                    </a:rPr>
                    <a:t> 200: 918</a:t>
                  </a:r>
                </a:p>
                <a:p>
                  <a:pPr>
                    <a:lnSpc>
                      <a:spcPct val="80000"/>
                    </a:lnSpc>
                  </a:pPr>
                  <a:r>
                    <a:rPr lang="en-US" sz="1600" dirty="0">
                      <a:solidFill>
                        <a:schemeClr val="bg1"/>
                      </a:solidFill>
                      <a:latin typeface="Courier" pitchFamily="-111" charset="0"/>
                    </a:rPr>
                    <a:t>     204: 321</a:t>
                  </a:r>
                </a:p>
                <a:p>
                  <a:pPr>
                    <a:lnSpc>
                      <a:spcPct val="80000"/>
                    </a:lnSpc>
                  </a:pPr>
                  <a:r>
                    <a:rPr lang="en-US" sz="1600" dirty="0">
                      <a:solidFill>
                        <a:schemeClr val="bg1"/>
                      </a:solidFill>
                      <a:latin typeface="Courier" pitchFamily="-111" charset="0"/>
                    </a:rPr>
                    <a:t>     208: 125  </a:t>
                  </a:r>
                </a:p>
                <a:p>
                  <a:pPr>
                    <a:lnSpc>
                      <a:spcPct val="80000"/>
                    </a:lnSpc>
                  </a:pPr>
                  <a:r>
                    <a:rPr lang="en-US" sz="1600" dirty="0">
                      <a:solidFill>
                        <a:srgbClr val="800000"/>
                      </a:solidFill>
                      <a:latin typeface="Courier" pitchFamily="-111" charset="0"/>
                    </a:rPr>
                    <a:t>XDAT</a:t>
                  </a:r>
                  <a:r>
                    <a:rPr lang="en-US" sz="1600" dirty="0">
                      <a:solidFill>
                        <a:schemeClr val="bg1"/>
                      </a:solidFill>
                      <a:latin typeface="Courier" pitchFamily="-111" charset="0"/>
                    </a:rPr>
                    <a:t> 212: 0</a:t>
                  </a:r>
                </a:p>
                <a:p>
                  <a:pPr>
                    <a:lnSpc>
                      <a:spcPct val="80000"/>
                    </a:lnSpc>
                  </a:pPr>
                  <a:r>
                    <a:rPr lang="en-US" sz="1600" dirty="0">
                      <a:solidFill>
                        <a:schemeClr val="bg1"/>
                      </a:solidFill>
                      <a:latin typeface="Courier" pitchFamily="-111" charset="0"/>
                    </a:rPr>
                    <a:t>     216: 0</a:t>
                  </a:r>
                </a:p>
                <a:p>
                  <a:pPr>
                    <a:lnSpc>
                      <a:spcPct val="80000"/>
                    </a:lnSpc>
                  </a:pPr>
                  <a:r>
                    <a:rPr lang="en-US" sz="1600" dirty="0">
                      <a:solidFill>
                        <a:schemeClr val="bg1"/>
                      </a:solidFill>
                      <a:latin typeface="Courier" pitchFamily="-111" charset="0"/>
                    </a:rPr>
                    <a:t>     220: 918</a:t>
                  </a:r>
                </a:p>
                <a:p>
                  <a:pPr>
                    <a:lnSpc>
                      <a:spcPct val="80000"/>
                    </a:lnSpc>
                  </a:pPr>
                  <a:r>
                    <a:rPr lang="en-US" sz="1600" dirty="0">
                      <a:solidFill>
                        <a:schemeClr val="bg1"/>
                      </a:solidFill>
                      <a:latin typeface="Courier" pitchFamily="-111" charset="0"/>
                    </a:rPr>
                    <a:t>       …: 0</a:t>
                  </a:r>
                </a:p>
                <a:p>
                  <a:pPr>
                    <a:lnSpc>
                      <a:spcPct val="80000"/>
                    </a:lnSpc>
                  </a:pPr>
                  <a:r>
                    <a:rPr lang="en-US" sz="1600" dirty="0">
                      <a:solidFill>
                        <a:schemeClr val="bg1"/>
                      </a:solidFill>
                      <a:latin typeface="Courier" pitchFamily="-111" charset="0"/>
                    </a:rPr>
                    <a:t>     308: 0</a:t>
                  </a:r>
                </a:p>
                <a:p>
                  <a:pPr>
                    <a:lnSpc>
                      <a:spcPct val="80000"/>
                    </a:lnSpc>
                  </a:pPr>
                  <a:r>
                    <a:rPr lang="en-US" sz="1600" dirty="0">
                      <a:solidFill>
                        <a:schemeClr val="bg1"/>
                      </a:solidFill>
                      <a:latin typeface="Courier" pitchFamily="-111" charset="0"/>
                    </a:rPr>
                    <a:t>       …:</a:t>
                  </a:r>
                </a:p>
              </p:txBody>
            </p:sp>
            <p:sp>
              <p:nvSpPr>
                <p:cNvPr id="14" name="Rounded Rectangle 13">
                  <a:extLst>
                    <a:ext uri="{FF2B5EF4-FFF2-40B4-BE49-F238E27FC236}">
                      <a16:creationId xmlns:a16="http://schemas.microsoft.com/office/drawing/2014/main" id="{18D63227-4B74-C06A-F6A3-8FE617F98E10}"/>
                    </a:ext>
                  </a:extLst>
                </p:cNvPr>
                <p:cNvSpPr/>
                <p:nvPr/>
              </p:nvSpPr>
              <p:spPr>
                <a:xfrm>
                  <a:off x="5160293" y="883408"/>
                  <a:ext cx="1018272" cy="981011"/>
                </a:xfrm>
                <a:prstGeom prst="roundRect">
                  <a:avLst>
                    <a:gd name="adj" fmla="val 5111"/>
                  </a:avLst>
                </a:prstGeom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/>
                    <a:t>ML </a:t>
                  </a:r>
                </a:p>
                <a:p>
                  <a:pPr algn="ctr"/>
                  <a:r>
                    <a:rPr lang="en-US" sz="1200" dirty="0"/>
                    <a:t>Program Instructions</a:t>
                  </a:r>
                </a:p>
              </p:txBody>
            </p:sp>
          </p:grp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304FD65-0BD7-8B58-80D0-01F6DF04DF1D}"/>
                  </a:ext>
                </a:extLst>
              </p:cNvPr>
              <p:cNvSpPr txBox="1"/>
              <p:nvPr/>
            </p:nvSpPr>
            <p:spPr>
              <a:xfrm>
                <a:off x="6906784" y="929471"/>
                <a:ext cx="149752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u="sng" dirty="0">
                    <a:solidFill>
                      <a:schemeClr val="bg1"/>
                    </a:solidFill>
                  </a:rPr>
                  <a:t>Main Memory</a:t>
                </a:r>
              </a:p>
            </p:txBody>
          </p:sp>
        </p:grp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5BF3C6C0-1952-1834-7B15-3C90538BCFBE}"/>
                </a:ext>
              </a:extLst>
            </p:cNvPr>
            <p:cNvSpPr/>
            <p:nvPr/>
          </p:nvSpPr>
          <p:spPr>
            <a:xfrm>
              <a:off x="4114800" y="2208330"/>
              <a:ext cx="345232" cy="587829"/>
            </a:xfrm>
            <a:custGeom>
              <a:avLst/>
              <a:gdLst>
                <a:gd name="connsiteX0" fmla="*/ 0 w 345232"/>
                <a:gd name="connsiteY0" fmla="*/ 0 h 587829"/>
                <a:gd name="connsiteX1" fmla="*/ 46653 w 345232"/>
                <a:gd name="connsiteY1" fmla="*/ 9331 h 587829"/>
                <a:gd name="connsiteX2" fmla="*/ 130628 w 345232"/>
                <a:gd name="connsiteY2" fmla="*/ 18661 h 587829"/>
                <a:gd name="connsiteX3" fmla="*/ 205273 w 345232"/>
                <a:gd name="connsiteY3" fmla="*/ 37323 h 587829"/>
                <a:gd name="connsiteX4" fmla="*/ 251926 w 345232"/>
                <a:gd name="connsiteY4" fmla="*/ 102637 h 587829"/>
                <a:gd name="connsiteX5" fmla="*/ 279918 w 345232"/>
                <a:gd name="connsiteY5" fmla="*/ 158620 h 587829"/>
                <a:gd name="connsiteX6" fmla="*/ 298579 w 345232"/>
                <a:gd name="connsiteY6" fmla="*/ 223935 h 587829"/>
                <a:gd name="connsiteX7" fmla="*/ 317240 w 345232"/>
                <a:gd name="connsiteY7" fmla="*/ 251927 h 587829"/>
                <a:gd name="connsiteX8" fmla="*/ 345232 w 345232"/>
                <a:gd name="connsiteY8" fmla="*/ 345233 h 587829"/>
                <a:gd name="connsiteX9" fmla="*/ 335902 w 345232"/>
                <a:gd name="connsiteY9" fmla="*/ 494523 h 587829"/>
                <a:gd name="connsiteX10" fmla="*/ 289249 w 345232"/>
                <a:gd name="connsiteY10" fmla="*/ 541176 h 587829"/>
                <a:gd name="connsiteX11" fmla="*/ 177281 w 345232"/>
                <a:gd name="connsiteY11" fmla="*/ 578498 h 587829"/>
                <a:gd name="connsiteX12" fmla="*/ 149289 w 345232"/>
                <a:gd name="connsiteY12" fmla="*/ 587829 h 587829"/>
                <a:gd name="connsiteX13" fmla="*/ 111967 w 345232"/>
                <a:gd name="connsiteY13" fmla="*/ 587829 h 587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5232" h="587829">
                  <a:moveTo>
                    <a:pt x="0" y="0"/>
                  </a:moveTo>
                  <a:cubicBezTo>
                    <a:pt x="15551" y="3110"/>
                    <a:pt x="30953" y="7088"/>
                    <a:pt x="46653" y="9331"/>
                  </a:cubicBezTo>
                  <a:cubicBezTo>
                    <a:pt x="74534" y="13314"/>
                    <a:pt x="102893" y="13766"/>
                    <a:pt x="130628" y="18661"/>
                  </a:cubicBezTo>
                  <a:cubicBezTo>
                    <a:pt x="155885" y="23118"/>
                    <a:pt x="205273" y="37323"/>
                    <a:pt x="205273" y="37323"/>
                  </a:cubicBezTo>
                  <a:cubicBezTo>
                    <a:pt x="211616" y="45780"/>
                    <a:pt x="245102" y="88990"/>
                    <a:pt x="251926" y="102637"/>
                  </a:cubicBezTo>
                  <a:cubicBezTo>
                    <a:pt x="290553" y="179892"/>
                    <a:pt x="226442" y="78408"/>
                    <a:pt x="279918" y="158620"/>
                  </a:cubicBezTo>
                  <a:cubicBezTo>
                    <a:pt x="282906" y="170573"/>
                    <a:pt x="291888" y="210553"/>
                    <a:pt x="298579" y="223935"/>
                  </a:cubicBezTo>
                  <a:cubicBezTo>
                    <a:pt x="303594" y="233965"/>
                    <a:pt x="312685" y="241680"/>
                    <a:pt x="317240" y="251927"/>
                  </a:cubicBezTo>
                  <a:cubicBezTo>
                    <a:pt x="330225" y="281142"/>
                    <a:pt x="337476" y="314208"/>
                    <a:pt x="345232" y="345233"/>
                  </a:cubicBezTo>
                  <a:cubicBezTo>
                    <a:pt x="342122" y="394996"/>
                    <a:pt x="349600" y="446581"/>
                    <a:pt x="335902" y="494523"/>
                  </a:cubicBezTo>
                  <a:cubicBezTo>
                    <a:pt x="329860" y="515669"/>
                    <a:pt x="310113" y="534221"/>
                    <a:pt x="289249" y="541176"/>
                  </a:cubicBezTo>
                  <a:lnTo>
                    <a:pt x="177281" y="578498"/>
                  </a:lnTo>
                  <a:cubicBezTo>
                    <a:pt x="167950" y="581608"/>
                    <a:pt x="159124" y="587829"/>
                    <a:pt x="149289" y="587829"/>
                  </a:cubicBezTo>
                  <a:lnTo>
                    <a:pt x="111967" y="587829"/>
                  </a:lnTo>
                </a:path>
              </a:pathLst>
            </a:custGeom>
            <a:noFill/>
            <a:ln w="25400">
              <a:solidFill>
                <a:srgbClr val="FFFF00"/>
              </a:solidFill>
              <a:headEnd type="oval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49629E48-3E4D-BE5A-5A6C-AEE176BA82A6}"/>
                </a:ext>
              </a:extLst>
            </p:cNvPr>
            <p:cNvSpPr/>
            <p:nvPr/>
          </p:nvSpPr>
          <p:spPr>
            <a:xfrm>
              <a:off x="4058816" y="2432265"/>
              <a:ext cx="475861" cy="981011"/>
            </a:xfrm>
            <a:custGeom>
              <a:avLst/>
              <a:gdLst>
                <a:gd name="connsiteX0" fmla="*/ 74645 w 475861"/>
                <a:gd name="connsiteY0" fmla="*/ 0 h 1147665"/>
                <a:gd name="connsiteX1" fmla="*/ 158620 w 475861"/>
                <a:gd name="connsiteY1" fmla="*/ 27992 h 1147665"/>
                <a:gd name="connsiteX2" fmla="*/ 177282 w 475861"/>
                <a:gd name="connsiteY2" fmla="*/ 46653 h 1147665"/>
                <a:gd name="connsiteX3" fmla="*/ 205273 w 475861"/>
                <a:gd name="connsiteY3" fmla="*/ 55983 h 1147665"/>
                <a:gd name="connsiteX4" fmla="*/ 270588 w 475861"/>
                <a:gd name="connsiteY4" fmla="*/ 93306 h 1147665"/>
                <a:gd name="connsiteX5" fmla="*/ 326571 w 475861"/>
                <a:gd name="connsiteY5" fmla="*/ 149290 h 1147665"/>
                <a:gd name="connsiteX6" fmla="*/ 363894 w 475861"/>
                <a:gd name="connsiteY6" fmla="*/ 205273 h 1147665"/>
                <a:gd name="connsiteX7" fmla="*/ 373224 w 475861"/>
                <a:gd name="connsiteY7" fmla="*/ 233265 h 1147665"/>
                <a:gd name="connsiteX8" fmla="*/ 391886 w 475861"/>
                <a:gd name="connsiteY8" fmla="*/ 251926 h 1147665"/>
                <a:gd name="connsiteX9" fmla="*/ 419877 w 475861"/>
                <a:gd name="connsiteY9" fmla="*/ 335902 h 1147665"/>
                <a:gd name="connsiteX10" fmla="*/ 438539 w 475861"/>
                <a:gd name="connsiteY10" fmla="*/ 391885 h 1147665"/>
                <a:gd name="connsiteX11" fmla="*/ 447869 w 475861"/>
                <a:gd name="connsiteY11" fmla="*/ 419877 h 1147665"/>
                <a:gd name="connsiteX12" fmla="*/ 457200 w 475861"/>
                <a:gd name="connsiteY12" fmla="*/ 494522 h 1147665"/>
                <a:gd name="connsiteX13" fmla="*/ 466531 w 475861"/>
                <a:gd name="connsiteY13" fmla="*/ 522514 h 1147665"/>
                <a:gd name="connsiteX14" fmla="*/ 475861 w 475861"/>
                <a:gd name="connsiteY14" fmla="*/ 559836 h 1147665"/>
                <a:gd name="connsiteX15" fmla="*/ 457200 w 475861"/>
                <a:gd name="connsiteY15" fmla="*/ 737118 h 1147665"/>
                <a:gd name="connsiteX16" fmla="*/ 447869 w 475861"/>
                <a:gd name="connsiteY16" fmla="*/ 802432 h 1147665"/>
                <a:gd name="connsiteX17" fmla="*/ 429208 w 475861"/>
                <a:gd name="connsiteY17" fmla="*/ 858416 h 1147665"/>
                <a:gd name="connsiteX18" fmla="*/ 410547 w 475861"/>
                <a:gd name="connsiteY18" fmla="*/ 923730 h 1147665"/>
                <a:gd name="connsiteX19" fmla="*/ 373224 w 475861"/>
                <a:gd name="connsiteY19" fmla="*/ 961053 h 1147665"/>
                <a:gd name="connsiteX20" fmla="*/ 298579 w 475861"/>
                <a:gd name="connsiteY20" fmla="*/ 1026367 h 1147665"/>
                <a:gd name="connsiteX21" fmla="*/ 242596 w 475861"/>
                <a:gd name="connsiteY21" fmla="*/ 1045028 h 1147665"/>
                <a:gd name="connsiteX22" fmla="*/ 214604 w 475861"/>
                <a:gd name="connsiteY22" fmla="*/ 1054359 h 1147665"/>
                <a:gd name="connsiteX23" fmla="*/ 177282 w 475861"/>
                <a:gd name="connsiteY23" fmla="*/ 1073020 h 1147665"/>
                <a:gd name="connsiteX24" fmla="*/ 111967 w 475861"/>
                <a:gd name="connsiteY24" fmla="*/ 1091681 h 1147665"/>
                <a:gd name="connsiteX25" fmla="*/ 74645 w 475861"/>
                <a:gd name="connsiteY25" fmla="*/ 1110343 h 1147665"/>
                <a:gd name="connsiteX26" fmla="*/ 0 w 475861"/>
                <a:gd name="connsiteY26" fmla="*/ 1147665 h 1147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75861" h="1147665">
                  <a:moveTo>
                    <a:pt x="74645" y="0"/>
                  </a:moveTo>
                  <a:cubicBezTo>
                    <a:pt x="102637" y="9331"/>
                    <a:pt x="131759" y="15782"/>
                    <a:pt x="158620" y="27992"/>
                  </a:cubicBezTo>
                  <a:cubicBezTo>
                    <a:pt x="166629" y="31632"/>
                    <a:pt x="169738" y="42127"/>
                    <a:pt x="177282" y="46653"/>
                  </a:cubicBezTo>
                  <a:cubicBezTo>
                    <a:pt x="185716" y="51713"/>
                    <a:pt x="196233" y="52109"/>
                    <a:pt x="205273" y="55983"/>
                  </a:cubicBezTo>
                  <a:cubicBezTo>
                    <a:pt x="238417" y="70188"/>
                    <a:pt x="242478" y="74566"/>
                    <a:pt x="270588" y="93306"/>
                  </a:cubicBezTo>
                  <a:cubicBezTo>
                    <a:pt x="331253" y="184305"/>
                    <a:pt x="233992" y="45139"/>
                    <a:pt x="326571" y="149290"/>
                  </a:cubicBezTo>
                  <a:cubicBezTo>
                    <a:pt x="341471" y="166053"/>
                    <a:pt x="363894" y="205273"/>
                    <a:pt x="363894" y="205273"/>
                  </a:cubicBezTo>
                  <a:cubicBezTo>
                    <a:pt x="367004" y="214604"/>
                    <a:pt x="368164" y="224831"/>
                    <a:pt x="373224" y="233265"/>
                  </a:cubicBezTo>
                  <a:cubicBezTo>
                    <a:pt x="377750" y="240808"/>
                    <a:pt x="387952" y="244058"/>
                    <a:pt x="391886" y="251926"/>
                  </a:cubicBezTo>
                  <a:cubicBezTo>
                    <a:pt x="391891" y="251936"/>
                    <a:pt x="415210" y="321901"/>
                    <a:pt x="419877" y="335902"/>
                  </a:cubicBezTo>
                  <a:lnTo>
                    <a:pt x="438539" y="391885"/>
                  </a:lnTo>
                  <a:lnTo>
                    <a:pt x="447869" y="419877"/>
                  </a:lnTo>
                  <a:cubicBezTo>
                    <a:pt x="450979" y="444759"/>
                    <a:pt x="452714" y="469851"/>
                    <a:pt x="457200" y="494522"/>
                  </a:cubicBezTo>
                  <a:cubicBezTo>
                    <a:pt x="458959" y="504199"/>
                    <a:pt x="463829" y="513057"/>
                    <a:pt x="466531" y="522514"/>
                  </a:cubicBezTo>
                  <a:cubicBezTo>
                    <a:pt x="470054" y="534844"/>
                    <a:pt x="472751" y="547395"/>
                    <a:pt x="475861" y="559836"/>
                  </a:cubicBezTo>
                  <a:cubicBezTo>
                    <a:pt x="466920" y="658190"/>
                    <a:pt x="468851" y="649739"/>
                    <a:pt x="457200" y="737118"/>
                  </a:cubicBezTo>
                  <a:cubicBezTo>
                    <a:pt x="454293" y="758917"/>
                    <a:pt x="452814" y="781003"/>
                    <a:pt x="447869" y="802432"/>
                  </a:cubicBezTo>
                  <a:cubicBezTo>
                    <a:pt x="443446" y="821599"/>
                    <a:pt x="433979" y="839333"/>
                    <a:pt x="429208" y="858416"/>
                  </a:cubicBezTo>
                  <a:cubicBezTo>
                    <a:pt x="428233" y="862316"/>
                    <a:pt x="415694" y="916524"/>
                    <a:pt x="410547" y="923730"/>
                  </a:cubicBezTo>
                  <a:cubicBezTo>
                    <a:pt x="400321" y="938047"/>
                    <a:pt x="382983" y="946414"/>
                    <a:pt x="373224" y="961053"/>
                  </a:cubicBezTo>
                  <a:cubicBezTo>
                    <a:pt x="351452" y="993711"/>
                    <a:pt x="345233" y="1010816"/>
                    <a:pt x="298579" y="1026367"/>
                  </a:cubicBezTo>
                  <a:lnTo>
                    <a:pt x="242596" y="1045028"/>
                  </a:lnTo>
                  <a:cubicBezTo>
                    <a:pt x="233265" y="1048138"/>
                    <a:pt x="223401" y="1049960"/>
                    <a:pt x="214604" y="1054359"/>
                  </a:cubicBezTo>
                  <a:cubicBezTo>
                    <a:pt x="202163" y="1060579"/>
                    <a:pt x="190305" y="1068136"/>
                    <a:pt x="177282" y="1073020"/>
                  </a:cubicBezTo>
                  <a:cubicBezTo>
                    <a:pt x="114185" y="1096682"/>
                    <a:pt x="164575" y="1069135"/>
                    <a:pt x="111967" y="1091681"/>
                  </a:cubicBezTo>
                  <a:cubicBezTo>
                    <a:pt x="99182" y="1097160"/>
                    <a:pt x="87559" y="1105177"/>
                    <a:pt x="74645" y="1110343"/>
                  </a:cubicBezTo>
                  <a:cubicBezTo>
                    <a:pt x="3166" y="1138935"/>
                    <a:pt x="35767" y="1111898"/>
                    <a:pt x="0" y="1147665"/>
                  </a:cubicBezTo>
                </a:path>
              </a:pathLst>
            </a:custGeom>
            <a:noFill/>
            <a:ln>
              <a:solidFill>
                <a:srgbClr val="FFFF00"/>
              </a:solidFill>
              <a:headEnd type="oval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056290D-407F-1E42-9294-AA3DF6442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7000" y="9808"/>
            <a:ext cx="6737000" cy="645300"/>
          </a:xfrm>
        </p:spPr>
        <p:txBody>
          <a:bodyPr/>
          <a:lstStyle/>
          <a:p>
            <a:r>
              <a:rPr lang="en-US" dirty="0"/>
              <a:t>Putting it all together: Accessing Array Elements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2E7BC9-2285-F146-B056-0B303ACD6033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59ECC485-D225-CF4E-AFE3-F3649729CEF3}" type="slidenum">
              <a:rPr lang="en-US" altLang="en-US" smtClean="0"/>
              <a:pPr>
                <a:defRPr/>
              </a:pPr>
              <a:t>24</a:t>
            </a:fld>
            <a:endParaRPr lang="en-US" altLang="en-US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61EF690-0143-A449-91DA-45A13EA160C9}"/>
              </a:ext>
            </a:extLst>
          </p:cNvPr>
          <p:cNvGrpSpPr/>
          <p:nvPr/>
        </p:nvGrpSpPr>
        <p:grpSpPr>
          <a:xfrm>
            <a:off x="4902388" y="3232140"/>
            <a:ext cx="1689654" cy="1554173"/>
            <a:chOff x="7191335" y="3329274"/>
            <a:chExt cx="1689654" cy="1554173"/>
          </a:xfrm>
        </p:grpSpPr>
        <p:sp>
          <p:nvSpPr>
            <p:cNvPr id="26" name="Rounded Rectangle 25">
              <a:extLst>
                <a:ext uri="{FF2B5EF4-FFF2-40B4-BE49-F238E27FC236}">
                  <a16:creationId xmlns:a16="http://schemas.microsoft.com/office/drawing/2014/main" id="{72572ED6-1DDF-244A-B00F-E93C180DB15B}"/>
                </a:ext>
              </a:extLst>
            </p:cNvPr>
            <p:cNvSpPr/>
            <p:nvPr/>
          </p:nvSpPr>
          <p:spPr>
            <a:xfrm>
              <a:off x="7191335" y="3329274"/>
              <a:ext cx="1689654" cy="1554173"/>
            </a:xfrm>
            <a:prstGeom prst="roundRect">
              <a:avLst>
                <a:gd name="adj" fmla="val 5935"/>
              </a:avLst>
            </a:prstGeom>
            <a:solidFill>
              <a:schemeClr val="accent1">
                <a:lumMod val="75000"/>
              </a:schemeClr>
            </a:solidFill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2A57BB9-24E7-1044-9DA6-BF224FD1198A}"/>
                </a:ext>
              </a:extLst>
            </p:cNvPr>
            <p:cNvSpPr txBox="1"/>
            <p:nvPr/>
          </p:nvSpPr>
          <p:spPr>
            <a:xfrm>
              <a:off x="7531469" y="3329274"/>
              <a:ext cx="105028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Registers</a:t>
              </a:r>
            </a:p>
          </p:txBody>
        </p:sp>
        <p:sp>
          <p:nvSpPr>
            <p:cNvPr id="28" name="Text Box 5">
              <a:extLst>
                <a:ext uri="{FF2B5EF4-FFF2-40B4-BE49-F238E27FC236}">
                  <a16:creationId xmlns:a16="http://schemas.microsoft.com/office/drawing/2014/main" id="{1C321994-5E3E-9749-A16B-35BB95DDEF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32239" y="3667828"/>
              <a:ext cx="1463861" cy="10885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R0: 200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R1: 212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R2: 918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R3: ?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R4: ?</a:t>
              </a:r>
            </a:p>
          </p:txBody>
        </p:sp>
      </p:grpSp>
      <p:sp>
        <p:nvSpPr>
          <p:cNvPr id="61" name="Rounded Rectangle 60">
            <a:extLst>
              <a:ext uri="{FF2B5EF4-FFF2-40B4-BE49-F238E27FC236}">
                <a16:creationId xmlns:a16="http://schemas.microsoft.com/office/drawing/2014/main" id="{93BF19BF-7698-DF4A-8167-42AC3DE8CE6E}"/>
              </a:ext>
            </a:extLst>
          </p:cNvPr>
          <p:cNvSpPr/>
          <p:nvPr/>
        </p:nvSpPr>
        <p:spPr>
          <a:xfrm>
            <a:off x="1946378" y="4427368"/>
            <a:ext cx="1981809" cy="603925"/>
          </a:xfrm>
          <a:prstGeom prst="roundRect">
            <a:avLst/>
          </a:prstGeom>
          <a:solidFill>
            <a:srgbClr val="FFFF00">
              <a:alpha val="7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ounded Rectangle 61">
            <a:extLst>
              <a:ext uri="{FF2B5EF4-FFF2-40B4-BE49-F238E27FC236}">
                <a16:creationId xmlns:a16="http://schemas.microsoft.com/office/drawing/2014/main" id="{9F62BB2F-3A9D-2540-95C6-F90747F9F326}"/>
              </a:ext>
            </a:extLst>
          </p:cNvPr>
          <p:cNvSpPr/>
          <p:nvPr/>
        </p:nvSpPr>
        <p:spPr>
          <a:xfrm>
            <a:off x="7228425" y="3497492"/>
            <a:ext cx="1880447" cy="290737"/>
          </a:xfrm>
          <a:prstGeom prst="roundRect">
            <a:avLst/>
          </a:prstGeom>
          <a:solidFill>
            <a:srgbClr val="FFFF00">
              <a:alpha val="2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ounded Rectangle 62">
            <a:extLst>
              <a:ext uri="{FF2B5EF4-FFF2-40B4-BE49-F238E27FC236}">
                <a16:creationId xmlns:a16="http://schemas.microsoft.com/office/drawing/2014/main" id="{4804913F-6E31-0F47-8A17-85E272CA5521}"/>
              </a:ext>
            </a:extLst>
          </p:cNvPr>
          <p:cNvSpPr/>
          <p:nvPr/>
        </p:nvSpPr>
        <p:spPr>
          <a:xfrm>
            <a:off x="4893788" y="3953256"/>
            <a:ext cx="1273260" cy="250642"/>
          </a:xfrm>
          <a:prstGeom prst="roundRect">
            <a:avLst/>
          </a:prstGeom>
          <a:solidFill>
            <a:srgbClr val="FFFF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ounded Rectangle 63">
            <a:extLst>
              <a:ext uri="{FF2B5EF4-FFF2-40B4-BE49-F238E27FC236}">
                <a16:creationId xmlns:a16="http://schemas.microsoft.com/office/drawing/2014/main" id="{3C8730B3-62B2-3A4D-81B3-99D8FD226E85}"/>
              </a:ext>
            </a:extLst>
          </p:cNvPr>
          <p:cNvSpPr/>
          <p:nvPr/>
        </p:nvSpPr>
        <p:spPr>
          <a:xfrm>
            <a:off x="7228424" y="2541373"/>
            <a:ext cx="1880447" cy="290737"/>
          </a:xfrm>
          <a:prstGeom prst="roundRect">
            <a:avLst/>
          </a:prstGeom>
          <a:solidFill>
            <a:srgbClr val="FFFF00">
              <a:alpha val="2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5EC72D2-8473-BC40-B8FB-5FB53AB39B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1983" y="696218"/>
            <a:ext cx="3974265" cy="1043245"/>
          </a:xfrm>
          <a:prstGeom prst="rect">
            <a:avLst/>
          </a:prstGeom>
        </p:spPr>
      </p:pic>
      <p:sp>
        <p:nvSpPr>
          <p:cNvPr id="7" name="Text Box 4">
            <a:extLst>
              <a:ext uri="{FF2B5EF4-FFF2-40B4-BE49-F238E27FC236}">
                <a16:creationId xmlns:a16="http://schemas.microsoft.com/office/drawing/2014/main" id="{F145124C-39B0-3D46-A667-840746F41E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0063" y="1986223"/>
            <a:ext cx="3816687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solidFill>
                  <a:srgbClr val="800000"/>
                </a:solidFill>
                <a:latin typeface="Courier" pitchFamily="-110" charset="0"/>
              </a:rPr>
              <a:t>A</a:t>
            </a:r>
            <a:r>
              <a:rPr lang="en-US" sz="1600" dirty="0">
                <a:latin typeface="Courier" pitchFamily="-110" charset="0"/>
              </a:rPr>
              <a:t>:    </a:t>
            </a:r>
            <a:r>
              <a:rPr lang="en-US" sz="1600" dirty="0">
                <a:solidFill>
                  <a:srgbClr val="802EFF"/>
                </a:solidFill>
                <a:latin typeface="Courier" pitchFamily="-110" charset="0"/>
              </a:rPr>
              <a:t>.word </a:t>
            </a:r>
            <a:r>
              <a:rPr lang="en-US" sz="1600" kern="0" dirty="0">
                <a:solidFill>
                  <a:schemeClr val="tx1"/>
                </a:solidFill>
                <a:latin typeface="Courier" pitchFamily="2" charset="0"/>
              </a:rPr>
              <a:t>0</a:t>
            </a:r>
            <a:endParaRPr lang="en-US" sz="1600" dirty="0">
              <a:solidFill>
                <a:srgbClr val="802EFF"/>
              </a:solidFill>
              <a:latin typeface="Courier" pitchFamily="-110" charset="0"/>
            </a:endParaRPr>
          </a:p>
          <a:p>
            <a:r>
              <a:rPr lang="en-US" sz="1600" dirty="0">
                <a:solidFill>
                  <a:srgbClr val="800000"/>
                </a:solidFill>
                <a:latin typeface="Courier" pitchFamily="-110" charset="0"/>
              </a:rPr>
              <a:t>X</a:t>
            </a:r>
            <a:r>
              <a:rPr lang="en-US" sz="1600" dirty="0">
                <a:latin typeface="Courier" pitchFamily="-110" charset="0"/>
              </a:rPr>
              <a:t>:    </a:t>
            </a:r>
            <a:r>
              <a:rPr lang="en-US" sz="1600" dirty="0">
                <a:solidFill>
                  <a:srgbClr val="802EFF"/>
                </a:solidFill>
                <a:latin typeface="Courier" pitchFamily="-110" charset="0"/>
              </a:rPr>
              <a:t>.word </a:t>
            </a:r>
            <a:r>
              <a:rPr lang="en-US" sz="1600" kern="0" dirty="0">
                <a:solidFill>
                  <a:schemeClr val="tx1"/>
                </a:solidFill>
                <a:latin typeface="Courier" pitchFamily="2" charset="0"/>
              </a:rPr>
              <a:t>0</a:t>
            </a:r>
            <a:endParaRPr lang="en-US" sz="1600" dirty="0">
              <a:solidFill>
                <a:srgbClr val="802EFF"/>
              </a:solidFill>
              <a:latin typeface="Courier" pitchFamily="-110" charset="0"/>
            </a:endParaRPr>
          </a:p>
          <a:p>
            <a:r>
              <a:rPr lang="en-US" sz="1600" dirty="0">
                <a:solidFill>
                  <a:srgbClr val="800000"/>
                </a:solidFill>
                <a:latin typeface="Courier" pitchFamily="-110" charset="0"/>
              </a:rPr>
              <a:t>ADAT</a:t>
            </a:r>
            <a:r>
              <a:rPr lang="en-US" sz="1600" dirty="0">
                <a:latin typeface="Courier" pitchFamily="-110" charset="0"/>
              </a:rPr>
              <a:t>: </a:t>
            </a:r>
            <a:r>
              <a:rPr lang="en-US" sz="1600" dirty="0">
                <a:solidFill>
                  <a:srgbClr val="802EFF"/>
                </a:solidFill>
                <a:latin typeface="Courier" pitchFamily="-110" charset="0"/>
              </a:rPr>
              <a:t>.word </a:t>
            </a:r>
            <a:r>
              <a:rPr lang="en-US" sz="1600" dirty="0">
                <a:latin typeface="Courier" pitchFamily="-110" charset="0"/>
              </a:rPr>
              <a:t>918 321 125</a:t>
            </a:r>
          </a:p>
          <a:p>
            <a:r>
              <a:rPr lang="en-US" sz="1600" dirty="0">
                <a:solidFill>
                  <a:srgbClr val="800000"/>
                </a:solidFill>
                <a:latin typeface="Courier" pitchFamily="-110" charset="0"/>
              </a:rPr>
              <a:t>XDAT</a:t>
            </a:r>
            <a:r>
              <a:rPr lang="en-US" sz="1600" dirty="0">
                <a:latin typeface="Courier" pitchFamily="-110" charset="0"/>
              </a:rPr>
              <a:t>: </a:t>
            </a:r>
            <a:r>
              <a:rPr lang="en-US" sz="1600" dirty="0">
                <a:solidFill>
                  <a:srgbClr val="802EFF"/>
                </a:solidFill>
                <a:latin typeface="Courier" pitchFamily="-110" charset="0"/>
              </a:rPr>
              <a:t>.space </a:t>
            </a:r>
            <a:r>
              <a:rPr lang="en-US" sz="1600" dirty="0">
                <a:latin typeface="Courier" pitchFamily="-110" charset="0"/>
              </a:rPr>
              <a:t>100</a:t>
            </a:r>
            <a:endParaRPr lang="en-US" sz="500" dirty="0">
              <a:latin typeface="Courier" pitchFamily="-110" charset="0"/>
            </a:endParaRPr>
          </a:p>
          <a:p>
            <a:r>
              <a:rPr lang="en-US" sz="1600" dirty="0">
                <a:latin typeface="Courier" pitchFamily="-110" charset="0"/>
              </a:rPr>
              <a:t>	…</a:t>
            </a:r>
            <a:endParaRPr lang="en-US" sz="500" dirty="0">
              <a:latin typeface="Courier" pitchFamily="-110" charset="0"/>
            </a:endParaRPr>
          </a:p>
          <a:p>
            <a:r>
              <a:rPr lang="en-US" sz="1600" dirty="0">
                <a:latin typeface="Courier" pitchFamily="-110" charset="0"/>
              </a:rPr>
              <a:t> 	</a:t>
            </a:r>
            <a:r>
              <a:rPr lang="en-US" sz="1600" dirty="0">
                <a:solidFill>
                  <a:srgbClr val="0000FF"/>
                </a:solidFill>
                <a:latin typeface="Courier" pitchFamily="-110" charset="0"/>
              </a:rPr>
              <a:t>LOAD </a:t>
            </a:r>
            <a:r>
              <a:rPr lang="en-US" sz="1600" dirty="0">
                <a:solidFill>
                  <a:srgbClr val="008000"/>
                </a:solidFill>
                <a:latin typeface="Courier" pitchFamily="-110" charset="0"/>
              </a:rPr>
              <a:t>R0</a:t>
            </a:r>
            <a:r>
              <a:rPr lang="en-US" sz="1600" dirty="0">
                <a:latin typeface="Courier" pitchFamily="-110" charset="0"/>
              </a:rPr>
              <a:t> #</a:t>
            </a:r>
            <a:r>
              <a:rPr lang="en-US" sz="1600" dirty="0">
                <a:solidFill>
                  <a:srgbClr val="800000"/>
                </a:solidFill>
                <a:latin typeface="Courier" pitchFamily="-110" charset="0"/>
              </a:rPr>
              <a:t>ADAT</a:t>
            </a:r>
          </a:p>
          <a:p>
            <a:r>
              <a:rPr lang="en-US" sz="1600" dirty="0">
                <a:latin typeface="Courier" pitchFamily="-110" charset="0"/>
              </a:rPr>
              <a:t>	</a:t>
            </a:r>
            <a:r>
              <a:rPr lang="en-US" sz="1600" dirty="0">
                <a:solidFill>
                  <a:srgbClr val="0000FF"/>
                </a:solidFill>
                <a:latin typeface="Courier" pitchFamily="-110" charset="0"/>
              </a:rPr>
              <a:t>STORE </a:t>
            </a:r>
            <a:r>
              <a:rPr lang="en-US" sz="1600" dirty="0">
                <a:solidFill>
                  <a:srgbClr val="008000"/>
                </a:solidFill>
                <a:latin typeface="Courier" pitchFamily="-110" charset="0"/>
              </a:rPr>
              <a:t>R0 </a:t>
            </a:r>
            <a:r>
              <a:rPr lang="en-US" sz="1600" dirty="0">
                <a:solidFill>
                  <a:srgbClr val="800000"/>
                </a:solidFill>
                <a:latin typeface="Courier" pitchFamily="-110" charset="0"/>
              </a:rPr>
              <a:t>A</a:t>
            </a:r>
          </a:p>
          <a:p>
            <a:r>
              <a:rPr lang="en-US" sz="1600" dirty="0">
                <a:latin typeface="Courier" pitchFamily="-110" charset="0"/>
              </a:rPr>
              <a:t>	</a:t>
            </a:r>
            <a:r>
              <a:rPr lang="en-US" sz="1600" dirty="0">
                <a:solidFill>
                  <a:srgbClr val="0000FF"/>
                </a:solidFill>
                <a:latin typeface="Courier" pitchFamily="-110" charset="0"/>
              </a:rPr>
              <a:t>LOAD </a:t>
            </a:r>
            <a:r>
              <a:rPr lang="en-US" sz="1600" dirty="0">
                <a:solidFill>
                  <a:srgbClr val="008000"/>
                </a:solidFill>
                <a:latin typeface="Courier" pitchFamily="-110" charset="0"/>
              </a:rPr>
              <a:t>R1 </a:t>
            </a:r>
            <a:r>
              <a:rPr lang="en-US" sz="1600" dirty="0">
                <a:latin typeface="Courier" pitchFamily="-110" charset="0"/>
              </a:rPr>
              <a:t>#</a:t>
            </a:r>
            <a:r>
              <a:rPr lang="en-US" sz="1600" dirty="0">
                <a:solidFill>
                  <a:srgbClr val="800000"/>
                </a:solidFill>
                <a:latin typeface="Courier" pitchFamily="-110" charset="0"/>
              </a:rPr>
              <a:t>XDAT</a:t>
            </a:r>
          </a:p>
          <a:p>
            <a:r>
              <a:rPr lang="en-US" sz="1600" dirty="0">
                <a:latin typeface="Courier" pitchFamily="-110" charset="0"/>
              </a:rPr>
              <a:t>	</a:t>
            </a:r>
            <a:r>
              <a:rPr lang="en-US" sz="1600" dirty="0">
                <a:solidFill>
                  <a:srgbClr val="0000FF"/>
                </a:solidFill>
                <a:latin typeface="Courier" pitchFamily="-110" charset="0"/>
              </a:rPr>
              <a:t>STORE </a:t>
            </a:r>
            <a:r>
              <a:rPr lang="en-US" sz="1600" dirty="0">
                <a:solidFill>
                  <a:srgbClr val="008000"/>
                </a:solidFill>
                <a:latin typeface="Courier" pitchFamily="-110" charset="0"/>
              </a:rPr>
              <a:t>R1 </a:t>
            </a:r>
            <a:r>
              <a:rPr lang="en-US" sz="1600" dirty="0">
                <a:solidFill>
                  <a:srgbClr val="800000"/>
                </a:solidFill>
                <a:latin typeface="Courier" pitchFamily="-110" charset="0"/>
              </a:rPr>
              <a:t>X</a:t>
            </a:r>
          </a:p>
          <a:p>
            <a:r>
              <a:rPr lang="en-US" sz="1600" dirty="0">
                <a:solidFill>
                  <a:srgbClr val="800000"/>
                </a:solidFill>
                <a:latin typeface="Courier" pitchFamily="-110" charset="0"/>
              </a:rPr>
              <a:t>	…</a:t>
            </a:r>
          </a:p>
          <a:p>
            <a:r>
              <a:rPr lang="en-US" sz="1600" dirty="0">
                <a:solidFill>
                  <a:srgbClr val="800000"/>
                </a:solidFill>
                <a:latin typeface="Courier" pitchFamily="-110" charset="0"/>
              </a:rPr>
              <a:t>	</a:t>
            </a:r>
            <a:r>
              <a:rPr lang="en-US" sz="1600" dirty="0">
                <a:solidFill>
                  <a:srgbClr val="0000FF"/>
                </a:solidFill>
                <a:latin typeface="Courier" pitchFamily="-110" charset="0"/>
              </a:rPr>
              <a:t>LOAD</a:t>
            </a:r>
            <a:r>
              <a:rPr lang="en-US" sz="1600" dirty="0">
                <a:solidFill>
                  <a:srgbClr val="800000"/>
                </a:solidFill>
                <a:latin typeface="Courier" pitchFamily="-110" charset="0"/>
              </a:rPr>
              <a:t> </a:t>
            </a:r>
            <a:r>
              <a:rPr lang="en-US" sz="1600" dirty="0">
                <a:solidFill>
                  <a:srgbClr val="008000"/>
                </a:solidFill>
                <a:latin typeface="Courier" pitchFamily="-110" charset="0"/>
              </a:rPr>
              <a:t>R2</a:t>
            </a:r>
            <a:r>
              <a:rPr lang="en-US" sz="1600" dirty="0">
                <a:solidFill>
                  <a:srgbClr val="800000"/>
                </a:solidFill>
                <a:latin typeface="Courier" pitchFamily="-110" charset="0"/>
              </a:rPr>
              <a:t> </a:t>
            </a:r>
            <a:r>
              <a:rPr lang="en-US" sz="1600" dirty="0">
                <a:solidFill>
                  <a:srgbClr val="008000"/>
                </a:solidFill>
                <a:latin typeface="Courier" pitchFamily="-110" charset="0"/>
              </a:rPr>
              <a:t>R0</a:t>
            </a:r>
            <a:endParaRPr lang="en-US" sz="1600" dirty="0">
              <a:solidFill>
                <a:schemeClr val="tx1"/>
              </a:solidFill>
              <a:latin typeface="Courier" pitchFamily="-110" charset="0"/>
            </a:endParaRPr>
          </a:p>
          <a:p>
            <a:r>
              <a:rPr lang="en-US" sz="1600" dirty="0">
                <a:solidFill>
                  <a:srgbClr val="800000"/>
                </a:solidFill>
                <a:latin typeface="Courier" pitchFamily="-110" charset="0"/>
              </a:rPr>
              <a:t>	</a:t>
            </a:r>
            <a:r>
              <a:rPr lang="en-US" sz="1600" dirty="0">
                <a:solidFill>
                  <a:srgbClr val="0000FF"/>
                </a:solidFill>
                <a:latin typeface="Courier" pitchFamily="-110" charset="0"/>
              </a:rPr>
              <a:t>STORE</a:t>
            </a:r>
            <a:r>
              <a:rPr lang="en-US" sz="1600" dirty="0">
                <a:solidFill>
                  <a:srgbClr val="800000"/>
                </a:solidFill>
                <a:latin typeface="Courier" pitchFamily="-110" charset="0"/>
              </a:rPr>
              <a:t> </a:t>
            </a:r>
            <a:r>
              <a:rPr lang="en-US" sz="1600" dirty="0">
                <a:solidFill>
                  <a:srgbClr val="008000"/>
                </a:solidFill>
                <a:latin typeface="Courier" pitchFamily="-110" charset="0"/>
              </a:rPr>
              <a:t>R2</a:t>
            </a:r>
            <a:r>
              <a:rPr lang="en-US" sz="1600" dirty="0">
                <a:solidFill>
                  <a:srgbClr val="800000"/>
                </a:solidFill>
                <a:latin typeface="Courier" pitchFamily="-110" charset="0"/>
              </a:rPr>
              <a:t> </a:t>
            </a:r>
            <a:r>
              <a:rPr lang="en-US" sz="1600" dirty="0">
                <a:solidFill>
                  <a:srgbClr val="008000"/>
                </a:solidFill>
                <a:latin typeface="Courier" pitchFamily="-110" charset="0"/>
              </a:rPr>
              <a:t>R1</a:t>
            </a:r>
            <a:r>
              <a:rPr lang="en-US" sz="1600" dirty="0">
                <a:solidFill>
                  <a:srgbClr val="800000"/>
                </a:solidFill>
                <a:latin typeface="Courier" pitchFamily="-110" charset="0"/>
              </a:rPr>
              <a:t> </a:t>
            </a:r>
            <a:r>
              <a:rPr lang="en-US" sz="1600" dirty="0">
                <a:solidFill>
                  <a:schemeClr val="tx1"/>
                </a:solidFill>
                <a:latin typeface="Courier" pitchFamily="-110" charset="0"/>
              </a:rPr>
              <a:t>+8 </a:t>
            </a:r>
            <a:endParaRPr lang="en-US" sz="700" dirty="0">
              <a:solidFill>
                <a:schemeClr val="tx1"/>
              </a:solidFill>
              <a:latin typeface="Courier" pitchFamily="-110" charset="0"/>
            </a:endParaRP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5D33BAC6-B5D6-1644-A772-55EFE8FFEE75}"/>
              </a:ext>
            </a:extLst>
          </p:cNvPr>
          <p:cNvSpPr/>
          <p:nvPr/>
        </p:nvSpPr>
        <p:spPr>
          <a:xfrm>
            <a:off x="4412472" y="1258832"/>
            <a:ext cx="541330" cy="521750"/>
          </a:xfrm>
          <a:prstGeom prst="roundRect">
            <a:avLst/>
          </a:prstGeom>
          <a:solidFill>
            <a:srgbClr val="FFFF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35B7F6F-386A-7A1D-69ED-81B3BBF92CE0}"/>
              </a:ext>
            </a:extLst>
          </p:cNvPr>
          <p:cNvSpPr txBox="1"/>
          <p:nvPr/>
        </p:nvSpPr>
        <p:spPr>
          <a:xfrm rot="21255133">
            <a:off x="4762993" y="1751870"/>
            <a:ext cx="20013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Chalkboard SE" panose="03050602040202020205" pitchFamily="66" charset="77"/>
              </a:rPr>
              <a:t>Use indirect addressing mode LOAD and STORE to access array elements</a:t>
            </a:r>
          </a:p>
        </p:txBody>
      </p:sp>
      <p:cxnSp>
        <p:nvCxnSpPr>
          <p:cNvPr id="16" name="Curved Connector 15">
            <a:extLst>
              <a:ext uri="{FF2B5EF4-FFF2-40B4-BE49-F238E27FC236}">
                <a16:creationId xmlns:a16="http://schemas.microsoft.com/office/drawing/2014/main" id="{C0B3B319-C43D-59B1-FEA6-6834EF6AAF34}"/>
              </a:ext>
            </a:extLst>
          </p:cNvPr>
          <p:cNvCxnSpPr>
            <a:cxnSpLocks/>
            <a:stCxn id="15" idx="1"/>
          </p:cNvCxnSpPr>
          <p:nvPr/>
        </p:nvCxnSpPr>
        <p:spPr>
          <a:xfrm rot="10800000" flipV="1">
            <a:off x="3731568" y="2513809"/>
            <a:ext cx="1036456" cy="1913558"/>
          </a:xfrm>
          <a:prstGeom prst="curvedConnector2">
            <a:avLst/>
          </a:prstGeom>
          <a:ln w="444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58835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4">
            <a:extLst>
              <a:ext uri="{FF2B5EF4-FFF2-40B4-BE49-F238E27FC236}">
                <a16:creationId xmlns:a16="http://schemas.microsoft.com/office/drawing/2014/main" id="{F145124C-39B0-3D46-A667-840746F41E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7931" y="1403754"/>
            <a:ext cx="3816687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solidFill>
                  <a:srgbClr val="800000"/>
                </a:solidFill>
                <a:latin typeface="Courier" pitchFamily="-110" charset="0"/>
              </a:rPr>
              <a:t>M</a:t>
            </a:r>
            <a:r>
              <a:rPr lang="en-US" sz="1600" dirty="0">
                <a:latin typeface="Courier" pitchFamily="-110" charset="0"/>
              </a:rPr>
              <a:t>:     </a:t>
            </a:r>
            <a:r>
              <a:rPr lang="en-US" sz="1600" dirty="0">
                <a:solidFill>
                  <a:srgbClr val="802EFF"/>
                </a:solidFill>
                <a:latin typeface="Courier" pitchFamily="-110" charset="0"/>
              </a:rPr>
              <a:t>.word </a:t>
            </a:r>
            <a:r>
              <a:rPr lang="en-US" sz="1600" kern="0" dirty="0">
                <a:solidFill>
                  <a:schemeClr val="tx1"/>
                </a:solidFill>
                <a:latin typeface="Courier" pitchFamily="2" charset="0"/>
              </a:rPr>
              <a:t>0</a:t>
            </a:r>
            <a:endParaRPr lang="en-US" sz="1600" dirty="0">
              <a:solidFill>
                <a:srgbClr val="802EFF"/>
              </a:solidFill>
              <a:latin typeface="Courier" pitchFamily="-110" charset="0"/>
            </a:endParaRPr>
          </a:p>
          <a:p>
            <a:r>
              <a:rPr lang="en-US" sz="1600" dirty="0">
                <a:solidFill>
                  <a:srgbClr val="800000"/>
                </a:solidFill>
                <a:latin typeface="Courier" pitchFamily="-110" charset="0"/>
              </a:rPr>
              <a:t>MDAT</a:t>
            </a:r>
            <a:r>
              <a:rPr lang="en-US" sz="1600" dirty="0">
                <a:latin typeface="Courier" pitchFamily="-110" charset="0"/>
              </a:rPr>
              <a:t>:  </a:t>
            </a:r>
            <a:r>
              <a:rPr lang="en-US" sz="1600" dirty="0">
                <a:solidFill>
                  <a:srgbClr val="802EFF"/>
                </a:solidFill>
                <a:latin typeface="Courier" pitchFamily="-110" charset="0"/>
              </a:rPr>
              <a:t>.word </a:t>
            </a:r>
            <a:r>
              <a:rPr lang="en-US" sz="1600" dirty="0">
                <a:latin typeface="Courier" pitchFamily="-110" charset="0"/>
              </a:rPr>
              <a:t>40</a:t>
            </a:r>
          </a:p>
          <a:p>
            <a:r>
              <a:rPr lang="en-US" sz="1600" dirty="0">
                <a:latin typeface="Courier" pitchFamily="-110" charset="0"/>
              </a:rPr>
              <a:t>	</a:t>
            </a:r>
            <a:endParaRPr lang="en-US" sz="500" dirty="0">
              <a:latin typeface="Courier" pitchFamily="-110" charset="0"/>
            </a:endParaRPr>
          </a:p>
          <a:p>
            <a:r>
              <a:rPr lang="en-US" sz="1600" dirty="0">
                <a:latin typeface="Courier" pitchFamily="-110" charset="0"/>
              </a:rPr>
              <a:t> 	</a:t>
            </a:r>
            <a:r>
              <a:rPr lang="en-US" sz="1600" dirty="0">
                <a:solidFill>
                  <a:srgbClr val="0000FF"/>
                </a:solidFill>
                <a:latin typeface="Courier" pitchFamily="-110" charset="0"/>
              </a:rPr>
              <a:t>LOAD </a:t>
            </a:r>
            <a:r>
              <a:rPr lang="en-US" sz="1600" dirty="0">
                <a:solidFill>
                  <a:srgbClr val="008000"/>
                </a:solidFill>
                <a:latin typeface="Courier" pitchFamily="-110" charset="0"/>
              </a:rPr>
              <a:t>R0</a:t>
            </a:r>
            <a:r>
              <a:rPr lang="en-US" sz="1600" dirty="0">
                <a:latin typeface="Courier" pitchFamily="-110" charset="0"/>
              </a:rPr>
              <a:t> #</a:t>
            </a:r>
            <a:r>
              <a:rPr lang="en-US" sz="1600" dirty="0">
                <a:solidFill>
                  <a:srgbClr val="800000"/>
                </a:solidFill>
                <a:latin typeface="Courier" pitchFamily="-110" charset="0"/>
              </a:rPr>
              <a:t>MDAT</a:t>
            </a:r>
          </a:p>
          <a:p>
            <a:r>
              <a:rPr lang="en-US" sz="1600" dirty="0">
                <a:latin typeface="Courier" pitchFamily="-110" charset="0"/>
              </a:rPr>
              <a:t>	</a:t>
            </a:r>
            <a:r>
              <a:rPr lang="en-US" sz="1600" dirty="0">
                <a:solidFill>
                  <a:srgbClr val="0000FF"/>
                </a:solidFill>
                <a:latin typeface="Courier" pitchFamily="-110" charset="0"/>
              </a:rPr>
              <a:t>STORE </a:t>
            </a:r>
            <a:r>
              <a:rPr lang="en-US" sz="1600" dirty="0">
                <a:solidFill>
                  <a:srgbClr val="008000"/>
                </a:solidFill>
                <a:latin typeface="Courier" pitchFamily="-110" charset="0"/>
              </a:rPr>
              <a:t>R0 </a:t>
            </a:r>
            <a:r>
              <a:rPr lang="en-US" sz="1600" dirty="0">
                <a:solidFill>
                  <a:srgbClr val="800000"/>
                </a:solidFill>
                <a:latin typeface="Courier" pitchFamily="-110" charset="0"/>
              </a:rPr>
              <a:t>M</a:t>
            </a:r>
          </a:p>
          <a:p>
            <a:endParaRPr lang="en-US" sz="1600" dirty="0">
              <a:solidFill>
                <a:srgbClr val="800000"/>
              </a:solidFill>
              <a:latin typeface="Courier" pitchFamily="-110" charset="0"/>
            </a:endParaRPr>
          </a:p>
          <a:p>
            <a:r>
              <a:rPr lang="en-US" sz="1600" dirty="0">
                <a:solidFill>
                  <a:srgbClr val="0000FF"/>
                </a:solidFill>
                <a:latin typeface="Courier" pitchFamily="-110" charset="0"/>
              </a:rPr>
              <a:t>	LOAD </a:t>
            </a:r>
            <a:r>
              <a:rPr lang="en-US" sz="1600" dirty="0">
                <a:solidFill>
                  <a:srgbClr val="008000"/>
                </a:solidFill>
                <a:latin typeface="Courier" pitchFamily="-110" charset="0"/>
              </a:rPr>
              <a:t>R1 </a:t>
            </a:r>
            <a:r>
              <a:rPr lang="en-US" sz="1600" dirty="0">
                <a:solidFill>
                  <a:srgbClr val="800000"/>
                </a:solidFill>
                <a:latin typeface="Courier" pitchFamily="-110" charset="0"/>
              </a:rPr>
              <a:t>#2</a:t>
            </a:r>
          </a:p>
          <a:p>
            <a:endParaRPr lang="en-US" sz="1600" dirty="0">
              <a:solidFill>
                <a:srgbClr val="800000"/>
              </a:solidFill>
              <a:latin typeface="Courier" pitchFamily="-110" charset="0"/>
            </a:endParaRPr>
          </a:p>
          <a:p>
            <a:r>
              <a:rPr lang="en-US" sz="1600" dirty="0">
                <a:solidFill>
                  <a:srgbClr val="800000"/>
                </a:solidFill>
                <a:latin typeface="Courier" pitchFamily="-110" charset="0"/>
              </a:rPr>
              <a:t>	</a:t>
            </a:r>
            <a:r>
              <a:rPr lang="en-US" sz="1600" dirty="0">
                <a:solidFill>
                  <a:srgbClr val="0000FF"/>
                </a:solidFill>
                <a:latin typeface="Courier" pitchFamily="-110" charset="0"/>
              </a:rPr>
              <a:t>STORE </a:t>
            </a:r>
            <a:r>
              <a:rPr lang="en-US" sz="1600" dirty="0">
                <a:solidFill>
                  <a:srgbClr val="008000"/>
                </a:solidFill>
                <a:latin typeface="Courier" pitchFamily="-110" charset="0"/>
              </a:rPr>
              <a:t>R1 R0</a:t>
            </a:r>
          </a:p>
          <a:p>
            <a:r>
              <a:rPr lang="en-US" sz="1600" dirty="0">
                <a:solidFill>
                  <a:srgbClr val="008000"/>
                </a:solidFill>
                <a:latin typeface="Courier" pitchFamily="-110" charset="0"/>
              </a:rPr>
              <a:t>	</a:t>
            </a:r>
            <a:r>
              <a:rPr lang="en-US" sz="1600" dirty="0">
                <a:solidFill>
                  <a:srgbClr val="0000FF"/>
                </a:solidFill>
                <a:latin typeface="Courier" pitchFamily="-110" charset="0"/>
              </a:rPr>
              <a:t>ADD </a:t>
            </a:r>
            <a:r>
              <a:rPr lang="en-US" sz="1600" dirty="0">
                <a:solidFill>
                  <a:srgbClr val="008000"/>
                </a:solidFill>
                <a:latin typeface="Courier" pitchFamily="-110" charset="0"/>
              </a:rPr>
              <a:t>R1 R1 </a:t>
            </a:r>
            <a:r>
              <a:rPr lang="en-US" sz="1600" dirty="0">
                <a:solidFill>
                  <a:srgbClr val="800000"/>
                </a:solidFill>
                <a:latin typeface="Courier" pitchFamily="-110" charset="0"/>
              </a:rPr>
              <a:t>#2</a:t>
            </a:r>
          </a:p>
          <a:p>
            <a:r>
              <a:rPr lang="en-US" sz="1600" dirty="0">
                <a:solidFill>
                  <a:srgbClr val="800000"/>
                </a:solidFill>
                <a:latin typeface="Courier" pitchFamily="-110" charset="0"/>
              </a:rPr>
              <a:t>	</a:t>
            </a:r>
            <a:r>
              <a:rPr lang="en-US" sz="1600" dirty="0">
                <a:solidFill>
                  <a:srgbClr val="0000FF"/>
                </a:solidFill>
                <a:latin typeface="Courier" pitchFamily="-110" charset="0"/>
              </a:rPr>
              <a:t>ADD </a:t>
            </a:r>
            <a:r>
              <a:rPr lang="en-US" sz="1600" dirty="0">
                <a:solidFill>
                  <a:srgbClr val="008000"/>
                </a:solidFill>
                <a:latin typeface="Courier" pitchFamily="-110" charset="0"/>
              </a:rPr>
              <a:t>R0 R0 </a:t>
            </a:r>
            <a:r>
              <a:rPr lang="en-US" sz="1600" dirty="0">
                <a:solidFill>
                  <a:srgbClr val="800000"/>
                </a:solidFill>
                <a:latin typeface="Courier" pitchFamily="-110" charset="0"/>
              </a:rPr>
              <a:t>#4</a:t>
            </a:r>
          </a:p>
          <a:p>
            <a:endParaRPr lang="en-US" sz="1600" dirty="0">
              <a:solidFill>
                <a:srgbClr val="800000"/>
              </a:solidFill>
              <a:latin typeface="Courier" pitchFamily="-110" charset="0"/>
            </a:endParaRPr>
          </a:p>
          <a:p>
            <a:r>
              <a:rPr lang="en-US" sz="1600" dirty="0">
                <a:solidFill>
                  <a:srgbClr val="800000"/>
                </a:solidFill>
                <a:latin typeface="Courier" pitchFamily="-110" charset="0"/>
              </a:rPr>
              <a:t>	</a:t>
            </a:r>
            <a:r>
              <a:rPr lang="en-US" sz="1600" dirty="0">
                <a:solidFill>
                  <a:srgbClr val="0000FF"/>
                </a:solidFill>
                <a:latin typeface="Courier" pitchFamily="-110" charset="0"/>
              </a:rPr>
              <a:t>STORE </a:t>
            </a:r>
            <a:r>
              <a:rPr lang="en-US" sz="1600" dirty="0">
                <a:solidFill>
                  <a:srgbClr val="008000"/>
                </a:solidFill>
                <a:latin typeface="Courier" pitchFamily="-110" charset="0"/>
              </a:rPr>
              <a:t>R1 R0</a:t>
            </a:r>
          </a:p>
          <a:p>
            <a:r>
              <a:rPr lang="en-US" sz="1600" dirty="0">
                <a:solidFill>
                  <a:srgbClr val="008000"/>
                </a:solidFill>
                <a:latin typeface="Courier" pitchFamily="-110" charset="0"/>
              </a:rPr>
              <a:t>	</a:t>
            </a:r>
          </a:p>
          <a:p>
            <a:r>
              <a:rPr lang="en-US" sz="1600" dirty="0">
                <a:solidFill>
                  <a:srgbClr val="008000"/>
                </a:solidFill>
                <a:latin typeface="Courier" pitchFamily="-110" charset="0"/>
              </a:rPr>
              <a:t>	</a:t>
            </a:r>
            <a:r>
              <a:rPr lang="en-US" sz="1600" dirty="0">
                <a:solidFill>
                  <a:srgbClr val="0000FF"/>
                </a:solidFill>
                <a:latin typeface="Courier" pitchFamily="-110" charset="0"/>
              </a:rPr>
              <a:t>HALT</a:t>
            </a:r>
            <a:r>
              <a:rPr lang="en-US" sz="1600" dirty="0">
                <a:solidFill>
                  <a:srgbClr val="008000"/>
                </a:solidFill>
                <a:latin typeface="Courier" pitchFamily="-110" charset="0"/>
              </a:rPr>
              <a:t> </a:t>
            </a:r>
            <a:r>
              <a:rPr lang="en-US" sz="1600" dirty="0">
                <a:solidFill>
                  <a:srgbClr val="800000"/>
                </a:solidFill>
                <a:latin typeface="Courier" pitchFamily="-110" charset="0"/>
              </a:rPr>
              <a:t>	</a:t>
            </a:r>
            <a:endParaRPr lang="en-US" sz="700" dirty="0">
              <a:solidFill>
                <a:schemeClr val="tx1"/>
              </a:solidFill>
              <a:latin typeface="Courier" pitchFamily="-110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56290D-407F-1E42-9294-AA3DF6442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7000" y="9808"/>
            <a:ext cx="6737000" cy="645300"/>
          </a:xfrm>
        </p:spPr>
        <p:txBody>
          <a:bodyPr/>
          <a:lstStyle/>
          <a:p>
            <a:r>
              <a:rPr lang="en-US" dirty="0"/>
              <a:t>Processing Array Elements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2E7BC9-2285-F146-B056-0B303ACD6033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59ECC485-D225-CF4E-AFE3-F3649729CEF3}" type="slidenum">
              <a:rPr lang="en-US" altLang="en-US" smtClean="0"/>
              <a:pPr>
                <a:defRPr/>
              </a:pPr>
              <a:t>25</a:t>
            </a:fld>
            <a:endParaRPr lang="en-US" alt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1478EAB-0A3C-AC40-A86C-E41C6055481D}"/>
              </a:ext>
            </a:extLst>
          </p:cNvPr>
          <p:cNvGrpSpPr/>
          <p:nvPr/>
        </p:nvGrpSpPr>
        <p:grpSpPr>
          <a:xfrm>
            <a:off x="6706383" y="655108"/>
            <a:ext cx="2308513" cy="3990464"/>
            <a:chOff x="6166820" y="929471"/>
            <a:chExt cx="2308513" cy="3990464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55F290C8-DB43-0B42-AAE7-FC8FF1C52CA2}"/>
                </a:ext>
              </a:extLst>
            </p:cNvPr>
            <p:cNvGrpSpPr/>
            <p:nvPr/>
          </p:nvGrpSpPr>
          <p:grpSpPr>
            <a:xfrm>
              <a:off x="6166820" y="976246"/>
              <a:ext cx="2308513" cy="3943689"/>
              <a:chOff x="3912235" y="607130"/>
              <a:chExt cx="2308513" cy="3943689"/>
            </a:xfrm>
          </p:grpSpPr>
          <p:sp>
            <p:nvSpPr>
              <p:cNvPr id="20" name="Rounded Rectangle 19">
                <a:extLst>
                  <a:ext uri="{FF2B5EF4-FFF2-40B4-BE49-F238E27FC236}">
                    <a16:creationId xmlns:a16="http://schemas.microsoft.com/office/drawing/2014/main" id="{0264E393-2C86-A846-AA13-C014F1725471}"/>
                  </a:ext>
                </a:extLst>
              </p:cNvPr>
              <p:cNvSpPr/>
              <p:nvPr/>
            </p:nvSpPr>
            <p:spPr>
              <a:xfrm>
                <a:off x="4572000" y="607130"/>
                <a:ext cx="1648748" cy="3943689"/>
              </a:xfrm>
              <a:prstGeom prst="roundRect">
                <a:avLst>
                  <a:gd name="adj" fmla="val 5935"/>
                </a:avLst>
              </a:prstGeom>
              <a:solidFill>
                <a:srgbClr val="800000"/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" name="Text Box 5">
                <a:extLst>
                  <a:ext uri="{FF2B5EF4-FFF2-40B4-BE49-F238E27FC236}">
                    <a16:creationId xmlns:a16="http://schemas.microsoft.com/office/drawing/2014/main" id="{F333083D-F5AC-8440-A646-F90CD8A1743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12235" y="892251"/>
                <a:ext cx="2208649" cy="36492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       0: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       4: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       …: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      92: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      96: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   </a:t>
                </a:r>
                <a:r>
                  <a:rPr lang="en-US" sz="1600" dirty="0">
                    <a:solidFill>
                      <a:srgbClr val="800000"/>
                    </a:solidFill>
                    <a:latin typeface="Courier" pitchFamily="-111" charset="0"/>
                  </a:rPr>
                  <a:t>M</a:t>
                </a: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 100: 240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   </a:t>
                </a:r>
                <a:r>
                  <a:rPr lang="en-US" sz="1600" dirty="0">
                    <a:solidFill>
                      <a:srgbClr val="C00000"/>
                    </a:solidFill>
                    <a:latin typeface="Courier" pitchFamily="-111" charset="0"/>
                  </a:rPr>
                  <a:t>   </a:t>
                </a: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 …: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rgbClr val="800000"/>
                    </a:solidFill>
                    <a:latin typeface="Courier" pitchFamily="-111" charset="0"/>
                  </a:rPr>
                  <a:t>MDAT</a:t>
                </a: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 240: 0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     244: 0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     248: 0  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rgbClr val="C00000"/>
                    </a:solidFill>
                    <a:latin typeface="Courier" pitchFamily="-111" charset="0"/>
                  </a:rPr>
                  <a:t>    </a:t>
                </a: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 252: 0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     256: 0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     260: 0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     264: 0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     268: 0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     272: 0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     276: 0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       …: </a:t>
                </a:r>
              </a:p>
            </p:txBody>
          </p:sp>
          <p:sp>
            <p:nvSpPr>
              <p:cNvPr id="22" name="Rounded Rectangle 21">
                <a:extLst>
                  <a:ext uri="{FF2B5EF4-FFF2-40B4-BE49-F238E27FC236}">
                    <a16:creationId xmlns:a16="http://schemas.microsoft.com/office/drawing/2014/main" id="{39C2B36A-3A46-154A-ACF0-1E5FE96194F7}"/>
                  </a:ext>
                </a:extLst>
              </p:cNvPr>
              <p:cNvSpPr/>
              <p:nvPr/>
            </p:nvSpPr>
            <p:spPr>
              <a:xfrm>
                <a:off x="5160293" y="883408"/>
                <a:ext cx="1018272" cy="981011"/>
              </a:xfrm>
              <a:prstGeom prst="roundRect">
                <a:avLst>
                  <a:gd name="adj" fmla="val 5111"/>
                </a:avLst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/>
                  <a:t>ML </a:t>
                </a:r>
              </a:p>
              <a:p>
                <a:pPr algn="ctr"/>
                <a:r>
                  <a:rPr lang="en-US" sz="1200" dirty="0"/>
                  <a:t>Program Instructions</a:t>
                </a:r>
              </a:p>
            </p:txBody>
          </p:sp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9781C53-2399-F04A-8583-17EE2D36303A}"/>
                </a:ext>
              </a:extLst>
            </p:cNvPr>
            <p:cNvSpPr txBox="1"/>
            <p:nvPr/>
          </p:nvSpPr>
          <p:spPr>
            <a:xfrm>
              <a:off x="6906784" y="929471"/>
              <a:ext cx="149752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u="sng" dirty="0"/>
                <a:t>Main Memory</a:t>
              </a:r>
            </a:p>
          </p:txBody>
        </p:sp>
      </p:grpSp>
      <p:sp>
        <p:nvSpPr>
          <p:cNvPr id="23" name="Freeform 22">
            <a:extLst>
              <a:ext uri="{FF2B5EF4-FFF2-40B4-BE49-F238E27FC236}">
                <a16:creationId xmlns:a16="http://schemas.microsoft.com/office/drawing/2014/main" id="{4A667607-A152-6749-BA1D-AC504EF05F49}"/>
              </a:ext>
            </a:extLst>
          </p:cNvPr>
          <p:cNvSpPr/>
          <p:nvPr/>
        </p:nvSpPr>
        <p:spPr>
          <a:xfrm>
            <a:off x="8439479" y="2064514"/>
            <a:ext cx="345232" cy="394908"/>
          </a:xfrm>
          <a:custGeom>
            <a:avLst/>
            <a:gdLst>
              <a:gd name="connsiteX0" fmla="*/ 0 w 345232"/>
              <a:gd name="connsiteY0" fmla="*/ 0 h 587829"/>
              <a:gd name="connsiteX1" fmla="*/ 46653 w 345232"/>
              <a:gd name="connsiteY1" fmla="*/ 9331 h 587829"/>
              <a:gd name="connsiteX2" fmla="*/ 130628 w 345232"/>
              <a:gd name="connsiteY2" fmla="*/ 18661 h 587829"/>
              <a:gd name="connsiteX3" fmla="*/ 205273 w 345232"/>
              <a:gd name="connsiteY3" fmla="*/ 37323 h 587829"/>
              <a:gd name="connsiteX4" fmla="*/ 251926 w 345232"/>
              <a:gd name="connsiteY4" fmla="*/ 102637 h 587829"/>
              <a:gd name="connsiteX5" fmla="*/ 279918 w 345232"/>
              <a:gd name="connsiteY5" fmla="*/ 158620 h 587829"/>
              <a:gd name="connsiteX6" fmla="*/ 298579 w 345232"/>
              <a:gd name="connsiteY6" fmla="*/ 223935 h 587829"/>
              <a:gd name="connsiteX7" fmla="*/ 317240 w 345232"/>
              <a:gd name="connsiteY7" fmla="*/ 251927 h 587829"/>
              <a:gd name="connsiteX8" fmla="*/ 345232 w 345232"/>
              <a:gd name="connsiteY8" fmla="*/ 345233 h 587829"/>
              <a:gd name="connsiteX9" fmla="*/ 335902 w 345232"/>
              <a:gd name="connsiteY9" fmla="*/ 494523 h 587829"/>
              <a:gd name="connsiteX10" fmla="*/ 289249 w 345232"/>
              <a:gd name="connsiteY10" fmla="*/ 541176 h 587829"/>
              <a:gd name="connsiteX11" fmla="*/ 177281 w 345232"/>
              <a:gd name="connsiteY11" fmla="*/ 578498 h 587829"/>
              <a:gd name="connsiteX12" fmla="*/ 149289 w 345232"/>
              <a:gd name="connsiteY12" fmla="*/ 587829 h 587829"/>
              <a:gd name="connsiteX13" fmla="*/ 111967 w 345232"/>
              <a:gd name="connsiteY13" fmla="*/ 587829 h 587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45232" h="587829">
                <a:moveTo>
                  <a:pt x="0" y="0"/>
                </a:moveTo>
                <a:cubicBezTo>
                  <a:pt x="15551" y="3110"/>
                  <a:pt x="30953" y="7088"/>
                  <a:pt x="46653" y="9331"/>
                </a:cubicBezTo>
                <a:cubicBezTo>
                  <a:pt x="74534" y="13314"/>
                  <a:pt x="102893" y="13766"/>
                  <a:pt x="130628" y="18661"/>
                </a:cubicBezTo>
                <a:cubicBezTo>
                  <a:pt x="155885" y="23118"/>
                  <a:pt x="205273" y="37323"/>
                  <a:pt x="205273" y="37323"/>
                </a:cubicBezTo>
                <a:cubicBezTo>
                  <a:pt x="211616" y="45780"/>
                  <a:pt x="245102" y="88990"/>
                  <a:pt x="251926" y="102637"/>
                </a:cubicBezTo>
                <a:cubicBezTo>
                  <a:pt x="290553" y="179892"/>
                  <a:pt x="226442" y="78408"/>
                  <a:pt x="279918" y="158620"/>
                </a:cubicBezTo>
                <a:cubicBezTo>
                  <a:pt x="282906" y="170573"/>
                  <a:pt x="291888" y="210553"/>
                  <a:pt x="298579" y="223935"/>
                </a:cubicBezTo>
                <a:cubicBezTo>
                  <a:pt x="303594" y="233965"/>
                  <a:pt x="312685" y="241680"/>
                  <a:pt x="317240" y="251927"/>
                </a:cubicBezTo>
                <a:cubicBezTo>
                  <a:pt x="330225" y="281142"/>
                  <a:pt x="337476" y="314208"/>
                  <a:pt x="345232" y="345233"/>
                </a:cubicBezTo>
                <a:cubicBezTo>
                  <a:pt x="342122" y="394996"/>
                  <a:pt x="349600" y="446581"/>
                  <a:pt x="335902" y="494523"/>
                </a:cubicBezTo>
                <a:cubicBezTo>
                  <a:pt x="329860" y="515669"/>
                  <a:pt x="310113" y="534221"/>
                  <a:pt x="289249" y="541176"/>
                </a:cubicBezTo>
                <a:lnTo>
                  <a:pt x="177281" y="578498"/>
                </a:lnTo>
                <a:cubicBezTo>
                  <a:pt x="167950" y="581608"/>
                  <a:pt x="159124" y="587829"/>
                  <a:pt x="149289" y="587829"/>
                </a:cubicBezTo>
                <a:lnTo>
                  <a:pt x="111967" y="587829"/>
                </a:lnTo>
              </a:path>
            </a:pathLst>
          </a:custGeom>
          <a:noFill/>
          <a:ln w="25400">
            <a:solidFill>
              <a:srgbClr val="FF0000"/>
            </a:solidFill>
            <a:headEnd type="oval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FECDFD18-86FC-9740-9159-5B104A5AD117}"/>
              </a:ext>
            </a:extLst>
          </p:cNvPr>
          <p:cNvGrpSpPr/>
          <p:nvPr/>
        </p:nvGrpSpPr>
        <p:grpSpPr>
          <a:xfrm>
            <a:off x="317675" y="1388925"/>
            <a:ext cx="3143637" cy="3699026"/>
            <a:chOff x="4177533" y="1757334"/>
            <a:chExt cx="3143637" cy="3699026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2C8F67A0-A148-4742-A012-F93B455C418A}"/>
                </a:ext>
              </a:extLst>
            </p:cNvPr>
            <p:cNvSpPr txBox="1"/>
            <p:nvPr/>
          </p:nvSpPr>
          <p:spPr>
            <a:xfrm>
              <a:off x="4177533" y="2594038"/>
              <a:ext cx="3143637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Segoe Print" panose="02000800000000000000" pitchFamily="2" charset="0"/>
                </a:rPr>
                <a:t>Trace this program.</a:t>
              </a:r>
            </a:p>
            <a:p>
              <a:pPr algn="ctr"/>
              <a:r>
                <a:rPr lang="en-US" sz="2000" dirty="0">
                  <a:latin typeface="Segoe Print" panose="02000800000000000000" pitchFamily="2" charset="0"/>
                </a:rPr>
                <a:t> </a:t>
              </a:r>
            </a:p>
            <a:p>
              <a:pPr algn="ctr"/>
              <a:r>
                <a:rPr lang="en-US" sz="2000" dirty="0">
                  <a:latin typeface="Segoe Print" panose="02000800000000000000" pitchFamily="2" charset="0"/>
                </a:rPr>
                <a:t>What values are placed in M[0] and M[1]?</a:t>
              </a:r>
            </a:p>
            <a:p>
              <a:pPr algn="ctr"/>
              <a:endParaRPr lang="en-US" sz="2000" dirty="0">
                <a:latin typeface="Segoe Print" panose="02000800000000000000" pitchFamily="2" charset="0"/>
              </a:endParaRPr>
            </a:p>
            <a:p>
              <a:pPr algn="ctr"/>
              <a:r>
                <a:rPr lang="en-US" sz="2000" dirty="0">
                  <a:latin typeface="Segoe Print" panose="02000800000000000000" pitchFamily="2" charset="0"/>
                </a:rPr>
                <a:t>What instructions would you use to change M[2] to be 6?</a:t>
              </a:r>
            </a:p>
          </p:txBody>
        </p: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09B567A2-F922-8C45-BE20-33EB3683C59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24757" y="1757334"/>
              <a:ext cx="649191" cy="682714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032A97C1-BEB7-1749-BB15-4298543997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7366" y="655108"/>
            <a:ext cx="5168900" cy="59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3226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56290D-407F-1E42-9294-AA3DF6442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7000" y="9808"/>
            <a:ext cx="6737000" cy="645300"/>
          </a:xfrm>
        </p:spPr>
        <p:txBody>
          <a:bodyPr/>
          <a:lstStyle/>
          <a:p>
            <a:r>
              <a:rPr lang="en-US" dirty="0"/>
              <a:t>Processing Array Elements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2E7BC9-2285-F146-B056-0B303ACD6033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59ECC485-D225-CF4E-AFE3-F3649729CEF3}" type="slidenum">
              <a:rPr lang="en-US" altLang="en-US" smtClean="0"/>
              <a:pPr>
                <a:defRPr/>
              </a:pPr>
              <a:t>26</a:t>
            </a:fld>
            <a:endParaRPr lang="en-US" alt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1478EAB-0A3C-AC40-A86C-E41C6055481D}"/>
              </a:ext>
            </a:extLst>
          </p:cNvPr>
          <p:cNvGrpSpPr/>
          <p:nvPr/>
        </p:nvGrpSpPr>
        <p:grpSpPr>
          <a:xfrm>
            <a:off x="6706383" y="655108"/>
            <a:ext cx="2308513" cy="3990464"/>
            <a:chOff x="6166820" y="929471"/>
            <a:chExt cx="2308513" cy="3990464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55F290C8-DB43-0B42-AAE7-FC8FF1C52CA2}"/>
                </a:ext>
              </a:extLst>
            </p:cNvPr>
            <p:cNvGrpSpPr/>
            <p:nvPr/>
          </p:nvGrpSpPr>
          <p:grpSpPr>
            <a:xfrm>
              <a:off x="6166820" y="976246"/>
              <a:ext cx="2308513" cy="3943689"/>
              <a:chOff x="3912235" y="607130"/>
              <a:chExt cx="2308513" cy="3943689"/>
            </a:xfrm>
          </p:grpSpPr>
          <p:sp>
            <p:nvSpPr>
              <p:cNvPr id="20" name="Rounded Rectangle 19">
                <a:extLst>
                  <a:ext uri="{FF2B5EF4-FFF2-40B4-BE49-F238E27FC236}">
                    <a16:creationId xmlns:a16="http://schemas.microsoft.com/office/drawing/2014/main" id="{0264E393-2C86-A846-AA13-C014F1725471}"/>
                  </a:ext>
                </a:extLst>
              </p:cNvPr>
              <p:cNvSpPr/>
              <p:nvPr/>
            </p:nvSpPr>
            <p:spPr>
              <a:xfrm>
                <a:off x="4572000" y="607130"/>
                <a:ext cx="1648748" cy="3943689"/>
              </a:xfrm>
              <a:prstGeom prst="roundRect">
                <a:avLst>
                  <a:gd name="adj" fmla="val 5935"/>
                </a:avLst>
              </a:prstGeom>
              <a:solidFill>
                <a:srgbClr val="800000"/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" name="Text Box 5">
                <a:extLst>
                  <a:ext uri="{FF2B5EF4-FFF2-40B4-BE49-F238E27FC236}">
                    <a16:creationId xmlns:a16="http://schemas.microsoft.com/office/drawing/2014/main" id="{F333083D-F5AC-8440-A646-F90CD8A1743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12235" y="892251"/>
                <a:ext cx="2208649" cy="36492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       0: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       4: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       …: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      92: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      96: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   </a:t>
                </a:r>
                <a:r>
                  <a:rPr lang="en-US" sz="1600" dirty="0">
                    <a:solidFill>
                      <a:srgbClr val="800000"/>
                    </a:solidFill>
                    <a:latin typeface="Courier" pitchFamily="-111" charset="0"/>
                  </a:rPr>
                  <a:t>M</a:t>
                </a: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 100: 240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   </a:t>
                </a:r>
                <a:r>
                  <a:rPr lang="en-US" sz="1600" dirty="0">
                    <a:solidFill>
                      <a:srgbClr val="C00000"/>
                    </a:solidFill>
                    <a:latin typeface="Courier" pitchFamily="-111" charset="0"/>
                  </a:rPr>
                  <a:t>   </a:t>
                </a: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 …: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rgbClr val="800000"/>
                    </a:solidFill>
                    <a:latin typeface="Courier" pitchFamily="-111" charset="0"/>
                  </a:rPr>
                  <a:t>MDAT</a:t>
                </a: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 240: 2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     244: 4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     248: 6  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rgbClr val="C00000"/>
                    </a:solidFill>
                    <a:latin typeface="Courier" pitchFamily="-111" charset="0"/>
                  </a:rPr>
                  <a:t>    </a:t>
                </a: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 252: 8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     256: 10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     260: 12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     264: 14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     268: 16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     272: 18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     276: 20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       …: </a:t>
                </a:r>
              </a:p>
            </p:txBody>
          </p:sp>
          <p:sp>
            <p:nvSpPr>
              <p:cNvPr id="22" name="Rounded Rectangle 21">
                <a:extLst>
                  <a:ext uri="{FF2B5EF4-FFF2-40B4-BE49-F238E27FC236}">
                    <a16:creationId xmlns:a16="http://schemas.microsoft.com/office/drawing/2014/main" id="{39C2B36A-3A46-154A-ACF0-1E5FE96194F7}"/>
                  </a:ext>
                </a:extLst>
              </p:cNvPr>
              <p:cNvSpPr/>
              <p:nvPr/>
            </p:nvSpPr>
            <p:spPr>
              <a:xfrm>
                <a:off x="5160293" y="883408"/>
                <a:ext cx="1018272" cy="981011"/>
              </a:xfrm>
              <a:prstGeom prst="roundRect">
                <a:avLst>
                  <a:gd name="adj" fmla="val 5111"/>
                </a:avLst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/>
                  <a:t>ML </a:t>
                </a:r>
              </a:p>
              <a:p>
                <a:pPr algn="ctr"/>
                <a:r>
                  <a:rPr lang="en-US" sz="1200" dirty="0"/>
                  <a:t>Program Instructions</a:t>
                </a:r>
              </a:p>
            </p:txBody>
          </p:sp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9781C53-2399-F04A-8583-17EE2D36303A}"/>
                </a:ext>
              </a:extLst>
            </p:cNvPr>
            <p:cNvSpPr txBox="1"/>
            <p:nvPr/>
          </p:nvSpPr>
          <p:spPr>
            <a:xfrm>
              <a:off x="6906784" y="929471"/>
              <a:ext cx="149752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u="sng" dirty="0"/>
                <a:t>Main Memory</a:t>
              </a:r>
            </a:p>
          </p:txBody>
        </p:sp>
      </p:grpSp>
      <p:sp>
        <p:nvSpPr>
          <p:cNvPr id="23" name="Freeform 22">
            <a:extLst>
              <a:ext uri="{FF2B5EF4-FFF2-40B4-BE49-F238E27FC236}">
                <a16:creationId xmlns:a16="http://schemas.microsoft.com/office/drawing/2014/main" id="{4A667607-A152-6749-BA1D-AC504EF05F49}"/>
              </a:ext>
            </a:extLst>
          </p:cNvPr>
          <p:cNvSpPr/>
          <p:nvPr/>
        </p:nvSpPr>
        <p:spPr>
          <a:xfrm>
            <a:off x="8439479" y="2064514"/>
            <a:ext cx="345232" cy="394908"/>
          </a:xfrm>
          <a:custGeom>
            <a:avLst/>
            <a:gdLst>
              <a:gd name="connsiteX0" fmla="*/ 0 w 345232"/>
              <a:gd name="connsiteY0" fmla="*/ 0 h 587829"/>
              <a:gd name="connsiteX1" fmla="*/ 46653 w 345232"/>
              <a:gd name="connsiteY1" fmla="*/ 9331 h 587829"/>
              <a:gd name="connsiteX2" fmla="*/ 130628 w 345232"/>
              <a:gd name="connsiteY2" fmla="*/ 18661 h 587829"/>
              <a:gd name="connsiteX3" fmla="*/ 205273 w 345232"/>
              <a:gd name="connsiteY3" fmla="*/ 37323 h 587829"/>
              <a:gd name="connsiteX4" fmla="*/ 251926 w 345232"/>
              <a:gd name="connsiteY4" fmla="*/ 102637 h 587829"/>
              <a:gd name="connsiteX5" fmla="*/ 279918 w 345232"/>
              <a:gd name="connsiteY5" fmla="*/ 158620 h 587829"/>
              <a:gd name="connsiteX6" fmla="*/ 298579 w 345232"/>
              <a:gd name="connsiteY6" fmla="*/ 223935 h 587829"/>
              <a:gd name="connsiteX7" fmla="*/ 317240 w 345232"/>
              <a:gd name="connsiteY7" fmla="*/ 251927 h 587829"/>
              <a:gd name="connsiteX8" fmla="*/ 345232 w 345232"/>
              <a:gd name="connsiteY8" fmla="*/ 345233 h 587829"/>
              <a:gd name="connsiteX9" fmla="*/ 335902 w 345232"/>
              <a:gd name="connsiteY9" fmla="*/ 494523 h 587829"/>
              <a:gd name="connsiteX10" fmla="*/ 289249 w 345232"/>
              <a:gd name="connsiteY10" fmla="*/ 541176 h 587829"/>
              <a:gd name="connsiteX11" fmla="*/ 177281 w 345232"/>
              <a:gd name="connsiteY11" fmla="*/ 578498 h 587829"/>
              <a:gd name="connsiteX12" fmla="*/ 149289 w 345232"/>
              <a:gd name="connsiteY12" fmla="*/ 587829 h 587829"/>
              <a:gd name="connsiteX13" fmla="*/ 111967 w 345232"/>
              <a:gd name="connsiteY13" fmla="*/ 587829 h 587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45232" h="587829">
                <a:moveTo>
                  <a:pt x="0" y="0"/>
                </a:moveTo>
                <a:cubicBezTo>
                  <a:pt x="15551" y="3110"/>
                  <a:pt x="30953" y="7088"/>
                  <a:pt x="46653" y="9331"/>
                </a:cubicBezTo>
                <a:cubicBezTo>
                  <a:pt x="74534" y="13314"/>
                  <a:pt x="102893" y="13766"/>
                  <a:pt x="130628" y="18661"/>
                </a:cubicBezTo>
                <a:cubicBezTo>
                  <a:pt x="155885" y="23118"/>
                  <a:pt x="205273" y="37323"/>
                  <a:pt x="205273" y="37323"/>
                </a:cubicBezTo>
                <a:cubicBezTo>
                  <a:pt x="211616" y="45780"/>
                  <a:pt x="245102" y="88990"/>
                  <a:pt x="251926" y="102637"/>
                </a:cubicBezTo>
                <a:cubicBezTo>
                  <a:pt x="290553" y="179892"/>
                  <a:pt x="226442" y="78408"/>
                  <a:pt x="279918" y="158620"/>
                </a:cubicBezTo>
                <a:cubicBezTo>
                  <a:pt x="282906" y="170573"/>
                  <a:pt x="291888" y="210553"/>
                  <a:pt x="298579" y="223935"/>
                </a:cubicBezTo>
                <a:cubicBezTo>
                  <a:pt x="303594" y="233965"/>
                  <a:pt x="312685" y="241680"/>
                  <a:pt x="317240" y="251927"/>
                </a:cubicBezTo>
                <a:cubicBezTo>
                  <a:pt x="330225" y="281142"/>
                  <a:pt x="337476" y="314208"/>
                  <a:pt x="345232" y="345233"/>
                </a:cubicBezTo>
                <a:cubicBezTo>
                  <a:pt x="342122" y="394996"/>
                  <a:pt x="349600" y="446581"/>
                  <a:pt x="335902" y="494523"/>
                </a:cubicBezTo>
                <a:cubicBezTo>
                  <a:pt x="329860" y="515669"/>
                  <a:pt x="310113" y="534221"/>
                  <a:pt x="289249" y="541176"/>
                </a:cubicBezTo>
                <a:lnTo>
                  <a:pt x="177281" y="578498"/>
                </a:lnTo>
                <a:cubicBezTo>
                  <a:pt x="167950" y="581608"/>
                  <a:pt x="159124" y="587829"/>
                  <a:pt x="149289" y="587829"/>
                </a:cubicBezTo>
                <a:lnTo>
                  <a:pt x="111967" y="587829"/>
                </a:lnTo>
              </a:path>
            </a:pathLst>
          </a:custGeom>
          <a:noFill/>
          <a:ln w="25400">
            <a:solidFill>
              <a:srgbClr val="FF0000"/>
            </a:solidFill>
            <a:headEnd type="oval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FECDFD18-86FC-9740-9159-5B104A5AD117}"/>
              </a:ext>
            </a:extLst>
          </p:cNvPr>
          <p:cNvGrpSpPr/>
          <p:nvPr/>
        </p:nvGrpSpPr>
        <p:grpSpPr>
          <a:xfrm>
            <a:off x="311534" y="1770379"/>
            <a:ext cx="3158642" cy="3362318"/>
            <a:chOff x="4172411" y="1757334"/>
            <a:chExt cx="3158642" cy="3362318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2C8F67A0-A148-4742-A012-F93B455C418A}"/>
                </a:ext>
              </a:extLst>
            </p:cNvPr>
            <p:cNvSpPr txBox="1"/>
            <p:nvPr/>
          </p:nvSpPr>
          <p:spPr>
            <a:xfrm>
              <a:off x="4172411" y="2565107"/>
              <a:ext cx="3158642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Segoe Print" panose="02000800000000000000" pitchFamily="2" charset="0"/>
                </a:rPr>
                <a:t>How would you modify this program so that it </a:t>
              </a:r>
              <a:r>
                <a:rPr lang="en-US" sz="2000" b="1" dirty="0">
                  <a:latin typeface="Segoe Print" panose="02000800000000000000" pitchFamily="2" charset="0"/>
                </a:rPr>
                <a:t>uses a loop </a:t>
              </a:r>
              <a:r>
                <a:rPr lang="en-US" sz="2000" dirty="0">
                  <a:latin typeface="Segoe Print" panose="02000800000000000000" pitchFamily="2" charset="0"/>
                </a:rPr>
                <a:t>to set the elements of the array M to the positive even integers 2, 4, 6,…, 20, as shown memory?</a:t>
              </a:r>
            </a:p>
          </p:txBody>
        </p: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09B567A2-F922-8C45-BE20-33EB3683C59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24757" y="1757334"/>
              <a:ext cx="649191" cy="682714"/>
            </a:xfrm>
            <a:prstGeom prst="rect">
              <a:avLst/>
            </a:prstGeom>
          </p:spPr>
        </p:pic>
      </p:grpSp>
      <p:sp>
        <p:nvSpPr>
          <p:cNvPr id="15" name="Text Box 4">
            <a:extLst>
              <a:ext uri="{FF2B5EF4-FFF2-40B4-BE49-F238E27FC236}">
                <a16:creationId xmlns:a16="http://schemas.microsoft.com/office/drawing/2014/main" id="{3D39E679-6099-0242-9C8E-71C4B27BE6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7931" y="1403754"/>
            <a:ext cx="3816687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solidFill>
                  <a:srgbClr val="800000"/>
                </a:solidFill>
                <a:latin typeface="Courier" pitchFamily="-110" charset="0"/>
              </a:rPr>
              <a:t>M</a:t>
            </a:r>
            <a:r>
              <a:rPr lang="en-US" sz="1600" dirty="0">
                <a:latin typeface="Courier" pitchFamily="-110" charset="0"/>
              </a:rPr>
              <a:t>:     </a:t>
            </a:r>
            <a:r>
              <a:rPr lang="en-US" sz="1600" dirty="0">
                <a:solidFill>
                  <a:srgbClr val="802EFF"/>
                </a:solidFill>
                <a:latin typeface="Courier" pitchFamily="-110" charset="0"/>
              </a:rPr>
              <a:t>.word </a:t>
            </a:r>
            <a:r>
              <a:rPr lang="en-US" sz="1600" kern="0" dirty="0">
                <a:solidFill>
                  <a:schemeClr val="tx1"/>
                </a:solidFill>
                <a:latin typeface="Courier" pitchFamily="2" charset="0"/>
              </a:rPr>
              <a:t>0</a:t>
            </a:r>
            <a:endParaRPr lang="en-US" sz="1600" dirty="0">
              <a:solidFill>
                <a:srgbClr val="802EFF"/>
              </a:solidFill>
              <a:latin typeface="Courier" pitchFamily="-110" charset="0"/>
            </a:endParaRPr>
          </a:p>
          <a:p>
            <a:r>
              <a:rPr lang="en-US" sz="1600" dirty="0">
                <a:solidFill>
                  <a:srgbClr val="800000"/>
                </a:solidFill>
                <a:latin typeface="Courier" pitchFamily="-110" charset="0"/>
              </a:rPr>
              <a:t>MDAT</a:t>
            </a:r>
            <a:r>
              <a:rPr lang="en-US" sz="1600" dirty="0">
                <a:latin typeface="Courier" pitchFamily="-110" charset="0"/>
              </a:rPr>
              <a:t>:  </a:t>
            </a:r>
            <a:r>
              <a:rPr lang="en-US" sz="1600" dirty="0">
                <a:solidFill>
                  <a:srgbClr val="802EFF"/>
                </a:solidFill>
                <a:latin typeface="Courier" pitchFamily="-110" charset="0"/>
              </a:rPr>
              <a:t>.word </a:t>
            </a:r>
            <a:r>
              <a:rPr lang="en-US" sz="1600" dirty="0">
                <a:latin typeface="Courier" pitchFamily="-110" charset="0"/>
              </a:rPr>
              <a:t>40</a:t>
            </a:r>
          </a:p>
          <a:p>
            <a:r>
              <a:rPr lang="en-US" sz="1600" dirty="0">
                <a:latin typeface="Courier" pitchFamily="-110" charset="0"/>
              </a:rPr>
              <a:t>	</a:t>
            </a:r>
            <a:endParaRPr lang="en-US" sz="500" dirty="0">
              <a:latin typeface="Courier" pitchFamily="-110" charset="0"/>
            </a:endParaRPr>
          </a:p>
          <a:p>
            <a:r>
              <a:rPr lang="en-US" sz="1600" dirty="0">
                <a:latin typeface="Courier" pitchFamily="-110" charset="0"/>
              </a:rPr>
              <a:t> 	</a:t>
            </a:r>
            <a:r>
              <a:rPr lang="en-US" sz="1600" dirty="0">
                <a:solidFill>
                  <a:srgbClr val="0000FF"/>
                </a:solidFill>
                <a:latin typeface="Courier" pitchFamily="-110" charset="0"/>
              </a:rPr>
              <a:t>LOAD </a:t>
            </a:r>
            <a:r>
              <a:rPr lang="en-US" sz="1600" dirty="0">
                <a:solidFill>
                  <a:srgbClr val="008000"/>
                </a:solidFill>
                <a:latin typeface="Courier" pitchFamily="-110" charset="0"/>
              </a:rPr>
              <a:t>R0</a:t>
            </a:r>
            <a:r>
              <a:rPr lang="en-US" sz="1600" dirty="0">
                <a:latin typeface="Courier" pitchFamily="-110" charset="0"/>
              </a:rPr>
              <a:t> #</a:t>
            </a:r>
            <a:r>
              <a:rPr lang="en-US" sz="1600" dirty="0">
                <a:solidFill>
                  <a:srgbClr val="800000"/>
                </a:solidFill>
                <a:latin typeface="Courier" pitchFamily="-110" charset="0"/>
              </a:rPr>
              <a:t>MDAT</a:t>
            </a:r>
          </a:p>
          <a:p>
            <a:r>
              <a:rPr lang="en-US" sz="1600" dirty="0">
                <a:latin typeface="Courier" pitchFamily="-110" charset="0"/>
              </a:rPr>
              <a:t>	</a:t>
            </a:r>
            <a:r>
              <a:rPr lang="en-US" sz="1600" dirty="0">
                <a:solidFill>
                  <a:srgbClr val="0000FF"/>
                </a:solidFill>
                <a:latin typeface="Courier" pitchFamily="-110" charset="0"/>
              </a:rPr>
              <a:t>STORE </a:t>
            </a:r>
            <a:r>
              <a:rPr lang="en-US" sz="1600" dirty="0">
                <a:solidFill>
                  <a:srgbClr val="008000"/>
                </a:solidFill>
                <a:latin typeface="Courier" pitchFamily="-110" charset="0"/>
              </a:rPr>
              <a:t>R0 </a:t>
            </a:r>
            <a:r>
              <a:rPr lang="en-US" sz="1600" dirty="0">
                <a:solidFill>
                  <a:srgbClr val="800000"/>
                </a:solidFill>
                <a:latin typeface="Courier" pitchFamily="-110" charset="0"/>
              </a:rPr>
              <a:t>M</a:t>
            </a:r>
          </a:p>
          <a:p>
            <a:endParaRPr lang="en-US" sz="1600" dirty="0">
              <a:solidFill>
                <a:srgbClr val="800000"/>
              </a:solidFill>
              <a:latin typeface="Courier" pitchFamily="-110" charset="0"/>
            </a:endParaRPr>
          </a:p>
          <a:p>
            <a:r>
              <a:rPr lang="en-US" sz="1600" dirty="0">
                <a:solidFill>
                  <a:srgbClr val="0000FF"/>
                </a:solidFill>
                <a:latin typeface="Courier" pitchFamily="-110" charset="0"/>
              </a:rPr>
              <a:t>	LOAD </a:t>
            </a:r>
            <a:r>
              <a:rPr lang="en-US" sz="1600" dirty="0">
                <a:solidFill>
                  <a:srgbClr val="008000"/>
                </a:solidFill>
                <a:latin typeface="Courier" pitchFamily="-110" charset="0"/>
              </a:rPr>
              <a:t>R1 </a:t>
            </a:r>
            <a:r>
              <a:rPr lang="en-US" sz="1600" dirty="0">
                <a:solidFill>
                  <a:srgbClr val="800000"/>
                </a:solidFill>
                <a:latin typeface="Courier" pitchFamily="-110" charset="0"/>
              </a:rPr>
              <a:t>#2</a:t>
            </a:r>
          </a:p>
          <a:p>
            <a:endParaRPr lang="en-US" sz="1600" dirty="0">
              <a:solidFill>
                <a:srgbClr val="800000"/>
              </a:solidFill>
              <a:latin typeface="Courier" pitchFamily="-110" charset="0"/>
            </a:endParaRPr>
          </a:p>
          <a:p>
            <a:r>
              <a:rPr lang="en-US" sz="1600" dirty="0">
                <a:solidFill>
                  <a:srgbClr val="800000"/>
                </a:solidFill>
                <a:latin typeface="Courier" pitchFamily="-110" charset="0"/>
              </a:rPr>
              <a:t>	</a:t>
            </a:r>
            <a:r>
              <a:rPr lang="en-US" sz="1600" dirty="0">
                <a:solidFill>
                  <a:srgbClr val="0000FF"/>
                </a:solidFill>
                <a:latin typeface="Courier" pitchFamily="-110" charset="0"/>
              </a:rPr>
              <a:t>STORE </a:t>
            </a:r>
            <a:r>
              <a:rPr lang="en-US" sz="1600" dirty="0">
                <a:solidFill>
                  <a:srgbClr val="008000"/>
                </a:solidFill>
                <a:latin typeface="Courier" pitchFamily="-110" charset="0"/>
              </a:rPr>
              <a:t>R1 R0</a:t>
            </a:r>
          </a:p>
          <a:p>
            <a:r>
              <a:rPr lang="en-US" sz="1600" dirty="0">
                <a:solidFill>
                  <a:srgbClr val="008000"/>
                </a:solidFill>
                <a:latin typeface="Courier" pitchFamily="-110" charset="0"/>
              </a:rPr>
              <a:t>	</a:t>
            </a:r>
            <a:r>
              <a:rPr lang="en-US" sz="1600" dirty="0">
                <a:solidFill>
                  <a:srgbClr val="0000FF"/>
                </a:solidFill>
                <a:latin typeface="Courier" pitchFamily="-110" charset="0"/>
              </a:rPr>
              <a:t>ADD </a:t>
            </a:r>
            <a:r>
              <a:rPr lang="en-US" sz="1600" dirty="0">
                <a:solidFill>
                  <a:srgbClr val="008000"/>
                </a:solidFill>
                <a:latin typeface="Courier" pitchFamily="-110" charset="0"/>
              </a:rPr>
              <a:t>R1 R1 </a:t>
            </a:r>
            <a:r>
              <a:rPr lang="en-US" sz="1600" dirty="0">
                <a:solidFill>
                  <a:srgbClr val="800000"/>
                </a:solidFill>
                <a:latin typeface="Courier" pitchFamily="-110" charset="0"/>
              </a:rPr>
              <a:t>#2</a:t>
            </a:r>
          </a:p>
          <a:p>
            <a:r>
              <a:rPr lang="en-US" sz="1600" dirty="0">
                <a:solidFill>
                  <a:srgbClr val="800000"/>
                </a:solidFill>
                <a:latin typeface="Courier" pitchFamily="-110" charset="0"/>
              </a:rPr>
              <a:t>	</a:t>
            </a:r>
            <a:r>
              <a:rPr lang="en-US" sz="1600" dirty="0">
                <a:solidFill>
                  <a:srgbClr val="0000FF"/>
                </a:solidFill>
                <a:latin typeface="Courier" pitchFamily="-110" charset="0"/>
              </a:rPr>
              <a:t>ADD </a:t>
            </a:r>
            <a:r>
              <a:rPr lang="en-US" sz="1600" dirty="0">
                <a:solidFill>
                  <a:srgbClr val="008000"/>
                </a:solidFill>
                <a:latin typeface="Courier" pitchFamily="-110" charset="0"/>
              </a:rPr>
              <a:t>R0 R0 </a:t>
            </a:r>
            <a:r>
              <a:rPr lang="en-US" sz="1600" dirty="0">
                <a:solidFill>
                  <a:srgbClr val="800000"/>
                </a:solidFill>
                <a:latin typeface="Courier" pitchFamily="-110" charset="0"/>
              </a:rPr>
              <a:t>#4</a:t>
            </a:r>
          </a:p>
          <a:p>
            <a:endParaRPr lang="en-US" sz="1600" dirty="0">
              <a:solidFill>
                <a:srgbClr val="800000"/>
              </a:solidFill>
              <a:latin typeface="Courier" pitchFamily="-110" charset="0"/>
            </a:endParaRPr>
          </a:p>
          <a:p>
            <a:r>
              <a:rPr lang="en-US" sz="1600" dirty="0">
                <a:solidFill>
                  <a:srgbClr val="800000"/>
                </a:solidFill>
                <a:latin typeface="Courier" pitchFamily="-110" charset="0"/>
              </a:rPr>
              <a:t>	</a:t>
            </a:r>
            <a:r>
              <a:rPr lang="en-US" sz="1600" dirty="0">
                <a:solidFill>
                  <a:srgbClr val="0000FF"/>
                </a:solidFill>
                <a:latin typeface="Courier" pitchFamily="-110" charset="0"/>
              </a:rPr>
              <a:t>STORE </a:t>
            </a:r>
            <a:r>
              <a:rPr lang="en-US" sz="1600" dirty="0">
                <a:solidFill>
                  <a:srgbClr val="008000"/>
                </a:solidFill>
                <a:latin typeface="Courier" pitchFamily="-110" charset="0"/>
              </a:rPr>
              <a:t>R1 R0</a:t>
            </a:r>
          </a:p>
          <a:p>
            <a:r>
              <a:rPr lang="en-US" sz="1600" dirty="0">
                <a:solidFill>
                  <a:srgbClr val="008000"/>
                </a:solidFill>
                <a:latin typeface="Courier" pitchFamily="-110" charset="0"/>
              </a:rPr>
              <a:t>	</a:t>
            </a:r>
          </a:p>
          <a:p>
            <a:r>
              <a:rPr lang="en-US" sz="1600" dirty="0">
                <a:solidFill>
                  <a:srgbClr val="008000"/>
                </a:solidFill>
                <a:latin typeface="Courier" pitchFamily="-110" charset="0"/>
              </a:rPr>
              <a:t>	</a:t>
            </a:r>
            <a:r>
              <a:rPr lang="en-US" sz="1600" dirty="0">
                <a:solidFill>
                  <a:srgbClr val="0000FF"/>
                </a:solidFill>
                <a:latin typeface="Courier" pitchFamily="-110" charset="0"/>
              </a:rPr>
              <a:t>HALT</a:t>
            </a:r>
            <a:r>
              <a:rPr lang="en-US" sz="1600" dirty="0">
                <a:solidFill>
                  <a:srgbClr val="008000"/>
                </a:solidFill>
                <a:latin typeface="Courier" pitchFamily="-110" charset="0"/>
              </a:rPr>
              <a:t> </a:t>
            </a:r>
            <a:r>
              <a:rPr lang="en-US" sz="1600" dirty="0">
                <a:solidFill>
                  <a:srgbClr val="800000"/>
                </a:solidFill>
                <a:latin typeface="Courier" pitchFamily="-110" charset="0"/>
              </a:rPr>
              <a:t>	</a:t>
            </a:r>
            <a:endParaRPr lang="en-US" sz="700" dirty="0">
              <a:solidFill>
                <a:schemeClr val="tx1"/>
              </a:solidFill>
              <a:latin typeface="Courier" pitchFamily="-110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F978BEA-EDD0-2C4C-9A8E-9870722DAB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7366" y="655108"/>
            <a:ext cx="5168900" cy="59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2612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92445-4803-2449-AB22-F99DD9F00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Acknowledgments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3B86142-A436-6249-AF78-E19BB38E530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27</a:t>
            </a:fld>
            <a:endParaRPr lang="en"/>
          </a:p>
        </p:txBody>
      </p:sp>
      <p:pic>
        <p:nvPicPr>
          <p:cNvPr id="7" name="Google Shape;4809;p42">
            <a:hlinkClick r:id="rId3"/>
            <a:extLst>
              <a:ext uri="{FF2B5EF4-FFF2-40B4-BE49-F238E27FC236}">
                <a16:creationId xmlns:a16="http://schemas.microsoft.com/office/drawing/2014/main" id="{9BD3E451-76F3-5044-952A-6BD77E6A8B9B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26654" y="2488995"/>
            <a:ext cx="2291150" cy="5506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698EB84-751F-904E-BEDA-2203147D6714}"/>
              </a:ext>
            </a:extLst>
          </p:cNvPr>
          <p:cNvSpPr/>
          <p:nvPr/>
        </p:nvSpPr>
        <p:spPr>
          <a:xfrm>
            <a:off x="2298866" y="3058457"/>
            <a:ext cx="371608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5"/>
              </a:rPr>
              <a:t>https://creativecommons.org/licenses/by/4.0/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5FC943D-BB97-024A-B058-927FB508BC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87536" y="2456683"/>
            <a:ext cx="2818493" cy="57692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35F671B-76F6-4D40-9E10-C257B3D20C32}"/>
              </a:ext>
            </a:extLst>
          </p:cNvPr>
          <p:cNvSpPr txBox="1"/>
          <p:nvPr/>
        </p:nvSpPr>
        <p:spPr>
          <a:xfrm>
            <a:off x="1037772" y="2087351"/>
            <a:ext cx="2390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11C4E0"/>
                </a:solidFill>
              </a:rPr>
              <a:t>Slide Template From: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CE72607-B80F-9C48-AC13-F8259C073802}"/>
              </a:ext>
            </a:extLst>
          </p:cNvPr>
          <p:cNvSpPr txBox="1"/>
          <p:nvPr/>
        </p:nvSpPr>
        <p:spPr>
          <a:xfrm>
            <a:off x="1037772" y="3584536"/>
            <a:ext cx="2929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11C4E0"/>
                </a:solidFill>
              </a:rPr>
              <a:t>Slide Content Licensed as: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62155EE-63D1-F448-AACD-AF8B1987B500}"/>
              </a:ext>
            </a:extLst>
          </p:cNvPr>
          <p:cNvSpPr/>
          <p:nvPr/>
        </p:nvSpPr>
        <p:spPr>
          <a:xfrm>
            <a:off x="821811" y="4161456"/>
            <a:ext cx="693144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7"/>
              </a:rPr>
              <a:t>Creative Commons Attribution-NonCommercial-ShareAlike 4.0 International License</a:t>
            </a:r>
            <a:r>
              <a:rPr lang="en-US" dirty="0"/>
              <a:t>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23E22A-7197-9C48-A6F2-EA23F732009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87535" y="3436063"/>
            <a:ext cx="2818492" cy="692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4552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7">
            <a:extLst>
              <a:ext uri="{FF2B5EF4-FFF2-40B4-BE49-F238E27FC236}">
                <a16:creationId xmlns:a16="http://schemas.microsoft.com/office/drawing/2014/main" id="{FE92F675-8E8C-7B43-9165-7578C911A0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02793" y="3334419"/>
            <a:ext cx="628650" cy="285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latin typeface="Courier" pitchFamily="2" charset="0"/>
              </a:rPr>
              <a:t>0</a:t>
            </a:r>
          </a:p>
        </p:txBody>
      </p:sp>
      <p:sp>
        <p:nvSpPr>
          <p:cNvPr id="13" name="Rectangle 18">
            <a:extLst>
              <a:ext uri="{FF2B5EF4-FFF2-40B4-BE49-F238E27FC236}">
                <a16:creationId xmlns:a16="http://schemas.microsoft.com/office/drawing/2014/main" id="{75945BD2-3684-404C-8862-4723C0B452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1443" y="3334419"/>
            <a:ext cx="628650" cy="285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latin typeface="Courier" pitchFamily="2" charset="0"/>
              </a:rPr>
              <a:t>0</a:t>
            </a:r>
          </a:p>
        </p:txBody>
      </p:sp>
      <p:sp>
        <p:nvSpPr>
          <p:cNvPr id="14" name="Rectangle 19">
            <a:extLst>
              <a:ext uri="{FF2B5EF4-FFF2-40B4-BE49-F238E27FC236}">
                <a16:creationId xmlns:a16="http://schemas.microsoft.com/office/drawing/2014/main" id="{DD4B1A90-5AE2-F24C-83E3-501660C99A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60093" y="3334419"/>
            <a:ext cx="628650" cy="285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latin typeface="Courier" pitchFamily="2" charset="0"/>
              </a:rPr>
              <a:t>0</a:t>
            </a:r>
          </a:p>
        </p:txBody>
      </p:sp>
      <p:sp>
        <p:nvSpPr>
          <p:cNvPr id="15" name="Rectangle 20">
            <a:extLst>
              <a:ext uri="{FF2B5EF4-FFF2-40B4-BE49-F238E27FC236}">
                <a16:creationId xmlns:a16="http://schemas.microsoft.com/office/drawing/2014/main" id="{10A931AE-DBD9-174C-AB65-250C0DC1BB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8393" y="3334419"/>
            <a:ext cx="342900" cy="285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900">
              <a:latin typeface="Courier" pitchFamily="2" charset="0"/>
            </a:endParaRPr>
          </a:p>
        </p:txBody>
      </p:sp>
      <p:cxnSp>
        <p:nvCxnSpPr>
          <p:cNvPr id="16" name="AutoShape 21">
            <a:extLst>
              <a:ext uri="{FF2B5EF4-FFF2-40B4-BE49-F238E27FC236}">
                <a16:creationId xmlns:a16="http://schemas.microsoft.com/office/drawing/2014/main" id="{2BBBA49F-F4F8-EB4C-9C47-575746B261CB}"/>
              </a:ext>
            </a:extLst>
          </p:cNvPr>
          <p:cNvCxnSpPr>
            <a:cxnSpLocks noChangeShapeType="1"/>
            <a:stCxn id="17" idx="0"/>
            <a:endCxn id="12" idx="1"/>
          </p:cNvCxnSpPr>
          <p:nvPr/>
        </p:nvCxnSpPr>
        <p:spPr bwMode="auto">
          <a:xfrm rot="5400000" flipV="1">
            <a:off x="2888456" y="3062956"/>
            <a:ext cx="85725" cy="742950"/>
          </a:xfrm>
          <a:prstGeom prst="curvedConnector4">
            <a:avLst>
              <a:gd name="adj1" fmla="val -200000"/>
              <a:gd name="adj2" fmla="val 53847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7" name="Oval 22">
            <a:extLst>
              <a:ext uri="{FF2B5EF4-FFF2-40B4-BE49-F238E27FC236}">
                <a16:creationId xmlns:a16="http://schemas.microsoft.com/office/drawing/2014/main" id="{09D28189-92B0-EC43-B1D7-D216D26185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2693" y="3391569"/>
            <a:ext cx="114300" cy="1143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900">
              <a:latin typeface="Courier" pitchFamily="2" charset="0"/>
            </a:endParaRPr>
          </a:p>
        </p:txBody>
      </p:sp>
      <p:sp>
        <p:nvSpPr>
          <p:cNvPr id="18" name="Text Box 23">
            <a:extLst>
              <a:ext uri="{FF2B5EF4-FFF2-40B4-BE49-F238E27FC236}">
                <a16:creationId xmlns:a16="http://schemas.microsoft.com/office/drawing/2014/main" id="{EE987C60-4DD6-584E-A607-28545DD7C7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5493" y="3277269"/>
            <a:ext cx="41195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Courier" pitchFamily="2" charset="0"/>
              </a:rPr>
              <a:t>X:</a:t>
            </a:r>
          </a:p>
        </p:txBody>
      </p:sp>
      <p:sp>
        <p:nvSpPr>
          <p:cNvPr id="19" name="Rectangle 24">
            <a:extLst>
              <a:ext uri="{FF2B5EF4-FFF2-40B4-BE49-F238E27FC236}">
                <a16:creationId xmlns:a16="http://schemas.microsoft.com/office/drawing/2014/main" id="{0D0B82C3-806B-624E-A1A1-E44ADE9DC2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8743" y="3334419"/>
            <a:ext cx="628650" cy="285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latin typeface="Courier" pitchFamily="2" charset="0"/>
              </a:rPr>
              <a:t>…</a:t>
            </a:r>
          </a:p>
        </p:txBody>
      </p:sp>
      <p:sp>
        <p:nvSpPr>
          <p:cNvPr id="20" name="Rectangle 25">
            <a:extLst>
              <a:ext uri="{FF2B5EF4-FFF2-40B4-BE49-F238E27FC236}">
                <a16:creationId xmlns:a16="http://schemas.microsoft.com/office/drawing/2014/main" id="{2D5F6FDB-1DF9-7E42-803B-288D8643E9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17393" y="3334419"/>
            <a:ext cx="628650" cy="285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latin typeface="Courier" pitchFamily="2" charset="0"/>
              </a:rPr>
              <a:t>0</a:t>
            </a:r>
          </a:p>
        </p:txBody>
      </p:sp>
      <p:sp>
        <p:nvSpPr>
          <p:cNvPr id="21" name="Rectangle 26">
            <a:extLst>
              <a:ext uri="{FF2B5EF4-FFF2-40B4-BE49-F238E27FC236}">
                <a16:creationId xmlns:a16="http://schemas.microsoft.com/office/drawing/2014/main" id="{046B4E42-01B9-A748-9F09-4949DF9AA2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6043" y="3334419"/>
            <a:ext cx="628650" cy="285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latin typeface="Courier" pitchFamily="2" charset="0"/>
              </a:rPr>
              <a:t>0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25CB1FC-7E7B-F44B-BABA-02D191F43766}"/>
              </a:ext>
            </a:extLst>
          </p:cNvPr>
          <p:cNvGrpSpPr/>
          <p:nvPr/>
        </p:nvGrpSpPr>
        <p:grpSpPr>
          <a:xfrm>
            <a:off x="2045493" y="2362869"/>
            <a:ext cx="3143251" cy="514350"/>
            <a:chOff x="2045493" y="2362869"/>
            <a:chExt cx="3143251" cy="514350"/>
          </a:xfrm>
        </p:grpSpPr>
        <p:sp>
          <p:nvSpPr>
            <p:cNvPr id="5" name="Rectangle 10">
              <a:extLst>
                <a:ext uri="{FF2B5EF4-FFF2-40B4-BE49-F238E27FC236}">
                  <a16:creationId xmlns:a16="http://schemas.microsoft.com/office/drawing/2014/main" id="{C79F8310-2FA4-784E-87A9-7354EAF193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2793" y="2591469"/>
              <a:ext cx="628650" cy="28575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dirty="0">
                  <a:latin typeface="Courier" pitchFamily="2" charset="0"/>
                </a:rPr>
                <a:t>918</a:t>
              </a:r>
            </a:p>
          </p:txBody>
        </p:sp>
        <p:sp>
          <p:nvSpPr>
            <p:cNvPr id="6" name="Rectangle 11">
              <a:extLst>
                <a:ext uri="{FF2B5EF4-FFF2-40B4-BE49-F238E27FC236}">
                  <a16:creationId xmlns:a16="http://schemas.microsoft.com/office/drawing/2014/main" id="{3807EA07-DE88-444F-998A-B45133093E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1443" y="2591469"/>
              <a:ext cx="628650" cy="28575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>
                  <a:latin typeface="Courier" pitchFamily="2" charset="0"/>
                </a:rPr>
                <a:t>321</a:t>
              </a:r>
            </a:p>
          </p:txBody>
        </p:sp>
        <p:sp>
          <p:nvSpPr>
            <p:cNvPr id="7" name="Rectangle 12">
              <a:extLst>
                <a:ext uri="{FF2B5EF4-FFF2-40B4-BE49-F238E27FC236}">
                  <a16:creationId xmlns:a16="http://schemas.microsoft.com/office/drawing/2014/main" id="{75A48D07-C05C-7744-A7B6-96970D28A6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0093" y="2591469"/>
              <a:ext cx="628650" cy="28575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dirty="0">
                  <a:latin typeface="Courier" pitchFamily="2" charset="0"/>
                </a:rPr>
                <a:t>54</a:t>
              </a:r>
            </a:p>
          </p:txBody>
        </p:sp>
        <p:sp>
          <p:nvSpPr>
            <p:cNvPr id="8" name="Rectangle 13">
              <a:extLst>
                <a:ext uri="{FF2B5EF4-FFF2-40B4-BE49-F238E27FC236}">
                  <a16:creationId xmlns:a16="http://schemas.microsoft.com/office/drawing/2014/main" id="{94068713-71F5-2144-844C-858ED18462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8393" y="2591469"/>
              <a:ext cx="342900" cy="28575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900">
                <a:latin typeface="Courier" pitchFamily="2" charset="0"/>
              </a:endParaRPr>
            </a:p>
          </p:txBody>
        </p:sp>
        <p:cxnSp>
          <p:nvCxnSpPr>
            <p:cNvPr id="9" name="AutoShape 14">
              <a:extLst>
                <a:ext uri="{FF2B5EF4-FFF2-40B4-BE49-F238E27FC236}">
                  <a16:creationId xmlns:a16="http://schemas.microsoft.com/office/drawing/2014/main" id="{541428D6-E248-884F-9E4C-9E96CD0B851E}"/>
                </a:ext>
              </a:extLst>
            </p:cNvPr>
            <p:cNvCxnSpPr>
              <a:cxnSpLocks noChangeShapeType="1"/>
              <a:stCxn id="10" idx="0"/>
              <a:endCxn id="5" idx="1"/>
            </p:cNvCxnSpPr>
            <p:nvPr/>
          </p:nvCxnSpPr>
          <p:spPr bwMode="auto">
            <a:xfrm rot="5400000" flipV="1">
              <a:off x="2888456" y="2320006"/>
              <a:ext cx="85725" cy="742950"/>
            </a:xfrm>
            <a:prstGeom prst="curvedConnector4">
              <a:avLst>
                <a:gd name="adj1" fmla="val -200000"/>
                <a:gd name="adj2" fmla="val 5384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10" name="Oval 15">
              <a:extLst>
                <a:ext uri="{FF2B5EF4-FFF2-40B4-BE49-F238E27FC236}">
                  <a16:creationId xmlns:a16="http://schemas.microsoft.com/office/drawing/2014/main" id="{FED095E4-9B07-204E-A9F6-C37712738E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02693" y="2648619"/>
              <a:ext cx="114300" cy="1143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900">
                <a:latin typeface="Courier" pitchFamily="2" charset="0"/>
              </a:endParaRPr>
            </a:p>
          </p:txBody>
        </p:sp>
        <p:sp>
          <p:nvSpPr>
            <p:cNvPr id="11" name="Text Box 16">
              <a:extLst>
                <a:ext uri="{FF2B5EF4-FFF2-40B4-BE49-F238E27FC236}">
                  <a16:creationId xmlns:a16="http://schemas.microsoft.com/office/drawing/2014/main" id="{20AD216F-3058-0F44-ACC3-98BA07F400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45493" y="2534319"/>
              <a:ext cx="411956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dirty="0">
                  <a:latin typeface="Courier" pitchFamily="2" charset="0"/>
                </a:rPr>
                <a:t>A:</a:t>
              </a:r>
            </a:p>
          </p:txBody>
        </p:sp>
        <p:sp>
          <p:nvSpPr>
            <p:cNvPr id="22" name="Text Box 27">
              <a:extLst>
                <a:ext uri="{FF2B5EF4-FFF2-40B4-BE49-F238E27FC236}">
                  <a16:creationId xmlns:a16="http://schemas.microsoft.com/office/drawing/2014/main" id="{8BCA3E5E-C3F2-1F41-A966-D1A4FE86D9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59943" y="2362869"/>
              <a:ext cx="550069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1100">
                  <a:latin typeface="Courier" pitchFamily="2" charset="0"/>
                </a:rPr>
                <a:t>A[0]</a:t>
              </a:r>
            </a:p>
          </p:txBody>
        </p:sp>
        <p:sp>
          <p:nvSpPr>
            <p:cNvPr id="23" name="Text Box 28">
              <a:extLst>
                <a:ext uri="{FF2B5EF4-FFF2-40B4-BE49-F238E27FC236}">
                  <a16:creationId xmlns:a16="http://schemas.microsoft.com/office/drawing/2014/main" id="{55415751-C2EB-7545-8034-86436AA93E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88593" y="2373585"/>
              <a:ext cx="550069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1100">
                  <a:latin typeface="Courier" pitchFamily="2" charset="0"/>
                </a:rPr>
                <a:t>A[1]</a:t>
              </a:r>
            </a:p>
          </p:txBody>
        </p:sp>
        <p:sp>
          <p:nvSpPr>
            <p:cNvPr id="24" name="Text Box 29">
              <a:extLst>
                <a:ext uri="{FF2B5EF4-FFF2-40B4-BE49-F238E27FC236}">
                  <a16:creationId xmlns:a16="http://schemas.microsoft.com/office/drawing/2014/main" id="{A7585B32-5575-1246-ADE9-54C5F9D8F5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38675" y="2362869"/>
              <a:ext cx="550069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1100">
                  <a:latin typeface="Courier" pitchFamily="2" charset="0"/>
                </a:rPr>
                <a:t>A[2]</a:t>
              </a:r>
            </a:p>
          </p:txBody>
        </p:sp>
      </p:grpSp>
      <p:sp>
        <p:nvSpPr>
          <p:cNvPr id="25" name="Text Box 30">
            <a:extLst>
              <a:ext uri="{FF2B5EF4-FFF2-40B4-BE49-F238E27FC236}">
                <a16:creationId xmlns:a16="http://schemas.microsoft.com/office/drawing/2014/main" id="{FEED5F8B-8181-484F-8F30-51057D2B66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9943" y="3116535"/>
            <a:ext cx="550069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100">
                <a:latin typeface="Courier" pitchFamily="2" charset="0"/>
              </a:rPr>
              <a:t>X[0]</a:t>
            </a:r>
          </a:p>
        </p:txBody>
      </p:sp>
      <p:sp>
        <p:nvSpPr>
          <p:cNvPr id="26" name="Text Box 31">
            <a:extLst>
              <a:ext uri="{FF2B5EF4-FFF2-40B4-BE49-F238E27FC236}">
                <a16:creationId xmlns:a16="http://schemas.microsoft.com/office/drawing/2014/main" id="{88578A78-54F7-994D-B3A8-0ADAFDE387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8593" y="3105819"/>
            <a:ext cx="550069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100">
                <a:latin typeface="Courier" pitchFamily="2" charset="0"/>
              </a:rPr>
              <a:t>X[1]</a:t>
            </a:r>
          </a:p>
        </p:txBody>
      </p:sp>
      <p:sp>
        <p:nvSpPr>
          <p:cNvPr id="27" name="Text Box 32">
            <a:extLst>
              <a:ext uri="{FF2B5EF4-FFF2-40B4-BE49-F238E27FC236}">
                <a16:creationId xmlns:a16="http://schemas.microsoft.com/office/drawing/2014/main" id="{4376040E-7C1B-2345-9F53-B2234548CD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7243" y="3105819"/>
            <a:ext cx="550069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100">
                <a:latin typeface="Courier" pitchFamily="2" charset="0"/>
              </a:rPr>
              <a:t>X[2]</a:t>
            </a:r>
          </a:p>
        </p:txBody>
      </p:sp>
      <p:sp>
        <p:nvSpPr>
          <p:cNvPr id="28" name="Text Box 33">
            <a:extLst>
              <a:ext uri="{FF2B5EF4-FFF2-40B4-BE49-F238E27FC236}">
                <a16:creationId xmlns:a16="http://schemas.microsoft.com/office/drawing/2014/main" id="{8D418CAE-3DEB-6D49-8C89-4FC880F311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3581" y="3105819"/>
            <a:ext cx="652463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100">
                <a:latin typeface="Courier" pitchFamily="2" charset="0"/>
              </a:rPr>
              <a:t>X[23]</a:t>
            </a:r>
          </a:p>
        </p:txBody>
      </p:sp>
      <p:sp>
        <p:nvSpPr>
          <p:cNvPr id="29" name="Text Box 34">
            <a:extLst>
              <a:ext uri="{FF2B5EF4-FFF2-40B4-BE49-F238E27FC236}">
                <a16:creationId xmlns:a16="http://schemas.microsoft.com/office/drawing/2014/main" id="{99216748-C094-FC42-9842-D03A446988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6043" y="3105819"/>
            <a:ext cx="652463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100">
                <a:latin typeface="Courier" pitchFamily="2" charset="0"/>
              </a:rPr>
              <a:t>X[24]</a:t>
            </a:r>
          </a:p>
        </p:txBody>
      </p:sp>
      <p:sp>
        <p:nvSpPr>
          <p:cNvPr id="30" name="Rectangle 17">
            <a:extLst>
              <a:ext uri="{FF2B5EF4-FFF2-40B4-BE49-F238E27FC236}">
                <a16:creationId xmlns:a16="http://schemas.microsoft.com/office/drawing/2014/main" id="{07E5A51C-C189-4F40-9238-52C3231148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5193" y="4306624"/>
            <a:ext cx="628650" cy="285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latin typeface="Courier" pitchFamily="2" charset="0"/>
              </a:rPr>
              <a:t>0</a:t>
            </a:r>
          </a:p>
        </p:txBody>
      </p:sp>
      <p:sp>
        <p:nvSpPr>
          <p:cNvPr id="31" name="Rectangle 18">
            <a:extLst>
              <a:ext uri="{FF2B5EF4-FFF2-40B4-BE49-F238E27FC236}">
                <a16:creationId xmlns:a16="http://schemas.microsoft.com/office/drawing/2014/main" id="{E4FADB77-E648-784B-8578-256E23BD8A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3843" y="4306624"/>
            <a:ext cx="628650" cy="285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latin typeface="Courier" pitchFamily="2" charset="0"/>
              </a:rPr>
              <a:t>0</a:t>
            </a:r>
          </a:p>
        </p:txBody>
      </p:sp>
      <p:sp>
        <p:nvSpPr>
          <p:cNvPr id="32" name="Rectangle 19">
            <a:extLst>
              <a:ext uri="{FF2B5EF4-FFF2-40B4-BE49-F238E27FC236}">
                <a16:creationId xmlns:a16="http://schemas.microsoft.com/office/drawing/2014/main" id="{D6F0A458-FF45-9846-ABC6-B39E1290CE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2493" y="4306624"/>
            <a:ext cx="628650" cy="285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latin typeface="Courier" pitchFamily="2" charset="0"/>
              </a:rPr>
              <a:t>0</a:t>
            </a:r>
          </a:p>
        </p:txBody>
      </p:sp>
      <p:sp>
        <p:nvSpPr>
          <p:cNvPr id="33" name="Rectangle 20">
            <a:extLst>
              <a:ext uri="{FF2B5EF4-FFF2-40B4-BE49-F238E27FC236}">
                <a16:creationId xmlns:a16="http://schemas.microsoft.com/office/drawing/2014/main" id="{FA7FEBEE-186F-7E46-95DC-1076E5EDA0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793" y="4306624"/>
            <a:ext cx="342900" cy="285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900">
              <a:latin typeface="Courier" pitchFamily="2" charset="0"/>
            </a:endParaRPr>
          </a:p>
        </p:txBody>
      </p:sp>
      <p:cxnSp>
        <p:nvCxnSpPr>
          <p:cNvPr id="34" name="AutoShape 21">
            <a:extLst>
              <a:ext uri="{FF2B5EF4-FFF2-40B4-BE49-F238E27FC236}">
                <a16:creationId xmlns:a16="http://schemas.microsoft.com/office/drawing/2014/main" id="{805755B5-94AD-0449-BDD7-FFE4E6CAF1DE}"/>
              </a:ext>
            </a:extLst>
          </p:cNvPr>
          <p:cNvCxnSpPr>
            <a:cxnSpLocks noChangeShapeType="1"/>
            <a:stCxn id="35" idx="0"/>
            <a:endCxn id="30" idx="1"/>
          </p:cNvCxnSpPr>
          <p:nvPr/>
        </p:nvCxnSpPr>
        <p:spPr bwMode="auto">
          <a:xfrm rot="5400000" flipV="1">
            <a:off x="3040856" y="4035161"/>
            <a:ext cx="85725" cy="742950"/>
          </a:xfrm>
          <a:prstGeom prst="curvedConnector4">
            <a:avLst>
              <a:gd name="adj1" fmla="val -200000"/>
              <a:gd name="adj2" fmla="val 53847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35" name="Oval 22">
            <a:extLst>
              <a:ext uri="{FF2B5EF4-FFF2-40B4-BE49-F238E27FC236}">
                <a16:creationId xmlns:a16="http://schemas.microsoft.com/office/drawing/2014/main" id="{E61B346A-3A2D-1E40-9683-2F596AE010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5093" y="4363774"/>
            <a:ext cx="114300" cy="1143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900">
              <a:latin typeface="Courier" pitchFamily="2" charset="0"/>
            </a:endParaRPr>
          </a:p>
        </p:txBody>
      </p:sp>
      <p:sp>
        <p:nvSpPr>
          <p:cNvPr id="36" name="Text Box 23">
            <a:extLst>
              <a:ext uri="{FF2B5EF4-FFF2-40B4-BE49-F238E27FC236}">
                <a16:creationId xmlns:a16="http://schemas.microsoft.com/office/drawing/2014/main" id="{B32BA6D6-1232-4B40-B531-301925AE01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7893" y="4249474"/>
            <a:ext cx="41195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Courier" pitchFamily="2" charset="0"/>
              </a:rPr>
              <a:t>M:</a:t>
            </a:r>
          </a:p>
        </p:txBody>
      </p:sp>
      <p:sp>
        <p:nvSpPr>
          <p:cNvPr id="37" name="Rectangle 24">
            <a:extLst>
              <a:ext uri="{FF2B5EF4-FFF2-40B4-BE49-F238E27FC236}">
                <a16:creationId xmlns:a16="http://schemas.microsoft.com/office/drawing/2014/main" id="{AE2F9D81-AE49-7745-8639-746CD935B3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41143" y="4306624"/>
            <a:ext cx="628650" cy="285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latin typeface="Courier" pitchFamily="2" charset="0"/>
              </a:rPr>
              <a:t>…</a:t>
            </a:r>
          </a:p>
        </p:txBody>
      </p:sp>
      <p:sp>
        <p:nvSpPr>
          <p:cNvPr id="38" name="Rectangle 25">
            <a:extLst>
              <a:ext uri="{FF2B5EF4-FFF2-40B4-BE49-F238E27FC236}">
                <a16:creationId xmlns:a16="http://schemas.microsoft.com/office/drawing/2014/main" id="{233D030B-3673-7E4F-8C32-E8D0E623B2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69793" y="4306624"/>
            <a:ext cx="628650" cy="285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latin typeface="Courier" pitchFamily="2" charset="0"/>
              </a:rPr>
              <a:t>0</a:t>
            </a:r>
          </a:p>
        </p:txBody>
      </p:sp>
      <p:sp>
        <p:nvSpPr>
          <p:cNvPr id="39" name="Rectangle 26">
            <a:extLst>
              <a:ext uri="{FF2B5EF4-FFF2-40B4-BE49-F238E27FC236}">
                <a16:creationId xmlns:a16="http://schemas.microsoft.com/office/drawing/2014/main" id="{8AD035A5-ED82-C641-9681-F9FC7A4DAE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98443" y="4306624"/>
            <a:ext cx="628650" cy="285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latin typeface="Courier" pitchFamily="2" charset="0"/>
              </a:rPr>
              <a:t>0</a:t>
            </a:r>
          </a:p>
        </p:txBody>
      </p:sp>
      <p:sp>
        <p:nvSpPr>
          <p:cNvPr id="40" name="Text Box 30">
            <a:extLst>
              <a:ext uri="{FF2B5EF4-FFF2-40B4-BE49-F238E27FC236}">
                <a16:creationId xmlns:a16="http://schemas.microsoft.com/office/drawing/2014/main" id="{0A6C5566-7EB6-9843-9216-F45D84816B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2343" y="4088740"/>
            <a:ext cx="550069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100" dirty="0">
                <a:latin typeface="Courier" pitchFamily="2" charset="0"/>
              </a:rPr>
              <a:t>M[0]</a:t>
            </a:r>
          </a:p>
        </p:txBody>
      </p:sp>
      <p:sp>
        <p:nvSpPr>
          <p:cNvPr id="41" name="Text Box 31">
            <a:extLst>
              <a:ext uri="{FF2B5EF4-FFF2-40B4-BE49-F238E27FC236}">
                <a16:creationId xmlns:a16="http://schemas.microsoft.com/office/drawing/2014/main" id="{B1E7B7AC-F215-7542-B1E6-4EF427A8B7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0993" y="4078024"/>
            <a:ext cx="550069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100" dirty="0">
                <a:latin typeface="Courier" pitchFamily="2" charset="0"/>
              </a:rPr>
              <a:t>M[1]</a:t>
            </a:r>
          </a:p>
        </p:txBody>
      </p:sp>
      <p:sp>
        <p:nvSpPr>
          <p:cNvPr id="42" name="Text Box 32">
            <a:extLst>
              <a:ext uri="{FF2B5EF4-FFF2-40B4-BE49-F238E27FC236}">
                <a16:creationId xmlns:a16="http://schemas.microsoft.com/office/drawing/2014/main" id="{D0A8449C-F421-7A49-B46F-61C62ECC35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9643" y="4078024"/>
            <a:ext cx="550069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100" dirty="0">
                <a:latin typeface="Courier" pitchFamily="2" charset="0"/>
              </a:rPr>
              <a:t>M[2]</a:t>
            </a:r>
          </a:p>
        </p:txBody>
      </p:sp>
      <p:sp>
        <p:nvSpPr>
          <p:cNvPr id="43" name="Text Box 33">
            <a:extLst>
              <a:ext uri="{FF2B5EF4-FFF2-40B4-BE49-F238E27FC236}">
                <a16:creationId xmlns:a16="http://schemas.microsoft.com/office/drawing/2014/main" id="{11EDE798-8263-1141-A63C-268275677D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51081" y="4078024"/>
            <a:ext cx="652463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100" dirty="0">
                <a:latin typeface="Courier" pitchFamily="2" charset="0"/>
              </a:rPr>
              <a:t>M[8]</a:t>
            </a:r>
          </a:p>
        </p:txBody>
      </p:sp>
      <p:sp>
        <p:nvSpPr>
          <p:cNvPr id="44" name="Text Box 34">
            <a:extLst>
              <a:ext uri="{FF2B5EF4-FFF2-40B4-BE49-F238E27FC236}">
                <a16:creationId xmlns:a16="http://schemas.microsoft.com/office/drawing/2014/main" id="{B085D010-BE58-414C-8E42-47F8FBC040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82523" y="4078024"/>
            <a:ext cx="652463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100" dirty="0">
                <a:latin typeface="Courier" pitchFamily="2" charset="0"/>
              </a:rPr>
              <a:t>M[9]</a:t>
            </a:r>
          </a:p>
        </p:txBody>
      </p:sp>
    </p:spTree>
    <p:extLst>
      <p:ext uri="{BB962C8B-B14F-4D97-AF65-F5344CB8AC3E}">
        <p14:creationId xmlns:p14="http://schemas.microsoft.com/office/powerpoint/2010/main" val="38036635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09F590-D7C9-D640-B480-F210ECC8E565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254D74D-04A3-DC41-85BE-66EE1B054D78}" type="slidenum">
              <a:rPr lang="en-US" altLang="en-US" smtClean="0"/>
              <a:pPr>
                <a:defRPr/>
              </a:pPr>
              <a:t>29</a:t>
            </a:fld>
            <a:endParaRPr lang="en-US" alt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696972D-2338-1A4B-8FD7-74ECEFFB4406}"/>
              </a:ext>
            </a:extLst>
          </p:cNvPr>
          <p:cNvGrpSpPr/>
          <p:nvPr/>
        </p:nvGrpSpPr>
        <p:grpSpPr>
          <a:xfrm>
            <a:off x="2378591" y="761492"/>
            <a:ext cx="2308513" cy="4024820"/>
            <a:chOff x="2378591" y="761492"/>
            <a:chExt cx="2308513" cy="4024820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8EF62AA5-3678-8A4D-A746-6BAD81A46C51}"/>
                </a:ext>
              </a:extLst>
            </p:cNvPr>
            <p:cNvGrpSpPr/>
            <p:nvPr/>
          </p:nvGrpSpPr>
          <p:grpSpPr>
            <a:xfrm>
              <a:off x="2378591" y="761492"/>
              <a:ext cx="2308513" cy="4024820"/>
              <a:chOff x="6166820" y="885815"/>
              <a:chExt cx="2308513" cy="4024820"/>
            </a:xfrm>
          </p:grpSpPr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E0C31C4D-76BA-DE4D-AA1F-6BF42D481467}"/>
                  </a:ext>
                </a:extLst>
              </p:cNvPr>
              <p:cNvGrpSpPr/>
              <p:nvPr/>
            </p:nvGrpSpPr>
            <p:grpSpPr>
              <a:xfrm>
                <a:off x="6166820" y="885815"/>
                <a:ext cx="2308513" cy="4024820"/>
                <a:chOff x="3912235" y="516699"/>
                <a:chExt cx="2308513" cy="4024820"/>
              </a:xfrm>
            </p:grpSpPr>
            <p:sp>
              <p:nvSpPr>
                <p:cNvPr id="14" name="Rounded Rectangle 13">
                  <a:extLst>
                    <a:ext uri="{FF2B5EF4-FFF2-40B4-BE49-F238E27FC236}">
                      <a16:creationId xmlns:a16="http://schemas.microsoft.com/office/drawing/2014/main" id="{02D8BE6A-C95A-FA4D-8AFB-8ABEF394D819}"/>
                    </a:ext>
                  </a:extLst>
                </p:cNvPr>
                <p:cNvSpPr/>
                <p:nvPr/>
              </p:nvSpPr>
              <p:spPr>
                <a:xfrm>
                  <a:off x="4572000" y="516699"/>
                  <a:ext cx="1648748" cy="4024820"/>
                </a:xfrm>
                <a:prstGeom prst="roundRect">
                  <a:avLst>
                    <a:gd name="adj" fmla="val 5935"/>
                  </a:avLst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5" name="Text Box 5">
                  <a:extLst>
                    <a:ext uri="{FF2B5EF4-FFF2-40B4-BE49-F238E27FC236}">
                      <a16:creationId xmlns:a16="http://schemas.microsoft.com/office/drawing/2014/main" id="{A5406501-DE1A-C946-8176-503A55E5465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912235" y="892251"/>
                  <a:ext cx="2208649" cy="34522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lnSpc>
                      <a:spcPct val="80000"/>
                    </a:lnSpc>
                  </a:pPr>
                  <a:r>
                    <a:rPr lang="en-US" sz="1600" dirty="0">
                      <a:latin typeface="Courier" pitchFamily="-111" charset="0"/>
                    </a:rPr>
                    <a:t>       0:</a:t>
                  </a:r>
                </a:p>
                <a:p>
                  <a:pPr>
                    <a:lnSpc>
                      <a:spcPct val="80000"/>
                    </a:lnSpc>
                  </a:pPr>
                  <a:r>
                    <a:rPr lang="en-US" sz="1600" dirty="0">
                      <a:latin typeface="Courier" pitchFamily="-111" charset="0"/>
                    </a:rPr>
                    <a:t>       4:</a:t>
                  </a:r>
                </a:p>
                <a:p>
                  <a:pPr>
                    <a:lnSpc>
                      <a:spcPct val="80000"/>
                    </a:lnSpc>
                  </a:pPr>
                  <a:r>
                    <a:rPr lang="en-US" sz="1600" dirty="0">
                      <a:latin typeface="Courier" pitchFamily="-111" charset="0"/>
                    </a:rPr>
                    <a:t>       …:</a:t>
                  </a:r>
                </a:p>
                <a:p>
                  <a:pPr>
                    <a:lnSpc>
                      <a:spcPct val="80000"/>
                    </a:lnSpc>
                  </a:pPr>
                  <a:r>
                    <a:rPr lang="en-US" sz="1600" dirty="0">
                      <a:latin typeface="Courier" pitchFamily="-111" charset="0"/>
                    </a:rPr>
                    <a:t>      92:</a:t>
                  </a:r>
                </a:p>
                <a:p>
                  <a:pPr>
                    <a:lnSpc>
                      <a:spcPct val="80000"/>
                    </a:lnSpc>
                  </a:pPr>
                  <a:r>
                    <a:rPr lang="en-US" sz="1600" dirty="0">
                      <a:latin typeface="Courier" pitchFamily="-111" charset="0"/>
                    </a:rPr>
                    <a:t>      96:</a:t>
                  </a:r>
                </a:p>
                <a:p>
                  <a:pPr>
                    <a:lnSpc>
                      <a:spcPct val="80000"/>
                    </a:lnSpc>
                  </a:pPr>
                  <a:r>
                    <a:rPr lang="en-US" sz="1600" dirty="0">
                      <a:latin typeface="Courier" pitchFamily="-111" charset="0"/>
                    </a:rPr>
                    <a:t>   A 100: 200</a:t>
                  </a:r>
                </a:p>
                <a:p>
                  <a:pPr>
                    <a:lnSpc>
                      <a:spcPct val="80000"/>
                    </a:lnSpc>
                  </a:pPr>
                  <a:r>
                    <a:rPr lang="en-US" sz="1600" dirty="0">
                      <a:latin typeface="Courier" pitchFamily="-111" charset="0"/>
                    </a:rPr>
                    <a:t>   X 104: 212</a:t>
                  </a:r>
                </a:p>
                <a:p>
                  <a:pPr>
                    <a:lnSpc>
                      <a:spcPct val="80000"/>
                    </a:lnSpc>
                  </a:pPr>
                  <a:r>
                    <a:rPr lang="en-US" sz="1600" dirty="0">
                      <a:latin typeface="Courier" pitchFamily="-111" charset="0"/>
                    </a:rPr>
                    <a:t>       …:</a:t>
                  </a:r>
                </a:p>
                <a:p>
                  <a:pPr>
                    <a:lnSpc>
                      <a:spcPct val="80000"/>
                    </a:lnSpc>
                  </a:pPr>
                  <a:r>
                    <a:rPr lang="en-US" sz="1600" dirty="0">
                      <a:latin typeface="Courier" pitchFamily="-111" charset="0"/>
                    </a:rPr>
                    <a:t>ADAT 200: 918</a:t>
                  </a:r>
                </a:p>
                <a:p>
                  <a:pPr>
                    <a:lnSpc>
                      <a:spcPct val="80000"/>
                    </a:lnSpc>
                  </a:pPr>
                  <a:r>
                    <a:rPr lang="en-US" sz="1600" dirty="0">
                      <a:latin typeface="Courier" pitchFamily="-111" charset="0"/>
                    </a:rPr>
                    <a:t>     204: 321</a:t>
                  </a:r>
                </a:p>
                <a:p>
                  <a:pPr>
                    <a:lnSpc>
                      <a:spcPct val="80000"/>
                    </a:lnSpc>
                  </a:pPr>
                  <a:r>
                    <a:rPr lang="en-US" sz="1600" dirty="0">
                      <a:latin typeface="Courier" pitchFamily="-111" charset="0"/>
                    </a:rPr>
                    <a:t>     208: 125  </a:t>
                  </a:r>
                </a:p>
                <a:p>
                  <a:pPr>
                    <a:lnSpc>
                      <a:spcPct val="80000"/>
                    </a:lnSpc>
                  </a:pPr>
                  <a:r>
                    <a:rPr lang="en-US" sz="1600" dirty="0">
                      <a:latin typeface="Courier" pitchFamily="-111" charset="0"/>
                    </a:rPr>
                    <a:t>XDAT 212: 0</a:t>
                  </a:r>
                </a:p>
                <a:p>
                  <a:pPr>
                    <a:lnSpc>
                      <a:spcPct val="80000"/>
                    </a:lnSpc>
                  </a:pPr>
                  <a:r>
                    <a:rPr lang="en-US" sz="1600" dirty="0">
                      <a:latin typeface="Courier" pitchFamily="-111" charset="0"/>
                    </a:rPr>
                    <a:t>     216: 0</a:t>
                  </a:r>
                </a:p>
                <a:p>
                  <a:pPr>
                    <a:lnSpc>
                      <a:spcPct val="80000"/>
                    </a:lnSpc>
                  </a:pPr>
                  <a:r>
                    <a:rPr lang="en-US" sz="1600" dirty="0">
                      <a:latin typeface="Courier" pitchFamily="-111" charset="0"/>
                    </a:rPr>
                    <a:t>     220: 0</a:t>
                  </a:r>
                </a:p>
                <a:p>
                  <a:pPr>
                    <a:lnSpc>
                      <a:spcPct val="80000"/>
                    </a:lnSpc>
                  </a:pPr>
                  <a:r>
                    <a:rPr lang="en-US" sz="1600" dirty="0">
                      <a:latin typeface="Courier" pitchFamily="-111" charset="0"/>
                    </a:rPr>
                    <a:t>       …: 0</a:t>
                  </a:r>
                </a:p>
                <a:p>
                  <a:pPr>
                    <a:lnSpc>
                      <a:spcPct val="80000"/>
                    </a:lnSpc>
                  </a:pPr>
                  <a:r>
                    <a:rPr lang="en-US" sz="1600" dirty="0">
                      <a:latin typeface="Courier" pitchFamily="-111" charset="0"/>
                    </a:rPr>
                    <a:t>     308: 0</a:t>
                  </a:r>
                </a:p>
                <a:p>
                  <a:pPr>
                    <a:lnSpc>
                      <a:spcPct val="80000"/>
                    </a:lnSpc>
                  </a:pPr>
                  <a:r>
                    <a:rPr lang="en-US" sz="1600" dirty="0">
                      <a:latin typeface="Courier" pitchFamily="-111" charset="0"/>
                    </a:rPr>
                    <a:t>       …:</a:t>
                  </a:r>
                </a:p>
              </p:txBody>
            </p:sp>
            <p:sp>
              <p:nvSpPr>
                <p:cNvPr id="16" name="Rounded Rectangle 15">
                  <a:extLst>
                    <a:ext uri="{FF2B5EF4-FFF2-40B4-BE49-F238E27FC236}">
                      <a16:creationId xmlns:a16="http://schemas.microsoft.com/office/drawing/2014/main" id="{9CD6BD07-710F-F742-97E4-CF64125FE478}"/>
                    </a:ext>
                  </a:extLst>
                </p:cNvPr>
                <p:cNvSpPr/>
                <p:nvPr/>
              </p:nvSpPr>
              <p:spPr>
                <a:xfrm>
                  <a:off x="5160293" y="883408"/>
                  <a:ext cx="1018272" cy="981011"/>
                </a:xfrm>
                <a:prstGeom prst="roundRect">
                  <a:avLst>
                    <a:gd name="adj" fmla="val 5111"/>
                  </a:avLst>
                </a:prstGeom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/>
                    <a:t>ML </a:t>
                  </a:r>
                </a:p>
                <a:p>
                  <a:pPr algn="ctr"/>
                  <a:r>
                    <a:rPr lang="en-US" sz="1200" dirty="0"/>
                    <a:t>Program Instructions</a:t>
                  </a:r>
                </a:p>
              </p:txBody>
            </p:sp>
          </p:grp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4FB3E63-6D00-704F-9307-F4F093C8C511}"/>
                  </a:ext>
                </a:extLst>
              </p:cNvPr>
              <p:cNvSpPr txBox="1"/>
              <p:nvPr/>
            </p:nvSpPr>
            <p:spPr>
              <a:xfrm>
                <a:off x="6902196" y="885815"/>
                <a:ext cx="149752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u="sng" dirty="0"/>
                  <a:t>Main Memory</a:t>
                </a:r>
              </a:p>
            </p:txBody>
          </p:sp>
        </p:grp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77DE3324-B3ED-D34B-A730-C8708701C0FA}"/>
                </a:ext>
              </a:extLst>
            </p:cNvPr>
            <p:cNvSpPr/>
            <p:nvPr/>
          </p:nvSpPr>
          <p:spPr>
            <a:xfrm>
              <a:off x="4114800" y="2208330"/>
              <a:ext cx="345232" cy="587829"/>
            </a:xfrm>
            <a:custGeom>
              <a:avLst/>
              <a:gdLst>
                <a:gd name="connsiteX0" fmla="*/ 0 w 345232"/>
                <a:gd name="connsiteY0" fmla="*/ 0 h 587829"/>
                <a:gd name="connsiteX1" fmla="*/ 46653 w 345232"/>
                <a:gd name="connsiteY1" fmla="*/ 9331 h 587829"/>
                <a:gd name="connsiteX2" fmla="*/ 130628 w 345232"/>
                <a:gd name="connsiteY2" fmla="*/ 18661 h 587829"/>
                <a:gd name="connsiteX3" fmla="*/ 205273 w 345232"/>
                <a:gd name="connsiteY3" fmla="*/ 37323 h 587829"/>
                <a:gd name="connsiteX4" fmla="*/ 251926 w 345232"/>
                <a:gd name="connsiteY4" fmla="*/ 102637 h 587829"/>
                <a:gd name="connsiteX5" fmla="*/ 279918 w 345232"/>
                <a:gd name="connsiteY5" fmla="*/ 158620 h 587829"/>
                <a:gd name="connsiteX6" fmla="*/ 298579 w 345232"/>
                <a:gd name="connsiteY6" fmla="*/ 223935 h 587829"/>
                <a:gd name="connsiteX7" fmla="*/ 317240 w 345232"/>
                <a:gd name="connsiteY7" fmla="*/ 251927 h 587829"/>
                <a:gd name="connsiteX8" fmla="*/ 345232 w 345232"/>
                <a:gd name="connsiteY8" fmla="*/ 345233 h 587829"/>
                <a:gd name="connsiteX9" fmla="*/ 335902 w 345232"/>
                <a:gd name="connsiteY9" fmla="*/ 494523 h 587829"/>
                <a:gd name="connsiteX10" fmla="*/ 289249 w 345232"/>
                <a:gd name="connsiteY10" fmla="*/ 541176 h 587829"/>
                <a:gd name="connsiteX11" fmla="*/ 177281 w 345232"/>
                <a:gd name="connsiteY11" fmla="*/ 578498 h 587829"/>
                <a:gd name="connsiteX12" fmla="*/ 149289 w 345232"/>
                <a:gd name="connsiteY12" fmla="*/ 587829 h 587829"/>
                <a:gd name="connsiteX13" fmla="*/ 111967 w 345232"/>
                <a:gd name="connsiteY13" fmla="*/ 587829 h 587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5232" h="587829">
                  <a:moveTo>
                    <a:pt x="0" y="0"/>
                  </a:moveTo>
                  <a:cubicBezTo>
                    <a:pt x="15551" y="3110"/>
                    <a:pt x="30953" y="7088"/>
                    <a:pt x="46653" y="9331"/>
                  </a:cubicBezTo>
                  <a:cubicBezTo>
                    <a:pt x="74534" y="13314"/>
                    <a:pt x="102893" y="13766"/>
                    <a:pt x="130628" y="18661"/>
                  </a:cubicBezTo>
                  <a:cubicBezTo>
                    <a:pt x="155885" y="23118"/>
                    <a:pt x="205273" y="37323"/>
                    <a:pt x="205273" y="37323"/>
                  </a:cubicBezTo>
                  <a:cubicBezTo>
                    <a:pt x="211616" y="45780"/>
                    <a:pt x="245102" y="88990"/>
                    <a:pt x="251926" y="102637"/>
                  </a:cubicBezTo>
                  <a:cubicBezTo>
                    <a:pt x="290553" y="179892"/>
                    <a:pt x="226442" y="78408"/>
                    <a:pt x="279918" y="158620"/>
                  </a:cubicBezTo>
                  <a:cubicBezTo>
                    <a:pt x="282906" y="170573"/>
                    <a:pt x="291888" y="210553"/>
                    <a:pt x="298579" y="223935"/>
                  </a:cubicBezTo>
                  <a:cubicBezTo>
                    <a:pt x="303594" y="233965"/>
                    <a:pt x="312685" y="241680"/>
                    <a:pt x="317240" y="251927"/>
                  </a:cubicBezTo>
                  <a:cubicBezTo>
                    <a:pt x="330225" y="281142"/>
                    <a:pt x="337476" y="314208"/>
                    <a:pt x="345232" y="345233"/>
                  </a:cubicBezTo>
                  <a:cubicBezTo>
                    <a:pt x="342122" y="394996"/>
                    <a:pt x="349600" y="446581"/>
                    <a:pt x="335902" y="494523"/>
                  </a:cubicBezTo>
                  <a:cubicBezTo>
                    <a:pt x="329860" y="515669"/>
                    <a:pt x="310113" y="534221"/>
                    <a:pt x="289249" y="541176"/>
                  </a:cubicBezTo>
                  <a:lnTo>
                    <a:pt x="177281" y="578498"/>
                  </a:lnTo>
                  <a:cubicBezTo>
                    <a:pt x="167950" y="581608"/>
                    <a:pt x="159124" y="587829"/>
                    <a:pt x="149289" y="587829"/>
                  </a:cubicBezTo>
                  <a:lnTo>
                    <a:pt x="111967" y="587829"/>
                  </a:lnTo>
                </a:path>
              </a:pathLst>
            </a:custGeom>
            <a:noFill/>
            <a:ln w="25400">
              <a:solidFill>
                <a:srgbClr val="FF0000"/>
              </a:solidFill>
              <a:headEnd type="oval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9260ADCA-F238-0443-976B-6D973AFDC103}"/>
                </a:ext>
              </a:extLst>
            </p:cNvPr>
            <p:cNvSpPr/>
            <p:nvPr/>
          </p:nvSpPr>
          <p:spPr>
            <a:xfrm>
              <a:off x="4058816" y="2432265"/>
              <a:ext cx="475861" cy="981011"/>
            </a:xfrm>
            <a:custGeom>
              <a:avLst/>
              <a:gdLst>
                <a:gd name="connsiteX0" fmla="*/ 74645 w 475861"/>
                <a:gd name="connsiteY0" fmla="*/ 0 h 1147665"/>
                <a:gd name="connsiteX1" fmla="*/ 158620 w 475861"/>
                <a:gd name="connsiteY1" fmla="*/ 27992 h 1147665"/>
                <a:gd name="connsiteX2" fmla="*/ 177282 w 475861"/>
                <a:gd name="connsiteY2" fmla="*/ 46653 h 1147665"/>
                <a:gd name="connsiteX3" fmla="*/ 205273 w 475861"/>
                <a:gd name="connsiteY3" fmla="*/ 55983 h 1147665"/>
                <a:gd name="connsiteX4" fmla="*/ 270588 w 475861"/>
                <a:gd name="connsiteY4" fmla="*/ 93306 h 1147665"/>
                <a:gd name="connsiteX5" fmla="*/ 326571 w 475861"/>
                <a:gd name="connsiteY5" fmla="*/ 149290 h 1147665"/>
                <a:gd name="connsiteX6" fmla="*/ 363894 w 475861"/>
                <a:gd name="connsiteY6" fmla="*/ 205273 h 1147665"/>
                <a:gd name="connsiteX7" fmla="*/ 373224 w 475861"/>
                <a:gd name="connsiteY7" fmla="*/ 233265 h 1147665"/>
                <a:gd name="connsiteX8" fmla="*/ 391886 w 475861"/>
                <a:gd name="connsiteY8" fmla="*/ 251926 h 1147665"/>
                <a:gd name="connsiteX9" fmla="*/ 419877 w 475861"/>
                <a:gd name="connsiteY9" fmla="*/ 335902 h 1147665"/>
                <a:gd name="connsiteX10" fmla="*/ 438539 w 475861"/>
                <a:gd name="connsiteY10" fmla="*/ 391885 h 1147665"/>
                <a:gd name="connsiteX11" fmla="*/ 447869 w 475861"/>
                <a:gd name="connsiteY11" fmla="*/ 419877 h 1147665"/>
                <a:gd name="connsiteX12" fmla="*/ 457200 w 475861"/>
                <a:gd name="connsiteY12" fmla="*/ 494522 h 1147665"/>
                <a:gd name="connsiteX13" fmla="*/ 466531 w 475861"/>
                <a:gd name="connsiteY13" fmla="*/ 522514 h 1147665"/>
                <a:gd name="connsiteX14" fmla="*/ 475861 w 475861"/>
                <a:gd name="connsiteY14" fmla="*/ 559836 h 1147665"/>
                <a:gd name="connsiteX15" fmla="*/ 457200 w 475861"/>
                <a:gd name="connsiteY15" fmla="*/ 737118 h 1147665"/>
                <a:gd name="connsiteX16" fmla="*/ 447869 w 475861"/>
                <a:gd name="connsiteY16" fmla="*/ 802432 h 1147665"/>
                <a:gd name="connsiteX17" fmla="*/ 429208 w 475861"/>
                <a:gd name="connsiteY17" fmla="*/ 858416 h 1147665"/>
                <a:gd name="connsiteX18" fmla="*/ 410547 w 475861"/>
                <a:gd name="connsiteY18" fmla="*/ 923730 h 1147665"/>
                <a:gd name="connsiteX19" fmla="*/ 373224 w 475861"/>
                <a:gd name="connsiteY19" fmla="*/ 961053 h 1147665"/>
                <a:gd name="connsiteX20" fmla="*/ 298579 w 475861"/>
                <a:gd name="connsiteY20" fmla="*/ 1026367 h 1147665"/>
                <a:gd name="connsiteX21" fmla="*/ 242596 w 475861"/>
                <a:gd name="connsiteY21" fmla="*/ 1045028 h 1147665"/>
                <a:gd name="connsiteX22" fmla="*/ 214604 w 475861"/>
                <a:gd name="connsiteY22" fmla="*/ 1054359 h 1147665"/>
                <a:gd name="connsiteX23" fmla="*/ 177282 w 475861"/>
                <a:gd name="connsiteY23" fmla="*/ 1073020 h 1147665"/>
                <a:gd name="connsiteX24" fmla="*/ 111967 w 475861"/>
                <a:gd name="connsiteY24" fmla="*/ 1091681 h 1147665"/>
                <a:gd name="connsiteX25" fmla="*/ 74645 w 475861"/>
                <a:gd name="connsiteY25" fmla="*/ 1110343 h 1147665"/>
                <a:gd name="connsiteX26" fmla="*/ 0 w 475861"/>
                <a:gd name="connsiteY26" fmla="*/ 1147665 h 1147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75861" h="1147665">
                  <a:moveTo>
                    <a:pt x="74645" y="0"/>
                  </a:moveTo>
                  <a:cubicBezTo>
                    <a:pt x="102637" y="9331"/>
                    <a:pt x="131759" y="15782"/>
                    <a:pt x="158620" y="27992"/>
                  </a:cubicBezTo>
                  <a:cubicBezTo>
                    <a:pt x="166629" y="31632"/>
                    <a:pt x="169738" y="42127"/>
                    <a:pt x="177282" y="46653"/>
                  </a:cubicBezTo>
                  <a:cubicBezTo>
                    <a:pt x="185716" y="51713"/>
                    <a:pt x="196233" y="52109"/>
                    <a:pt x="205273" y="55983"/>
                  </a:cubicBezTo>
                  <a:cubicBezTo>
                    <a:pt x="238417" y="70188"/>
                    <a:pt x="242478" y="74566"/>
                    <a:pt x="270588" y="93306"/>
                  </a:cubicBezTo>
                  <a:cubicBezTo>
                    <a:pt x="331253" y="184305"/>
                    <a:pt x="233992" y="45139"/>
                    <a:pt x="326571" y="149290"/>
                  </a:cubicBezTo>
                  <a:cubicBezTo>
                    <a:pt x="341471" y="166053"/>
                    <a:pt x="363894" y="205273"/>
                    <a:pt x="363894" y="205273"/>
                  </a:cubicBezTo>
                  <a:cubicBezTo>
                    <a:pt x="367004" y="214604"/>
                    <a:pt x="368164" y="224831"/>
                    <a:pt x="373224" y="233265"/>
                  </a:cubicBezTo>
                  <a:cubicBezTo>
                    <a:pt x="377750" y="240808"/>
                    <a:pt x="387952" y="244058"/>
                    <a:pt x="391886" y="251926"/>
                  </a:cubicBezTo>
                  <a:cubicBezTo>
                    <a:pt x="391891" y="251936"/>
                    <a:pt x="415210" y="321901"/>
                    <a:pt x="419877" y="335902"/>
                  </a:cubicBezTo>
                  <a:lnTo>
                    <a:pt x="438539" y="391885"/>
                  </a:lnTo>
                  <a:lnTo>
                    <a:pt x="447869" y="419877"/>
                  </a:lnTo>
                  <a:cubicBezTo>
                    <a:pt x="450979" y="444759"/>
                    <a:pt x="452714" y="469851"/>
                    <a:pt x="457200" y="494522"/>
                  </a:cubicBezTo>
                  <a:cubicBezTo>
                    <a:pt x="458959" y="504199"/>
                    <a:pt x="463829" y="513057"/>
                    <a:pt x="466531" y="522514"/>
                  </a:cubicBezTo>
                  <a:cubicBezTo>
                    <a:pt x="470054" y="534844"/>
                    <a:pt x="472751" y="547395"/>
                    <a:pt x="475861" y="559836"/>
                  </a:cubicBezTo>
                  <a:cubicBezTo>
                    <a:pt x="466920" y="658190"/>
                    <a:pt x="468851" y="649739"/>
                    <a:pt x="457200" y="737118"/>
                  </a:cubicBezTo>
                  <a:cubicBezTo>
                    <a:pt x="454293" y="758917"/>
                    <a:pt x="452814" y="781003"/>
                    <a:pt x="447869" y="802432"/>
                  </a:cubicBezTo>
                  <a:cubicBezTo>
                    <a:pt x="443446" y="821599"/>
                    <a:pt x="433979" y="839333"/>
                    <a:pt x="429208" y="858416"/>
                  </a:cubicBezTo>
                  <a:cubicBezTo>
                    <a:pt x="428233" y="862316"/>
                    <a:pt x="415694" y="916524"/>
                    <a:pt x="410547" y="923730"/>
                  </a:cubicBezTo>
                  <a:cubicBezTo>
                    <a:pt x="400321" y="938047"/>
                    <a:pt x="382983" y="946414"/>
                    <a:pt x="373224" y="961053"/>
                  </a:cubicBezTo>
                  <a:cubicBezTo>
                    <a:pt x="351452" y="993711"/>
                    <a:pt x="345233" y="1010816"/>
                    <a:pt x="298579" y="1026367"/>
                  </a:cubicBezTo>
                  <a:lnTo>
                    <a:pt x="242596" y="1045028"/>
                  </a:lnTo>
                  <a:cubicBezTo>
                    <a:pt x="233265" y="1048138"/>
                    <a:pt x="223401" y="1049960"/>
                    <a:pt x="214604" y="1054359"/>
                  </a:cubicBezTo>
                  <a:cubicBezTo>
                    <a:pt x="202163" y="1060579"/>
                    <a:pt x="190305" y="1068136"/>
                    <a:pt x="177282" y="1073020"/>
                  </a:cubicBezTo>
                  <a:cubicBezTo>
                    <a:pt x="114185" y="1096682"/>
                    <a:pt x="164575" y="1069135"/>
                    <a:pt x="111967" y="1091681"/>
                  </a:cubicBezTo>
                  <a:cubicBezTo>
                    <a:pt x="99182" y="1097160"/>
                    <a:pt x="87559" y="1105177"/>
                    <a:pt x="74645" y="1110343"/>
                  </a:cubicBezTo>
                  <a:cubicBezTo>
                    <a:pt x="3166" y="1138935"/>
                    <a:pt x="35767" y="1111898"/>
                    <a:pt x="0" y="1147665"/>
                  </a:cubicBezTo>
                </a:path>
              </a:pathLst>
            </a:custGeom>
            <a:noFill/>
            <a:ln>
              <a:solidFill>
                <a:srgbClr val="FF0000"/>
              </a:solidFill>
              <a:headEnd type="oval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807598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9A37F3E6-BE69-B742-928D-DA2EAEED0821}"/>
              </a:ext>
            </a:extLst>
          </p:cNvPr>
          <p:cNvGrpSpPr/>
          <p:nvPr/>
        </p:nvGrpSpPr>
        <p:grpSpPr>
          <a:xfrm>
            <a:off x="6633352" y="210274"/>
            <a:ext cx="2308513" cy="2990264"/>
            <a:chOff x="6166820" y="935487"/>
            <a:chExt cx="2308513" cy="2990264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783FB06C-7FD2-B04C-AAD1-247FA4D69F58}"/>
                </a:ext>
              </a:extLst>
            </p:cNvPr>
            <p:cNvGrpSpPr/>
            <p:nvPr/>
          </p:nvGrpSpPr>
          <p:grpSpPr>
            <a:xfrm>
              <a:off x="6166820" y="964100"/>
              <a:ext cx="2308513" cy="2961651"/>
              <a:chOff x="3912235" y="594984"/>
              <a:chExt cx="2308513" cy="2961651"/>
            </a:xfrm>
          </p:grpSpPr>
          <p:sp>
            <p:nvSpPr>
              <p:cNvPr id="12" name="Rounded Rectangle 11">
                <a:extLst>
                  <a:ext uri="{FF2B5EF4-FFF2-40B4-BE49-F238E27FC236}">
                    <a16:creationId xmlns:a16="http://schemas.microsoft.com/office/drawing/2014/main" id="{3B9DE401-12A2-2A4D-B09F-0D7A5A4D0A48}"/>
                  </a:ext>
                </a:extLst>
              </p:cNvPr>
              <p:cNvSpPr/>
              <p:nvPr/>
            </p:nvSpPr>
            <p:spPr>
              <a:xfrm>
                <a:off x="4572000" y="594984"/>
                <a:ext cx="1648748" cy="2961651"/>
              </a:xfrm>
              <a:prstGeom prst="roundRect">
                <a:avLst>
                  <a:gd name="adj" fmla="val 5935"/>
                </a:avLst>
              </a:prstGeom>
              <a:solidFill>
                <a:srgbClr val="800000"/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Text Box 5">
                <a:extLst>
                  <a:ext uri="{FF2B5EF4-FFF2-40B4-BE49-F238E27FC236}">
                    <a16:creationId xmlns:a16="http://schemas.microsoft.com/office/drawing/2014/main" id="{EEC79838-856F-344B-B74D-B1A1DF5F9C7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12235" y="892251"/>
                <a:ext cx="2208649" cy="24674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       0: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       4: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       …: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     500: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     504: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   </a:t>
                </a:r>
                <a:r>
                  <a:rPr lang="en-US" sz="1600" dirty="0">
                    <a:solidFill>
                      <a:srgbClr val="800000"/>
                    </a:solidFill>
                    <a:latin typeface="Courier" pitchFamily="-111" charset="0"/>
                  </a:rPr>
                  <a:t>P</a:t>
                </a: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 508: 700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   </a:t>
                </a:r>
                <a:r>
                  <a:rPr lang="en-US" sz="1600" dirty="0">
                    <a:solidFill>
                      <a:srgbClr val="800000"/>
                    </a:solidFill>
                    <a:latin typeface="Courier" pitchFamily="-111" charset="0"/>
                  </a:rPr>
                  <a:t>Q</a:t>
                </a: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 512: -75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       …: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rgbClr val="C00000"/>
                    </a:solidFill>
                    <a:latin typeface="Courier" pitchFamily="-111" charset="0"/>
                  </a:rPr>
                  <a:t>   </a:t>
                </a:r>
                <a:r>
                  <a:rPr lang="en-US" sz="1600" dirty="0">
                    <a:solidFill>
                      <a:srgbClr val="800000"/>
                    </a:solidFill>
                    <a:latin typeface="Courier" pitchFamily="-111" charset="0"/>
                  </a:rPr>
                  <a:t>X</a:t>
                </a: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 700: 508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   </a:t>
                </a:r>
                <a:r>
                  <a:rPr lang="en-US" sz="1600" dirty="0">
                    <a:solidFill>
                      <a:srgbClr val="800000"/>
                    </a:solidFill>
                    <a:latin typeface="Courier" pitchFamily="-111" charset="0"/>
                  </a:rPr>
                  <a:t>Y</a:t>
                </a: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 704: 512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   </a:t>
                </a:r>
                <a:r>
                  <a:rPr lang="en-US" sz="1600" dirty="0">
                    <a:solidFill>
                      <a:srgbClr val="800000"/>
                    </a:solidFill>
                    <a:latin typeface="Courier" pitchFamily="-111" charset="0"/>
                  </a:rPr>
                  <a:t>Z</a:t>
                </a: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 708: 12  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     …:</a:t>
                </a:r>
              </a:p>
            </p:txBody>
          </p:sp>
          <p:sp>
            <p:nvSpPr>
              <p:cNvPr id="14" name="Rounded Rectangle 13">
                <a:extLst>
                  <a:ext uri="{FF2B5EF4-FFF2-40B4-BE49-F238E27FC236}">
                    <a16:creationId xmlns:a16="http://schemas.microsoft.com/office/drawing/2014/main" id="{07AC4775-16C3-9843-9EC4-BDE608C85C38}"/>
                  </a:ext>
                </a:extLst>
              </p:cNvPr>
              <p:cNvSpPr/>
              <p:nvPr/>
            </p:nvSpPr>
            <p:spPr>
              <a:xfrm>
                <a:off x="5160293" y="883408"/>
                <a:ext cx="1018272" cy="981011"/>
              </a:xfrm>
              <a:prstGeom prst="roundRect">
                <a:avLst>
                  <a:gd name="adj" fmla="val 5111"/>
                </a:avLst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/>
                  <a:t>ML </a:t>
                </a:r>
              </a:p>
              <a:p>
                <a:pPr algn="ctr"/>
                <a:r>
                  <a:rPr lang="en-US" sz="1200" dirty="0"/>
                  <a:t>Program Instructions</a:t>
                </a: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7448E5A-DF8A-1E48-8138-FC438E3392AC}"/>
                </a:ext>
              </a:extLst>
            </p:cNvPr>
            <p:cNvSpPr txBox="1"/>
            <p:nvPr/>
          </p:nvSpPr>
          <p:spPr>
            <a:xfrm>
              <a:off x="6899035" y="935487"/>
              <a:ext cx="149752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u="sng" dirty="0">
                  <a:solidFill>
                    <a:schemeClr val="bg1"/>
                  </a:solidFill>
                </a:rPr>
                <a:t>Main Memory</a:t>
              </a:r>
            </a:p>
          </p:txBody>
        </p:sp>
      </p:grpSp>
      <p:sp>
        <p:nvSpPr>
          <p:cNvPr id="17" name="Title 16">
            <a:extLst>
              <a:ext uri="{FF2B5EF4-FFF2-40B4-BE49-F238E27FC236}">
                <a16:creationId xmlns:a16="http://schemas.microsoft.com/office/drawing/2014/main" id="{645E4FAB-7C85-FB4F-8362-F9847A826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3586" y="48688"/>
            <a:ext cx="4944300" cy="645300"/>
          </a:xfrm>
        </p:spPr>
        <p:txBody>
          <a:bodyPr/>
          <a:lstStyle/>
          <a:p>
            <a:r>
              <a:rPr lang="en-US" dirty="0"/>
              <a:t>Warm-Up!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42812C3-7549-3242-BD5B-A27FC5BE5C4E}"/>
              </a:ext>
            </a:extLst>
          </p:cNvPr>
          <p:cNvSpPr txBox="1"/>
          <p:nvPr/>
        </p:nvSpPr>
        <p:spPr>
          <a:xfrm>
            <a:off x="3977851" y="1508322"/>
            <a:ext cx="2828607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Courier" pitchFamily="-110" charset="0"/>
              </a:rPr>
              <a:t>LOAD </a:t>
            </a:r>
            <a:r>
              <a:rPr lang="en-US" sz="2800" dirty="0">
                <a:solidFill>
                  <a:srgbClr val="008000"/>
                </a:solidFill>
                <a:latin typeface="Courier" pitchFamily="-110" charset="0"/>
              </a:rPr>
              <a:t>R0</a:t>
            </a:r>
            <a:r>
              <a:rPr lang="en-US" sz="2800" dirty="0">
                <a:latin typeface="Courier" pitchFamily="-110" charset="0"/>
              </a:rPr>
              <a:t> #17</a:t>
            </a:r>
          </a:p>
          <a:p>
            <a:r>
              <a:rPr lang="en-US" sz="2800" dirty="0">
                <a:solidFill>
                  <a:srgbClr val="0000FF"/>
                </a:solidFill>
                <a:latin typeface="Courier" pitchFamily="-110" charset="0"/>
              </a:rPr>
              <a:t>STORE </a:t>
            </a:r>
            <a:r>
              <a:rPr lang="en-US" sz="2800" dirty="0">
                <a:solidFill>
                  <a:srgbClr val="008000"/>
                </a:solidFill>
                <a:latin typeface="Courier" pitchFamily="-110" charset="0"/>
              </a:rPr>
              <a:t>R0 </a:t>
            </a:r>
            <a:r>
              <a:rPr lang="en-US" sz="2800" dirty="0">
                <a:solidFill>
                  <a:schemeClr val="tx1"/>
                </a:solidFill>
                <a:latin typeface="Courier" pitchFamily="-110" charset="0"/>
              </a:rPr>
              <a:t>Z</a:t>
            </a:r>
            <a:endParaRPr lang="en-US" sz="2800" dirty="0">
              <a:solidFill>
                <a:srgbClr val="0000FF"/>
              </a:solidFill>
              <a:latin typeface="Courier" pitchFamily="-110" charset="0"/>
            </a:endParaRPr>
          </a:p>
          <a:p>
            <a:r>
              <a:rPr lang="en-US" sz="2800" dirty="0">
                <a:solidFill>
                  <a:srgbClr val="0000FF"/>
                </a:solidFill>
                <a:latin typeface="Courier" pitchFamily="-110" charset="0"/>
              </a:rPr>
              <a:t>LOAD </a:t>
            </a:r>
            <a:r>
              <a:rPr lang="en-US" sz="2800" dirty="0">
                <a:solidFill>
                  <a:srgbClr val="008000"/>
                </a:solidFill>
                <a:latin typeface="Courier" pitchFamily="-110" charset="0"/>
              </a:rPr>
              <a:t>R1</a:t>
            </a:r>
            <a:r>
              <a:rPr lang="en-US" sz="2800" dirty="0">
                <a:latin typeface="Courier" pitchFamily="-110" charset="0"/>
              </a:rPr>
              <a:t> Q</a:t>
            </a:r>
          </a:p>
          <a:p>
            <a:r>
              <a:rPr lang="en-US" sz="2800" dirty="0">
                <a:solidFill>
                  <a:srgbClr val="0000FF"/>
                </a:solidFill>
                <a:latin typeface="Courier" pitchFamily="-110" charset="0"/>
              </a:rPr>
              <a:t>LOAD </a:t>
            </a:r>
            <a:r>
              <a:rPr lang="en-US" sz="2800" dirty="0">
                <a:solidFill>
                  <a:srgbClr val="008000"/>
                </a:solidFill>
                <a:latin typeface="Courier" pitchFamily="-110" charset="0"/>
              </a:rPr>
              <a:t>R2</a:t>
            </a:r>
            <a:r>
              <a:rPr lang="en-US" sz="2800" dirty="0">
                <a:latin typeface="Courier" pitchFamily="-110" charset="0"/>
              </a:rPr>
              <a:t> Y</a:t>
            </a:r>
          </a:p>
          <a:p>
            <a:r>
              <a:rPr lang="en-US" sz="2800" dirty="0">
                <a:solidFill>
                  <a:srgbClr val="0000FF"/>
                </a:solidFill>
                <a:latin typeface="Courier" pitchFamily="-110" charset="0"/>
              </a:rPr>
              <a:t>LOAD </a:t>
            </a:r>
            <a:r>
              <a:rPr lang="en-US" sz="2800" dirty="0">
                <a:solidFill>
                  <a:srgbClr val="008000"/>
                </a:solidFill>
                <a:latin typeface="Courier" pitchFamily="-110" charset="0"/>
              </a:rPr>
              <a:t>R3</a:t>
            </a:r>
            <a:r>
              <a:rPr lang="en-US" sz="2800" dirty="0">
                <a:latin typeface="Courier" pitchFamily="-110" charset="0"/>
              </a:rPr>
              <a:t> X</a:t>
            </a:r>
          </a:p>
          <a:p>
            <a:r>
              <a:rPr lang="en-US" sz="2800" dirty="0">
                <a:solidFill>
                  <a:srgbClr val="0000FF"/>
                </a:solidFill>
                <a:latin typeface="Courier" pitchFamily="-110" charset="0"/>
              </a:rPr>
              <a:t>LOAD </a:t>
            </a:r>
            <a:r>
              <a:rPr lang="en-US" sz="2800" dirty="0">
                <a:solidFill>
                  <a:srgbClr val="008000"/>
                </a:solidFill>
                <a:latin typeface="Courier" pitchFamily="-110" charset="0"/>
              </a:rPr>
              <a:t>R4 </a:t>
            </a:r>
            <a:r>
              <a:rPr lang="en-US" sz="2800" dirty="0">
                <a:solidFill>
                  <a:schemeClr val="tx1"/>
                </a:solidFill>
                <a:latin typeface="Courier" pitchFamily="-110" charset="0"/>
              </a:rPr>
              <a:t>Z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6DB581E-7548-4447-BCF9-1664A9764F96}"/>
              </a:ext>
            </a:extLst>
          </p:cNvPr>
          <p:cNvGrpSpPr/>
          <p:nvPr/>
        </p:nvGrpSpPr>
        <p:grpSpPr>
          <a:xfrm>
            <a:off x="7269503" y="3408627"/>
            <a:ext cx="1689654" cy="1554173"/>
            <a:chOff x="7191335" y="3329274"/>
            <a:chExt cx="1689654" cy="1554173"/>
          </a:xfrm>
        </p:grpSpPr>
        <p:sp>
          <p:nvSpPr>
            <p:cNvPr id="24" name="Rounded Rectangle 23">
              <a:extLst>
                <a:ext uri="{FF2B5EF4-FFF2-40B4-BE49-F238E27FC236}">
                  <a16:creationId xmlns:a16="http://schemas.microsoft.com/office/drawing/2014/main" id="{EDE97240-A492-6F44-BA5C-E720FD58A1D6}"/>
                </a:ext>
              </a:extLst>
            </p:cNvPr>
            <p:cNvSpPr/>
            <p:nvPr/>
          </p:nvSpPr>
          <p:spPr>
            <a:xfrm>
              <a:off x="7191335" y="3329274"/>
              <a:ext cx="1689654" cy="1554173"/>
            </a:xfrm>
            <a:prstGeom prst="roundRect">
              <a:avLst>
                <a:gd name="adj" fmla="val 5935"/>
              </a:avLst>
            </a:prstGeom>
            <a:solidFill>
              <a:schemeClr val="accent1">
                <a:lumMod val="75000"/>
              </a:schemeClr>
            </a:solidFill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98FAD95-44E6-F847-95AB-537835895646}"/>
                </a:ext>
              </a:extLst>
            </p:cNvPr>
            <p:cNvSpPr txBox="1"/>
            <p:nvPr/>
          </p:nvSpPr>
          <p:spPr>
            <a:xfrm>
              <a:off x="7531469" y="3329274"/>
              <a:ext cx="105028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Registers</a:t>
              </a:r>
            </a:p>
          </p:txBody>
        </p:sp>
        <p:sp>
          <p:nvSpPr>
            <p:cNvPr id="26" name="Text Box 5">
              <a:extLst>
                <a:ext uri="{FF2B5EF4-FFF2-40B4-BE49-F238E27FC236}">
                  <a16:creationId xmlns:a16="http://schemas.microsoft.com/office/drawing/2014/main" id="{93E43AC1-2C54-AB44-B10F-E66BD86416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32239" y="3667828"/>
              <a:ext cx="1463861" cy="10885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R0: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R1: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R2: 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R3: 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R4: 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9BEBC31-725A-614F-8897-DF6CF1358520}"/>
              </a:ext>
            </a:extLst>
          </p:cNvPr>
          <p:cNvGrpSpPr/>
          <p:nvPr/>
        </p:nvGrpSpPr>
        <p:grpSpPr>
          <a:xfrm>
            <a:off x="325960" y="1616950"/>
            <a:ext cx="3058374" cy="3317676"/>
            <a:chOff x="4220166" y="1757334"/>
            <a:chExt cx="3058374" cy="3317676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91C80064-F742-6047-A48E-9513A12473AB}"/>
                </a:ext>
              </a:extLst>
            </p:cNvPr>
            <p:cNvSpPr txBox="1"/>
            <p:nvPr/>
          </p:nvSpPr>
          <p:spPr>
            <a:xfrm>
              <a:off x="4220166" y="2520465"/>
              <a:ext cx="3058374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Segoe Print" panose="02000800000000000000" pitchFamily="2" charset="0"/>
                </a:rPr>
                <a:t>Consider the memory contents and instructions shown here.  What values will be in registers R0-R4 if the instructions are executed? </a:t>
              </a:r>
            </a:p>
          </p:txBody>
        </p:sp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01E1C197-0B3F-DA44-A127-07E4D5F8A1E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24757" y="1757334"/>
              <a:ext cx="649191" cy="6827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965489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3B433AF9-4ABC-D741-B727-C49D8DB4B46D}"/>
              </a:ext>
            </a:extLst>
          </p:cNvPr>
          <p:cNvGrpSpPr/>
          <p:nvPr/>
        </p:nvGrpSpPr>
        <p:grpSpPr>
          <a:xfrm>
            <a:off x="6759604" y="282904"/>
            <a:ext cx="2308513" cy="3784188"/>
            <a:chOff x="6166820" y="929471"/>
            <a:chExt cx="2308513" cy="3784188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410433E1-C7EE-3146-B9A5-74DD68896C77}"/>
                </a:ext>
              </a:extLst>
            </p:cNvPr>
            <p:cNvGrpSpPr/>
            <p:nvPr/>
          </p:nvGrpSpPr>
          <p:grpSpPr>
            <a:xfrm>
              <a:off x="6166820" y="976246"/>
              <a:ext cx="2308513" cy="3737413"/>
              <a:chOff x="3912235" y="607130"/>
              <a:chExt cx="2308513" cy="3737413"/>
            </a:xfrm>
          </p:grpSpPr>
          <p:sp>
            <p:nvSpPr>
              <p:cNvPr id="29" name="Rounded Rectangle 28">
                <a:extLst>
                  <a:ext uri="{FF2B5EF4-FFF2-40B4-BE49-F238E27FC236}">
                    <a16:creationId xmlns:a16="http://schemas.microsoft.com/office/drawing/2014/main" id="{03322742-9A4A-AB4D-87F6-B525904B7F00}"/>
                  </a:ext>
                </a:extLst>
              </p:cNvPr>
              <p:cNvSpPr/>
              <p:nvPr/>
            </p:nvSpPr>
            <p:spPr>
              <a:xfrm>
                <a:off x="4572000" y="607130"/>
                <a:ext cx="1648748" cy="3647595"/>
              </a:xfrm>
              <a:prstGeom prst="roundRect">
                <a:avLst>
                  <a:gd name="adj" fmla="val 5935"/>
                </a:avLst>
              </a:prstGeom>
              <a:solidFill>
                <a:srgbClr val="7030A0"/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0" name="Text Box 5">
                <a:extLst>
                  <a:ext uri="{FF2B5EF4-FFF2-40B4-BE49-F238E27FC236}">
                    <a16:creationId xmlns:a16="http://schemas.microsoft.com/office/drawing/2014/main" id="{A96143F6-6B4C-4F4B-B6CF-8EF021D0F59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12235" y="892251"/>
                <a:ext cx="2208649" cy="34522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       0: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       4: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       …: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      92: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      96: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   </a:t>
                </a:r>
                <a:r>
                  <a:rPr lang="en-US" sz="1600" dirty="0">
                    <a:solidFill>
                      <a:srgbClr val="C00000"/>
                    </a:solidFill>
                    <a:latin typeface="Courier" pitchFamily="-111" charset="0"/>
                  </a:rPr>
                  <a:t>A</a:t>
                </a: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 100: 0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   </a:t>
                </a:r>
                <a:r>
                  <a:rPr lang="en-US" sz="1600" dirty="0">
                    <a:solidFill>
                      <a:srgbClr val="C00000"/>
                    </a:solidFill>
                    <a:latin typeface="Courier" pitchFamily="-111" charset="0"/>
                  </a:rPr>
                  <a:t>X</a:t>
                </a: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 104: 0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       …: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rgbClr val="C00000"/>
                    </a:solidFill>
                    <a:latin typeface="Courier" pitchFamily="-111" charset="0"/>
                  </a:rPr>
                  <a:t>ADAT</a:t>
                </a: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 200: 918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     204: 321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     208: 125  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rgbClr val="C00000"/>
                    </a:solidFill>
                    <a:latin typeface="Courier" pitchFamily="-111" charset="0"/>
                  </a:rPr>
                  <a:t>XDAT</a:t>
                </a: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 212: 0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     216: 0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     220: 0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       …: 0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     308: 0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       …:</a:t>
                </a:r>
              </a:p>
            </p:txBody>
          </p:sp>
          <p:sp>
            <p:nvSpPr>
              <p:cNvPr id="31" name="Rounded Rectangle 30">
                <a:extLst>
                  <a:ext uri="{FF2B5EF4-FFF2-40B4-BE49-F238E27FC236}">
                    <a16:creationId xmlns:a16="http://schemas.microsoft.com/office/drawing/2014/main" id="{2B2F9EB4-71B7-054F-AFEF-CB0641DAA4D3}"/>
                  </a:ext>
                </a:extLst>
              </p:cNvPr>
              <p:cNvSpPr/>
              <p:nvPr/>
            </p:nvSpPr>
            <p:spPr>
              <a:xfrm>
                <a:off x="5160293" y="883408"/>
                <a:ext cx="1018272" cy="981011"/>
              </a:xfrm>
              <a:prstGeom prst="roundRect">
                <a:avLst>
                  <a:gd name="adj" fmla="val 5111"/>
                </a:avLst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/>
                  <a:t>ML </a:t>
                </a:r>
              </a:p>
              <a:p>
                <a:pPr algn="ctr"/>
                <a:r>
                  <a:rPr lang="en-US" sz="1200" dirty="0"/>
                  <a:t>Program Instructions</a:t>
                </a:r>
              </a:p>
            </p:txBody>
          </p:sp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FF88401-8FBA-8C46-A839-B21C1C042B76}"/>
                </a:ext>
              </a:extLst>
            </p:cNvPr>
            <p:cNvSpPr txBox="1"/>
            <p:nvPr/>
          </p:nvSpPr>
          <p:spPr>
            <a:xfrm>
              <a:off x="6906784" y="929471"/>
              <a:ext cx="149752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u="sng" dirty="0">
                  <a:solidFill>
                    <a:schemeClr val="bg1"/>
                  </a:solidFill>
                </a:rPr>
                <a:t>Main Memory</a:t>
              </a:r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9574FBCC-BF73-2C48-AC53-77FD33C764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7510" y="442175"/>
            <a:ext cx="6758926" cy="645300"/>
          </a:xfrm>
        </p:spPr>
        <p:txBody>
          <a:bodyPr/>
          <a:lstStyle/>
          <a:p>
            <a:r>
              <a:rPr lang="en-US" dirty="0"/>
              <a:t>Setting References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480BD2-B67D-544A-9D85-B6C457D34C11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59ECC485-D225-CF4E-AFE3-F3649729CEF3}" type="slidenum">
              <a:rPr lang="en-US" altLang="en-US" smtClean="0"/>
              <a:pPr>
                <a:defRPr/>
              </a:pPr>
              <a:t>30</a:t>
            </a:fld>
            <a:endParaRPr lang="en-US" alt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1C5E414-F014-7141-8AE5-17695D3AD6A4}"/>
              </a:ext>
            </a:extLst>
          </p:cNvPr>
          <p:cNvGrpSpPr/>
          <p:nvPr/>
        </p:nvGrpSpPr>
        <p:grpSpPr>
          <a:xfrm>
            <a:off x="5396720" y="3232139"/>
            <a:ext cx="1689654" cy="1554173"/>
            <a:chOff x="7191335" y="3329274"/>
            <a:chExt cx="1689654" cy="1554173"/>
          </a:xfrm>
        </p:grpSpPr>
        <p:sp>
          <p:nvSpPr>
            <p:cNvPr id="21" name="Rounded Rectangle 20">
              <a:extLst>
                <a:ext uri="{FF2B5EF4-FFF2-40B4-BE49-F238E27FC236}">
                  <a16:creationId xmlns:a16="http://schemas.microsoft.com/office/drawing/2014/main" id="{E193681C-E03D-414D-BAF4-21B92C160A5D}"/>
                </a:ext>
              </a:extLst>
            </p:cNvPr>
            <p:cNvSpPr/>
            <p:nvPr/>
          </p:nvSpPr>
          <p:spPr>
            <a:xfrm>
              <a:off x="7191335" y="3329274"/>
              <a:ext cx="1689654" cy="1554173"/>
            </a:xfrm>
            <a:prstGeom prst="roundRect">
              <a:avLst>
                <a:gd name="adj" fmla="val 5935"/>
              </a:avLst>
            </a:prstGeom>
            <a:solidFill>
              <a:schemeClr val="accent1">
                <a:lumMod val="75000"/>
              </a:schemeClr>
            </a:solidFill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157772A-0632-2F42-9A54-8E17E29D4863}"/>
                </a:ext>
              </a:extLst>
            </p:cNvPr>
            <p:cNvSpPr txBox="1"/>
            <p:nvPr/>
          </p:nvSpPr>
          <p:spPr>
            <a:xfrm>
              <a:off x="7531469" y="3329274"/>
              <a:ext cx="105028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Registers</a:t>
              </a:r>
            </a:p>
          </p:txBody>
        </p:sp>
        <p:sp>
          <p:nvSpPr>
            <p:cNvPr id="23" name="Text Box 5">
              <a:extLst>
                <a:ext uri="{FF2B5EF4-FFF2-40B4-BE49-F238E27FC236}">
                  <a16:creationId xmlns:a16="http://schemas.microsoft.com/office/drawing/2014/main" id="{E7D71B46-4763-E64D-8CBE-CFDB0120FF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32239" y="3667828"/>
              <a:ext cx="1463861" cy="10885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R0: ?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R1: ?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R2: ?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R3: ?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R4: ?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D3E3103-4C35-D84F-AE30-2CAF6FAD8959}"/>
              </a:ext>
            </a:extLst>
          </p:cNvPr>
          <p:cNvGrpSpPr/>
          <p:nvPr/>
        </p:nvGrpSpPr>
        <p:grpSpPr>
          <a:xfrm>
            <a:off x="3191068" y="2176628"/>
            <a:ext cx="4813482" cy="503968"/>
            <a:chOff x="3191068" y="2176628"/>
            <a:chExt cx="4813482" cy="503968"/>
          </a:xfrm>
        </p:grpSpPr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BE2DE757-3878-1345-AA0F-41E77F891099}"/>
                </a:ext>
              </a:extLst>
            </p:cNvPr>
            <p:cNvSpPr/>
            <p:nvPr/>
          </p:nvSpPr>
          <p:spPr>
            <a:xfrm>
              <a:off x="3191068" y="2399282"/>
              <a:ext cx="945889" cy="281314"/>
            </a:xfrm>
            <a:prstGeom prst="roundRect">
              <a:avLst/>
            </a:prstGeom>
            <a:solidFill>
              <a:srgbClr val="FFFF00">
                <a:alpha val="75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ounded Rectangle 25">
              <a:extLst>
                <a:ext uri="{FF2B5EF4-FFF2-40B4-BE49-F238E27FC236}">
                  <a16:creationId xmlns:a16="http://schemas.microsoft.com/office/drawing/2014/main" id="{02434E5C-B40E-204E-A2B3-4F07306F43B3}"/>
                </a:ext>
              </a:extLst>
            </p:cNvPr>
            <p:cNvSpPr/>
            <p:nvPr/>
          </p:nvSpPr>
          <p:spPr>
            <a:xfrm>
              <a:off x="6731290" y="2176628"/>
              <a:ext cx="1273260" cy="250642"/>
            </a:xfrm>
            <a:prstGeom prst="roundRect">
              <a:avLst/>
            </a:prstGeom>
            <a:solidFill>
              <a:srgbClr val="FFFF00">
                <a:alpha val="25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75D41C1-3F15-6F4E-891C-EE72EC0743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36696" y="1215907"/>
            <a:ext cx="5750446" cy="2544900"/>
          </a:xfrm>
        </p:spPr>
        <p:txBody>
          <a:bodyPr/>
          <a:lstStyle/>
          <a:p>
            <a:r>
              <a:rPr lang="en-US" sz="1800" b="1" i="1" dirty="0"/>
              <a:t>Immediate Label Addressing Mode</a:t>
            </a:r>
            <a:endParaRPr lang="en-US" sz="1800" dirty="0"/>
          </a:p>
          <a:p>
            <a:pPr lvl="1"/>
            <a:r>
              <a:rPr lang="en-US" sz="1600" dirty="0"/>
              <a:t>Gets the value of a label (i.e. memory address)</a:t>
            </a:r>
          </a:p>
          <a:p>
            <a:pPr lvl="1"/>
            <a:endParaRPr lang="en-US" sz="1600" dirty="0"/>
          </a:p>
          <a:p>
            <a:pPr lvl="1"/>
            <a:endParaRPr lang="en-US" sz="1600" dirty="0"/>
          </a:p>
          <a:p>
            <a:pPr lvl="1"/>
            <a:r>
              <a:rPr lang="en-US" sz="2000" dirty="0">
                <a:latin typeface="Courier" pitchFamily="2" charset="0"/>
              </a:rPr>
              <a:t>LOAD 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Courier" pitchFamily="2" charset="0"/>
              </a:rPr>
              <a:t>R0</a:t>
            </a:r>
            <a:r>
              <a:rPr lang="en-US" sz="2000" dirty="0">
                <a:latin typeface="Courier" pitchFamily="2" charset="0"/>
              </a:rPr>
              <a:t> #</a:t>
            </a:r>
            <a:r>
              <a:rPr lang="en-US" sz="2000" dirty="0">
                <a:solidFill>
                  <a:srgbClr val="C00000"/>
                </a:solidFill>
                <a:latin typeface="Courier" pitchFamily="2" charset="0"/>
              </a:rPr>
              <a:t>ADAT</a:t>
            </a:r>
          </a:p>
          <a:p>
            <a:pPr lvl="1"/>
            <a:r>
              <a:rPr lang="en-US" sz="2000" dirty="0">
                <a:latin typeface="Courier" pitchFamily="2" charset="0"/>
              </a:rPr>
              <a:t>STORE 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Courier" pitchFamily="2" charset="0"/>
              </a:rPr>
              <a:t>R0</a:t>
            </a:r>
            <a:r>
              <a:rPr lang="en-US" sz="2000" dirty="0">
                <a:latin typeface="Courier" pitchFamily="2" charset="0"/>
              </a:rPr>
              <a:t> </a:t>
            </a:r>
            <a:r>
              <a:rPr lang="en-US" sz="2000" dirty="0">
                <a:solidFill>
                  <a:srgbClr val="C00000"/>
                </a:solidFill>
                <a:latin typeface="Courier" pitchFamily="2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723995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3B433AF9-4ABC-D741-B727-C49D8DB4B46D}"/>
              </a:ext>
            </a:extLst>
          </p:cNvPr>
          <p:cNvGrpSpPr/>
          <p:nvPr/>
        </p:nvGrpSpPr>
        <p:grpSpPr>
          <a:xfrm>
            <a:off x="6759604" y="282904"/>
            <a:ext cx="2308513" cy="3784188"/>
            <a:chOff x="6166820" y="929471"/>
            <a:chExt cx="2308513" cy="3784188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410433E1-C7EE-3146-B9A5-74DD68896C77}"/>
                </a:ext>
              </a:extLst>
            </p:cNvPr>
            <p:cNvGrpSpPr/>
            <p:nvPr/>
          </p:nvGrpSpPr>
          <p:grpSpPr>
            <a:xfrm>
              <a:off x="6166820" y="976246"/>
              <a:ext cx="2308513" cy="3737413"/>
              <a:chOff x="3912235" y="607130"/>
              <a:chExt cx="2308513" cy="3737413"/>
            </a:xfrm>
          </p:grpSpPr>
          <p:sp>
            <p:nvSpPr>
              <p:cNvPr id="29" name="Rounded Rectangle 28">
                <a:extLst>
                  <a:ext uri="{FF2B5EF4-FFF2-40B4-BE49-F238E27FC236}">
                    <a16:creationId xmlns:a16="http://schemas.microsoft.com/office/drawing/2014/main" id="{03322742-9A4A-AB4D-87F6-B525904B7F00}"/>
                  </a:ext>
                </a:extLst>
              </p:cNvPr>
              <p:cNvSpPr/>
              <p:nvPr/>
            </p:nvSpPr>
            <p:spPr>
              <a:xfrm>
                <a:off x="4572000" y="607130"/>
                <a:ext cx="1648748" cy="3647595"/>
              </a:xfrm>
              <a:prstGeom prst="roundRect">
                <a:avLst>
                  <a:gd name="adj" fmla="val 5935"/>
                </a:avLst>
              </a:prstGeom>
              <a:solidFill>
                <a:srgbClr val="7030A0"/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0" name="Text Box 5">
                <a:extLst>
                  <a:ext uri="{FF2B5EF4-FFF2-40B4-BE49-F238E27FC236}">
                    <a16:creationId xmlns:a16="http://schemas.microsoft.com/office/drawing/2014/main" id="{A96143F6-6B4C-4F4B-B6CF-8EF021D0F59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12235" y="892251"/>
                <a:ext cx="2208649" cy="34522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       0: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       4: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       …: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      92: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      96: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   </a:t>
                </a:r>
                <a:r>
                  <a:rPr lang="en-US" sz="1600" dirty="0">
                    <a:solidFill>
                      <a:srgbClr val="C00000"/>
                    </a:solidFill>
                    <a:latin typeface="Courier" pitchFamily="-111" charset="0"/>
                  </a:rPr>
                  <a:t>A</a:t>
                </a: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 100: 0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   </a:t>
                </a:r>
                <a:r>
                  <a:rPr lang="en-US" sz="1600" dirty="0">
                    <a:solidFill>
                      <a:srgbClr val="C00000"/>
                    </a:solidFill>
                    <a:latin typeface="Courier" pitchFamily="-111" charset="0"/>
                  </a:rPr>
                  <a:t>X</a:t>
                </a: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 104: 0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       …: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rgbClr val="C00000"/>
                    </a:solidFill>
                    <a:latin typeface="Courier" pitchFamily="-111" charset="0"/>
                  </a:rPr>
                  <a:t>ADAT</a:t>
                </a: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 200: 918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     204: 321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     208: 125  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rgbClr val="C00000"/>
                    </a:solidFill>
                    <a:latin typeface="Courier" pitchFamily="-111" charset="0"/>
                  </a:rPr>
                  <a:t>XDAT</a:t>
                </a: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 212: 0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     216: 0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     220: 0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       …: 0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     308: 0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       …:</a:t>
                </a:r>
              </a:p>
            </p:txBody>
          </p:sp>
          <p:sp>
            <p:nvSpPr>
              <p:cNvPr id="31" name="Rounded Rectangle 30">
                <a:extLst>
                  <a:ext uri="{FF2B5EF4-FFF2-40B4-BE49-F238E27FC236}">
                    <a16:creationId xmlns:a16="http://schemas.microsoft.com/office/drawing/2014/main" id="{2B2F9EB4-71B7-054F-AFEF-CB0641DAA4D3}"/>
                  </a:ext>
                </a:extLst>
              </p:cNvPr>
              <p:cNvSpPr/>
              <p:nvPr/>
            </p:nvSpPr>
            <p:spPr>
              <a:xfrm>
                <a:off x="5160293" y="883408"/>
                <a:ext cx="1018272" cy="981011"/>
              </a:xfrm>
              <a:prstGeom prst="roundRect">
                <a:avLst>
                  <a:gd name="adj" fmla="val 5111"/>
                </a:avLst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/>
                  <a:t>ML </a:t>
                </a:r>
              </a:p>
              <a:p>
                <a:pPr algn="ctr"/>
                <a:r>
                  <a:rPr lang="en-US" sz="1200" dirty="0"/>
                  <a:t>Program Instructions</a:t>
                </a:r>
              </a:p>
            </p:txBody>
          </p:sp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FF88401-8FBA-8C46-A839-B21C1C042B76}"/>
                </a:ext>
              </a:extLst>
            </p:cNvPr>
            <p:cNvSpPr txBox="1"/>
            <p:nvPr/>
          </p:nvSpPr>
          <p:spPr>
            <a:xfrm>
              <a:off x="6906784" y="929471"/>
              <a:ext cx="149752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u="sng" dirty="0">
                  <a:solidFill>
                    <a:schemeClr val="bg1"/>
                  </a:solidFill>
                </a:rPr>
                <a:t>Main Memory</a:t>
              </a:r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9574FBCC-BF73-2C48-AC53-77FD33C764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7510" y="442175"/>
            <a:ext cx="6758926" cy="645300"/>
          </a:xfrm>
        </p:spPr>
        <p:txBody>
          <a:bodyPr/>
          <a:lstStyle/>
          <a:p>
            <a:r>
              <a:rPr lang="en-US" dirty="0"/>
              <a:t>Setting References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480BD2-B67D-544A-9D85-B6C457D34C11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59ECC485-D225-CF4E-AFE3-F3649729CEF3}" type="slidenum">
              <a:rPr lang="en-US" altLang="en-US" smtClean="0"/>
              <a:pPr>
                <a:defRPr/>
              </a:pPr>
              <a:t>31</a:t>
            </a:fld>
            <a:endParaRPr lang="en-US" alt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1C5E414-F014-7141-8AE5-17695D3AD6A4}"/>
              </a:ext>
            </a:extLst>
          </p:cNvPr>
          <p:cNvGrpSpPr/>
          <p:nvPr/>
        </p:nvGrpSpPr>
        <p:grpSpPr>
          <a:xfrm>
            <a:off x="5396720" y="3232139"/>
            <a:ext cx="1689654" cy="1554173"/>
            <a:chOff x="7191335" y="3329274"/>
            <a:chExt cx="1689654" cy="1554173"/>
          </a:xfrm>
        </p:grpSpPr>
        <p:sp>
          <p:nvSpPr>
            <p:cNvPr id="21" name="Rounded Rectangle 20">
              <a:extLst>
                <a:ext uri="{FF2B5EF4-FFF2-40B4-BE49-F238E27FC236}">
                  <a16:creationId xmlns:a16="http://schemas.microsoft.com/office/drawing/2014/main" id="{E193681C-E03D-414D-BAF4-21B92C160A5D}"/>
                </a:ext>
              </a:extLst>
            </p:cNvPr>
            <p:cNvSpPr/>
            <p:nvPr/>
          </p:nvSpPr>
          <p:spPr>
            <a:xfrm>
              <a:off x="7191335" y="3329274"/>
              <a:ext cx="1689654" cy="1554173"/>
            </a:xfrm>
            <a:prstGeom prst="roundRect">
              <a:avLst>
                <a:gd name="adj" fmla="val 5935"/>
              </a:avLst>
            </a:prstGeom>
            <a:solidFill>
              <a:schemeClr val="accent1">
                <a:lumMod val="75000"/>
              </a:schemeClr>
            </a:solidFill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157772A-0632-2F42-9A54-8E17E29D4863}"/>
                </a:ext>
              </a:extLst>
            </p:cNvPr>
            <p:cNvSpPr txBox="1"/>
            <p:nvPr/>
          </p:nvSpPr>
          <p:spPr>
            <a:xfrm>
              <a:off x="7531469" y="3329274"/>
              <a:ext cx="105028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Registers</a:t>
              </a:r>
            </a:p>
          </p:txBody>
        </p:sp>
        <p:sp>
          <p:nvSpPr>
            <p:cNvPr id="23" name="Text Box 5">
              <a:extLst>
                <a:ext uri="{FF2B5EF4-FFF2-40B4-BE49-F238E27FC236}">
                  <a16:creationId xmlns:a16="http://schemas.microsoft.com/office/drawing/2014/main" id="{E7D71B46-4763-E64D-8CBE-CFDB0120FF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32239" y="3667828"/>
              <a:ext cx="1463861" cy="10885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R0: 200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R1: ?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R2: ?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R3: ?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R4: ?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D3E3103-4C35-D84F-AE30-2CAF6FAD8959}"/>
              </a:ext>
            </a:extLst>
          </p:cNvPr>
          <p:cNvGrpSpPr/>
          <p:nvPr/>
        </p:nvGrpSpPr>
        <p:grpSpPr>
          <a:xfrm>
            <a:off x="3191068" y="2176628"/>
            <a:ext cx="4813482" cy="503968"/>
            <a:chOff x="3191068" y="2176628"/>
            <a:chExt cx="4813482" cy="503968"/>
          </a:xfrm>
        </p:grpSpPr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BE2DE757-3878-1345-AA0F-41E77F891099}"/>
                </a:ext>
              </a:extLst>
            </p:cNvPr>
            <p:cNvSpPr/>
            <p:nvPr/>
          </p:nvSpPr>
          <p:spPr>
            <a:xfrm>
              <a:off x="3191068" y="2399282"/>
              <a:ext cx="945889" cy="281314"/>
            </a:xfrm>
            <a:prstGeom prst="roundRect">
              <a:avLst/>
            </a:prstGeom>
            <a:solidFill>
              <a:srgbClr val="FFFF00">
                <a:alpha val="75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ounded Rectangle 25">
              <a:extLst>
                <a:ext uri="{FF2B5EF4-FFF2-40B4-BE49-F238E27FC236}">
                  <a16:creationId xmlns:a16="http://schemas.microsoft.com/office/drawing/2014/main" id="{02434E5C-B40E-204E-A2B3-4F07306F43B3}"/>
                </a:ext>
              </a:extLst>
            </p:cNvPr>
            <p:cNvSpPr/>
            <p:nvPr/>
          </p:nvSpPr>
          <p:spPr>
            <a:xfrm>
              <a:off x="6731290" y="2176628"/>
              <a:ext cx="1273260" cy="250642"/>
            </a:xfrm>
            <a:prstGeom prst="roundRect">
              <a:avLst/>
            </a:prstGeom>
            <a:solidFill>
              <a:srgbClr val="FFFF00">
                <a:alpha val="25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75D41C1-3F15-6F4E-891C-EE72EC0743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36696" y="1215907"/>
            <a:ext cx="5750446" cy="2544900"/>
          </a:xfrm>
        </p:spPr>
        <p:txBody>
          <a:bodyPr/>
          <a:lstStyle/>
          <a:p>
            <a:r>
              <a:rPr lang="en-US" sz="1800" b="1" i="1" dirty="0"/>
              <a:t>Immediate Label Addressing Mode</a:t>
            </a:r>
            <a:endParaRPr lang="en-US" sz="1800" dirty="0"/>
          </a:p>
          <a:p>
            <a:pPr lvl="1"/>
            <a:r>
              <a:rPr lang="en-US" sz="1600" dirty="0"/>
              <a:t>Gets the value of a label (i.e. memory address)</a:t>
            </a:r>
          </a:p>
          <a:p>
            <a:pPr lvl="1"/>
            <a:endParaRPr lang="en-US" sz="1600" dirty="0"/>
          </a:p>
          <a:p>
            <a:pPr lvl="1"/>
            <a:endParaRPr lang="en-US" sz="1600" dirty="0"/>
          </a:p>
          <a:p>
            <a:pPr lvl="1"/>
            <a:r>
              <a:rPr lang="en-US" sz="2000" dirty="0">
                <a:latin typeface="Courier" pitchFamily="2" charset="0"/>
              </a:rPr>
              <a:t>LOAD 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Courier" pitchFamily="2" charset="0"/>
              </a:rPr>
              <a:t>R0</a:t>
            </a:r>
            <a:r>
              <a:rPr lang="en-US" sz="2000" dirty="0">
                <a:latin typeface="Courier" pitchFamily="2" charset="0"/>
              </a:rPr>
              <a:t> #</a:t>
            </a:r>
            <a:r>
              <a:rPr lang="en-US" sz="2000" dirty="0">
                <a:solidFill>
                  <a:srgbClr val="C00000"/>
                </a:solidFill>
                <a:latin typeface="Courier" pitchFamily="2" charset="0"/>
              </a:rPr>
              <a:t>ADAT</a:t>
            </a:r>
          </a:p>
          <a:p>
            <a:pPr lvl="1"/>
            <a:r>
              <a:rPr lang="en-US" sz="2000" dirty="0">
                <a:latin typeface="Courier" pitchFamily="2" charset="0"/>
              </a:rPr>
              <a:t>STORE 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Courier" pitchFamily="2" charset="0"/>
              </a:rPr>
              <a:t>R0</a:t>
            </a:r>
            <a:r>
              <a:rPr lang="en-US" sz="2000" dirty="0">
                <a:latin typeface="Courier" pitchFamily="2" charset="0"/>
              </a:rPr>
              <a:t> </a:t>
            </a:r>
            <a:r>
              <a:rPr lang="en-US" sz="2000" dirty="0">
                <a:solidFill>
                  <a:srgbClr val="C00000"/>
                </a:solidFill>
                <a:latin typeface="Courier" pitchFamily="2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8225603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75D41C1-3F15-6F4E-891C-EE72EC0743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36696" y="1215907"/>
            <a:ext cx="5662114" cy="2354786"/>
          </a:xfrm>
        </p:spPr>
        <p:txBody>
          <a:bodyPr/>
          <a:lstStyle/>
          <a:p>
            <a:r>
              <a:rPr lang="en-US" sz="1800" b="1" i="1" dirty="0"/>
              <a:t>Indirect Direct Addressing Mode</a:t>
            </a:r>
            <a:endParaRPr lang="en-US" sz="1800" dirty="0"/>
          </a:p>
          <a:p>
            <a:pPr lvl="1"/>
            <a:r>
              <a:rPr lang="en-US" sz="1600" dirty="0"/>
              <a:t>Uses the value in a register (</a:t>
            </a:r>
            <a:r>
              <a:rPr lang="en-US" sz="1600" i="1" dirty="0"/>
              <a:t>indirectly</a:t>
            </a:r>
            <a:r>
              <a:rPr lang="en-US" sz="1600" dirty="0"/>
              <a:t>) </a:t>
            </a:r>
            <a:br>
              <a:rPr lang="en-US" sz="1600" dirty="0"/>
            </a:br>
            <a:r>
              <a:rPr lang="en-US" sz="1600" dirty="0"/>
              <a:t>as a memory address.</a:t>
            </a:r>
          </a:p>
          <a:p>
            <a:pPr lvl="1"/>
            <a:endParaRPr lang="en-US" sz="1600" dirty="0"/>
          </a:p>
          <a:p>
            <a:pPr lvl="1"/>
            <a:endParaRPr lang="en-US" sz="1600" dirty="0"/>
          </a:p>
          <a:p>
            <a:pPr lvl="1"/>
            <a:endParaRPr lang="en-US" sz="1600" dirty="0"/>
          </a:p>
          <a:p>
            <a:pPr lvl="1"/>
            <a:endParaRPr lang="en-US" sz="1600" dirty="0"/>
          </a:p>
          <a:p>
            <a:pPr lvl="2"/>
            <a:endParaRPr lang="en-US" sz="1600" dirty="0"/>
          </a:p>
          <a:p>
            <a:pPr lvl="2"/>
            <a:endParaRPr lang="en-US" sz="1600" dirty="0"/>
          </a:p>
          <a:p>
            <a:pPr lvl="1"/>
            <a:r>
              <a:rPr lang="en-US" sz="2000" dirty="0">
                <a:latin typeface="Courier" pitchFamily="2" charset="0"/>
              </a:rPr>
              <a:t>LOAD 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Courier" pitchFamily="2" charset="0"/>
              </a:rPr>
              <a:t>R1 R0</a:t>
            </a:r>
          </a:p>
          <a:p>
            <a:pPr lvl="1"/>
            <a:r>
              <a:rPr lang="en-US" sz="2000" dirty="0">
                <a:latin typeface="Courier" pitchFamily="2" charset="0"/>
              </a:rPr>
              <a:t>LOAD 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Courier" pitchFamily="2" charset="0"/>
              </a:rPr>
              <a:t>R2 R0 </a:t>
            </a:r>
            <a:r>
              <a:rPr lang="en-US" sz="2000" dirty="0">
                <a:latin typeface="Courier" pitchFamily="2" charset="0"/>
              </a:rPr>
              <a:t>+4</a:t>
            </a:r>
          </a:p>
          <a:p>
            <a:pPr lvl="1"/>
            <a:r>
              <a:rPr lang="en-US" sz="2000" dirty="0">
                <a:latin typeface="Courier" pitchFamily="2" charset="0"/>
              </a:rPr>
              <a:t>STORE 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Courier" pitchFamily="2" charset="0"/>
              </a:rPr>
              <a:t>R3 R0 </a:t>
            </a:r>
            <a:r>
              <a:rPr lang="en-US" sz="2000" dirty="0">
                <a:latin typeface="Courier" pitchFamily="2" charset="0"/>
              </a:rPr>
              <a:t>+8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2403E7A4-100B-5149-9311-E5BFCBDBF8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0166" y="2160387"/>
            <a:ext cx="4074510" cy="1069559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9574FBCC-BF73-2C48-AC53-77FD33C764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4139" y="266143"/>
            <a:ext cx="4016093" cy="645300"/>
          </a:xfrm>
        </p:spPr>
        <p:txBody>
          <a:bodyPr/>
          <a:lstStyle/>
          <a:p>
            <a:r>
              <a:rPr lang="en-US" dirty="0"/>
              <a:t>Accessing Array Elements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480BD2-B67D-544A-9D85-B6C457D34C11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59ECC485-D225-CF4E-AFE3-F3649729CEF3}" type="slidenum">
              <a:rPr lang="en-US" altLang="en-US" smtClean="0"/>
              <a:pPr>
                <a:defRPr/>
              </a:pPr>
              <a:t>32</a:t>
            </a:fld>
            <a:endParaRPr lang="en-US" alt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E7BA21F-425C-7041-AA7C-C8F73AF8EFD1}"/>
              </a:ext>
            </a:extLst>
          </p:cNvPr>
          <p:cNvGrpSpPr/>
          <p:nvPr/>
        </p:nvGrpSpPr>
        <p:grpSpPr>
          <a:xfrm>
            <a:off x="6756491" y="289127"/>
            <a:ext cx="2308513" cy="3784188"/>
            <a:chOff x="2378591" y="805148"/>
            <a:chExt cx="2308513" cy="3784188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D426191D-2399-A040-B7FD-DA63F4C9207B}"/>
                </a:ext>
              </a:extLst>
            </p:cNvPr>
            <p:cNvGrpSpPr/>
            <p:nvPr/>
          </p:nvGrpSpPr>
          <p:grpSpPr>
            <a:xfrm>
              <a:off x="2378591" y="805148"/>
              <a:ext cx="2308513" cy="3784188"/>
              <a:chOff x="6166820" y="929471"/>
              <a:chExt cx="2308513" cy="3784188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E8098B24-5C26-D849-9739-5D5796031D11}"/>
                  </a:ext>
                </a:extLst>
              </p:cNvPr>
              <p:cNvGrpSpPr/>
              <p:nvPr/>
            </p:nvGrpSpPr>
            <p:grpSpPr>
              <a:xfrm>
                <a:off x="6166820" y="976246"/>
                <a:ext cx="2308513" cy="3737413"/>
                <a:chOff x="3912235" y="607130"/>
                <a:chExt cx="2308513" cy="3737413"/>
              </a:xfrm>
            </p:grpSpPr>
            <p:sp>
              <p:nvSpPr>
                <p:cNvPr id="15" name="Rounded Rectangle 14">
                  <a:extLst>
                    <a:ext uri="{FF2B5EF4-FFF2-40B4-BE49-F238E27FC236}">
                      <a16:creationId xmlns:a16="http://schemas.microsoft.com/office/drawing/2014/main" id="{40C4E94B-14CE-9F4D-A3BE-2DA17ED7E7D4}"/>
                    </a:ext>
                  </a:extLst>
                </p:cNvPr>
                <p:cNvSpPr/>
                <p:nvPr/>
              </p:nvSpPr>
              <p:spPr>
                <a:xfrm>
                  <a:off x="4572000" y="607130"/>
                  <a:ext cx="1648748" cy="3647595"/>
                </a:xfrm>
                <a:prstGeom prst="roundRect">
                  <a:avLst>
                    <a:gd name="adj" fmla="val 5935"/>
                  </a:avLst>
                </a:prstGeom>
                <a:solidFill>
                  <a:srgbClr val="7030A0"/>
                </a:solidFill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6" name="Text Box 5">
                  <a:extLst>
                    <a:ext uri="{FF2B5EF4-FFF2-40B4-BE49-F238E27FC236}">
                      <a16:creationId xmlns:a16="http://schemas.microsoft.com/office/drawing/2014/main" id="{3840D9D1-5968-3F43-A6CA-C0604C5C3B2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912235" y="892251"/>
                  <a:ext cx="2208649" cy="34522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lnSpc>
                      <a:spcPct val="80000"/>
                    </a:lnSpc>
                  </a:pPr>
                  <a:r>
                    <a:rPr lang="en-US" sz="1600" dirty="0">
                      <a:solidFill>
                        <a:schemeClr val="bg1"/>
                      </a:solidFill>
                      <a:latin typeface="Courier" pitchFamily="-111" charset="0"/>
                    </a:rPr>
                    <a:t>       0:</a:t>
                  </a:r>
                </a:p>
                <a:p>
                  <a:pPr>
                    <a:lnSpc>
                      <a:spcPct val="80000"/>
                    </a:lnSpc>
                  </a:pPr>
                  <a:r>
                    <a:rPr lang="en-US" sz="1600" dirty="0">
                      <a:solidFill>
                        <a:schemeClr val="bg1"/>
                      </a:solidFill>
                      <a:latin typeface="Courier" pitchFamily="-111" charset="0"/>
                    </a:rPr>
                    <a:t>       4:</a:t>
                  </a:r>
                </a:p>
                <a:p>
                  <a:pPr>
                    <a:lnSpc>
                      <a:spcPct val="80000"/>
                    </a:lnSpc>
                  </a:pPr>
                  <a:r>
                    <a:rPr lang="en-US" sz="1600" dirty="0">
                      <a:solidFill>
                        <a:schemeClr val="bg1"/>
                      </a:solidFill>
                      <a:latin typeface="Courier" pitchFamily="-111" charset="0"/>
                    </a:rPr>
                    <a:t>       …:</a:t>
                  </a:r>
                </a:p>
                <a:p>
                  <a:pPr>
                    <a:lnSpc>
                      <a:spcPct val="80000"/>
                    </a:lnSpc>
                  </a:pPr>
                  <a:r>
                    <a:rPr lang="en-US" sz="1600" dirty="0">
                      <a:solidFill>
                        <a:schemeClr val="bg1"/>
                      </a:solidFill>
                      <a:latin typeface="Courier" pitchFamily="-111" charset="0"/>
                    </a:rPr>
                    <a:t>      92:</a:t>
                  </a:r>
                </a:p>
                <a:p>
                  <a:pPr>
                    <a:lnSpc>
                      <a:spcPct val="80000"/>
                    </a:lnSpc>
                  </a:pPr>
                  <a:r>
                    <a:rPr lang="en-US" sz="1600" dirty="0">
                      <a:solidFill>
                        <a:schemeClr val="bg1"/>
                      </a:solidFill>
                      <a:latin typeface="Courier" pitchFamily="-111" charset="0"/>
                    </a:rPr>
                    <a:t>      96:</a:t>
                  </a:r>
                </a:p>
                <a:p>
                  <a:pPr>
                    <a:lnSpc>
                      <a:spcPct val="80000"/>
                    </a:lnSpc>
                  </a:pPr>
                  <a:r>
                    <a:rPr lang="en-US" sz="1600" dirty="0">
                      <a:solidFill>
                        <a:srgbClr val="C00000"/>
                      </a:solidFill>
                      <a:latin typeface="Courier" pitchFamily="-111" charset="0"/>
                    </a:rPr>
                    <a:t>   A</a:t>
                  </a:r>
                  <a:r>
                    <a:rPr lang="en-US" sz="1600" dirty="0">
                      <a:solidFill>
                        <a:schemeClr val="bg1"/>
                      </a:solidFill>
                      <a:latin typeface="Courier" pitchFamily="-111" charset="0"/>
                    </a:rPr>
                    <a:t> 100: 200</a:t>
                  </a:r>
                </a:p>
                <a:p>
                  <a:pPr>
                    <a:lnSpc>
                      <a:spcPct val="80000"/>
                    </a:lnSpc>
                  </a:pPr>
                  <a:r>
                    <a:rPr lang="en-US" sz="1600" dirty="0">
                      <a:solidFill>
                        <a:srgbClr val="C00000"/>
                      </a:solidFill>
                      <a:latin typeface="Courier" pitchFamily="-111" charset="0"/>
                    </a:rPr>
                    <a:t>   X</a:t>
                  </a:r>
                  <a:r>
                    <a:rPr lang="en-US" sz="1600" dirty="0">
                      <a:solidFill>
                        <a:schemeClr val="bg1"/>
                      </a:solidFill>
                      <a:latin typeface="Courier" pitchFamily="-111" charset="0"/>
                    </a:rPr>
                    <a:t> 104: 212</a:t>
                  </a:r>
                </a:p>
                <a:p>
                  <a:pPr>
                    <a:lnSpc>
                      <a:spcPct val="80000"/>
                    </a:lnSpc>
                  </a:pPr>
                  <a:r>
                    <a:rPr lang="en-US" sz="1600" dirty="0">
                      <a:solidFill>
                        <a:schemeClr val="bg1"/>
                      </a:solidFill>
                      <a:latin typeface="Courier" pitchFamily="-111" charset="0"/>
                    </a:rPr>
                    <a:t>       …:</a:t>
                  </a:r>
                </a:p>
                <a:p>
                  <a:pPr>
                    <a:lnSpc>
                      <a:spcPct val="80000"/>
                    </a:lnSpc>
                  </a:pPr>
                  <a:r>
                    <a:rPr lang="en-US" sz="1600" dirty="0">
                      <a:solidFill>
                        <a:srgbClr val="C00000"/>
                      </a:solidFill>
                      <a:latin typeface="Courier" pitchFamily="-111" charset="0"/>
                    </a:rPr>
                    <a:t>ADAT</a:t>
                  </a:r>
                  <a:r>
                    <a:rPr lang="en-US" sz="1600" dirty="0">
                      <a:solidFill>
                        <a:schemeClr val="bg1"/>
                      </a:solidFill>
                      <a:latin typeface="Courier" pitchFamily="-111" charset="0"/>
                    </a:rPr>
                    <a:t> 200: 918</a:t>
                  </a:r>
                </a:p>
                <a:p>
                  <a:pPr>
                    <a:lnSpc>
                      <a:spcPct val="80000"/>
                    </a:lnSpc>
                  </a:pPr>
                  <a:r>
                    <a:rPr lang="en-US" sz="1600" dirty="0">
                      <a:solidFill>
                        <a:schemeClr val="bg1"/>
                      </a:solidFill>
                      <a:latin typeface="Courier" pitchFamily="-111" charset="0"/>
                    </a:rPr>
                    <a:t>     204: 321</a:t>
                  </a:r>
                </a:p>
                <a:p>
                  <a:pPr>
                    <a:lnSpc>
                      <a:spcPct val="80000"/>
                    </a:lnSpc>
                  </a:pPr>
                  <a:r>
                    <a:rPr lang="en-US" sz="1600" dirty="0">
                      <a:solidFill>
                        <a:schemeClr val="bg1"/>
                      </a:solidFill>
                      <a:latin typeface="Courier" pitchFamily="-111" charset="0"/>
                    </a:rPr>
                    <a:t>     208: 125  </a:t>
                  </a:r>
                </a:p>
                <a:p>
                  <a:pPr>
                    <a:lnSpc>
                      <a:spcPct val="80000"/>
                    </a:lnSpc>
                  </a:pPr>
                  <a:r>
                    <a:rPr lang="en-US" sz="1600" dirty="0">
                      <a:solidFill>
                        <a:srgbClr val="C00000"/>
                      </a:solidFill>
                      <a:latin typeface="Courier" pitchFamily="-111" charset="0"/>
                    </a:rPr>
                    <a:t>XDAT</a:t>
                  </a:r>
                  <a:r>
                    <a:rPr lang="en-US" sz="1600" dirty="0">
                      <a:solidFill>
                        <a:schemeClr val="bg1"/>
                      </a:solidFill>
                      <a:latin typeface="Courier" pitchFamily="-111" charset="0"/>
                    </a:rPr>
                    <a:t> 212: 0</a:t>
                  </a:r>
                </a:p>
                <a:p>
                  <a:pPr>
                    <a:lnSpc>
                      <a:spcPct val="80000"/>
                    </a:lnSpc>
                  </a:pPr>
                  <a:r>
                    <a:rPr lang="en-US" sz="1600" dirty="0">
                      <a:solidFill>
                        <a:schemeClr val="bg1"/>
                      </a:solidFill>
                      <a:latin typeface="Courier" pitchFamily="-111" charset="0"/>
                    </a:rPr>
                    <a:t>     216: 0</a:t>
                  </a:r>
                </a:p>
                <a:p>
                  <a:pPr>
                    <a:lnSpc>
                      <a:spcPct val="80000"/>
                    </a:lnSpc>
                  </a:pPr>
                  <a:r>
                    <a:rPr lang="en-US" sz="1600" dirty="0">
                      <a:solidFill>
                        <a:schemeClr val="bg1"/>
                      </a:solidFill>
                      <a:latin typeface="Courier" pitchFamily="-111" charset="0"/>
                    </a:rPr>
                    <a:t>     220: 0</a:t>
                  </a:r>
                </a:p>
                <a:p>
                  <a:pPr>
                    <a:lnSpc>
                      <a:spcPct val="80000"/>
                    </a:lnSpc>
                  </a:pPr>
                  <a:r>
                    <a:rPr lang="en-US" sz="1600" dirty="0">
                      <a:solidFill>
                        <a:schemeClr val="bg1"/>
                      </a:solidFill>
                      <a:latin typeface="Courier" pitchFamily="-111" charset="0"/>
                    </a:rPr>
                    <a:t>       …: 0</a:t>
                  </a:r>
                </a:p>
                <a:p>
                  <a:pPr>
                    <a:lnSpc>
                      <a:spcPct val="80000"/>
                    </a:lnSpc>
                  </a:pPr>
                  <a:r>
                    <a:rPr lang="en-US" sz="1600" dirty="0">
                      <a:solidFill>
                        <a:schemeClr val="bg1"/>
                      </a:solidFill>
                      <a:latin typeface="Courier" pitchFamily="-111" charset="0"/>
                    </a:rPr>
                    <a:t>     308: 0</a:t>
                  </a:r>
                </a:p>
                <a:p>
                  <a:pPr>
                    <a:lnSpc>
                      <a:spcPct val="80000"/>
                    </a:lnSpc>
                  </a:pPr>
                  <a:r>
                    <a:rPr lang="en-US" sz="1600" dirty="0">
                      <a:solidFill>
                        <a:schemeClr val="bg1"/>
                      </a:solidFill>
                      <a:latin typeface="Courier" pitchFamily="-111" charset="0"/>
                    </a:rPr>
                    <a:t>       …:</a:t>
                  </a:r>
                </a:p>
              </p:txBody>
            </p:sp>
            <p:sp>
              <p:nvSpPr>
                <p:cNvPr id="17" name="Rounded Rectangle 16">
                  <a:extLst>
                    <a:ext uri="{FF2B5EF4-FFF2-40B4-BE49-F238E27FC236}">
                      <a16:creationId xmlns:a16="http://schemas.microsoft.com/office/drawing/2014/main" id="{2FABE8CC-5EC4-FC40-9097-1908A1126196}"/>
                    </a:ext>
                  </a:extLst>
                </p:cNvPr>
                <p:cNvSpPr/>
                <p:nvPr/>
              </p:nvSpPr>
              <p:spPr>
                <a:xfrm>
                  <a:off x="5160293" y="883408"/>
                  <a:ext cx="1018272" cy="981011"/>
                </a:xfrm>
                <a:prstGeom prst="roundRect">
                  <a:avLst>
                    <a:gd name="adj" fmla="val 5111"/>
                  </a:avLst>
                </a:prstGeom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/>
                    <a:t>ML </a:t>
                  </a:r>
                </a:p>
                <a:p>
                  <a:pPr algn="ctr"/>
                  <a:r>
                    <a:rPr lang="en-US" sz="1200" dirty="0"/>
                    <a:t>Program Instructions</a:t>
                  </a:r>
                </a:p>
              </p:txBody>
            </p:sp>
          </p:grp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22252FA-3DC8-064C-8F54-3E80C2FE215B}"/>
                  </a:ext>
                </a:extLst>
              </p:cNvPr>
              <p:cNvSpPr txBox="1"/>
              <p:nvPr/>
            </p:nvSpPr>
            <p:spPr>
              <a:xfrm>
                <a:off x="6906784" y="929471"/>
                <a:ext cx="149752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u="sng" dirty="0">
                    <a:solidFill>
                      <a:schemeClr val="bg1"/>
                    </a:solidFill>
                  </a:rPr>
                  <a:t>Main Memory</a:t>
                </a:r>
              </a:p>
            </p:txBody>
          </p:sp>
        </p:grp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86305ABF-128A-F44C-B58F-D17D0F22F9EB}"/>
                </a:ext>
              </a:extLst>
            </p:cNvPr>
            <p:cNvSpPr/>
            <p:nvPr/>
          </p:nvSpPr>
          <p:spPr>
            <a:xfrm>
              <a:off x="4114800" y="2208330"/>
              <a:ext cx="345232" cy="587829"/>
            </a:xfrm>
            <a:custGeom>
              <a:avLst/>
              <a:gdLst>
                <a:gd name="connsiteX0" fmla="*/ 0 w 345232"/>
                <a:gd name="connsiteY0" fmla="*/ 0 h 587829"/>
                <a:gd name="connsiteX1" fmla="*/ 46653 w 345232"/>
                <a:gd name="connsiteY1" fmla="*/ 9331 h 587829"/>
                <a:gd name="connsiteX2" fmla="*/ 130628 w 345232"/>
                <a:gd name="connsiteY2" fmla="*/ 18661 h 587829"/>
                <a:gd name="connsiteX3" fmla="*/ 205273 w 345232"/>
                <a:gd name="connsiteY3" fmla="*/ 37323 h 587829"/>
                <a:gd name="connsiteX4" fmla="*/ 251926 w 345232"/>
                <a:gd name="connsiteY4" fmla="*/ 102637 h 587829"/>
                <a:gd name="connsiteX5" fmla="*/ 279918 w 345232"/>
                <a:gd name="connsiteY5" fmla="*/ 158620 h 587829"/>
                <a:gd name="connsiteX6" fmla="*/ 298579 w 345232"/>
                <a:gd name="connsiteY6" fmla="*/ 223935 h 587829"/>
                <a:gd name="connsiteX7" fmla="*/ 317240 w 345232"/>
                <a:gd name="connsiteY7" fmla="*/ 251927 h 587829"/>
                <a:gd name="connsiteX8" fmla="*/ 345232 w 345232"/>
                <a:gd name="connsiteY8" fmla="*/ 345233 h 587829"/>
                <a:gd name="connsiteX9" fmla="*/ 335902 w 345232"/>
                <a:gd name="connsiteY9" fmla="*/ 494523 h 587829"/>
                <a:gd name="connsiteX10" fmla="*/ 289249 w 345232"/>
                <a:gd name="connsiteY10" fmla="*/ 541176 h 587829"/>
                <a:gd name="connsiteX11" fmla="*/ 177281 w 345232"/>
                <a:gd name="connsiteY11" fmla="*/ 578498 h 587829"/>
                <a:gd name="connsiteX12" fmla="*/ 149289 w 345232"/>
                <a:gd name="connsiteY12" fmla="*/ 587829 h 587829"/>
                <a:gd name="connsiteX13" fmla="*/ 111967 w 345232"/>
                <a:gd name="connsiteY13" fmla="*/ 587829 h 587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5232" h="587829">
                  <a:moveTo>
                    <a:pt x="0" y="0"/>
                  </a:moveTo>
                  <a:cubicBezTo>
                    <a:pt x="15551" y="3110"/>
                    <a:pt x="30953" y="7088"/>
                    <a:pt x="46653" y="9331"/>
                  </a:cubicBezTo>
                  <a:cubicBezTo>
                    <a:pt x="74534" y="13314"/>
                    <a:pt x="102893" y="13766"/>
                    <a:pt x="130628" y="18661"/>
                  </a:cubicBezTo>
                  <a:cubicBezTo>
                    <a:pt x="155885" y="23118"/>
                    <a:pt x="205273" y="37323"/>
                    <a:pt x="205273" y="37323"/>
                  </a:cubicBezTo>
                  <a:cubicBezTo>
                    <a:pt x="211616" y="45780"/>
                    <a:pt x="245102" y="88990"/>
                    <a:pt x="251926" y="102637"/>
                  </a:cubicBezTo>
                  <a:cubicBezTo>
                    <a:pt x="290553" y="179892"/>
                    <a:pt x="226442" y="78408"/>
                    <a:pt x="279918" y="158620"/>
                  </a:cubicBezTo>
                  <a:cubicBezTo>
                    <a:pt x="282906" y="170573"/>
                    <a:pt x="291888" y="210553"/>
                    <a:pt x="298579" y="223935"/>
                  </a:cubicBezTo>
                  <a:cubicBezTo>
                    <a:pt x="303594" y="233965"/>
                    <a:pt x="312685" y="241680"/>
                    <a:pt x="317240" y="251927"/>
                  </a:cubicBezTo>
                  <a:cubicBezTo>
                    <a:pt x="330225" y="281142"/>
                    <a:pt x="337476" y="314208"/>
                    <a:pt x="345232" y="345233"/>
                  </a:cubicBezTo>
                  <a:cubicBezTo>
                    <a:pt x="342122" y="394996"/>
                    <a:pt x="349600" y="446581"/>
                    <a:pt x="335902" y="494523"/>
                  </a:cubicBezTo>
                  <a:cubicBezTo>
                    <a:pt x="329860" y="515669"/>
                    <a:pt x="310113" y="534221"/>
                    <a:pt x="289249" y="541176"/>
                  </a:cubicBezTo>
                  <a:lnTo>
                    <a:pt x="177281" y="578498"/>
                  </a:lnTo>
                  <a:cubicBezTo>
                    <a:pt x="167950" y="581608"/>
                    <a:pt x="159124" y="587829"/>
                    <a:pt x="149289" y="587829"/>
                  </a:cubicBezTo>
                  <a:lnTo>
                    <a:pt x="111967" y="587829"/>
                  </a:lnTo>
                </a:path>
              </a:pathLst>
            </a:custGeom>
            <a:noFill/>
            <a:ln w="25400">
              <a:solidFill>
                <a:srgbClr val="FF0000"/>
              </a:solidFill>
              <a:headEnd type="oval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4D63D589-D94F-2146-8550-F9EE2C588277}"/>
                </a:ext>
              </a:extLst>
            </p:cNvPr>
            <p:cNvSpPr/>
            <p:nvPr/>
          </p:nvSpPr>
          <p:spPr>
            <a:xfrm>
              <a:off x="4058816" y="2432265"/>
              <a:ext cx="475861" cy="981011"/>
            </a:xfrm>
            <a:custGeom>
              <a:avLst/>
              <a:gdLst>
                <a:gd name="connsiteX0" fmla="*/ 74645 w 475861"/>
                <a:gd name="connsiteY0" fmla="*/ 0 h 1147665"/>
                <a:gd name="connsiteX1" fmla="*/ 158620 w 475861"/>
                <a:gd name="connsiteY1" fmla="*/ 27992 h 1147665"/>
                <a:gd name="connsiteX2" fmla="*/ 177282 w 475861"/>
                <a:gd name="connsiteY2" fmla="*/ 46653 h 1147665"/>
                <a:gd name="connsiteX3" fmla="*/ 205273 w 475861"/>
                <a:gd name="connsiteY3" fmla="*/ 55983 h 1147665"/>
                <a:gd name="connsiteX4" fmla="*/ 270588 w 475861"/>
                <a:gd name="connsiteY4" fmla="*/ 93306 h 1147665"/>
                <a:gd name="connsiteX5" fmla="*/ 326571 w 475861"/>
                <a:gd name="connsiteY5" fmla="*/ 149290 h 1147665"/>
                <a:gd name="connsiteX6" fmla="*/ 363894 w 475861"/>
                <a:gd name="connsiteY6" fmla="*/ 205273 h 1147665"/>
                <a:gd name="connsiteX7" fmla="*/ 373224 w 475861"/>
                <a:gd name="connsiteY7" fmla="*/ 233265 h 1147665"/>
                <a:gd name="connsiteX8" fmla="*/ 391886 w 475861"/>
                <a:gd name="connsiteY8" fmla="*/ 251926 h 1147665"/>
                <a:gd name="connsiteX9" fmla="*/ 419877 w 475861"/>
                <a:gd name="connsiteY9" fmla="*/ 335902 h 1147665"/>
                <a:gd name="connsiteX10" fmla="*/ 438539 w 475861"/>
                <a:gd name="connsiteY10" fmla="*/ 391885 h 1147665"/>
                <a:gd name="connsiteX11" fmla="*/ 447869 w 475861"/>
                <a:gd name="connsiteY11" fmla="*/ 419877 h 1147665"/>
                <a:gd name="connsiteX12" fmla="*/ 457200 w 475861"/>
                <a:gd name="connsiteY12" fmla="*/ 494522 h 1147665"/>
                <a:gd name="connsiteX13" fmla="*/ 466531 w 475861"/>
                <a:gd name="connsiteY13" fmla="*/ 522514 h 1147665"/>
                <a:gd name="connsiteX14" fmla="*/ 475861 w 475861"/>
                <a:gd name="connsiteY14" fmla="*/ 559836 h 1147665"/>
                <a:gd name="connsiteX15" fmla="*/ 457200 w 475861"/>
                <a:gd name="connsiteY15" fmla="*/ 737118 h 1147665"/>
                <a:gd name="connsiteX16" fmla="*/ 447869 w 475861"/>
                <a:gd name="connsiteY16" fmla="*/ 802432 h 1147665"/>
                <a:gd name="connsiteX17" fmla="*/ 429208 w 475861"/>
                <a:gd name="connsiteY17" fmla="*/ 858416 h 1147665"/>
                <a:gd name="connsiteX18" fmla="*/ 410547 w 475861"/>
                <a:gd name="connsiteY18" fmla="*/ 923730 h 1147665"/>
                <a:gd name="connsiteX19" fmla="*/ 373224 w 475861"/>
                <a:gd name="connsiteY19" fmla="*/ 961053 h 1147665"/>
                <a:gd name="connsiteX20" fmla="*/ 298579 w 475861"/>
                <a:gd name="connsiteY20" fmla="*/ 1026367 h 1147665"/>
                <a:gd name="connsiteX21" fmla="*/ 242596 w 475861"/>
                <a:gd name="connsiteY21" fmla="*/ 1045028 h 1147665"/>
                <a:gd name="connsiteX22" fmla="*/ 214604 w 475861"/>
                <a:gd name="connsiteY22" fmla="*/ 1054359 h 1147665"/>
                <a:gd name="connsiteX23" fmla="*/ 177282 w 475861"/>
                <a:gd name="connsiteY23" fmla="*/ 1073020 h 1147665"/>
                <a:gd name="connsiteX24" fmla="*/ 111967 w 475861"/>
                <a:gd name="connsiteY24" fmla="*/ 1091681 h 1147665"/>
                <a:gd name="connsiteX25" fmla="*/ 74645 w 475861"/>
                <a:gd name="connsiteY25" fmla="*/ 1110343 h 1147665"/>
                <a:gd name="connsiteX26" fmla="*/ 0 w 475861"/>
                <a:gd name="connsiteY26" fmla="*/ 1147665 h 1147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75861" h="1147665">
                  <a:moveTo>
                    <a:pt x="74645" y="0"/>
                  </a:moveTo>
                  <a:cubicBezTo>
                    <a:pt x="102637" y="9331"/>
                    <a:pt x="131759" y="15782"/>
                    <a:pt x="158620" y="27992"/>
                  </a:cubicBezTo>
                  <a:cubicBezTo>
                    <a:pt x="166629" y="31632"/>
                    <a:pt x="169738" y="42127"/>
                    <a:pt x="177282" y="46653"/>
                  </a:cubicBezTo>
                  <a:cubicBezTo>
                    <a:pt x="185716" y="51713"/>
                    <a:pt x="196233" y="52109"/>
                    <a:pt x="205273" y="55983"/>
                  </a:cubicBezTo>
                  <a:cubicBezTo>
                    <a:pt x="238417" y="70188"/>
                    <a:pt x="242478" y="74566"/>
                    <a:pt x="270588" y="93306"/>
                  </a:cubicBezTo>
                  <a:cubicBezTo>
                    <a:pt x="331253" y="184305"/>
                    <a:pt x="233992" y="45139"/>
                    <a:pt x="326571" y="149290"/>
                  </a:cubicBezTo>
                  <a:cubicBezTo>
                    <a:pt x="341471" y="166053"/>
                    <a:pt x="363894" y="205273"/>
                    <a:pt x="363894" y="205273"/>
                  </a:cubicBezTo>
                  <a:cubicBezTo>
                    <a:pt x="367004" y="214604"/>
                    <a:pt x="368164" y="224831"/>
                    <a:pt x="373224" y="233265"/>
                  </a:cubicBezTo>
                  <a:cubicBezTo>
                    <a:pt x="377750" y="240808"/>
                    <a:pt x="387952" y="244058"/>
                    <a:pt x="391886" y="251926"/>
                  </a:cubicBezTo>
                  <a:cubicBezTo>
                    <a:pt x="391891" y="251936"/>
                    <a:pt x="415210" y="321901"/>
                    <a:pt x="419877" y="335902"/>
                  </a:cubicBezTo>
                  <a:lnTo>
                    <a:pt x="438539" y="391885"/>
                  </a:lnTo>
                  <a:lnTo>
                    <a:pt x="447869" y="419877"/>
                  </a:lnTo>
                  <a:cubicBezTo>
                    <a:pt x="450979" y="444759"/>
                    <a:pt x="452714" y="469851"/>
                    <a:pt x="457200" y="494522"/>
                  </a:cubicBezTo>
                  <a:cubicBezTo>
                    <a:pt x="458959" y="504199"/>
                    <a:pt x="463829" y="513057"/>
                    <a:pt x="466531" y="522514"/>
                  </a:cubicBezTo>
                  <a:cubicBezTo>
                    <a:pt x="470054" y="534844"/>
                    <a:pt x="472751" y="547395"/>
                    <a:pt x="475861" y="559836"/>
                  </a:cubicBezTo>
                  <a:cubicBezTo>
                    <a:pt x="466920" y="658190"/>
                    <a:pt x="468851" y="649739"/>
                    <a:pt x="457200" y="737118"/>
                  </a:cubicBezTo>
                  <a:cubicBezTo>
                    <a:pt x="454293" y="758917"/>
                    <a:pt x="452814" y="781003"/>
                    <a:pt x="447869" y="802432"/>
                  </a:cubicBezTo>
                  <a:cubicBezTo>
                    <a:pt x="443446" y="821599"/>
                    <a:pt x="433979" y="839333"/>
                    <a:pt x="429208" y="858416"/>
                  </a:cubicBezTo>
                  <a:cubicBezTo>
                    <a:pt x="428233" y="862316"/>
                    <a:pt x="415694" y="916524"/>
                    <a:pt x="410547" y="923730"/>
                  </a:cubicBezTo>
                  <a:cubicBezTo>
                    <a:pt x="400321" y="938047"/>
                    <a:pt x="382983" y="946414"/>
                    <a:pt x="373224" y="961053"/>
                  </a:cubicBezTo>
                  <a:cubicBezTo>
                    <a:pt x="351452" y="993711"/>
                    <a:pt x="345233" y="1010816"/>
                    <a:pt x="298579" y="1026367"/>
                  </a:cubicBezTo>
                  <a:lnTo>
                    <a:pt x="242596" y="1045028"/>
                  </a:lnTo>
                  <a:cubicBezTo>
                    <a:pt x="233265" y="1048138"/>
                    <a:pt x="223401" y="1049960"/>
                    <a:pt x="214604" y="1054359"/>
                  </a:cubicBezTo>
                  <a:cubicBezTo>
                    <a:pt x="202163" y="1060579"/>
                    <a:pt x="190305" y="1068136"/>
                    <a:pt x="177282" y="1073020"/>
                  </a:cubicBezTo>
                  <a:cubicBezTo>
                    <a:pt x="114185" y="1096682"/>
                    <a:pt x="164575" y="1069135"/>
                    <a:pt x="111967" y="1091681"/>
                  </a:cubicBezTo>
                  <a:cubicBezTo>
                    <a:pt x="99182" y="1097160"/>
                    <a:pt x="87559" y="1105177"/>
                    <a:pt x="74645" y="1110343"/>
                  </a:cubicBezTo>
                  <a:cubicBezTo>
                    <a:pt x="3166" y="1138935"/>
                    <a:pt x="35767" y="1111898"/>
                    <a:pt x="0" y="1147665"/>
                  </a:cubicBezTo>
                </a:path>
              </a:pathLst>
            </a:custGeom>
            <a:noFill/>
            <a:ln>
              <a:solidFill>
                <a:srgbClr val="FF0000"/>
              </a:solidFill>
              <a:headEnd type="oval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1C5E414-F014-7141-8AE5-17695D3AD6A4}"/>
              </a:ext>
            </a:extLst>
          </p:cNvPr>
          <p:cNvGrpSpPr/>
          <p:nvPr/>
        </p:nvGrpSpPr>
        <p:grpSpPr>
          <a:xfrm>
            <a:off x="5396720" y="3232139"/>
            <a:ext cx="1689654" cy="1554173"/>
            <a:chOff x="7191335" y="3329274"/>
            <a:chExt cx="1689654" cy="1554173"/>
          </a:xfrm>
        </p:grpSpPr>
        <p:sp>
          <p:nvSpPr>
            <p:cNvPr id="21" name="Rounded Rectangle 20">
              <a:extLst>
                <a:ext uri="{FF2B5EF4-FFF2-40B4-BE49-F238E27FC236}">
                  <a16:creationId xmlns:a16="http://schemas.microsoft.com/office/drawing/2014/main" id="{E193681C-E03D-414D-BAF4-21B92C160A5D}"/>
                </a:ext>
              </a:extLst>
            </p:cNvPr>
            <p:cNvSpPr/>
            <p:nvPr/>
          </p:nvSpPr>
          <p:spPr>
            <a:xfrm>
              <a:off x="7191335" y="3329274"/>
              <a:ext cx="1689654" cy="1554173"/>
            </a:xfrm>
            <a:prstGeom prst="roundRect">
              <a:avLst>
                <a:gd name="adj" fmla="val 5935"/>
              </a:avLst>
            </a:prstGeom>
            <a:solidFill>
              <a:schemeClr val="accent1">
                <a:lumMod val="75000"/>
              </a:schemeClr>
            </a:solidFill>
            <a:ln>
              <a:solidFill>
                <a:srgbClr val="92D050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157772A-0632-2F42-9A54-8E17E29D4863}"/>
                </a:ext>
              </a:extLst>
            </p:cNvPr>
            <p:cNvSpPr txBox="1"/>
            <p:nvPr/>
          </p:nvSpPr>
          <p:spPr>
            <a:xfrm>
              <a:off x="7531469" y="3329274"/>
              <a:ext cx="105028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Registers</a:t>
              </a:r>
            </a:p>
          </p:txBody>
        </p:sp>
        <p:sp>
          <p:nvSpPr>
            <p:cNvPr id="23" name="Text Box 5">
              <a:extLst>
                <a:ext uri="{FF2B5EF4-FFF2-40B4-BE49-F238E27FC236}">
                  <a16:creationId xmlns:a16="http://schemas.microsoft.com/office/drawing/2014/main" id="{E7D71B46-4763-E64D-8CBE-CFDB0120FF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32239" y="3667828"/>
              <a:ext cx="1463861" cy="10885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R0: 200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R1: ?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R2: ?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R3: ?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R4: ?</a:t>
              </a:r>
            </a:p>
          </p:txBody>
        </p:sp>
      </p:grp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BE2DE757-3878-1345-AA0F-41E77F891099}"/>
              </a:ext>
            </a:extLst>
          </p:cNvPr>
          <p:cNvSpPr/>
          <p:nvPr/>
        </p:nvSpPr>
        <p:spPr>
          <a:xfrm>
            <a:off x="3162497" y="3626213"/>
            <a:ext cx="504433" cy="281314"/>
          </a:xfrm>
          <a:prstGeom prst="roundRect">
            <a:avLst/>
          </a:prstGeom>
          <a:solidFill>
            <a:srgbClr val="FFFF00">
              <a:alpha val="7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02434E5C-B40E-204E-A2B3-4F07306F43B3}"/>
              </a:ext>
            </a:extLst>
          </p:cNvPr>
          <p:cNvSpPr/>
          <p:nvPr/>
        </p:nvSpPr>
        <p:spPr>
          <a:xfrm>
            <a:off x="8004549" y="2163660"/>
            <a:ext cx="488151" cy="250642"/>
          </a:xfrm>
          <a:prstGeom prst="roundRect">
            <a:avLst/>
          </a:prstGeom>
          <a:solidFill>
            <a:srgbClr val="FFFF00">
              <a:alpha val="2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BB3D6899-7A33-9F49-A5CE-D047DECBB0C1}"/>
              </a:ext>
            </a:extLst>
          </p:cNvPr>
          <p:cNvSpPr/>
          <p:nvPr/>
        </p:nvSpPr>
        <p:spPr>
          <a:xfrm>
            <a:off x="5406972" y="3570693"/>
            <a:ext cx="1273260" cy="250642"/>
          </a:xfrm>
          <a:prstGeom prst="roundRect">
            <a:avLst/>
          </a:prstGeom>
          <a:solidFill>
            <a:srgbClr val="FFFF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51987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4832A94A-25B0-EC4C-94CD-8D637138C4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0166" y="2160387"/>
            <a:ext cx="4074510" cy="1069559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480BD2-B67D-544A-9D85-B6C457D34C11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59ECC485-D225-CF4E-AFE3-F3649729CEF3}" type="slidenum">
              <a:rPr lang="en-US" altLang="en-US" smtClean="0"/>
              <a:pPr>
                <a:defRPr/>
              </a:pPr>
              <a:t>33</a:t>
            </a:fld>
            <a:endParaRPr lang="en-US" alt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E7BA21F-425C-7041-AA7C-C8F73AF8EFD1}"/>
              </a:ext>
            </a:extLst>
          </p:cNvPr>
          <p:cNvGrpSpPr/>
          <p:nvPr/>
        </p:nvGrpSpPr>
        <p:grpSpPr>
          <a:xfrm>
            <a:off x="6756491" y="289127"/>
            <a:ext cx="2308513" cy="3784188"/>
            <a:chOff x="2378591" y="805148"/>
            <a:chExt cx="2308513" cy="3784188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D426191D-2399-A040-B7FD-DA63F4C9207B}"/>
                </a:ext>
              </a:extLst>
            </p:cNvPr>
            <p:cNvGrpSpPr/>
            <p:nvPr/>
          </p:nvGrpSpPr>
          <p:grpSpPr>
            <a:xfrm>
              <a:off x="2378591" y="805148"/>
              <a:ext cx="2308513" cy="3784188"/>
              <a:chOff x="6166820" y="929471"/>
              <a:chExt cx="2308513" cy="3784188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E8098B24-5C26-D849-9739-5D5796031D11}"/>
                  </a:ext>
                </a:extLst>
              </p:cNvPr>
              <p:cNvGrpSpPr/>
              <p:nvPr/>
            </p:nvGrpSpPr>
            <p:grpSpPr>
              <a:xfrm>
                <a:off x="6166820" y="976246"/>
                <a:ext cx="2308513" cy="3737413"/>
                <a:chOff x="3912235" y="607130"/>
                <a:chExt cx="2308513" cy="3737413"/>
              </a:xfrm>
            </p:grpSpPr>
            <p:sp>
              <p:nvSpPr>
                <p:cNvPr id="15" name="Rounded Rectangle 14">
                  <a:extLst>
                    <a:ext uri="{FF2B5EF4-FFF2-40B4-BE49-F238E27FC236}">
                      <a16:creationId xmlns:a16="http://schemas.microsoft.com/office/drawing/2014/main" id="{40C4E94B-14CE-9F4D-A3BE-2DA17ED7E7D4}"/>
                    </a:ext>
                  </a:extLst>
                </p:cNvPr>
                <p:cNvSpPr/>
                <p:nvPr/>
              </p:nvSpPr>
              <p:spPr>
                <a:xfrm>
                  <a:off x="4572000" y="607130"/>
                  <a:ext cx="1648748" cy="3647595"/>
                </a:xfrm>
                <a:prstGeom prst="roundRect">
                  <a:avLst>
                    <a:gd name="adj" fmla="val 5935"/>
                  </a:avLst>
                </a:prstGeom>
                <a:solidFill>
                  <a:srgbClr val="7030A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6" name="Text Box 5">
                  <a:extLst>
                    <a:ext uri="{FF2B5EF4-FFF2-40B4-BE49-F238E27FC236}">
                      <a16:creationId xmlns:a16="http://schemas.microsoft.com/office/drawing/2014/main" id="{3840D9D1-5968-3F43-A6CA-C0604C5C3B2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912235" y="892251"/>
                  <a:ext cx="2208649" cy="34522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lnSpc>
                      <a:spcPct val="80000"/>
                    </a:lnSpc>
                  </a:pPr>
                  <a:r>
                    <a:rPr lang="en-US" sz="1600" dirty="0">
                      <a:solidFill>
                        <a:schemeClr val="bg1"/>
                      </a:solidFill>
                      <a:latin typeface="Courier" pitchFamily="-111" charset="0"/>
                    </a:rPr>
                    <a:t>       0:</a:t>
                  </a:r>
                </a:p>
                <a:p>
                  <a:pPr>
                    <a:lnSpc>
                      <a:spcPct val="80000"/>
                    </a:lnSpc>
                  </a:pPr>
                  <a:r>
                    <a:rPr lang="en-US" sz="1600" dirty="0">
                      <a:solidFill>
                        <a:schemeClr val="bg1"/>
                      </a:solidFill>
                      <a:latin typeface="Courier" pitchFamily="-111" charset="0"/>
                    </a:rPr>
                    <a:t>       4:</a:t>
                  </a:r>
                </a:p>
                <a:p>
                  <a:pPr>
                    <a:lnSpc>
                      <a:spcPct val="80000"/>
                    </a:lnSpc>
                  </a:pPr>
                  <a:r>
                    <a:rPr lang="en-US" sz="1600" dirty="0">
                      <a:solidFill>
                        <a:schemeClr val="bg1"/>
                      </a:solidFill>
                      <a:latin typeface="Courier" pitchFamily="-111" charset="0"/>
                    </a:rPr>
                    <a:t>       …:</a:t>
                  </a:r>
                </a:p>
                <a:p>
                  <a:pPr>
                    <a:lnSpc>
                      <a:spcPct val="80000"/>
                    </a:lnSpc>
                  </a:pPr>
                  <a:r>
                    <a:rPr lang="en-US" sz="1600" dirty="0">
                      <a:solidFill>
                        <a:schemeClr val="bg1"/>
                      </a:solidFill>
                      <a:latin typeface="Courier" pitchFamily="-111" charset="0"/>
                    </a:rPr>
                    <a:t>      92:</a:t>
                  </a:r>
                </a:p>
                <a:p>
                  <a:pPr>
                    <a:lnSpc>
                      <a:spcPct val="80000"/>
                    </a:lnSpc>
                  </a:pPr>
                  <a:r>
                    <a:rPr lang="en-US" sz="1600" dirty="0">
                      <a:solidFill>
                        <a:schemeClr val="bg1"/>
                      </a:solidFill>
                      <a:latin typeface="Courier" pitchFamily="-111" charset="0"/>
                    </a:rPr>
                    <a:t>      96:</a:t>
                  </a:r>
                </a:p>
                <a:p>
                  <a:pPr>
                    <a:lnSpc>
                      <a:spcPct val="80000"/>
                    </a:lnSpc>
                  </a:pPr>
                  <a:r>
                    <a:rPr lang="en-US" sz="1600" dirty="0">
                      <a:solidFill>
                        <a:schemeClr val="bg1"/>
                      </a:solidFill>
                      <a:latin typeface="Courier" pitchFamily="-111" charset="0"/>
                    </a:rPr>
                    <a:t>   </a:t>
                  </a:r>
                  <a:r>
                    <a:rPr lang="en-US" sz="1600" dirty="0">
                      <a:solidFill>
                        <a:srgbClr val="C00000"/>
                      </a:solidFill>
                      <a:latin typeface="Courier" pitchFamily="-111" charset="0"/>
                    </a:rPr>
                    <a:t>A</a:t>
                  </a:r>
                  <a:r>
                    <a:rPr lang="en-US" sz="1600" dirty="0">
                      <a:solidFill>
                        <a:schemeClr val="bg1"/>
                      </a:solidFill>
                      <a:latin typeface="Courier" pitchFamily="-111" charset="0"/>
                    </a:rPr>
                    <a:t> 100: 200</a:t>
                  </a:r>
                </a:p>
                <a:p>
                  <a:pPr>
                    <a:lnSpc>
                      <a:spcPct val="80000"/>
                    </a:lnSpc>
                  </a:pPr>
                  <a:r>
                    <a:rPr lang="en-US" sz="1600" dirty="0">
                      <a:solidFill>
                        <a:schemeClr val="bg1"/>
                      </a:solidFill>
                      <a:latin typeface="Courier" pitchFamily="-111" charset="0"/>
                    </a:rPr>
                    <a:t>   </a:t>
                  </a:r>
                  <a:r>
                    <a:rPr lang="en-US" sz="1600" dirty="0">
                      <a:solidFill>
                        <a:srgbClr val="C00000"/>
                      </a:solidFill>
                      <a:latin typeface="Courier" pitchFamily="-111" charset="0"/>
                    </a:rPr>
                    <a:t>X</a:t>
                  </a:r>
                  <a:r>
                    <a:rPr lang="en-US" sz="1600" dirty="0">
                      <a:solidFill>
                        <a:schemeClr val="bg1"/>
                      </a:solidFill>
                      <a:latin typeface="Courier" pitchFamily="-111" charset="0"/>
                    </a:rPr>
                    <a:t> 104: 212</a:t>
                  </a:r>
                </a:p>
                <a:p>
                  <a:pPr>
                    <a:lnSpc>
                      <a:spcPct val="80000"/>
                    </a:lnSpc>
                  </a:pPr>
                  <a:r>
                    <a:rPr lang="en-US" sz="1600" dirty="0">
                      <a:solidFill>
                        <a:schemeClr val="bg1"/>
                      </a:solidFill>
                      <a:latin typeface="Courier" pitchFamily="-111" charset="0"/>
                    </a:rPr>
                    <a:t>       …:</a:t>
                  </a:r>
                </a:p>
                <a:p>
                  <a:pPr>
                    <a:lnSpc>
                      <a:spcPct val="80000"/>
                    </a:lnSpc>
                  </a:pPr>
                  <a:r>
                    <a:rPr lang="en-US" sz="1600" dirty="0">
                      <a:solidFill>
                        <a:srgbClr val="C00000"/>
                      </a:solidFill>
                      <a:latin typeface="Courier" pitchFamily="-111" charset="0"/>
                    </a:rPr>
                    <a:t>ADAT</a:t>
                  </a:r>
                  <a:r>
                    <a:rPr lang="en-US" sz="1600" dirty="0">
                      <a:solidFill>
                        <a:schemeClr val="bg1"/>
                      </a:solidFill>
                      <a:latin typeface="Courier" pitchFamily="-111" charset="0"/>
                    </a:rPr>
                    <a:t> 200: 918</a:t>
                  </a:r>
                </a:p>
                <a:p>
                  <a:pPr>
                    <a:lnSpc>
                      <a:spcPct val="80000"/>
                    </a:lnSpc>
                  </a:pPr>
                  <a:r>
                    <a:rPr lang="en-US" sz="1600" dirty="0">
                      <a:solidFill>
                        <a:schemeClr val="bg1"/>
                      </a:solidFill>
                      <a:latin typeface="Courier" pitchFamily="-111" charset="0"/>
                    </a:rPr>
                    <a:t>     204: 321</a:t>
                  </a:r>
                </a:p>
                <a:p>
                  <a:pPr>
                    <a:lnSpc>
                      <a:spcPct val="80000"/>
                    </a:lnSpc>
                  </a:pPr>
                  <a:r>
                    <a:rPr lang="en-US" sz="1600" dirty="0">
                      <a:solidFill>
                        <a:schemeClr val="bg1"/>
                      </a:solidFill>
                      <a:latin typeface="Courier" pitchFamily="-111" charset="0"/>
                    </a:rPr>
                    <a:t>     208: 125  </a:t>
                  </a:r>
                </a:p>
                <a:p>
                  <a:pPr>
                    <a:lnSpc>
                      <a:spcPct val="80000"/>
                    </a:lnSpc>
                  </a:pPr>
                  <a:r>
                    <a:rPr lang="en-US" sz="1600" dirty="0">
                      <a:solidFill>
                        <a:srgbClr val="C00000"/>
                      </a:solidFill>
                      <a:latin typeface="Courier" pitchFamily="-111" charset="0"/>
                    </a:rPr>
                    <a:t>XDAT</a:t>
                  </a:r>
                  <a:r>
                    <a:rPr lang="en-US" sz="1600" dirty="0">
                      <a:solidFill>
                        <a:schemeClr val="bg1"/>
                      </a:solidFill>
                      <a:latin typeface="Courier" pitchFamily="-111" charset="0"/>
                    </a:rPr>
                    <a:t> 212: 0</a:t>
                  </a:r>
                </a:p>
                <a:p>
                  <a:pPr>
                    <a:lnSpc>
                      <a:spcPct val="80000"/>
                    </a:lnSpc>
                  </a:pPr>
                  <a:r>
                    <a:rPr lang="en-US" sz="1600" dirty="0">
                      <a:solidFill>
                        <a:schemeClr val="bg1"/>
                      </a:solidFill>
                      <a:latin typeface="Courier" pitchFamily="-111" charset="0"/>
                    </a:rPr>
                    <a:t>     216: 0</a:t>
                  </a:r>
                </a:p>
                <a:p>
                  <a:pPr>
                    <a:lnSpc>
                      <a:spcPct val="80000"/>
                    </a:lnSpc>
                  </a:pPr>
                  <a:r>
                    <a:rPr lang="en-US" sz="1600" dirty="0">
                      <a:solidFill>
                        <a:schemeClr val="bg1"/>
                      </a:solidFill>
                      <a:latin typeface="Courier" pitchFamily="-111" charset="0"/>
                    </a:rPr>
                    <a:t>     220: 0</a:t>
                  </a:r>
                </a:p>
                <a:p>
                  <a:pPr>
                    <a:lnSpc>
                      <a:spcPct val="80000"/>
                    </a:lnSpc>
                  </a:pPr>
                  <a:r>
                    <a:rPr lang="en-US" sz="1600" dirty="0">
                      <a:solidFill>
                        <a:schemeClr val="bg1"/>
                      </a:solidFill>
                      <a:latin typeface="Courier" pitchFamily="-111" charset="0"/>
                    </a:rPr>
                    <a:t>       …: 0</a:t>
                  </a:r>
                </a:p>
                <a:p>
                  <a:pPr>
                    <a:lnSpc>
                      <a:spcPct val="80000"/>
                    </a:lnSpc>
                  </a:pPr>
                  <a:r>
                    <a:rPr lang="en-US" sz="1600" dirty="0">
                      <a:solidFill>
                        <a:schemeClr val="bg1"/>
                      </a:solidFill>
                      <a:latin typeface="Courier" pitchFamily="-111" charset="0"/>
                    </a:rPr>
                    <a:t>     308: 0</a:t>
                  </a:r>
                </a:p>
                <a:p>
                  <a:pPr>
                    <a:lnSpc>
                      <a:spcPct val="80000"/>
                    </a:lnSpc>
                  </a:pPr>
                  <a:r>
                    <a:rPr lang="en-US" sz="1600" dirty="0">
                      <a:solidFill>
                        <a:schemeClr val="bg1"/>
                      </a:solidFill>
                      <a:latin typeface="Courier" pitchFamily="-111" charset="0"/>
                    </a:rPr>
                    <a:t>       …:</a:t>
                  </a:r>
                </a:p>
              </p:txBody>
            </p:sp>
            <p:sp>
              <p:nvSpPr>
                <p:cNvPr id="17" name="Rounded Rectangle 16">
                  <a:extLst>
                    <a:ext uri="{FF2B5EF4-FFF2-40B4-BE49-F238E27FC236}">
                      <a16:creationId xmlns:a16="http://schemas.microsoft.com/office/drawing/2014/main" id="{2FABE8CC-5EC4-FC40-9097-1908A1126196}"/>
                    </a:ext>
                  </a:extLst>
                </p:cNvPr>
                <p:cNvSpPr/>
                <p:nvPr/>
              </p:nvSpPr>
              <p:spPr>
                <a:xfrm>
                  <a:off x="5160293" y="883408"/>
                  <a:ext cx="1018272" cy="981011"/>
                </a:xfrm>
                <a:prstGeom prst="roundRect">
                  <a:avLst>
                    <a:gd name="adj" fmla="val 5111"/>
                  </a:avLst>
                </a:prstGeom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/>
                    <a:t>ML </a:t>
                  </a:r>
                </a:p>
                <a:p>
                  <a:pPr algn="ctr"/>
                  <a:r>
                    <a:rPr lang="en-US" sz="1200" dirty="0"/>
                    <a:t>Program Instructions</a:t>
                  </a:r>
                </a:p>
              </p:txBody>
            </p:sp>
          </p:grp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22252FA-3DC8-064C-8F54-3E80C2FE215B}"/>
                  </a:ext>
                </a:extLst>
              </p:cNvPr>
              <p:cNvSpPr txBox="1"/>
              <p:nvPr/>
            </p:nvSpPr>
            <p:spPr>
              <a:xfrm>
                <a:off x="6906784" y="929471"/>
                <a:ext cx="149752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u="sng" dirty="0">
                    <a:solidFill>
                      <a:schemeClr val="bg1"/>
                    </a:solidFill>
                  </a:rPr>
                  <a:t>Main Memory</a:t>
                </a:r>
              </a:p>
            </p:txBody>
          </p:sp>
        </p:grp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86305ABF-128A-F44C-B58F-D17D0F22F9EB}"/>
                </a:ext>
              </a:extLst>
            </p:cNvPr>
            <p:cNvSpPr/>
            <p:nvPr/>
          </p:nvSpPr>
          <p:spPr>
            <a:xfrm>
              <a:off x="4114800" y="2208330"/>
              <a:ext cx="345232" cy="587829"/>
            </a:xfrm>
            <a:custGeom>
              <a:avLst/>
              <a:gdLst>
                <a:gd name="connsiteX0" fmla="*/ 0 w 345232"/>
                <a:gd name="connsiteY0" fmla="*/ 0 h 587829"/>
                <a:gd name="connsiteX1" fmla="*/ 46653 w 345232"/>
                <a:gd name="connsiteY1" fmla="*/ 9331 h 587829"/>
                <a:gd name="connsiteX2" fmla="*/ 130628 w 345232"/>
                <a:gd name="connsiteY2" fmla="*/ 18661 h 587829"/>
                <a:gd name="connsiteX3" fmla="*/ 205273 w 345232"/>
                <a:gd name="connsiteY3" fmla="*/ 37323 h 587829"/>
                <a:gd name="connsiteX4" fmla="*/ 251926 w 345232"/>
                <a:gd name="connsiteY4" fmla="*/ 102637 h 587829"/>
                <a:gd name="connsiteX5" fmla="*/ 279918 w 345232"/>
                <a:gd name="connsiteY5" fmla="*/ 158620 h 587829"/>
                <a:gd name="connsiteX6" fmla="*/ 298579 w 345232"/>
                <a:gd name="connsiteY6" fmla="*/ 223935 h 587829"/>
                <a:gd name="connsiteX7" fmla="*/ 317240 w 345232"/>
                <a:gd name="connsiteY7" fmla="*/ 251927 h 587829"/>
                <a:gd name="connsiteX8" fmla="*/ 345232 w 345232"/>
                <a:gd name="connsiteY8" fmla="*/ 345233 h 587829"/>
                <a:gd name="connsiteX9" fmla="*/ 335902 w 345232"/>
                <a:gd name="connsiteY9" fmla="*/ 494523 h 587829"/>
                <a:gd name="connsiteX10" fmla="*/ 289249 w 345232"/>
                <a:gd name="connsiteY10" fmla="*/ 541176 h 587829"/>
                <a:gd name="connsiteX11" fmla="*/ 177281 w 345232"/>
                <a:gd name="connsiteY11" fmla="*/ 578498 h 587829"/>
                <a:gd name="connsiteX12" fmla="*/ 149289 w 345232"/>
                <a:gd name="connsiteY12" fmla="*/ 587829 h 587829"/>
                <a:gd name="connsiteX13" fmla="*/ 111967 w 345232"/>
                <a:gd name="connsiteY13" fmla="*/ 587829 h 587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5232" h="587829">
                  <a:moveTo>
                    <a:pt x="0" y="0"/>
                  </a:moveTo>
                  <a:cubicBezTo>
                    <a:pt x="15551" y="3110"/>
                    <a:pt x="30953" y="7088"/>
                    <a:pt x="46653" y="9331"/>
                  </a:cubicBezTo>
                  <a:cubicBezTo>
                    <a:pt x="74534" y="13314"/>
                    <a:pt x="102893" y="13766"/>
                    <a:pt x="130628" y="18661"/>
                  </a:cubicBezTo>
                  <a:cubicBezTo>
                    <a:pt x="155885" y="23118"/>
                    <a:pt x="205273" y="37323"/>
                    <a:pt x="205273" y="37323"/>
                  </a:cubicBezTo>
                  <a:cubicBezTo>
                    <a:pt x="211616" y="45780"/>
                    <a:pt x="245102" y="88990"/>
                    <a:pt x="251926" y="102637"/>
                  </a:cubicBezTo>
                  <a:cubicBezTo>
                    <a:pt x="290553" y="179892"/>
                    <a:pt x="226442" y="78408"/>
                    <a:pt x="279918" y="158620"/>
                  </a:cubicBezTo>
                  <a:cubicBezTo>
                    <a:pt x="282906" y="170573"/>
                    <a:pt x="291888" y="210553"/>
                    <a:pt x="298579" y="223935"/>
                  </a:cubicBezTo>
                  <a:cubicBezTo>
                    <a:pt x="303594" y="233965"/>
                    <a:pt x="312685" y="241680"/>
                    <a:pt x="317240" y="251927"/>
                  </a:cubicBezTo>
                  <a:cubicBezTo>
                    <a:pt x="330225" y="281142"/>
                    <a:pt x="337476" y="314208"/>
                    <a:pt x="345232" y="345233"/>
                  </a:cubicBezTo>
                  <a:cubicBezTo>
                    <a:pt x="342122" y="394996"/>
                    <a:pt x="349600" y="446581"/>
                    <a:pt x="335902" y="494523"/>
                  </a:cubicBezTo>
                  <a:cubicBezTo>
                    <a:pt x="329860" y="515669"/>
                    <a:pt x="310113" y="534221"/>
                    <a:pt x="289249" y="541176"/>
                  </a:cubicBezTo>
                  <a:lnTo>
                    <a:pt x="177281" y="578498"/>
                  </a:lnTo>
                  <a:cubicBezTo>
                    <a:pt x="167950" y="581608"/>
                    <a:pt x="159124" y="587829"/>
                    <a:pt x="149289" y="587829"/>
                  </a:cubicBezTo>
                  <a:lnTo>
                    <a:pt x="111967" y="587829"/>
                  </a:lnTo>
                </a:path>
              </a:pathLst>
            </a:custGeom>
            <a:noFill/>
            <a:ln w="25400">
              <a:solidFill>
                <a:srgbClr val="FF0000"/>
              </a:solidFill>
              <a:headEnd type="oval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4D63D589-D94F-2146-8550-F9EE2C588277}"/>
                </a:ext>
              </a:extLst>
            </p:cNvPr>
            <p:cNvSpPr/>
            <p:nvPr/>
          </p:nvSpPr>
          <p:spPr>
            <a:xfrm>
              <a:off x="4058816" y="2432266"/>
              <a:ext cx="475861" cy="981012"/>
            </a:xfrm>
            <a:custGeom>
              <a:avLst/>
              <a:gdLst>
                <a:gd name="connsiteX0" fmla="*/ 74645 w 475861"/>
                <a:gd name="connsiteY0" fmla="*/ 0 h 1147665"/>
                <a:gd name="connsiteX1" fmla="*/ 158620 w 475861"/>
                <a:gd name="connsiteY1" fmla="*/ 27992 h 1147665"/>
                <a:gd name="connsiteX2" fmla="*/ 177282 w 475861"/>
                <a:gd name="connsiteY2" fmla="*/ 46653 h 1147665"/>
                <a:gd name="connsiteX3" fmla="*/ 205273 w 475861"/>
                <a:gd name="connsiteY3" fmla="*/ 55983 h 1147665"/>
                <a:gd name="connsiteX4" fmla="*/ 270588 w 475861"/>
                <a:gd name="connsiteY4" fmla="*/ 93306 h 1147665"/>
                <a:gd name="connsiteX5" fmla="*/ 326571 w 475861"/>
                <a:gd name="connsiteY5" fmla="*/ 149290 h 1147665"/>
                <a:gd name="connsiteX6" fmla="*/ 363894 w 475861"/>
                <a:gd name="connsiteY6" fmla="*/ 205273 h 1147665"/>
                <a:gd name="connsiteX7" fmla="*/ 373224 w 475861"/>
                <a:gd name="connsiteY7" fmla="*/ 233265 h 1147665"/>
                <a:gd name="connsiteX8" fmla="*/ 391886 w 475861"/>
                <a:gd name="connsiteY8" fmla="*/ 251926 h 1147665"/>
                <a:gd name="connsiteX9" fmla="*/ 419877 w 475861"/>
                <a:gd name="connsiteY9" fmla="*/ 335902 h 1147665"/>
                <a:gd name="connsiteX10" fmla="*/ 438539 w 475861"/>
                <a:gd name="connsiteY10" fmla="*/ 391885 h 1147665"/>
                <a:gd name="connsiteX11" fmla="*/ 447869 w 475861"/>
                <a:gd name="connsiteY11" fmla="*/ 419877 h 1147665"/>
                <a:gd name="connsiteX12" fmla="*/ 457200 w 475861"/>
                <a:gd name="connsiteY12" fmla="*/ 494522 h 1147665"/>
                <a:gd name="connsiteX13" fmla="*/ 466531 w 475861"/>
                <a:gd name="connsiteY13" fmla="*/ 522514 h 1147665"/>
                <a:gd name="connsiteX14" fmla="*/ 475861 w 475861"/>
                <a:gd name="connsiteY14" fmla="*/ 559836 h 1147665"/>
                <a:gd name="connsiteX15" fmla="*/ 457200 w 475861"/>
                <a:gd name="connsiteY15" fmla="*/ 737118 h 1147665"/>
                <a:gd name="connsiteX16" fmla="*/ 447869 w 475861"/>
                <a:gd name="connsiteY16" fmla="*/ 802432 h 1147665"/>
                <a:gd name="connsiteX17" fmla="*/ 429208 w 475861"/>
                <a:gd name="connsiteY17" fmla="*/ 858416 h 1147665"/>
                <a:gd name="connsiteX18" fmla="*/ 410547 w 475861"/>
                <a:gd name="connsiteY18" fmla="*/ 923730 h 1147665"/>
                <a:gd name="connsiteX19" fmla="*/ 373224 w 475861"/>
                <a:gd name="connsiteY19" fmla="*/ 961053 h 1147665"/>
                <a:gd name="connsiteX20" fmla="*/ 298579 w 475861"/>
                <a:gd name="connsiteY20" fmla="*/ 1026367 h 1147665"/>
                <a:gd name="connsiteX21" fmla="*/ 242596 w 475861"/>
                <a:gd name="connsiteY21" fmla="*/ 1045028 h 1147665"/>
                <a:gd name="connsiteX22" fmla="*/ 214604 w 475861"/>
                <a:gd name="connsiteY22" fmla="*/ 1054359 h 1147665"/>
                <a:gd name="connsiteX23" fmla="*/ 177282 w 475861"/>
                <a:gd name="connsiteY23" fmla="*/ 1073020 h 1147665"/>
                <a:gd name="connsiteX24" fmla="*/ 111967 w 475861"/>
                <a:gd name="connsiteY24" fmla="*/ 1091681 h 1147665"/>
                <a:gd name="connsiteX25" fmla="*/ 74645 w 475861"/>
                <a:gd name="connsiteY25" fmla="*/ 1110343 h 1147665"/>
                <a:gd name="connsiteX26" fmla="*/ 0 w 475861"/>
                <a:gd name="connsiteY26" fmla="*/ 1147665 h 1147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75861" h="1147665">
                  <a:moveTo>
                    <a:pt x="74645" y="0"/>
                  </a:moveTo>
                  <a:cubicBezTo>
                    <a:pt x="102637" y="9331"/>
                    <a:pt x="131759" y="15782"/>
                    <a:pt x="158620" y="27992"/>
                  </a:cubicBezTo>
                  <a:cubicBezTo>
                    <a:pt x="166629" y="31632"/>
                    <a:pt x="169738" y="42127"/>
                    <a:pt x="177282" y="46653"/>
                  </a:cubicBezTo>
                  <a:cubicBezTo>
                    <a:pt x="185716" y="51713"/>
                    <a:pt x="196233" y="52109"/>
                    <a:pt x="205273" y="55983"/>
                  </a:cubicBezTo>
                  <a:cubicBezTo>
                    <a:pt x="238417" y="70188"/>
                    <a:pt x="242478" y="74566"/>
                    <a:pt x="270588" y="93306"/>
                  </a:cubicBezTo>
                  <a:cubicBezTo>
                    <a:pt x="331253" y="184305"/>
                    <a:pt x="233992" y="45139"/>
                    <a:pt x="326571" y="149290"/>
                  </a:cubicBezTo>
                  <a:cubicBezTo>
                    <a:pt x="341471" y="166053"/>
                    <a:pt x="363894" y="205273"/>
                    <a:pt x="363894" y="205273"/>
                  </a:cubicBezTo>
                  <a:cubicBezTo>
                    <a:pt x="367004" y="214604"/>
                    <a:pt x="368164" y="224831"/>
                    <a:pt x="373224" y="233265"/>
                  </a:cubicBezTo>
                  <a:cubicBezTo>
                    <a:pt x="377750" y="240808"/>
                    <a:pt x="387952" y="244058"/>
                    <a:pt x="391886" y="251926"/>
                  </a:cubicBezTo>
                  <a:cubicBezTo>
                    <a:pt x="391891" y="251936"/>
                    <a:pt x="415210" y="321901"/>
                    <a:pt x="419877" y="335902"/>
                  </a:cubicBezTo>
                  <a:lnTo>
                    <a:pt x="438539" y="391885"/>
                  </a:lnTo>
                  <a:lnTo>
                    <a:pt x="447869" y="419877"/>
                  </a:lnTo>
                  <a:cubicBezTo>
                    <a:pt x="450979" y="444759"/>
                    <a:pt x="452714" y="469851"/>
                    <a:pt x="457200" y="494522"/>
                  </a:cubicBezTo>
                  <a:cubicBezTo>
                    <a:pt x="458959" y="504199"/>
                    <a:pt x="463829" y="513057"/>
                    <a:pt x="466531" y="522514"/>
                  </a:cubicBezTo>
                  <a:cubicBezTo>
                    <a:pt x="470054" y="534844"/>
                    <a:pt x="472751" y="547395"/>
                    <a:pt x="475861" y="559836"/>
                  </a:cubicBezTo>
                  <a:cubicBezTo>
                    <a:pt x="466920" y="658190"/>
                    <a:pt x="468851" y="649739"/>
                    <a:pt x="457200" y="737118"/>
                  </a:cubicBezTo>
                  <a:cubicBezTo>
                    <a:pt x="454293" y="758917"/>
                    <a:pt x="452814" y="781003"/>
                    <a:pt x="447869" y="802432"/>
                  </a:cubicBezTo>
                  <a:cubicBezTo>
                    <a:pt x="443446" y="821599"/>
                    <a:pt x="433979" y="839333"/>
                    <a:pt x="429208" y="858416"/>
                  </a:cubicBezTo>
                  <a:cubicBezTo>
                    <a:pt x="428233" y="862316"/>
                    <a:pt x="415694" y="916524"/>
                    <a:pt x="410547" y="923730"/>
                  </a:cubicBezTo>
                  <a:cubicBezTo>
                    <a:pt x="400321" y="938047"/>
                    <a:pt x="382983" y="946414"/>
                    <a:pt x="373224" y="961053"/>
                  </a:cubicBezTo>
                  <a:cubicBezTo>
                    <a:pt x="351452" y="993711"/>
                    <a:pt x="345233" y="1010816"/>
                    <a:pt x="298579" y="1026367"/>
                  </a:cubicBezTo>
                  <a:lnTo>
                    <a:pt x="242596" y="1045028"/>
                  </a:lnTo>
                  <a:cubicBezTo>
                    <a:pt x="233265" y="1048138"/>
                    <a:pt x="223401" y="1049960"/>
                    <a:pt x="214604" y="1054359"/>
                  </a:cubicBezTo>
                  <a:cubicBezTo>
                    <a:pt x="202163" y="1060579"/>
                    <a:pt x="190305" y="1068136"/>
                    <a:pt x="177282" y="1073020"/>
                  </a:cubicBezTo>
                  <a:cubicBezTo>
                    <a:pt x="114185" y="1096682"/>
                    <a:pt x="164575" y="1069135"/>
                    <a:pt x="111967" y="1091681"/>
                  </a:cubicBezTo>
                  <a:cubicBezTo>
                    <a:pt x="99182" y="1097160"/>
                    <a:pt x="87559" y="1105177"/>
                    <a:pt x="74645" y="1110343"/>
                  </a:cubicBezTo>
                  <a:cubicBezTo>
                    <a:pt x="3166" y="1138935"/>
                    <a:pt x="35767" y="1111898"/>
                    <a:pt x="0" y="1147665"/>
                  </a:cubicBezTo>
                </a:path>
              </a:pathLst>
            </a:custGeom>
            <a:noFill/>
            <a:ln>
              <a:solidFill>
                <a:srgbClr val="FF0000"/>
              </a:solidFill>
              <a:headEnd type="oval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1C5E414-F014-7141-8AE5-17695D3AD6A4}"/>
              </a:ext>
            </a:extLst>
          </p:cNvPr>
          <p:cNvGrpSpPr/>
          <p:nvPr/>
        </p:nvGrpSpPr>
        <p:grpSpPr>
          <a:xfrm>
            <a:off x="5396720" y="3232139"/>
            <a:ext cx="1689654" cy="1554173"/>
            <a:chOff x="7191335" y="3329274"/>
            <a:chExt cx="1689654" cy="1554173"/>
          </a:xfrm>
        </p:grpSpPr>
        <p:sp>
          <p:nvSpPr>
            <p:cNvPr id="21" name="Rounded Rectangle 20">
              <a:extLst>
                <a:ext uri="{FF2B5EF4-FFF2-40B4-BE49-F238E27FC236}">
                  <a16:creationId xmlns:a16="http://schemas.microsoft.com/office/drawing/2014/main" id="{E193681C-E03D-414D-BAF4-21B92C160A5D}"/>
                </a:ext>
              </a:extLst>
            </p:cNvPr>
            <p:cNvSpPr/>
            <p:nvPr/>
          </p:nvSpPr>
          <p:spPr>
            <a:xfrm>
              <a:off x="7191335" y="3329274"/>
              <a:ext cx="1689654" cy="1554173"/>
            </a:xfrm>
            <a:prstGeom prst="roundRect">
              <a:avLst>
                <a:gd name="adj" fmla="val 5935"/>
              </a:avLst>
            </a:prstGeom>
            <a:solidFill>
              <a:schemeClr val="accent1">
                <a:lumMod val="75000"/>
              </a:schemeClr>
            </a:solidFill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157772A-0632-2F42-9A54-8E17E29D4863}"/>
                </a:ext>
              </a:extLst>
            </p:cNvPr>
            <p:cNvSpPr txBox="1"/>
            <p:nvPr/>
          </p:nvSpPr>
          <p:spPr>
            <a:xfrm>
              <a:off x="7531469" y="3329274"/>
              <a:ext cx="105028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Registers</a:t>
              </a:r>
            </a:p>
          </p:txBody>
        </p:sp>
        <p:sp>
          <p:nvSpPr>
            <p:cNvPr id="23" name="Text Box 5">
              <a:extLst>
                <a:ext uri="{FF2B5EF4-FFF2-40B4-BE49-F238E27FC236}">
                  <a16:creationId xmlns:a16="http://schemas.microsoft.com/office/drawing/2014/main" id="{E7D71B46-4763-E64D-8CBE-CFDB0120FF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32239" y="3667828"/>
              <a:ext cx="1463861" cy="10885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R0: 200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R1: 918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R2: ?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R3: ?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R4: ?</a:t>
              </a:r>
            </a:p>
          </p:txBody>
        </p:sp>
      </p:grp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BE2DE757-3878-1345-AA0F-41E77F891099}"/>
              </a:ext>
            </a:extLst>
          </p:cNvPr>
          <p:cNvSpPr/>
          <p:nvPr/>
        </p:nvSpPr>
        <p:spPr>
          <a:xfrm>
            <a:off x="3200114" y="3920218"/>
            <a:ext cx="914591" cy="281314"/>
          </a:xfrm>
          <a:prstGeom prst="roundRect">
            <a:avLst/>
          </a:prstGeom>
          <a:solidFill>
            <a:srgbClr val="FFFF00">
              <a:alpha val="7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02434E5C-B40E-204E-A2B3-4F07306F43B3}"/>
              </a:ext>
            </a:extLst>
          </p:cNvPr>
          <p:cNvSpPr/>
          <p:nvPr/>
        </p:nvSpPr>
        <p:spPr>
          <a:xfrm>
            <a:off x="8004549" y="2368936"/>
            <a:ext cx="488151" cy="250642"/>
          </a:xfrm>
          <a:prstGeom prst="roundRect">
            <a:avLst/>
          </a:prstGeom>
          <a:solidFill>
            <a:srgbClr val="FFFF00">
              <a:alpha val="2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1ABBE12A-6E2F-334B-896E-E727B0347F73}"/>
              </a:ext>
            </a:extLst>
          </p:cNvPr>
          <p:cNvSpPr/>
          <p:nvPr/>
        </p:nvSpPr>
        <p:spPr>
          <a:xfrm>
            <a:off x="5406972" y="3570693"/>
            <a:ext cx="1273260" cy="250642"/>
          </a:xfrm>
          <a:prstGeom prst="roundRect">
            <a:avLst/>
          </a:prstGeom>
          <a:solidFill>
            <a:srgbClr val="FFFF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itle 6">
            <a:extLst>
              <a:ext uri="{FF2B5EF4-FFF2-40B4-BE49-F238E27FC236}">
                <a16:creationId xmlns:a16="http://schemas.microsoft.com/office/drawing/2014/main" id="{6324CB3F-0286-434D-A394-823B8737C14D}"/>
              </a:ext>
            </a:extLst>
          </p:cNvPr>
          <p:cNvSpPr txBox="1">
            <a:spLocks/>
          </p:cNvSpPr>
          <p:nvPr/>
        </p:nvSpPr>
        <p:spPr bwMode="auto">
          <a:xfrm>
            <a:off x="2664139" y="266143"/>
            <a:ext cx="4016093" cy="64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91425" tIns="91425" rIns="91425" bIns="91425" numCol="1" anchor="b" anchorCtr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lvl="0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 panose="020B0604020202020204" pitchFamily="34" charset="0"/>
              <a:buNone/>
              <a:defRPr sz="2400">
                <a:solidFill>
                  <a:srgbClr val="174769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1pPr>
            <a:lvl2pPr lvl="1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2pPr>
            <a:lvl3pPr lvl="2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3pPr>
            <a:lvl4pPr lvl="3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4pPr>
            <a:lvl5pPr lvl="4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/>
              <a:t>Accessing Array Elements</a:t>
            </a:r>
            <a:endParaRPr lang="en-US" kern="0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75D41C1-3F15-6F4E-891C-EE72EC0743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36696" y="1215907"/>
            <a:ext cx="5662114" cy="2854192"/>
          </a:xfrm>
        </p:spPr>
        <p:txBody>
          <a:bodyPr/>
          <a:lstStyle/>
          <a:p>
            <a:r>
              <a:rPr lang="en-US" sz="1800" b="1" i="1" dirty="0"/>
              <a:t>Indirect Addressing Mode</a:t>
            </a:r>
            <a:endParaRPr lang="en-US" sz="1800" dirty="0"/>
          </a:p>
          <a:p>
            <a:pPr lvl="1"/>
            <a:r>
              <a:rPr lang="en-US" sz="1600" dirty="0"/>
              <a:t>Uses the value in a register (</a:t>
            </a:r>
            <a:r>
              <a:rPr lang="en-US" sz="1600" i="1" dirty="0"/>
              <a:t>indirectly</a:t>
            </a:r>
            <a:r>
              <a:rPr lang="en-US" sz="1600" dirty="0"/>
              <a:t>) </a:t>
            </a:r>
            <a:br>
              <a:rPr lang="en-US" sz="1600" dirty="0"/>
            </a:br>
            <a:r>
              <a:rPr lang="en-US" sz="1600" dirty="0"/>
              <a:t>as a memory address.</a:t>
            </a:r>
          </a:p>
          <a:p>
            <a:pPr lvl="1"/>
            <a:endParaRPr lang="en-US" sz="1600" dirty="0"/>
          </a:p>
          <a:p>
            <a:pPr lvl="1"/>
            <a:endParaRPr lang="en-US" sz="1600" dirty="0"/>
          </a:p>
          <a:p>
            <a:pPr lvl="1"/>
            <a:endParaRPr lang="en-US" sz="1600" dirty="0"/>
          </a:p>
          <a:p>
            <a:pPr lvl="1"/>
            <a:endParaRPr lang="en-US" sz="1600" dirty="0"/>
          </a:p>
          <a:p>
            <a:pPr lvl="1"/>
            <a:endParaRPr lang="en-US" sz="1600" dirty="0"/>
          </a:p>
          <a:p>
            <a:pPr lvl="2"/>
            <a:endParaRPr lang="en-US" sz="1600" dirty="0"/>
          </a:p>
          <a:p>
            <a:pPr lvl="1"/>
            <a:r>
              <a:rPr lang="en-US" sz="2000" dirty="0">
                <a:latin typeface="Courier" pitchFamily="2" charset="0"/>
              </a:rPr>
              <a:t>LOAD 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Courier" pitchFamily="2" charset="0"/>
              </a:rPr>
              <a:t>R1 R0</a:t>
            </a:r>
          </a:p>
          <a:p>
            <a:pPr lvl="1"/>
            <a:r>
              <a:rPr lang="en-US" sz="2000" dirty="0">
                <a:latin typeface="Courier" pitchFamily="2" charset="0"/>
              </a:rPr>
              <a:t>LOAD 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Courier" pitchFamily="2" charset="0"/>
              </a:rPr>
              <a:t>R2 R0 </a:t>
            </a:r>
            <a:r>
              <a:rPr lang="en-US" sz="2000" dirty="0">
                <a:latin typeface="Courier" pitchFamily="2" charset="0"/>
              </a:rPr>
              <a:t>+4</a:t>
            </a:r>
          </a:p>
          <a:p>
            <a:pPr lvl="1"/>
            <a:r>
              <a:rPr lang="en-US" sz="2000" dirty="0">
                <a:latin typeface="Courier" pitchFamily="2" charset="0"/>
              </a:rPr>
              <a:t>STORE 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Courier" pitchFamily="2" charset="0"/>
              </a:rPr>
              <a:t>R3 R0 </a:t>
            </a:r>
            <a:r>
              <a:rPr lang="en-US" sz="2000" dirty="0">
                <a:latin typeface="Courier" pitchFamily="2" charset="0"/>
              </a:rPr>
              <a:t>+8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D4C23CEE-8F72-5546-8E53-94BFBE14BA60}"/>
              </a:ext>
            </a:extLst>
          </p:cNvPr>
          <p:cNvSpPr/>
          <p:nvPr/>
        </p:nvSpPr>
        <p:spPr>
          <a:xfrm>
            <a:off x="5454269" y="3954320"/>
            <a:ext cx="1273260" cy="250642"/>
          </a:xfrm>
          <a:prstGeom prst="roundRect">
            <a:avLst/>
          </a:prstGeom>
          <a:solidFill>
            <a:srgbClr val="FFFF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501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480BD2-B67D-544A-9D85-B6C457D34C11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59ECC485-D225-CF4E-AFE3-F3649729CEF3}" type="slidenum">
              <a:rPr lang="en-US" altLang="en-US" smtClean="0"/>
              <a:pPr>
                <a:defRPr/>
              </a:pPr>
              <a:t>34</a:t>
            </a:fld>
            <a:endParaRPr lang="en-US" alt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E7BA21F-425C-7041-AA7C-C8F73AF8EFD1}"/>
              </a:ext>
            </a:extLst>
          </p:cNvPr>
          <p:cNvGrpSpPr/>
          <p:nvPr/>
        </p:nvGrpSpPr>
        <p:grpSpPr>
          <a:xfrm>
            <a:off x="6756491" y="289127"/>
            <a:ext cx="2308513" cy="3784188"/>
            <a:chOff x="2378591" y="805148"/>
            <a:chExt cx="2308513" cy="3784188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D426191D-2399-A040-B7FD-DA63F4C9207B}"/>
                </a:ext>
              </a:extLst>
            </p:cNvPr>
            <p:cNvGrpSpPr/>
            <p:nvPr/>
          </p:nvGrpSpPr>
          <p:grpSpPr>
            <a:xfrm>
              <a:off x="2378591" y="805148"/>
              <a:ext cx="2308513" cy="3784188"/>
              <a:chOff x="6166820" y="929471"/>
              <a:chExt cx="2308513" cy="3784188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E8098B24-5C26-D849-9739-5D5796031D11}"/>
                  </a:ext>
                </a:extLst>
              </p:cNvPr>
              <p:cNvGrpSpPr/>
              <p:nvPr/>
            </p:nvGrpSpPr>
            <p:grpSpPr>
              <a:xfrm>
                <a:off x="6166820" y="976246"/>
                <a:ext cx="2308513" cy="3737413"/>
                <a:chOff x="3912235" y="607130"/>
                <a:chExt cx="2308513" cy="3737413"/>
              </a:xfrm>
            </p:grpSpPr>
            <p:sp>
              <p:nvSpPr>
                <p:cNvPr id="15" name="Rounded Rectangle 14">
                  <a:extLst>
                    <a:ext uri="{FF2B5EF4-FFF2-40B4-BE49-F238E27FC236}">
                      <a16:creationId xmlns:a16="http://schemas.microsoft.com/office/drawing/2014/main" id="{40C4E94B-14CE-9F4D-A3BE-2DA17ED7E7D4}"/>
                    </a:ext>
                  </a:extLst>
                </p:cNvPr>
                <p:cNvSpPr/>
                <p:nvPr/>
              </p:nvSpPr>
              <p:spPr>
                <a:xfrm>
                  <a:off x="4572000" y="607130"/>
                  <a:ext cx="1648748" cy="3647595"/>
                </a:xfrm>
                <a:prstGeom prst="roundRect">
                  <a:avLst>
                    <a:gd name="adj" fmla="val 5935"/>
                  </a:avLst>
                </a:prstGeom>
                <a:solidFill>
                  <a:srgbClr val="7030A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6" name="Text Box 5">
                  <a:extLst>
                    <a:ext uri="{FF2B5EF4-FFF2-40B4-BE49-F238E27FC236}">
                      <a16:creationId xmlns:a16="http://schemas.microsoft.com/office/drawing/2014/main" id="{3840D9D1-5968-3F43-A6CA-C0604C5C3B2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912235" y="892251"/>
                  <a:ext cx="2208649" cy="34522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lnSpc>
                      <a:spcPct val="80000"/>
                    </a:lnSpc>
                  </a:pPr>
                  <a:r>
                    <a:rPr lang="en-US" sz="1600" dirty="0">
                      <a:solidFill>
                        <a:schemeClr val="bg1"/>
                      </a:solidFill>
                      <a:latin typeface="Courier" pitchFamily="-111" charset="0"/>
                    </a:rPr>
                    <a:t>       0:</a:t>
                  </a:r>
                </a:p>
                <a:p>
                  <a:pPr>
                    <a:lnSpc>
                      <a:spcPct val="80000"/>
                    </a:lnSpc>
                  </a:pPr>
                  <a:r>
                    <a:rPr lang="en-US" sz="1600" dirty="0">
                      <a:solidFill>
                        <a:schemeClr val="bg1"/>
                      </a:solidFill>
                      <a:latin typeface="Courier" pitchFamily="-111" charset="0"/>
                    </a:rPr>
                    <a:t>       4:</a:t>
                  </a:r>
                </a:p>
                <a:p>
                  <a:pPr>
                    <a:lnSpc>
                      <a:spcPct val="80000"/>
                    </a:lnSpc>
                  </a:pPr>
                  <a:r>
                    <a:rPr lang="en-US" sz="1600" dirty="0">
                      <a:solidFill>
                        <a:schemeClr val="bg1"/>
                      </a:solidFill>
                      <a:latin typeface="Courier" pitchFamily="-111" charset="0"/>
                    </a:rPr>
                    <a:t>       …:</a:t>
                  </a:r>
                </a:p>
                <a:p>
                  <a:pPr>
                    <a:lnSpc>
                      <a:spcPct val="80000"/>
                    </a:lnSpc>
                  </a:pPr>
                  <a:r>
                    <a:rPr lang="en-US" sz="1600" dirty="0">
                      <a:solidFill>
                        <a:schemeClr val="bg1"/>
                      </a:solidFill>
                      <a:latin typeface="Courier" pitchFamily="-111" charset="0"/>
                    </a:rPr>
                    <a:t>      92:</a:t>
                  </a:r>
                </a:p>
                <a:p>
                  <a:pPr>
                    <a:lnSpc>
                      <a:spcPct val="80000"/>
                    </a:lnSpc>
                  </a:pPr>
                  <a:r>
                    <a:rPr lang="en-US" sz="1600" dirty="0">
                      <a:solidFill>
                        <a:schemeClr val="bg1"/>
                      </a:solidFill>
                      <a:latin typeface="Courier" pitchFamily="-111" charset="0"/>
                    </a:rPr>
                    <a:t>      96:</a:t>
                  </a:r>
                </a:p>
                <a:p>
                  <a:pPr>
                    <a:lnSpc>
                      <a:spcPct val="80000"/>
                    </a:lnSpc>
                  </a:pPr>
                  <a:r>
                    <a:rPr lang="en-US" sz="1600" dirty="0">
                      <a:solidFill>
                        <a:schemeClr val="bg1"/>
                      </a:solidFill>
                      <a:latin typeface="Courier" pitchFamily="-111" charset="0"/>
                    </a:rPr>
                    <a:t>   </a:t>
                  </a:r>
                  <a:r>
                    <a:rPr lang="en-US" sz="1600" dirty="0">
                      <a:solidFill>
                        <a:srgbClr val="C00000"/>
                      </a:solidFill>
                      <a:latin typeface="Courier" pitchFamily="-111" charset="0"/>
                    </a:rPr>
                    <a:t>A</a:t>
                  </a:r>
                  <a:r>
                    <a:rPr lang="en-US" sz="1600" dirty="0">
                      <a:solidFill>
                        <a:schemeClr val="bg1"/>
                      </a:solidFill>
                      <a:latin typeface="Courier" pitchFamily="-111" charset="0"/>
                    </a:rPr>
                    <a:t> 100: 200</a:t>
                  </a:r>
                </a:p>
                <a:p>
                  <a:pPr>
                    <a:lnSpc>
                      <a:spcPct val="80000"/>
                    </a:lnSpc>
                  </a:pPr>
                  <a:r>
                    <a:rPr lang="en-US" sz="1600" dirty="0">
                      <a:solidFill>
                        <a:schemeClr val="bg1"/>
                      </a:solidFill>
                      <a:latin typeface="Courier" pitchFamily="-111" charset="0"/>
                    </a:rPr>
                    <a:t>   </a:t>
                  </a:r>
                  <a:r>
                    <a:rPr lang="en-US" sz="1600" dirty="0">
                      <a:solidFill>
                        <a:srgbClr val="C00000"/>
                      </a:solidFill>
                      <a:latin typeface="Courier" pitchFamily="-111" charset="0"/>
                    </a:rPr>
                    <a:t>X</a:t>
                  </a:r>
                  <a:r>
                    <a:rPr lang="en-US" sz="1600" dirty="0">
                      <a:solidFill>
                        <a:schemeClr val="bg1"/>
                      </a:solidFill>
                      <a:latin typeface="Courier" pitchFamily="-111" charset="0"/>
                    </a:rPr>
                    <a:t> 104: 212</a:t>
                  </a:r>
                </a:p>
                <a:p>
                  <a:pPr>
                    <a:lnSpc>
                      <a:spcPct val="80000"/>
                    </a:lnSpc>
                  </a:pPr>
                  <a:r>
                    <a:rPr lang="en-US" sz="1600" dirty="0">
                      <a:solidFill>
                        <a:schemeClr val="bg1"/>
                      </a:solidFill>
                      <a:latin typeface="Courier" pitchFamily="-111" charset="0"/>
                    </a:rPr>
                    <a:t>       …:</a:t>
                  </a:r>
                </a:p>
                <a:p>
                  <a:pPr>
                    <a:lnSpc>
                      <a:spcPct val="80000"/>
                    </a:lnSpc>
                  </a:pPr>
                  <a:r>
                    <a:rPr lang="en-US" sz="1600" dirty="0">
                      <a:solidFill>
                        <a:srgbClr val="C00000"/>
                      </a:solidFill>
                      <a:latin typeface="Courier" pitchFamily="-111" charset="0"/>
                    </a:rPr>
                    <a:t>ADAT</a:t>
                  </a:r>
                  <a:r>
                    <a:rPr lang="en-US" sz="1600" dirty="0">
                      <a:solidFill>
                        <a:schemeClr val="bg1"/>
                      </a:solidFill>
                      <a:latin typeface="Courier" pitchFamily="-111" charset="0"/>
                    </a:rPr>
                    <a:t> 200: 918</a:t>
                  </a:r>
                </a:p>
                <a:p>
                  <a:pPr>
                    <a:lnSpc>
                      <a:spcPct val="80000"/>
                    </a:lnSpc>
                  </a:pPr>
                  <a:r>
                    <a:rPr lang="en-US" sz="1600" dirty="0">
                      <a:solidFill>
                        <a:schemeClr val="bg1"/>
                      </a:solidFill>
                      <a:latin typeface="Courier" pitchFamily="-111" charset="0"/>
                    </a:rPr>
                    <a:t>     204: 321</a:t>
                  </a:r>
                </a:p>
                <a:p>
                  <a:pPr>
                    <a:lnSpc>
                      <a:spcPct val="80000"/>
                    </a:lnSpc>
                  </a:pPr>
                  <a:r>
                    <a:rPr lang="en-US" sz="1600" dirty="0">
                      <a:solidFill>
                        <a:schemeClr val="bg1"/>
                      </a:solidFill>
                      <a:latin typeface="Courier" pitchFamily="-111" charset="0"/>
                    </a:rPr>
                    <a:t>     208: 125  </a:t>
                  </a:r>
                </a:p>
                <a:p>
                  <a:pPr>
                    <a:lnSpc>
                      <a:spcPct val="80000"/>
                    </a:lnSpc>
                  </a:pPr>
                  <a:r>
                    <a:rPr lang="en-US" sz="1600" dirty="0">
                      <a:solidFill>
                        <a:srgbClr val="C00000"/>
                      </a:solidFill>
                      <a:latin typeface="Courier" pitchFamily="-111" charset="0"/>
                    </a:rPr>
                    <a:t>XDAT</a:t>
                  </a:r>
                  <a:r>
                    <a:rPr lang="en-US" sz="1600" dirty="0">
                      <a:solidFill>
                        <a:schemeClr val="bg1"/>
                      </a:solidFill>
                      <a:latin typeface="Courier" pitchFamily="-111" charset="0"/>
                    </a:rPr>
                    <a:t> 212: 0</a:t>
                  </a:r>
                </a:p>
                <a:p>
                  <a:pPr>
                    <a:lnSpc>
                      <a:spcPct val="80000"/>
                    </a:lnSpc>
                  </a:pPr>
                  <a:r>
                    <a:rPr lang="en-US" sz="1600" dirty="0">
                      <a:solidFill>
                        <a:schemeClr val="bg1"/>
                      </a:solidFill>
                      <a:latin typeface="Courier" pitchFamily="-111" charset="0"/>
                    </a:rPr>
                    <a:t>     216: 0</a:t>
                  </a:r>
                </a:p>
                <a:p>
                  <a:pPr>
                    <a:lnSpc>
                      <a:spcPct val="80000"/>
                    </a:lnSpc>
                  </a:pPr>
                  <a:r>
                    <a:rPr lang="en-US" sz="1600" dirty="0">
                      <a:solidFill>
                        <a:schemeClr val="bg1"/>
                      </a:solidFill>
                      <a:latin typeface="Courier" pitchFamily="-111" charset="0"/>
                    </a:rPr>
                    <a:t>     220: 0</a:t>
                  </a:r>
                </a:p>
                <a:p>
                  <a:pPr>
                    <a:lnSpc>
                      <a:spcPct val="80000"/>
                    </a:lnSpc>
                  </a:pPr>
                  <a:r>
                    <a:rPr lang="en-US" sz="1600" dirty="0">
                      <a:solidFill>
                        <a:schemeClr val="bg1"/>
                      </a:solidFill>
                      <a:latin typeface="Courier" pitchFamily="-111" charset="0"/>
                    </a:rPr>
                    <a:t>       …: 0</a:t>
                  </a:r>
                </a:p>
                <a:p>
                  <a:pPr>
                    <a:lnSpc>
                      <a:spcPct val="80000"/>
                    </a:lnSpc>
                  </a:pPr>
                  <a:r>
                    <a:rPr lang="en-US" sz="1600" dirty="0">
                      <a:solidFill>
                        <a:schemeClr val="bg1"/>
                      </a:solidFill>
                      <a:latin typeface="Courier" pitchFamily="-111" charset="0"/>
                    </a:rPr>
                    <a:t>     308: 0</a:t>
                  </a:r>
                </a:p>
                <a:p>
                  <a:pPr>
                    <a:lnSpc>
                      <a:spcPct val="80000"/>
                    </a:lnSpc>
                  </a:pPr>
                  <a:r>
                    <a:rPr lang="en-US" sz="1600" dirty="0">
                      <a:solidFill>
                        <a:schemeClr val="bg1"/>
                      </a:solidFill>
                      <a:latin typeface="Courier" pitchFamily="-111" charset="0"/>
                    </a:rPr>
                    <a:t>       …:</a:t>
                  </a:r>
                </a:p>
              </p:txBody>
            </p:sp>
            <p:sp>
              <p:nvSpPr>
                <p:cNvPr id="17" name="Rounded Rectangle 16">
                  <a:extLst>
                    <a:ext uri="{FF2B5EF4-FFF2-40B4-BE49-F238E27FC236}">
                      <a16:creationId xmlns:a16="http://schemas.microsoft.com/office/drawing/2014/main" id="{2FABE8CC-5EC4-FC40-9097-1908A1126196}"/>
                    </a:ext>
                  </a:extLst>
                </p:cNvPr>
                <p:cNvSpPr/>
                <p:nvPr/>
              </p:nvSpPr>
              <p:spPr>
                <a:xfrm>
                  <a:off x="5160293" y="883408"/>
                  <a:ext cx="1018272" cy="981011"/>
                </a:xfrm>
                <a:prstGeom prst="roundRect">
                  <a:avLst>
                    <a:gd name="adj" fmla="val 5111"/>
                  </a:avLst>
                </a:prstGeom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/>
                    <a:t>ML </a:t>
                  </a:r>
                </a:p>
                <a:p>
                  <a:pPr algn="ctr"/>
                  <a:r>
                    <a:rPr lang="en-US" sz="1200" dirty="0"/>
                    <a:t>Program Instructions</a:t>
                  </a:r>
                </a:p>
              </p:txBody>
            </p:sp>
          </p:grp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22252FA-3DC8-064C-8F54-3E80C2FE215B}"/>
                  </a:ext>
                </a:extLst>
              </p:cNvPr>
              <p:cNvSpPr txBox="1"/>
              <p:nvPr/>
            </p:nvSpPr>
            <p:spPr>
              <a:xfrm>
                <a:off x="6906784" y="929471"/>
                <a:ext cx="149752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u="sng" dirty="0">
                    <a:solidFill>
                      <a:schemeClr val="bg1"/>
                    </a:solidFill>
                  </a:rPr>
                  <a:t>Main Memory</a:t>
                </a:r>
              </a:p>
            </p:txBody>
          </p:sp>
        </p:grp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86305ABF-128A-F44C-B58F-D17D0F22F9EB}"/>
                </a:ext>
              </a:extLst>
            </p:cNvPr>
            <p:cNvSpPr/>
            <p:nvPr/>
          </p:nvSpPr>
          <p:spPr>
            <a:xfrm>
              <a:off x="4114800" y="2208330"/>
              <a:ext cx="345232" cy="587829"/>
            </a:xfrm>
            <a:custGeom>
              <a:avLst/>
              <a:gdLst>
                <a:gd name="connsiteX0" fmla="*/ 0 w 345232"/>
                <a:gd name="connsiteY0" fmla="*/ 0 h 587829"/>
                <a:gd name="connsiteX1" fmla="*/ 46653 w 345232"/>
                <a:gd name="connsiteY1" fmla="*/ 9331 h 587829"/>
                <a:gd name="connsiteX2" fmla="*/ 130628 w 345232"/>
                <a:gd name="connsiteY2" fmla="*/ 18661 h 587829"/>
                <a:gd name="connsiteX3" fmla="*/ 205273 w 345232"/>
                <a:gd name="connsiteY3" fmla="*/ 37323 h 587829"/>
                <a:gd name="connsiteX4" fmla="*/ 251926 w 345232"/>
                <a:gd name="connsiteY4" fmla="*/ 102637 h 587829"/>
                <a:gd name="connsiteX5" fmla="*/ 279918 w 345232"/>
                <a:gd name="connsiteY5" fmla="*/ 158620 h 587829"/>
                <a:gd name="connsiteX6" fmla="*/ 298579 w 345232"/>
                <a:gd name="connsiteY6" fmla="*/ 223935 h 587829"/>
                <a:gd name="connsiteX7" fmla="*/ 317240 w 345232"/>
                <a:gd name="connsiteY7" fmla="*/ 251927 h 587829"/>
                <a:gd name="connsiteX8" fmla="*/ 345232 w 345232"/>
                <a:gd name="connsiteY8" fmla="*/ 345233 h 587829"/>
                <a:gd name="connsiteX9" fmla="*/ 335902 w 345232"/>
                <a:gd name="connsiteY9" fmla="*/ 494523 h 587829"/>
                <a:gd name="connsiteX10" fmla="*/ 289249 w 345232"/>
                <a:gd name="connsiteY10" fmla="*/ 541176 h 587829"/>
                <a:gd name="connsiteX11" fmla="*/ 177281 w 345232"/>
                <a:gd name="connsiteY11" fmla="*/ 578498 h 587829"/>
                <a:gd name="connsiteX12" fmla="*/ 149289 w 345232"/>
                <a:gd name="connsiteY12" fmla="*/ 587829 h 587829"/>
                <a:gd name="connsiteX13" fmla="*/ 111967 w 345232"/>
                <a:gd name="connsiteY13" fmla="*/ 587829 h 587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5232" h="587829">
                  <a:moveTo>
                    <a:pt x="0" y="0"/>
                  </a:moveTo>
                  <a:cubicBezTo>
                    <a:pt x="15551" y="3110"/>
                    <a:pt x="30953" y="7088"/>
                    <a:pt x="46653" y="9331"/>
                  </a:cubicBezTo>
                  <a:cubicBezTo>
                    <a:pt x="74534" y="13314"/>
                    <a:pt x="102893" y="13766"/>
                    <a:pt x="130628" y="18661"/>
                  </a:cubicBezTo>
                  <a:cubicBezTo>
                    <a:pt x="155885" y="23118"/>
                    <a:pt x="205273" y="37323"/>
                    <a:pt x="205273" y="37323"/>
                  </a:cubicBezTo>
                  <a:cubicBezTo>
                    <a:pt x="211616" y="45780"/>
                    <a:pt x="245102" y="88990"/>
                    <a:pt x="251926" y="102637"/>
                  </a:cubicBezTo>
                  <a:cubicBezTo>
                    <a:pt x="290553" y="179892"/>
                    <a:pt x="226442" y="78408"/>
                    <a:pt x="279918" y="158620"/>
                  </a:cubicBezTo>
                  <a:cubicBezTo>
                    <a:pt x="282906" y="170573"/>
                    <a:pt x="291888" y="210553"/>
                    <a:pt x="298579" y="223935"/>
                  </a:cubicBezTo>
                  <a:cubicBezTo>
                    <a:pt x="303594" y="233965"/>
                    <a:pt x="312685" y="241680"/>
                    <a:pt x="317240" y="251927"/>
                  </a:cubicBezTo>
                  <a:cubicBezTo>
                    <a:pt x="330225" y="281142"/>
                    <a:pt x="337476" y="314208"/>
                    <a:pt x="345232" y="345233"/>
                  </a:cubicBezTo>
                  <a:cubicBezTo>
                    <a:pt x="342122" y="394996"/>
                    <a:pt x="349600" y="446581"/>
                    <a:pt x="335902" y="494523"/>
                  </a:cubicBezTo>
                  <a:cubicBezTo>
                    <a:pt x="329860" y="515669"/>
                    <a:pt x="310113" y="534221"/>
                    <a:pt x="289249" y="541176"/>
                  </a:cubicBezTo>
                  <a:lnTo>
                    <a:pt x="177281" y="578498"/>
                  </a:lnTo>
                  <a:cubicBezTo>
                    <a:pt x="167950" y="581608"/>
                    <a:pt x="159124" y="587829"/>
                    <a:pt x="149289" y="587829"/>
                  </a:cubicBezTo>
                  <a:lnTo>
                    <a:pt x="111967" y="587829"/>
                  </a:lnTo>
                </a:path>
              </a:pathLst>
            </a:custGeom>
            <a:noFill/>
            <a:ln w="25400">
              <a:solidFill>
                <a:srgbClr val="FF0000"/>
              </a:solidFill>
              <a:headEnd type="oval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4D63D589-D94F-2146-8550-F9EE2C588277}"/>
                </a:ext>
              </a:extLst>
            </p:cNvPr>
            <p:cNvSpPr/>
            <p:nvPr/>
          </p:nvSpPr>
          <p:spPr>
            <a:xfrm>
              <a:off x="4058816" y="2432265"/>
              <a:ext cx="475861" cy="981011"/>
            </a:xfrm>
            <a:custGeom>
              <a:avLst/>
              <a:gdLst>
                <a:gd name="connsiteX0" fmla="*/ 74645 w 475861"/>
                <a:gd name="connsiteY0" fmla="*/ 0 h 1147665"/>
                <a:gd name="connsiteX1" fmla="*/ 158620 w 475861"/>
                <a:gd name="connsiteY1" fmla="*/ 27992 h 1147665"/>
                <a:gd name="connsiteX2" fmla="*/ 177282 w 475861"/>
                <a:gd name="connsiteY2" fmla="*/ 46653 h 1147665"/>
                <a:gd name="connsiteX3" fmla="*/ 205273 w 475861"/>
                <a:gd name="connsiteY3" fmla="*/ 55983 h 1147665"/>
                <a:gd name="connsiteX4" fmla="*/ 270588 w 475861"/>
                <a:gd name="connsiteY4" fmla="*/ 93306 h 1147665"/>
                <a:gd name="connsiteX5" fmla="*/ 326571 w 475861"/>
                <a:gd name="connsiteY5" fmla="*/ 149290 h 1147665"/>
                <a:gd name="connsiteX6" fmla="*/ 363894 w 475861"/>
                <a:gd name="connsiteY6" fmla="*/ 205273 h 1147665"/>
                <a:gd name="connsiteX7" fmla="*/ 373224 w 475861"/>
                <a:gd name="connsiteY7" fmla="*/ 233265 h 1147665"/>
                <a:gd name="connsiteX8" fmla="*/ 391886 w 475861"/>
                <a:gd name="connsiteY8" fmla="*/ 251926 h 1147665"/>
                <a:gd name="connsiteX9" fmla="*/ 419877 w 475861"/>
                <a:gd name="connsiteY9" fmla="*/ 335902 h 1147665"/>
                <a:gd name="connsiteX10" fmla="*/ 438539 w 475861"/>
                <a:gd name="connsiteY10" fmla="*/ 391885 h 1147665"/>
                <a:gd name="connsiteX11" fmla="*/ 447869 w 475861"/>
                <a:gd name="connsiteY11" fmla="*/ 419877 h 1147665"/>
                <a:gd name="connsiteX12" fmla="*/ 457200 w 475861"/>
                <a:gd name="connsiteY12" fmla="*/ 494522 h 1147665"/>
                <a:gd name="connsiteX13" fmla="*/ 466531 w 475861"/>
                <a:gd name="connsiteY13" fmla="*/ 522514 h 1147665"/>
                <a:gd name="connsiteX14" fmla="*/ 475861 w 475861"/>
                <a:gd name="connsiteY14" fmla="*/ 559836 h 1147665"/>
                <a:gd name="connsiteX15" fmla="*/ 457200 w 475861"/>
                <a:gd name="connsiteY15" fmla="*/ 737118 h 1147665"/>
                <a:gd name="connsiteX16" fmla="*/ 447869 w 475861"/>
                <a:gd name="connsiteY16" fmla="*/ 802432 h 1147665"/>
                <a:gd name="connsiteX17" fmla="*/ 429208 w 475861"/>
                <a:gd name="connsiteY17" fmla="*/ 858416 h 1147665"/>
                <a:gd name="connsiteX18" fmla="*/ 410547 w 475861"/>
                <a:gd name="connsiteY18" fmla="*/ 923730 h 1147665"/>
                <a:gd name="connsiteX19" fmla="*/ 373224 w 475861"/>
                <a:gd name="connsiteY19" fmla="*/ 961053 h 1147665"/>
                <a:gd name="connsiteX20" fmla="*/ 298579 w 475861"/>
                <a:gd name="connsiteY20" fmla="*/ 1026367 h 1147665"/>
                <a:gd name="connsiteX21" fmla="*/ 242596 w 475861"/>
                <a:gd name="connsiteY21" fmla="*/ 1045028 h 1147665"/>
                <a:gd name="connsiteX22" fmla="*/ 214604 w 475861"/>
                <a:gd name="connsiteY22" fmla="*/ 1054359 h 1147665"/>
                <a:gd name="connsiteX23" fmla="*/ 177282 w 475861"/>
                <a:gd name="connsiteY23" fmla="*/ 1073020 h 1147665"/>
                <a:gd name="connsiteX24" fmla="*/ 111967 w 475861"/>
                <a:gd name="connsiteY24" fmla="*/ 1091681 h 1147665"/>
                <a:gd name="connsiteX25" fmla="*/ 74645 w 475861"/>
                <a:gd name="connsiteY25" fmla="*/ 1110343 h 1147665"/>
                <a:gd name="connsiteX26" fmla="*/ 0 w 475861"/>
                <a:gd name="connsiteY26" fmla="*/ 1147665 h 1147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75861" h="1147665">
                  <a:moveTo>
                    <a:pt x="74645" y="0"/>
                  </a:moveTo>
                  <a:cubicBezTo>
                    <a:pt x="102637" y="9331"/>
                    <a:pt x="131759" y="15782"/>
                    <a:pt x="158620" y="27992"/>
                  </a:cubicBezTo>
                  <a:cubicBezTo>
                    <a:pt x="166629" y="31632"/>
                    <a:pt x="169738" y="42127"/>
                    <a:pt x="177282" y="46653"/>
                  </a:cubicBezTo>
                  <a:cubicBezTo>
                    <a:pt x="185716" y="51713"/>
                    <a:pt x="196233" y="52109"/>
                    <a:pt x="205273" y="55983"/>
                  </a:cubicBezTo>
                  <a:cubicBezTo>
                    <a:pt x="238417" y="70188"/>
                    <a:pt x="242478" y="74566"/>
                    <a:pt x="270588" y="93306"/>
                  </a:cubicBezTo>
                  <a:cubicBezTo>
                    <a:pt x="331253" y="184305"/>
                    <a:pt x="233992" y="45139"/>
                    <a:pt x="326571" y="149290"/>
                  </a:cubicBezTo>
                  <a:cubicBezTo>
                    <a:pt x="341471" y="166053"/>
                    <a:pt x="363894" y="205273"/>
                    <a:pt x="363894" y="205273"/>
                  </a:cubicBezTo>
                  <a:cubicBezTo>
                    <a:pt x="367004" y="214604"/>
                    <a:pt x="368164" y="224831"/>
                    <a:pt x="373224" y="233265"/>
                  </a:cubicBezTo>
                  <a:cubicBezTo>
                    <a:pt x="377750" y="240808"/>
                    <a:pt x="387952" y="244058"/>
                    <a:pt x="391886" y="251926"/>
                  </a:cubicBezTo>
                  <a:cubicBezTo>
                    <a:pt x="391891" y="251936"/>
                    <a:pt x="415210" y="321901"/>
                    <a:pt x="419877" y="335902"/>
                  </a:cubicBezTo>
                  <a:lnTo>
                    <a:pt x="438539" y="391885"/>
                  </a:lnTo>
                  <a:lnTo>
                    <a:pt x="447869" y="419877"/>
                  </a:lnTo>
                  <a:cubicBezTo>
                    <a:pt x="450979" y="444759"/>
                    <a:pt x="452714" y="469851"/>
                    <a:pt x="457200" y="494522"/>
                  </a:cubicBezTo>
                  <a:cubicBezTo>
                    <a:pt x="458959" y="504199"/>
                    <a:pt x="463829" y="513057"/>
                    <a:pt x="466531" y="522514"/>
                  </a:cubicBezTo>
                  <a:cubicBezTo>
                    <a:pt x="470054" y="534844"/>
                    <a:pt x="472751" y="547395"/>
                    <a:pt x="475861" y="559836"/>
                  </a:cubicBezTo>
                  <a:cubicBezTo>
                    <a:pt x="466920" y="658190"/>
                    <a:pt x="468851" y="649739"/>
                    <a:pt x="457200" y="737118"/>
                  </a:cubicBezTo>
                  <a:cubicBezTo>
                    <a:pt x="454293" y="758917"/>
                    <a:pt x="452814" y="781003"/>
                    <a:pt x="447869" y="802432"/>
                  </a:cubicBezTo>
                  <a:cubicBezTo>
                    <a:pt x="443446" y="821599"/>
                    <a:pt x="433979" y="839333"/>
                    <a:pt x="429208" y="858416"/>
                  </a:cubicBezTo>
                  <a:cubicBezTo>
                    <a:pt x="428233" y="862316"/>
                    <a:pt x="415694" y="916524"/>
                    <a:pt x="410547" y="923730"/>
                  </a:cubicBezTo>
                  <a:cubicBezTo>
                    <a:pt x="400321" y="938047"/>
                    <a:pt x="382983" y="946414"/>
                    <a:pt x="373224" y="961053"/>
                  </a:cubicBezTo>
                  <a:cubicBezTo>
                    <a:pt x="351452" y="993711"/>
                    <a:pt x="345233" y="1010816"/>
                    <a:pt x="298579" y="1026367"/>
                  </a:cubicBezTo>
                  <a:lnTo>
                    <a:pt x="242596" y="1045028"/>
                  </a:lnTo>
                  <a:cubicBezTo>
                    <a:pt x="233265" y="1048138"/>
                    <a:pt x="223401" y="1049960"/>
                    <a:pt x="214604" y="1054359"/>
                  </a:cubicBezTo>
                  <a:cubicBezTo>
                    <a:pt x="202163" y="1060579"/>
                    <a:pt x="190305" y="1068136"/>
                    <a:pt x="177282" y="1073020"/>
                  </a:cubicBezTo>
                  <a:cubicBezTo>
                    <a:pt x="114185" y="1096682"/>
                    <a:pt x="164575" y="1069135"/>
                    <a:pt x="111967" y="1091681"/>
                  </a:cubicBezTo>
                  <a:cubicBezTo>
                    <a:pt x="99182" y="1097160"/>
                    <a:pt x="87559" y="1105177"/>
                    <a:pt x="74645" y="1110343"/>
                  </a:cubicBezTo>
                  <a:cubicBezTo>
                    <a:pt x="3166" y="1138935"/>
                    <a:pt x="35767" y="1111898"/>
                    <a:pt x="0" y="1147665"/>
                  </a:cubicBezTo>
                </a:path>
              </a:pathLst>
            </a:custGeom>
            <a:noFill/>
            <a:ln>
              <a:solidFill>
                <a:srgbClr val="FF0000"/>
              </a:solidFill>
              <a:headEnd type="oval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1C5E414-F014-7141-8AE5-17695D3AD6A4}"/>
              </a:ext>
            </a:extLst>
          </p:cNvPr>
          <p:cNvGrpSpPr/>
          <p:nvPr/>
        </p:nvGrpSpPr>
        <p:grpSpPr>
          <a:xfrm>
            <a:off x="5396720" y="3232139"/>
            <a:ext cx="1689654" cy="1554173"/>
            <a:chOff x="7191335" y="3329274"/>
            <a:chExt cx="1689654" cy="1554173"/>
          </a:xfrm>
        </p:grpSpPr>
        <p:sp>
          <p:nvSpPr>
            <p:cNvPr id="21" name="Rounded Rectangle 20">
              <a:extLst>
                <a:ext uri="{FF2B5EF4-FFF2-40B4-BE49-F238E27FC236}">
                  <a16:creationId xmlns:a16="http://schemas.microsoft.com/office/drawing/2014/main" id="{E193681C-E03D-414D-BAF4-21B92C160A5D}"/>
                </a:ext>
              </a:extLst>
            </p:cNvPr>
            <p:cNvSpPr/>
            <p:nvPr/>
          </p:nvSpPr>
          <p:spPr>
            <a:xfrm>
              <a:off x="7191335" y="3329274"/>
              <a:ext cx="1689654" cy="1554173"/>
            </a:xfrm>
            <a:prstGeom prst="roundRect">
              <a:avLst>
                <a:gd name="adj" fmla="val 5935"/>
              </a:avLst>
            </a:prstGeom>
            <a:solidFill>
              <a:schemeClr val="accent1">
                <a:lumMod val="75000"/>
              </a:schemeClr>
            </a:solidFill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157772A-0632-2F42-9A54-8E17E29D4863}"/>
                </a:ext>
              </a:extLst>
            </p:cNvPr>
            <p:cNvSpPr txBox="1"/>
            <p:nvPr/>
          </p:nvSpPr>
          <p:spPr>
            <a:xfrm>
              <a:off x="7531469" y="3329274"/>
              <a:ext cx="105028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Registers</a:t>
              </a:r>
            </a:p>
          </p:txBody>
        </p:sp>
        <p:sp>
          <p:nvSpPr>
            <p:cNvPr id="23" name="Text Box 5">
              <a:extLst>
                <a:ext uri="{FF2B5EF4-FFF2-40B4-BE49-F238E27FC236}">
                  <a16:creationId xmlns:a16="http://schemas.microsoft.com/office/drawing/2014/main" id="{E7D71B46-4763-E64D-8CBE-CFDB0120FF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32239" y="3667828"/>
              <a:ext cx="1463861" cy="10885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R0: 200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R1: 918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R2: 321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R3: 54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R4: ?</a:t>
              </a:r>
            </a:p>
          </p:txBody>
        </p:sp>
      </p:grp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BE2DE757-3878-1345-AA0F-41E77F891099}"/>
              </a:ext>
            </a:extLst>
          </p:cNvPr>
          <p:cNvSpPr/>
          <p:nvPr/>
        </p:nvSpPr>
        <p:spPr>
          <a:xfrm>
            <a:off x="1928649" y="4226247"/>
            <a:ext cx="2318882" cy="281314"/>
          </a:xfrm>
          <a:prstGeom prst="roundRect">
            <a:avLst/>
          </a:prstGeom>
          <a:solidFill>
            <a:srgbClr val="FFFF00">
              <a:alpha val="7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C0608A7E-4874-CD41-8570-2257BE029BFF}"/>
              </a:ext>
            </a:extLst>
          </p:cNvPr>
          <p:cNvSpPr/>
          <p:nvPr/>
        </p:nvSpPr>
        <p:spPr>
          <a:xfrm>
            <a:off x="5406972" y="4158530"/>
            <a:ext cx="1273260" cy="250642"/>
          </a:xfrm>
          <a:prstGeom prst="roundRect">
            <a:avLst/>
          </a:prstGeom>
          <a:solidFill>
            <a:srgbClr val="FFFF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CFD7DFF1-3542-FA44-908F-C4F6585F4B6E}"/>
              </a:ext>
            </a:extLst>
          </p:cNvPr>
          <p:cNvSpPr/>
          <p:nvPr/>
        </p:nvSpPr>
        <p:spPr>
          <a:xfrm>
            <a:off x="5406972" y="3571362"/>
            <a:ext cx="1273260" cy="250642"/>
          </a:xfrm>
          <a:prstGeom prst="roundRect">
            <a:avLst/>
          </a:prstGeom>
          <a:solidFill>
            <a:srgbClr val="FFFF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D52A43AE-4C4D-0949-AD76-1D9741067941}"/>
              </a:ext>
            </a:extLst>
          </p:cNvPr>
          <p:cNvSpPr/>
          <p:nvPr/>
        </p:nvSpPr>
        <p:spPr>
          <a:xfrm>
            <a:off x="7292105" y="2571750"/>
            <a:ext cx="1273260" cy="250642"/>
          </a:xfrm>
          <a:prstGeom prst="roundRect">
            <a:avLst/>
          </a:prstGeom>
          <a:solidFill>
            <a:srgbClr val="FFFF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itle 6">
            <a:extLst>
              <a:ext uri="{FF2B5EF4-FFF2-40B4-BE49-F238E27FC236}">
                <a16:creationId xmlns:a16="http://schemas.microsoft.com/office/drawing/2014/main" id="{C0EEF10E-563E-7B4E-AF19-447043EEB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4139" y="266143"/>
            <a:ext cx="4016093" cy="645300"/>
          </a:xfrm>
        </p:spPr>
        <p:txBody>
          <a:bodyPr/>
          <a:lstStyle/>
          <a:p>
            <a:r>
              <a:rPr lang="en-US" dirty="0"/>
              <a:t>Accessing Array Elements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543B1EB7-E403-D248-8546-E2F84D2193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0166" y="2160387"/>
            <a:ext cx="4074510" cy="1069559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75D41C1-3F15-6F4E-891C-EE72EC0743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36696" y="1215906"/>
            <a:ext cx="5662114" cy="2451025"/>
          </a:xfrm>
        </p:spPr>
        <p:txBody>
          <a:bodyPr/>
          <a:lstStyle/>
          <a:p>
            <a:r>
              <a:rPr lang="en-US" sz="1800" b="1" i="1" dirty="0"/>
              <a:t>Indirect Addressing Mode</a:t>
            </a:r>
            <a:endParaRPr lang="en-US" sz="1800" dirty="0"/>
          </a:p>
          <a:p>
            <a:pPr lvl="1"/>
            <a:r>
              <a:rPr lang="en-US" sz="1600" dirty="0"/>
              <a:t>Uses the value in a register (</a:t>
            </a:r>
            <a:r>
              <a:rPr lang="en-US" sz="1600" i="1" dirty="0"/>
              <a:t>indirectly</a:t>
            </a:r>
            <a:r>
              <a:rPr lang="en-US" sz="1600" dirty="0"/>
              <a:t>) </a:t>
            </a:r>
            <a:br>
              <a:rPr lang="en-US" sz="1600" dirty="0"/>
            </a:br>
            <a:r>
              <a:rPr lang="en-US" sz="1600" dirty="0"/>
              <a:t>as a memory address.</a:t>
            </a:r>
          </a:p>
          <a:p>
            <a:pPr lvl="1"/>
            <a:endParaRPr lang="en-US" sz="1600" dirty="0"/>
          </a:p>
          <a:p>
            <a:pPr lvl="1"/>
            <a:endParaRPr lang="en-US" sz="1600" dirty="0"/>
          </a:p>
          <a:p>
            <a:pPr lvl="1"/>
            <a:endParaRPr lang="en-US" sz="1600" dirty="0"/>
          </a:p>
          <a:p>
            <a:pPr lvl="1"/>
            <a:endParaRPr lang="en-US" sz="1600" dirty="0"/>
          </a:p>
          <a:p>
            <a:pPr lvl="1"/>
            <a:endParaRPr lang="en-US" sz="1600" dirty="0"/>
          </a:p>
          <a:p>
            <a:pPr lvl="1"/>
            <a:endParaRPr lang="en-US" sz="1600" dirty="0"/>
          </a:p>
          <a:p>
            <a:pPr lvl="1"/>
            <a:r>
              <a:rPr lang="en-US" sz="2000" dirty="0">
                <a:latin typeface="Courier" pitchFamily="2" charset="0"/>
              </a:rPr>
              <a:t>LOAD 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Courier" pitchFamily="2" charset="0"/>
              </a:rPr>
              <a:t>R1 R0</a:t>
            </a:r>
          </a:p>
          <a:p>
            <a:pPr lvl="1"/>
            <a:r>
              <a:rPr lang="en-US" sz="2000" dirty="0">
                <a:latin typeface="Courier" pitchFamily="2" charset="0"/>
              </a:rPr>
              <a:t>LOAD 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Courier" pitchFamily="2" charset="0"/>
              </a:rPr>
              <a:t>R2 R0 </a:t>
            </a:r>
            <a:r>
              <a:rPr lang="en-US" sz="2000" dirty="0">
                <a:latin typeface="Courier" pitchFamily="2" charset="0"/>
              </a:rPr>
              <a:t>+4</a:t>
            </a:r>
          </a:p>
          <a:p>
            <a:pPr lvl="1"/>
            <a:r>
              <a:rPr lang="en-US" sz="2000" dirty="0">
                <a:latin typeface="Courier" pitchFamily="2" charset="0"/>
              </a:rPr>
              <a:t>STORE 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Courier" pitchFamily="2" charset="0"/>
              </a:rPr>
              <a:t>R3 R0 </a:t>
            </a:r>
            <a:r>
              <a:rPr lang="en-US" sz="2000" dirty="0">
                <a:latin typeface="Courier" pitchFamily="2" charset="0"/>
              </a:rPr>
              <a:t>+8</a:t>
            </a:r>
          </a:p>
        </p:txBody>
      </p:sp>
    </p:spTree>
    <p:extLst>
      <p:ext uri="{BB962C8B-B14F-4D97-AF65-F5344CB8AC3E}">
        <p14:creationId xmlns:p14="http://schemas.microsoft.com/office/powerpoint/2010/main" val="752359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EC42A5B-0D18-764E-B477-A3CE4BBB3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2248" y="76994"/>
            <a:ext cx="4944300" cy="645300"/>
          </a:xfrm>
        </p:spPr>
        <p:txBody>
          <a:bodyPr/>
          <a:lstStyle/>
          <a:p>
            <a:r>
              <a:rPr lang="en-US" dirty="0"/>
              <a:t>Direct Addressing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3EB233F-62B4-2C4B-946B-48B4C672BA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89626" y="683714"/>
            <a:ext cx="5543078" cy="1659900"/>
          </a:xfrm>
        </p:spPr>
        <p:txBody>
          <a:bodyPr/>
          <a:lstStyle/>
          <a:p>
            <a:r>
              <a:rPr lang="en-US" sz="1800" dirty="0"/>
              <a:t>Recall: Labels are memory addresses.</a:t>
            </a:r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r>
              <a:rPr lang="en-US" sz="1800" dirty="0"/>
              <a:t>With direct addressing we get the value stored at the memory address given by the label.</a:t>
            </a:r>
          </a:p>
          <a:p>
            <a:pPr lvl="1"/>
            <a:r>
              <a:rPr lang="en-US" sz="1600" dirty="0">
                <a:latin typeface="Courier" pitchFamily="2" charset="0"/>
              </a:rPr>
              <a:t>LOAD </a:t>
            </a:r>
            <a:r>
              <a:rPr lang="en-US" sz="1600" dirty="0">
                <a:solidFill>
                  <a:schemeClr val="accent2">
                    <a:lumMod val="50000"/>
                  </a:schemeClr>
                </a:solidFill>
                <a:latin typeface="Courier" pitchFamily="2" charset="0"/>
              </a:rPr>
              <a:t>R5</a:t>
            </a:r>
            <a:r>
              <a:rPr lang="en-US" sz="1600" dirty="0">
                <a:latin typeface="Courier" pitchFamily="2" charset="0"/>
              </a:rPr>
              <a:t> </a:t>
            </a:r>
            <a:r>
              <a:rPr lang="en-US" sz="1600" dirty="0">
                <a:solidFill>
                  <a:srgbClr val="C00000"/>
                </a:solidFill>
                <a:latin typeface="Courier" pitchFamily="2" charset="0"/>
              </a:rPr>
              <a:t>N</a:t>
            </a:r>
            <a:r>
              <a:rPr lang="en-US" sz="1600" dirty="0">
                <a:latin typeface="Courier" pitchFamily="2" charset="0"/>
              </a:rPr>
              <a:t>	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* R5 ← MM[100]</a:t>
            </a:r>
          </a:p>
          <a:p>
            <a:pPr lvl="1"/>
            <a:r>
              <a:rPr lang="en-US" sz="1600" dirty="0">
                <a:latin typeface="Courier" pitchFamily="2" charset="0"/>
              </a:rPr>
              <a:t>STORE </a:t>
            </a:r>
            <a:r>
              <a:rPr lang="en-US" sz="1600" dirty="0">
                <a:solidFill>
                  <a:schemeClr val="accent2">
                    <a:lumMod val="50000"/>
                  </a:schemeClr>
                </a:solidFill>
                <a:latin typeface="Courier" pitchFamily="2" charset="0"/>
              </a:rPr>
              <a:t>R10</a:t>
            </a:r>
            <a:r>
              <a:rPr lang="en-US" sz="1600" dirty="0">
                <a:latin typeface="Courier" pitchFamily="2" charset="0"/>
              </a:rPr>
              <a:t> </a:t>
            </a:r>
            <a:r>
              <a:rPr lang="en-US" sz="1600" dirty="0">
                <a:solidFill>
                  <a:srgbClr val="C00000"/>
                </a:solidFill>
                <a:latin typeface="Courier" pitchFamily="2" charset="0"/>
              </a:rPr>
              <a:t>SUM</a:t>
            </a:r>
            <a:r>
              <a:rPr lang="en-US" sz="1600" dirty="0">
                <a:latin typeface="Courier" pitchFamily="2" charset="0"/>
              </a:rPr>
              <a:t>	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* MM[104] ← R10</a:t>
            </a:r>
          </a:p>
          <a:p>
            <a:pPr lvl="1"/>
            <a:endParaRPr lang="en-US" sz="1600" dirty="0">
              <a:latin typeface="Courier" pitchFamily="2" charset="0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2FD42B5-18A8-4046-A655-0FB3999DA3AC}"/>
              </a:ext>
            </a:extLst>
          </p:cNvPr>
          <p:cNvGrpSpPr/>
          <p:nvPr/>
        </p:nvGrpSpPr>
        <p:grpSpPr>
          <a:xfrm>
            <a:off x="6791642" y="572163"/>
            <a:ext cx="2177884" cy="1999587"/>
            <a:chOff x="6804662" y="248261"/>
            <a:chExt cx="2177884" cy="1999587"/>
          </a:xfrm>
        </p:grpSpPr>
        <p:sp>
          <p:nvSpPr>
            <p:cNvPr id="29" name="Rounded Rectangle 28">
              <a:extLst>
                <a:ext uri="{FF2B5EF4-FFF2-40B4-BE49-F238E27FC236}">
                  <a16:creationId xmlns:a16="http://schemas.microsoft.com/office/drawing/2014/main" id="{855AC6C8-9155-7D4A-8C38-0C3769E7B3CD}"/>
                </a:ext>
              </a:extLst>
            </p:cNvPr>
            <p:cNvSpPr/>
            <p:nvPr/>
          </p:nvSpPr>
          <p:spPr>
            <a:xfrm>
              <a:off x="7333798" y="279300"/>
              <a:ext cx="1648748" cy="1968548"/>
            </a:xfrm>
            <a:prstGeom prst="roundRect">
              <a:avLst>
                <a:gd name="adj" fmla="val 5935"/>
              </a:avLst>
            </a:prstGeom>
            <a:solidFill>
              <a:srgbClr val="800000"/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B0A80C9E-0D0F-1349-8FEC-50B1B5B2C447}"/>
                </a:ext>
              </a:extLst>
            </p:cNvPr>
            <p:cNvSpPr txBox="1"/>
            <p:nvPr/>
          </p:nvSpPr>
          <p:spPr>
            <a:xfrm>
              <a:off x="7464325" y="248261"/>
              <a:ext cx="142859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Main Memory</a:t>
              </a:r>
            </a:p>
          </p:txBody>
        </p:sp>
        <p:sp>
          <p:nvSpPr>
            <p:cNvPr id="31" name="Text Box 5">
              <a:extLst>
                <a:ext uri="{FF2B5EF4-FFF2-40B4-BE49-F238E27FC236}">
                  <a16:creationId xmlns:a16="http://schemas.microsoft.com/office/drawing/2014/main" id="{FE786B64-F0B3-8541-BA03-EC71683815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04662" y="568349"/>
              <a:ext cx="1781598" cy="1679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      0: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      4: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      …: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     92: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     96: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  </a:t>
              </a:r>
              <a:r>
                <a:rPr lang="en-US" sz="1600" dirty="0">
                  <a:solidFill>
                    <a:srgbClr val="800000"/>
                  </a:solidFill>
                  <a:latin typeface="Courier" pitchFamily="-111" charset="0"/>
                </a:rPr>
                <a:t>N</a:t>
              </a: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 100: 9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rgbClr val="800000"/>
                  </a:solidFill>
                  <a:latin typeface="Courier" pitchFamily="-111" charset="0"/>
                </a:rPr>
                <a:t>SUM</a:t>
              </a: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 104: 15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      …:</a:t>
              </a:r>
            </a:p>
          </p:txBody>
        </p:sp>
        <p:sp>
          <p:nvSpPr>
            <p:cNvPr id="32" name="Rounded Rectangle 31">
              <a:extLst>
                <a:ext uri="{FF2B5EF4-FFF2-40B4-BE49-F238E27FC236}">
                  <a16:creationId xmlns:a16="http://schemas.microsoft.com/office/drawing/2014/main" id="{243993E1-FEEA-EE4E-A0CF-D4CF84319B80}"/>
                </a:ext>
              </a:extLst>
            </p:cNvPr>
            <p:cNvSpPr/>
            <p:nvPr/>
          </p:nvSpPr>
          <p:spPr>
            <a:xfrm>
              <a:off x="7922091" y="559506"/>
              <a:ext cx="1018272" cy="981011"/>
            </a:xfrm>
            <a:prstGeom prst="roundRect">
              <a:avLst>
                <a:gd name="adj" fmla="val 5111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ML </a:t>
              </a:r>
            </a:p>
            <a:p>
              <a:pPr algn="ctr"/>
              <a:r>
                <a:rPr lang="en-US" sz="1200" dirty="0"/>
                <a:t>Program Instructions</a:t>
              </a: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38A75297-95C0-9F4D-9E87-41A08871BF02}"/>
              </a:ext>
            </a:extLst>
          </p:cNvPr>
          <p:cNvSpPr txBox="1"/>
          <p:nvPr/>
        </p:nvSpPr>
        <p:spPr>
          <a:xfrm>
            <a:off x="364119" y="4621271"/>
            <a:ext cx="11063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  <a:latin typeface="Courier" pitchFamily="2" charset="0"/>
              </a:rPr>
              <a:t>AMY=5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9A3EDBB-4F33-FF47-869A-A3BBDB8E2A54}"/>
              </a:ext>
            </a:extLst>
          </p:cNvPr>
          <p:cNvSpPr/>
          <p:nvPr/>
        </p:nvSpPr>
        <p:spPr>
          <a:xfrm>
            <a:off x="5316558" y="4628073"/>
            <a:ext cx="14750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  <a:latin typeface="Courier" pitchFamily="2" charset="0"/>
              </a:rPr>
              <a:t>Value=3</a:t>
            </a:r>
            <a:endParaRPr lang="en-US" sz="2400" dirty="0">
              <a:latin typeface="Courier" pitchFamily="2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93F031C-C4A4-0B48-A4FD-3786AC0A3A51}"/>
              </a:ext>
            </a:extLst>
          </p:cNvPr>
          <p:cNvSpPr txBox="1"/>
          <p:nvPr/>
        </p:nvSpPr>
        <p:spPr>
          <a:xfrm>
            <a:off x="3494856" y="1259948"/>
            <a:ext cx="373371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Label	Address</a:t>
            </a:r>
          </a:p>
          <a:p>
            <a:r>
              <a:rPr lang="en-US" dirty="0"/>
              <a:t>N	100	</a:t>
            </a:r>
            <a:r>
              <a:rPr lang="en-US" i="1" dirty="0"/>
              <a:t>Note: N is 100 not 9.</a:t>
            </a:r>
          </a:p>
          <a:p>
            <a:r>
              <a:rPr lang="en-US" dirty="0"/>
              <a:t>SUM	104	</a:t>
            </a:r>
            <a:r>
              <a:rPr lang="en-US" i="1" dirty="0"/>
              <a:t>Note: SUM is 104.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8F5E94B8-B2D8-7D4A-B6ED-A5CE6162B409}"/>
              </a:ext>
            </a:extLst>
          </p:cNvPr>
          <p:cNvGrpSpPr/>
          <p:nvPr/>
        </p:nvGrpSpPr>
        <p:grpSpPr>
          <a:xfrm>
            <a:off x="446063" y="3391708"/>
            <a:ext cx="6930485" cy="1276656"/>
            <a:chOff x="446063" y="3391708"/>
            <a:chExt cx="6930485" cy="1276656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33F9F4E9-2E49-194A-A13C-5AC36D6BBA7C}"/>
                </a:ext>
              </a:extLst>
            </p:cNvPr>
            <p:cNvGrpSpPr/>
            <p:nvPr/>
          </p:nvGrpSpPr>
          <p:grpSpPr>
            <a:xfrm>
              <a:off x="446063" y="3391708"/>
              <a:ext cx="6930485" cy="1276656"/>
              <a:chOff x="102219" y="3174454"/>
              <a:chExt cx="6930485" cy="1276656"/>
            </a:xfrm>
          </p:grpSpPr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0ECD5B0F-0C67-B943-B8D6-A1DFA2BAB0F9}"/>
                  </a:ext>
                </a:extLst>
              </p:cNvPr>
              <p:cNvGrpSpPr/>
              <p:nvPr/>
            </p:nvGrpSpPr>
            <p:grpSpPr>
              <a:xfrm>
                <a:off x="765718" y="3174454"/>
                <a:ext cx="6266986" cy="1218938"/>
                <a:chOff x="683942" y="3097920"/>
                <a:chExt cx="6266986" cy="1218938"/>
              </a:xfrm>
            </p:grpSpPr>
            <p:pic>
              <p:nvPicPr>
                <p:cNvPr id="1026" name="Picture 2">
                  <a:extLst>
                    <a:ext uri="{FF2B5EF4-FFF2-40B4-BE49-F238E27FC236}">
                      <a16:creationId xmlns:a16="http://schemas.microsoft.com/office/drawing/2014/main" id="{6B7E48FA-F08C-C941-8F5F-EF84C2E47A8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83942" y="3097921"/>
                  <a:ext cx="3137210" cy="121893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7" name="Picture 2">
                  <a:extLst>
                    <a:ext uri="{FF2B5EF4-FFF2-40B4-BE49-F238E27FC236}">
                      <a16:creationId xmlns:a16="http://schemas.microsoft.com/office/drawing/2014/main" id="{E8FD95A5-66EA-FF43-B44E-07FC87514BB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813718" y="3097920"/>
                  <a:ext cx="3137210" cy="121893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0528C00-B596-2A49-A7CD-23087D873766}"/>
                  </a:ext>
                </a:extLst>
              </p:cNvPr>
              <p:cNvSpPr txBox="1"/>
              <p:nvPr/>
            </p:nvSpPr>
            <p:spPr>
              <a:xfrm>
                <a:off x="1086577" y="3984703"/>
                <a:ext cx="35618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solidFill>
                      <a:srgbClr val="FFFF00"/>
                    </a:solidFill>
                  </a:rPr>
                  <a:t>0</a:t>
                </a: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E86563D-D856-5944-B0C8-3962C240F8CF}"/>
                  </a:ext>
                </a:extLst>
              </p:cNvPr>
              <p:cNvSpPr txBox="1"/>
              <p:nvPr/>
            </p:nvSpPr>
            <p:spPr>
              <a:xfrm>
                <a:off x="1700639" y="3984702"/>
                <a:ext cx="35618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solidFill>
                      <a:srgbClr val="FFFF00"/>
                    </a:solidFill>
                  </a:rPr>
                  <a:t>1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09B0060-7346-DF46-896C-6B464A048EFF}"/>
                  </a:ext>
                </a:extLst>
              </p:cNvPr>
              <p:cNvSpPr txBox="1"/>
              <p:nvPr/>
            </p:nvSpPr>
            <p:spPr>
              <a:xfrm>
                <a:off x="2634840" y="3965648"/>
                <a:ext cx="35618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solidFill>
                      <a:srgbClr val="FFFF00"/>
                    </a:solidFill>
                  </a:rPr>
                  <a:t>2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5EEC8C8-1593-F846-8D77-73BC36708E8C}"/>
                  </a:ext>
                </a:extLst>
              </p:cNvPr>
              <p:cNvSpPr txBox="1"/>
              <p:nvPr/>
            </p:nvSpPr>
            <p:spPr>
              <a:xfrm>
                <a:off x="3248902" y="3965648"/>
                <a:ext cx="35618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solidFill>
                      <a:srgbClr val="FFFF00"/>
                    </a:solidFill>
                  </a:rPr>
                  <a:t>3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B185B7D-D568-4649-A558-9394D0C74598}"/>
                  </a:ext>
                </a:extLst>
              </p:cNvPr>
              <p:cNvSpPr txBox="1"/>
              <p:nvPr/>
            </p:nvSpPr>
            <p:spPr>
              <a:xfrm>
                <a:off x="4215812" y="3958961"/>
                <a:ext cx="35618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solidFill>
                      <a:srgbClr val="FFFF00"/>
                    </a:solidFill>
                  </a:rPr>
                  <a:t>4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392F2BB-A11C-D545-A656-90EB36057B65}"/>
                  </a:ext>
                </a:extLst>
              </p:cNvPr>
              <p:cNvSpPr txBox="1"/>
              <p:nvPr/>
            </p:nvSpPr>
            <p:spPr>
              <a:xfrm>
                <a:off x="4826534" y="3970581"/>
                <a:ext cx="35618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solidFill>
                      <a:srgbClr val="FFFF00"/>
                    </a:solidFill>
                  </a:rPr>
                  <a:t>5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C8D7103-8779-8841-A8B7-990D8B99ED59}"/>
                  </a:ext>
                </a:extLst>
              </p:cNvPr>
              <p:cNvSpPr txBox="1"/>
              <p:nvPr/>
            </p:nvSpPr>
            <p:spPr>
              <a:xfrm>
                <a:off x="5751525" y="3970581"/>
                <a:ext cx="35618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solidFill>
                      <a:srgbClr val="FFFF00"/>
                    </a:solidFill>
                  </a:rPr>
                  <a:t>6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A458DBB-17E9-AF46-BE31-8C264CA216B4}"/>
                  </a:ext>
                </a:extLst>
              </p:cNvPr>
              <p:cNvSpPr txBox="1"/>
              <p:nvPr/>
            </p:nvSpPr>
            <p:spPr>
              <a:xfrm>
                <a:off x="6374797" y="3989445"/>
                <a:ext cx="35618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solidFill>
                      <a:srgbClr val="FFFF00"/>
                    </a:solidFill>
                  </a:rPr>
                  <a:t>7</a:t>
                </a: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706F355-0C64-9844-B840-D48FCC572F09}"/>
                  </a:ext>
                </a:extLst>
              </p:cNvPr>
              <p:cNvSpPr txBox="1"/>
              <p:nvPr/>
            </p:nvSpPr>
            <p:spPr>
              <a:xfrm>
                <a:off x="314329" y="3630033"/>
                <a:ext cx="67948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Value: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8641DA4-F959-DF48-99D6-85E3ACA3DC18}"/>
                  </a:ext>
                </a:extLst>
              </p:cNvPr>
              <p:cNvSpPr txBox="1"/>
              <p:nvPr/>
            </p:nvSpPr>
            <p:spPr>
              <a:xfrm>
                <a:off x="102219" y="4035904"/>
                <a:ext cx="89159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Address: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5B5582B-5C4C-FC47-8707-095E15F38FA5}"/>
                  </a:ext>
                </a:extLst>
              </p:cNvPr>
              <p:cNvSpPr txBox="1"/>
              <p:nvPr/>
            </p:nvSpPr>
            <p:spPr>
              <a:xfrm>
                <a:off x="1083421" y="3609885"/>
                <a:ext cx="29848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>
                    <a:solidFill>
                      <a:schemeClr val="bg1"/>
                    </a:solidFill>
                  </a:rPr>
                  <a:t>5</a:t>
                </a:r>
                <a:endParaRPr lang="en-US" sz="20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4E13229-CFBE-284A-8F6B-E7F481415908}"/>
                  </a:ext>
                </a:extLst>
              </p:cNvPr>
              <p:cNvSpPr txBox="1"/>
              <p:nvPr/>
            </p:nvSpPr>
            <p:spPr>
              <a:xfrm>
                <a:off x="1739794" y="3609885"/>
                <a:ext cx="29848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>
                    <a:solidFill>
                      <a:schemeClr val="bg1"/>
                    </a:solidFill>
                  </a:rPr>
                  <a:t>3</a:t>
                </a:r>
                <a:endParaRPr lang="en-US" sz="20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7FB2CEA-716D-A741-B048-33155A1DF3D6}"/>
                  </a:ext>
                </a:extLst>
              </p:cNvPr>
              <p:cNvSpPr txBox="1"/>
              <p:nvPr/>
            </p:nvSpPr>
            <p:spPr>
              <a:xfrm>
                <a:off x="2635018" y="3609885"/>
                <a:ext cx="29848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>
                    <a:solidFill>
                      <a:schemeClr val="bg1"/>
                    </a:solidFill>
                  </a:rPr>
                  <a:t>5</a:t>
                </a:r>
                <a:endParaRPr lang="en-US" sz="20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66B4791-9FF7-1C46-B39D-996658CE2D22}"/>
                  </a:ext>
                </a:extLst>
              </p:cNvPr>
              <p:cNvSpPr txBox="1"/>
              <p:nvPr/>
            </p:nvSpPr>
            <p:spPr>
              <a:xfrm>
                <a:off x="3284130" y="3609885"/>
                <a:ext cx="29848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>
                    <a:solidFill>
                      <a:schemeClr val="bg1"/>
                    </a:solidFill>
                  </a:rPr>
                  <a:t>7</a:t>
                </a:r>
                <a:endParaRPr lang="en-US" sz="20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311225E-A32B-BF4A-A511-E2A0321E4A59}"/>
                  </a:ext>
                </a:extLst>
              </p:cNvPr>
              <p:cNvSpPr txBox="1"/>
              <p:nvPr/>
            </p:nvSpPr>
            <p:spPr>
              <a:xfrm>
                <a:off x="4215812" y="3612036"/>
                <a:ext cx="29848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>
                    <a:solidFill>
                      <a:schemeClr val="bg1"/>
                    </a:solidFill>
                  </a:rPr>
                  <a:t>2</a:t>
                </a:r>
                <a:endParaRPr lang="en-US" sz="20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AB068A3-DE47-F844-931C-81EF997E874D}"/>
                  </a:ext>
                </a:extLst>
              </p:cNvPr>
              <p:cNvSpPr txBox="1"/>
              <p:nvPr/>
            </p:nvSpPr>
            <p:spPr>
              <a:xfrm>
                <a:off x="4872185" y="3612036"/>
                <a:ext cx="29848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>
                    <a:solidFill>
                      <a:schemeClr val="bg1"/>
                    </a:solidFill>
                  </a:rPr>
                  <a:t>3</a:t>
                </a:r>
                <a:endParaRPr lang="en-US" sz="20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69FB39E-7CB8-EA4D-B41B-4A52937BAD1B}"/>
                  </a:ext>
                </a:extLst>
              </p:cNvPr>
              <p:cNvSpPr txBox="1"/>
              <p:nvPr/>
            </p:nvSpPr>
            <p:spPr>
              <a:xfrm>
                <a:off x="5767409" y="3612036"/>
                <a:ext cx="29848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>
                    <a:solidFill>
                      <a:schemeClr val="bg1"/>
                    </a:solidFill>
                  </a:rPr>
                  <a:t>7</a:t>
                </a:r>
                <a:endParaRPr lang="en-US" sz="20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8395E33F-1D2B-C54A-82F8-F52E464BA0A5}"/>
                  </a:ext>
                </a:extLst>
              </p:cNvPr>
              <p:cNvSpPr txBox="1"/>
              <p:nvPr/>
            </p:nvSpPr>
            <p:spPr>
              <a:xfrm>
                <a:off x="6416521" y="3612036"/>
                <a:ext cx="29848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>
                    <a:solidFill>
                      <a:schemeClr val="bg1"/>
                    </a:solidFill>
                  </a:rPr>
                  <a:t>1</a:t>
                </a:r>
                <a:endParaRPr lang="en-US" sz="2000" b="1" dirty="0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1028" name="Picture 4">
              <a:extLst>
                <a:ext uri="{FF2B5EF4-FFF2-40B4-BE49-F238E27FC236}">
                  <a16:creationId xmlns:a16="http://schemas.microsoft.com/office/drawing/2014/main" id="{3CFBF881-49A7-2F44-B95D-B5DA7EAA192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8430" y="3906175"/>
              <a:ext cx="200425" cy="4977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>
              <a:extLst>
                <a:ext uri="{FF2B5EF4-FFF2-40B4-BE49-F238E27FC236}">
                  <a16:creationId xmlns:a16="http://schemas.microsoft.com/office/drawing/2014/main" id="{C84BC9B8-73C3-8445-BAC9-1C053C57403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113016" y="3912516"/>
              <a:ext cx="164838" cy="3251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6" name="Picture 35">
            <a:extLst>
              <a:ext uri="{FF2B5EF4-FFF2-40B4-BE49-F238E27FC236}">
                <a16:creationId xmlns:a16="http://schemas.microsoft.com/office/drawing/2014/main" id="{0FF25E44-E0DD-7C48-9DDF-1C2650EC5F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731" y="4030036"/>
            <a:ext cx="333736" cy="828869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3DBEFEB8-55C7-F847-8AAA-6C510542BE90}"/>
              </a:ext>
            </a:extLst>
          </p:cNvPr>
          <p:cNvSpPr txBox="1"/>
          <p:nvPr/>
        </p:nvSpPr>
        <p:spPr>
          <a:xfrm>
            <a:off x="1292110" y="1475389"/>
            <a:ext cx="17940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N</a:t>
            </a:r>
            <a:r>
              <a:rPr lang="en-US" dirty="0"/>
              <a:t>:	.</a:t>
            </a:r>
            <a:r>
              <a:rPr lang="en-US" dirty="0">
                <a:solidFill>
                  <a:srgbClr val="7030A0"/>
                </a:solidFill>
              </a:rPr>
              <a:t>word</a:t>
            </a:r>
            <a:r>
              <a:rPr lang="en-US" dirty="0"/>
              <a:t> 9</a:t>
            </a:r>
          </a:p>
          <a:p>
            <a:r>
              <a:rPr lang="en-US" dirty="0">
                <a:solidFill>
                  <a:srgbClr val="C00000"/>
                </a:solidFill>
              </a:rPr>
              <a:t>SUM</a:t>
            </a:r>
            <a:r>
              <a:rPr lang="en-US" dirty="0"/>
              <a:t>:	.</a:t>
            </a:r>
            <a:r>
              <a:rPr lang="en-US" dirty="0">
                <a:solidFill>
                  <a:srgbClr val="7030A0"/>
                </a:solidFill>
              </a:rPr>
              <a:t>word</a:t>
            </a:r>
            <a:r>
              <a:rPr lang="en-US" dirty="0"/>
              <a:t> 15</a:t>
            </a:r>
          </a:p>
        </p:txBody>
      </p:sp>
    </p:spTree>
    <p:extLst>
      <p:ext uri="{BB962C8B-B14F-4D97-AF65-F5344CB8AC3E}">
        <p14:creationId xmlns:p14="http://schemas.microsoft.com/office/powerpoint/2010/main" val="2054920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47 -0.00803 L 0.53333 -0.00803 " pathEditMode="relative" ptsTypes="AA">
                                      <p:cBhvr>
                                        <p:cTn id="2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6CEFB-C210-8042-BB79-D5AE09570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0127" y="24699"/>
            <a:ext cx="4944300" cy="645300"/>
          </a:xfrm>
        </p:spPr>
        <p:txBody>
          <a:bodyPr/>
          <a:lstStyle/>
          <a:p>
            <a:r>
              <a:rPr lang="en-US" dirty="0"/>
              <a:t>Indirect Addressing</a:t>
            </a:r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6B4B0E2C-F94C-FC45-A86D-3B1D4CA01A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26076" y="664956"/>
            <a:ext cx="6911433" cy="1659900"/>
          </a:xfrm>
        </p:spPr>
        <p:txBody>
          <a:bodyPr/>
          <a:lstStyle/>
          <a:p>
            <a:r>
              <a:rPr lang="en-US" sz="2000" dirty="0"/>
              <a:t>Indirect addressing is used to implement </a:t>
            </a:r>
            <a:r>
              <a:rPr lang="en-US" sz="2000" b="1" i="1" dirty="0"/>
              <a:t>references</a:t>
            </a:r>
            <a:r>
              <a:rPr lang="en-US" sz="2000" dirty="0"/>
              <a:t> (Java) and </a:t>
            </a:r>
            <a:r>
              <a:rPr lang="en-US" sz="2000" b="1" i="1" dirty="0"/>
              <a:t>pointers</a:t>
            </a:r>
            <a:r>
              <a:rPr lang="en-US" sz="2000" dirty="0"/>
              <a:t> (C/C++).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BEC577-6E22-E94C-B33A-9B75622C1275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254D74D-04A3-DC41-85BE-66EE1B054D78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A1014AE-3A72-4342-B079-551888CFD844}"/>
              </a:ext>
            </a:extLst>
          </p:cNvPr>
          <p:cNvGrpSpPr/>
          <p:nvPr/>
        </p:nvGrpSpPr>
        <p:grpSpPr>
          <a:xfrm>
            <a:off x="2045493" y="2592025"/>
            <a:ext cx="5053013" cy="1257300"/>
            <a:chOff x="5287962" y="3715544"/>
            <a:chExt cx="6737350" cy="1676400"/>
          </a:xfrm>
        </p:grpSpPr>
        <p:sp>
          <p:nvSpPr>
            <p:cNvPr id="6" name="Rectangle 10">
              <a:extLst>
                <a:ext uri="{FF2B5EF4-FFF2-40B4-BE49-F238E27FC236}">
                  <a16:creationId xmlns:a16="http://schemas.microsoft.com/office/drawing/2014/main" id="{AB623CE4-676E-D246-9464-4CD4A18E28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64362" y="4020344"/>
              <a:ext cx="838200" cy="3810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dirty="0">
                  <a:latin typeface="Courier" pitchFamily="2" charset="0"/>
                </a:rPr>
                <a:t>918</a:t>
              </a:r>
            </a:p>
          </p:txBody>
        </p:sp>
        <p:sp>
          <p:nvSpPr>
            <p:cNvPr id="7" name="Rectangle 11">
              <a:extLst>
                <a:ext uri="{FF2B5EF4-FFF2-40B4-BE49-F238E27FC236}">
                  <a16:creationId xmlns:a16="http://schemas.microsoft.com/office/drawing/2014/main" id="{D2BD406C-F661-7D44-8939-975680C081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02562" y="4020344"/>
              <a:ext cx="838200" cy="3810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>
                  <a:latin typeface="Courier" pitchFamily="2" charset="0"/>
                </a:rPr>
                <a:t>321</a:t>
              </a:r>
            </a:p>
          </p:txBody>
        </p:sp>
        <p:sp>
          <p:nvSpPr>
            <p:cNvPr id="8" name="Rectangle 12">
              <a:extLst>
                <a:ext uri="{FF2B5EF4-FFF2-40B4-BE49-F238E27FC236}">
                  <a16:creationId xmlns:a16="http://schemas.microsoft.com/office/drawing/2014/main" id="{735EA27D-4A32-5A44-A769-97055EB21E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40762" y="4020344"/>
              <a:ext cx="838200" cy="3810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>
                  <a:latin typeface="Courier" pitchFamily="2" charset="0"/>
                </a:rPr>
                <a:t>125</a:t>
              </a:r>
            </a:p>
          </p:txBody>
        </p:sp>
        <p:sp>
          <p:nvSpPr>
            <p:cNvPr id="9" name="Rectangle 13">
              <a:extLst>
                <a:ext uri="{FF2B5EF4-FFF2-40B4-BE49-F238E27FC236}">
                  <a16:creationId xmlns:a16="http://schemas.microsoft.com/office/drawing/2014/main" id="{9A317DE9-9720-C142-B31A-19A1CE7222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45162" y="4020344"/>
              <a:ext cx="457200" cy="3810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900">
                <a:latin typeface="Courier" pitchFamily="2" charset="0"/>
              </a:endParaRPr>
            </a:p>
          </p:txBody>
        </p:sp>
        <p:cxnSp>
          <p:nvCxnSpPr>
            <p:cNvPr id="10" name="AutoShape 14">
              <a:extLst>
                <a:ext uri="{FF2B5EF4-FFF2-40B4-BE49-F238E27FC236}">
                  <a16:creationId xmlns:a16="http://schemas.microsoft.com/office/drawing/2014/main" id="{55EE1F49-2448-A342-9048-46DDAED7D255}"/>
                </a:ext>
              </a:extLst>
            </p:cNvPr>
            <p:cNvCxnSpPr>
              <a:cxnSpLocks noChangeShapeType="1"/>
              <a:stCxn id="11" idx="0"/>
              <a:endCxn id="6" idx="1"/>
            </p:cNvCxnSpPr>
            <p:nvPr/>
          </p:nvCxnSpPr>
          <p:spPr bwMode="auto">
            <a:xfrm rot="5400000" flipV="1">
              <a:off x="6411912" y="3658394"/>
              <a:ext cx="114300" cy="990600"/>
            </a:xfrm>
            <a:prstGeom prst="curvedConnector4">
              <a:avLst>
                <a:gd name="adj1" fmla="val -200000"/>
                <a:gd name="adj2" fmla="val 5384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11" name="Oval 15">
              <a:extLst>
                <a:ext uri="{FF2B5EF4-FFF2-40B4-BE49-F238E27FC236}">
                  <a16:creationId xmlns:a16="http://schemas.microsoft.com/office/drawing/2014/main" id="{762F0BE4-BFFD-9641-AF35-FAC4AD9D26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97562" y="4096544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900">
                <a:latin typeface="Courier" pitchFamily="2" charset="0"/>
              </a:endParaRPr>
            </a:p>
          </p:txBody>
        </p:sp>
        <p:sp>
          <p:nvSpPr>
            <p:cNvPr id="12" name="Text Box 16">
              <a:extLst>
                <a:ext uri="{FF2B5EF4-FFF2-40B4-BE49-F238E27FC236}">
                  <a16:creationId xmlns:a16="http://schemas.microsoft.com/office/drawing/2014/main" id="{E0D82F00-E1F1-ED47-A8B3-C25A824BE2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87962" y="3944144"/>
              <a:ext cx="549275" cy="4103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dirty="0">
                  <a:latin typeface="Courier" pitchFamily="2" charset="0"/>
                </a:rPr>
                <a:t>A:</a:t>
              </a:r>
            </a:p>
          </p:txBody>
        </p:sp>
        <p:sp>
          <p:nvSpPr>
            <p:cNvPr id="13" name="Rectangle 17">
              <a:extLst>
                <a:ext uri="{FF2B5EF4-FFF2-40B4-BE49-F238E27FC236}">
                  <a16:creationId xmlns:a16="http://schemas.microsoft.com/office/drawing/2014/main" id="{B5D0C464-10B0-6D48-B37D-4BEA3B0EA4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64362" y="5010944"/>
              <a:ext cx="838200" cy="3810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dirty="0">
                  <a:latin typeface="Courier" pitchFamily="2" charset="0"/>
                </a:rPr>
                <a:t>0</a:t>
              </a:r>
            </a:p>
          </p:txBody>
        </p:sp>
        <p:sp>
          <p:nvSpPr>
            <p:cNvPr id="14" name="Rectangle 18">
              <a:extLst>
                <a:ext uri="{FF2B5EF4-FFF2-40B4-BE49-F238E27FC236}">
                  <a16:creationId xmlns:a16="http://schemas.microsoft.com/office/drawing/2014/main" id="{75B8AFA8-695B-3942-B069-30E10C23CA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02562" y="5010944"/>
              <a:ext cx="838200" cy="3810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dirty="0">
                  <a:latin typeface="Courier" pitchFamily="2" charset="0"/>
                </a:rPr>
                <a:t>0</a:t>
              </a:r>
            </a:p>
          </p:txBody>
        </p:sp>
        <p:sp>
          <p:nvSpPr>
            <p:cNvPr id="15" name="Rectangle 19">
              <a:extLst>
                <a:ext uri="{FF2B5EF4-FFF2-40B4-BE49-F238E27FC236}">
                  <a16:creationId xmlns:a16="http://schemas.microsoft.com/office/drawing/2014/main" id="{A06C8351-A9D9-F24C-A04C-9401D59C46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40762" y="5010944"/>
              <a:ext cx="838200" cy="3810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>
                  <a:latin typeface="Courier" pitchFamily="2" charset="0"/>
                </a:rPr>
                <a:t>0</a:t>
              </a:r>
            </a:p>
          </p:txBody>
        </p:sp>
        <p:sp>
          <p:nvSpPr>
            <p:cNvPr id="16" name="Rectangle 20">
              <a:extLst>
                <a:ext uri="{FF2B5EF4-FFF2-40B4-BE49-F238E27FC236}">
                  <a16:creationId xmlns:a16="http://schemas.microsoft.com/office/drawing/2014/main" id="{049C0280-005D-EC47-B621-CCBDFD7D1A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45162" y="5010944"/>
              <a:ext cx="457200" cy="3810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900">
                <a:latin typeface="Courier" pitchFamily="2" charset="0"/>
              </a:endParaRPr>
            </a:p>
          </p:txBody>
        </p:sp>
        <p:cxnSp>
          <p:nvCxnSpPr>
            <p:cNvPr id="17" name="AutoShape 21">
              <a:extLst>
                <a:ext uri="{FF2B5EF4-FFF2-40B4-BE49-F238E27FC236}">
                  <a16:creationId xmlns:a16="http://schemas.microsoft.com/office/drawing/2014/main" id="{A1719B3C-D61D-904D-9852-526853182A82}"/>
                </a:ext>
              </a:extLst>
            </p:cNvPr>
            <p:cNvCxnSpPr>
              <a:cxnSpLocks noChangeShapeType="1"/>
              <a:stCxn id="18" idx="0"/>
              <a:endCxn id="13" idx="1"/>
            </p:cNvCxnSpPr>
            <p:nvPr/>
          </p:nvCxnSpPr>
          <p:spPr bwMode="auto">
            <a:xfrm rot="5400000" flipV="1">
              <a:off x="6411912" y="4648994"/>
              <a:ext cx="114300" cy="990600"/>
            </a:xfrm>
            <a:prstGeom prst="curvedConnector4">
              <a:avLst>
                <a:gd name="adj1" fmla="val -200000"/>
                <a:gd name="adj2" fmla="val 5384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18" name="Oval 22">
              <a:extLst>
                <a:ext uri="{FF2B5EF4-FFF2-40B4-BE49-F238E27FC236}">
                  <a16:creationId xmlns:a16="http://schemas.microsoft.com/office/drawing/2014/main" id="{B07349FF-D744-1343-B3AB-7C945EF258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97562" y="5087144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900">
                <a:latin typeface="Courier" pitchFamily="2" charset="0"/>
              </a:endParaRPr>
            </a:p>
          </p:txBody>
        </p:sp>
        <p:sp>
          <p:nvSpPr>
            <p:cNvPr id="19" name="Text Box 23">
              <a:extLst>
                <a:ext uri="{FF2B5EF4-FFF2-40B4-BE49-F238E27FC236}">
                  <a16:creationId xmlns:a16="http://schemas.microsoft.com/office/drawing/2014/main" id="{FCB86956-542D-8A4C-99F6-08917C42EB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87962" y="4934744"/>
              <a:ext cx="549275" cy="4103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latin typeface="Courier" pitchFamily="2" charset="0"/>
                </a:rPr>
                <a:t>X:</a:t>
              </a:r>
            </a:p>
          </p:txBody>
        </p:sp>
        <p:sp>
          <p:nvSpPr>
            <p:cNvPr id="20" name="Rectangle 24">
              <a:extLst>
                <a:ext uri="{FF2B5EF4-FFF2-40B4-BE49-F238E27FC236}">
                  <a16:creationId xmlns:a16="http://schemas.microsoft.com/office/drawing/2014/main" id="{49CE01EF-E9C4-634D-BB47-09B5173236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78962" y="5010944"/>
              <a:ext cx="838200" cy="3810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>
                  <a:latin typeface="Courier" pitchFamily="2" charset="0"/>
                </a:rPr>
                <a:t>…</a:t>
              </a:r>
            </a:p>
          </p:txBody>
        </p:sp>
        <p:sp>
          <p:nvSpPr>
            <p:cNvPr id="21" name="Rectangle 25">
              <a:extLst>
                <a:ext uri="{FF2B5EF4-FFF2-40B4-BE49-F238E27FC236}">
                  <a16:creationId xmlns:a16="http://schemas.microsoft.com/office/drawing/2014/main" id="{7A001F78-1495-D546-8692-50CB7D778E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17162" y="5010944"/>
              <a:ext cx="838200" cy="3810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>
                  <a:latin typeface="Courier" pitchFamily="2" charset="0"/>
                </a:rPr>
                <a:t>0</a:t>
              </a:r>
            </a:p>
          </p:txBody>
        </p:sp>
        <p:sp>
          <p:nvSpPr>
            <p:cNvPr id="22" name="Rectangle 26">
              <a:extLst>
                <a:ext uri="{FF2B5EF4-FFF2-40B4-BE49-F238E27FC236}">
                  <a16:creationId xmlns:a16="http://schemas.microsoft.com/office/drawing/2014/main" id="{BF85A258-938F-CA49-84EF-522A6B4C94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55362" y="5010944"/>
              <a:ext cx="838200" cy="3810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>
                  <a:latin typeface="Courier" pitchFamily="2" charset="0"/>
                </a:rPr>
                <a:t>0</a:t>
              </a:r>
            </a:p>
          </p:txBody>
        </p:sp>
        <p:sp>
          <p:nvSpPr>
            <p:cNvPr id="23" name="Text Box 27">
              <a:extLst>
                <a:ext uri="{FF2B5EF4-FFF2-40B4-BE49-F238E27FC236}">
                  <a16:creationId xmlns:a16="http://schemas.microsoft.com/office/drawing/2014/main" id="{2F5683CD-C043-944C-BB47-62269C13F9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40562" y="3715544"/>
              <a:ext cx="733425" cy="348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1100">
                  <a:latin typeface="Courier" pitchFamily="2" charset="0"/>
                </a:rPr>
                <a:t>A[0]</a:t>
              </a:r>
            </a:p>
          </p:txBody>
        </p:sp>
        <p:sp>
          <p:nvSpPr>
            <p:cNvPr id="24" name="Text Box 28">
              <a:extLst>
                <a:ext uri="{FF2B5EF4-FFF2-40B4-BE49-F238E27FC236}">
                  <a16:creationId xmlns:a16="http://schemas.microsoft.com/office/drawing/2014/main" id="{0A4ACDE1-1E42-0F42-9AC9-BE717F1180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78762" y="3729832"/>
              <a:ext cx="733425" cy="348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1100">
                  <a:latin typeface="Courier" pitchFamily="2" charset="0"/>
                </a:rPr>
                <a:t>A[1]</a:t>
              </a:r>
            </a:p>
          </p:txBody>
        </p:sp>
        <p:sp>
          <p:nvSpPr>
            <p:cNvPr id="25" name="Text Box 29">
              <a:extLst>
                <a:ext uri="{FF2B5EF4-FFF2-40B4-BE49-F238E27FC236}">
                  <a16:creationId xmlns:a16="http://schemas.microsoft.com/office/drawing/2014/main" id="{FFDB6A17-DE68-E049-BA10-5D95F220AF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45538" y="3715544"/>
              <a:ext cx="733425" cy="348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1100">
                  <a:latin typeface="Courier" pitchFamily="2" charset="0"/>
                </a:rPr>
                <a:t>A[2]</a:t>
              </a:r>
            </a:p>
          </p:txBody>
        </p:sp>
        <p:sp>
          <p:nvSpPr>
            <p:cNvPr id="26" name="Text Box 30">
              <a:extLst>
                <a:ext uri="{FF2B5EF4-FFF2-40B4-BE49-F238E27FC236}">
                  <a16:creationId xmlns:a16="http://schemas.microsoft.com/office/drawing/2014/main" id="{D9C05FBC-3169-A943-9462-29B19170C9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40562" y="4720432"/>
              <a:ext cx="733425" cy="348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1100">
                  <a:latin typeface="Courier" pitchFamily="2" charset="0"/>
                </a:rPr>
                <a:t>X[0]</a:t>
              </a:r>
            </a:p>
          </p:txBody>
        </p:sp>
        <p:sp>
          <p:nvSpPr>
            <p:cNvPr id="27" name="Text Box 31">
              <a:extLst>
                <a:ext uri="{FF2B5EF4-FFF2-40B4-BE49-F238E27FC236}">
                  <a16:creationId xmlns:a16="http://schemas.microsoft.com/office/drawing/2014/main" id="{88360338-B874-6C49-BE2C-014F4BFAB9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78762" y="4706144"/>
              <a:ext cx="733425" cy="348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1100" dirty="0">
                  <a:latin typeface="Courier" pitchFamily="2" charset="0"/>
                </a:rPr>
                <a:t>X[1]</a:t>
              </a:r>
            </a:p>
          </p:txBody>
        </p:sp>
        <p:sp>
          <p:nvSpPr>
            <p:cNvPr id="28" name="Text Box 32">
              <a:extLst>
                <a:ext uri="{FF2B5EF4-FFF2-40B4-BE49-F238E27FC236}">
                  <a16:creationId xmlns:a16="http://schemas.microsoft.com/office/drawing/2014/main" id="{9E40DFB4-A7D6-7C4F-B259-9200990858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16962" y="4706144"/>
              <a:ext cx="733425" cy="348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1100">
                  <a:latin typeface="Courier" pitchFamily="2" charset="0"/>
                </a:rPr>
                <a:t>X[2]</a:t>
              </a:r>
            </a:p>
          </p:txBody>
        </p:sp>
        <p:sp>
          <p:nvSpPr>
            <p:cNvPr id="29" name="Text Box 33">
              <a:extLst>
                <a:ext uri="{FF2B5EF4-FFF2-40B4-BE49-F238E27FC236}">
                  <a16:creationId xmlns:a16="http://schemas.microsoft.com/office/drawing/2014/main" id="{D3B52E32-8194-244D-8F7E-674A613DF0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285412" y="4706144"/>
              <a:ext cx="869951" cy="348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1100">
                  <a:latin typeface="Courier" pitchFamily="2" charset="0"/>
                </a:rPr>
                <a:t>X[23]</a:t>
              </a:r>
            </a:p>
          </p:txBody>
        </p:sp>
        <p:sp>
          <p:nvSpPr>
            <p:cNvPr id="30" name="Text Box 34">
              <a:extLst>
                <a:ext uri="{FF2B5EF4-FFF2-40B4-BE49-F238E27FC236}">
                  <a16:creationId xmlns:a16="http://schemas.microsoft.com/office/drawing/2014/main" id="{EE8F4813-9E97-D94C-9748-655373378D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155361" y="4706144"/>
              <a:ext cx="869951" cy="348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1100">
                  <a:latin typeface="Courier" pitchFamily="2" charset="0"/>
                </a:rPr>
                <a:t>X[24]</a:t>
              </a:r>
            </a:p>
          </p:txBody>
        </p:sp>
      </p:grpSp>
      <p:sp>
        <p:nvSpPr>
          <p:cNvPr id="31" name="Text Box 4">
            <a:extLst>
              <a:ext uri="{FF2B5EF4-FFF2-40B4-BE49-F238E27FC236}">
                <a16:creationId xmlns:a16="http://schemas.microsoft.com/office/drawing/2014/main" id="{2BD91B1B-5100-EC43-BB4D-F4E6683A49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8413" y="1688859"/>
            <a:ext cx="376898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dirty="0" err="1">
                <a:latin typeface="Courier" pitchFamily="-110" charset="0"/>
              </a:rPr>
              <a:t>int</a:t>
            </a:r>
            <a:r>
              <a:rPr lang="en-US" sz="1800" dirty="0">
                <a:latin typeface="Courier" pitchFamily="-110" charset="0"/>
              </a:rPr>
              <a:t> A[] = {918, 321, 125};</a:t>
            </a:r>
          </a:p>
          <a:p>
            <a:r>
              <a:rPr lang="en-US" sz="1800" dirty="0">
                <a:latin typeface="Courier" pitchFamily="-110" charset="0"/>
              </a:rPr>
              <a:t>int X[] = new int[25];</a:t>
            </a:r>
          </a:p>
        </p:txBody>
      </p:sp>
      <p:sp>
        <p:nvSpPr>
          <p:cNvPr id="36" name="Rectangle 17">
            <a:extLst>
              <a:ext uri="{FF2B5EF4-FFF2-40B4-BE49-F238E27FC236}">
                <a16:creationId xmlns:a16="http://schemas.microsoft.com/office/drawing/2014/main" id="{85AE5C00-ED43-CD42-B6E6-2613CB0207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00413" y="3566239"/>
            <a:ext cx="628650" cy="285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latin typeface="Courier" pitchFamily="2" charset="0"/>
              </a:rPr>
              <a:t>10</a:t>
            </a:r>
          </a:p>
        </p:txBody>
      </p:sp>
      <p:sp>
        <p:nvSpPr>
          <p:cNvPr id="37" name="Rectangle 18">
            <a:extLst>
              <a:ext uri="{FF2B5EF4-FFF2-40B4-BE49-F238E27FC236}">
                <a16:creationId xmlns:a16="http://schemas.microsoft.com/office/drawing/2014/main" id="{83A01233-1392-FF47-B9AD-2196A4735E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4492" y="3566239"/>
            <a:ext cx="628650" cy="285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latin typeface="Courier" pitchFamily="2" charset="0"/>
              </a:rPr>
              <a:t>-938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F5A52525-1679-9042-BFF3-8209FEED542E}"/>
              </a:ext>
            </a:extLst>
          </p:cNvPr>
          <p:cNvGrpSpPr/>
          <p:nvPr/>
        </p:nvGrpSpPr>
        <p:grpSpPr>
          <a:xfrm>
            <a:off x="2045492" y="2583245"/>
            <a:ext cx="3198311" cy="2444910"/>
            <a:chOff x="2045492" y="2583245"/>
            <a:chExt cx="3198311" cy="2444910"/>
          </a:xfrm>
        </p:grpSpPr>
        <p:sp>
          <p:nvSpPr>
            <p:cNvPr id="39" name="Rounded Rectangle 38">
              <a:extLst>
                <a:ext uri="{FF2B5EF4-FFF2-40B4-BE49-F238E27FC236}">
                  <a16:creationId xmlns:a16="http://schemas.microsoft.com/office/drawing/2014/main" id="{321C492E-3840-D44F-A244-B7EDD1514729}"/>
                </a:ext>
              </a:extLst>
            </p:cNvPr>
            <p:cNvSpPr/>
            <p:nvPr/>
          </p:nvSpPr>
          <p:spPr>
            <a:xfrm>
              <a:off x="2045492" y="4720378"/>
              <a:ext cx="2190606" cy="307777"/>
            </a:xfrm>
            <a:prstGeom prst="roundRect">
              <a:avLst/>
            </a:prstGeom>
            <a:solidFill>
              <a:srgbClr val="FFFF00">
                <a:alpha val="75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ounded Rectangle 39">
              <a:extLst>
                <a:ext uri="{FF2B5EF4-FFF2-40B4-BE49-F238E27FC236}">
                  <a16:creationId xmlns:a16="http://schemas.microsoft.com/office/drawing/2014/main" id="{FBF49CD6-C32B-D748-B931-0635C894D9D6}"/>
                </a:ext>
              </a:extLst>
            </p:cNvPr>
            <p:cNvSpPr/>
            <p:nvPr/>
          </p:nvSpPr>
          <p:spPr>
            <a:xfrm>
              <a:off x="4514361" y="2583245"/>
              <a:ext cx="729442" cy="648266"/>
            </a:xfrm>
            <a:prstGeom prst="roundRect">
              <a:avLst/>
            </a:prstGeom>
            <a:solidFill>
              <a:srgbClr val="FFFF00">
                <a:alpha val="25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B159E7BE-6746-A442-B4A9-5477CC3913D1}"/>
              </a:ext>
            </a:extLst>
          </p:cNvPr>
          <p:cNvGrpSpPr/>
          <p:nvPr/>
        </p:nvGrpSpPr>
        <p:grpSpPr>
          <a:xfrm>
            <a:off x="2045492" y="3352869"/>
            <a:ext cx="2190606" cy="1109226"/>
            <a:chOff x="2045492" y="3352869"/>
            <a:chExt cx="2190606" cy="1109226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A6491A99-EF01-3D4A-87DF-02BAC8E66EF1}"/>
                </a:ext>
              </a:extLst>
            </p:cNvPr>
            <p:cNvSpPr/>
            <p:nvPr/>
          </p:nvSpPr>
          <p:spPr>
            <a:xfrm>
              <a:off x="2045492" y="4154318"/>
              <a:ext cx="2190606" cy="307777"/>
            </a:xfrm>
            <a:prstGeom prst="roundRect">
              <a:avLst/>
            </a:prstGeom>
            <a:solidFill>
              <a:srgbClr val="FFFF00">
                <a:alpha val="75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ounded Rectangle 41">
              <a:extLst>
                <a:ext uri="{FF2B5EF4-FFF2-40B4-BE49-F238E27FC236}">
                  <a16:creationId xmlns:a16="http://schemas.microsoft.com/office/drawing/2014/main" id="{7E068707-8A25-054F-8E87-586AD6996029}"/>
                </a:ext>
              </a:extLst>
            </p:cNvPr>
            <p:cNvSpPr/>
            <p:nvPr/>
          </p:nvSpPr>
          <p:spPr>
            <a:xfrm>
              <a:off x="3247245" y="3352869"/>
              <a:ext cx="729442" cy="648266"/>
            </a:xfrm>
            <a:prstGeom prst="roundRect">
              <a:avLst/>
            </a:prstGeom>
            <a:solidFill>
              <a:srgbClr val="FFFF00">
                <a:alpha val="25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67AC87F9-DF54-A24B-90A8-3B8BD0BDBD58}"/>
              </a:ext>
            </a:extLst>
          </p:cNvPr>
          <p:cNvGrpSpPr/>
          <p:nvPr/>
        </p:nvGrpSpPr>
        <p:grpSpPr>
          <a:xfrm>
            <a:off x="2048602" y="3346898"/>
            <a:ext cx="2564608" cy="1388896"/>
            <a:chOff x="2048602" y="3346898"/>
            <a:chExt cx="2564608" cy="1388896"/>
          </a:xfrm>
        </p:grpSpPr>
        <p:sp>
          <p:nvSpPr>
            <p:cNvPr id="34" name="Rounded Rectangle 33">
              <a:extLst>
                <a:ext uri="{FF2B5EF4-FFF2-40B4-BE49-F238E27FC236}">
                  <a16:creationId xmlns:a16="http://schemas.microsoft.com/office/drawing/2014/main" id="{4176E644-4E8E-FE4D-882A-763E4432F4DD}"/>
                </a:ext>
              </a:extLst>
            </p:cNvPr>
            <p:cNvSpPr/>
            <p:nvPr/>
          </p:nvSpPr>
          <p:spPr>
            <a:xfrm>
              <a:off x="2048602" y="4428017"/>
              <a:ext cx="2190606" cy="307777"/>
            </a:xfrm>
            <a:prstGeom prst="roundRect">
              <a:avLst/>
            </a:prstGeom>
            <a:solidFill>
              <a:srgbClr val="FFFF00">
                <a:alpha val="75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42">
              <a:extLst>
                <a:ext uri="{FF2B5EF4-FFF2-40B4-BE49-F238E27FC236}">
                  <a16:creationId xmlns:a16="http://schemas.microsoft.com/office/drawing/2014/main" id="{6C56A1EE-6538-294F-BFF4-B62AE515B123}"/>
                </a:ext>
              </a:extLst>
            </p:cNvPr>
            <p:cNvSpPr/>
            <p:nvPr/>
          </p:nvSpPr>
          <p:spPr>
            <a:xfrm>
              <a:off x="3883768" y="3346898"/>
              <a:ext cx="729442" cy="648266"/>
            </a:xfrm>
            <a:prstGeom prst="roundRect">
              <a:avLst/>
            </a:prstGeom>
            <a:solidFill>
              <a:srgbClr val="FFFF00">
                <a:alpha val="25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E3CD3843-259A-8A4A-9801-259407E9A5F4}"/>
              </a:ext>
            </a:extLst>
          </p:cNvPr>
          <p:cNvSpPr/>
          <p:nvPr/>
        </p:nvSpPr>
        <p:spPr>
          <a:xfrm>
            <a:off x="2045493" y="412165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800" dirty="0">
                <a:latin typeface="Courier" pitchFamily="-110" charset="0"/>
              </a:rPr>
              <a:t>X[0] = 10;</a:t>
            </a:r>
          </a:p>
          <a:p>
            <a:r>
              <a:rPr lang="en-US" sz="1800" dirty="0">
                <a:latin typeface="Courier" pitchFamily="-110" charset="0"/>
              </a:rPr>
              <a:t>X[1] = -938;</a:t>
            </a:r>
          </a:p>
          <a:p>
            <a:r>
              <a:rPr lang="en-US" sz="1800" dirty="0">
                <a:latin typeface="Courier" pitchFamily="-110" charset="0"/>
              </a:rPr>
              <a:t>int z = A[2];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589009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7B2A80B3-3086-5B4B-828F-7A078DA302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619" y="1889166"/>
            <a:ext cx="7880999" cy="238926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6E1A703-F530-D542-9984-C38FD832ED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1055" y="894056"/>
            <a:ext cx="6908217" cy="645300"/>
          </a:xfrm>
        </p:spPr>
        <p:txBody>
          <a:bodyPr/>
          <a:lstStyle/>
          <a:p>
            <a:r>
              <a:rPr lang="en-US" dirty="0">
                <a:latin typeface="Courier" pitchFamily="2" charset="0"/>
              </a:rPr>
              <a:t>LOAD</a:t>
            </a:r>
            <a:r>
              <a:rPr lang="en-US" dirty="0"/>
              <a:t> and </a:t>
            </a:r>
            <a:r>
              <a:rPr lang="en-US" dirty="0">
                <a:latin typeface="Courier" pitchFamily="2" charset="0"/>
              </a:rPr>
              <a:t>STORE</a:t>
            </a:r>
            <a:r>
              <a:rPr lang="en-US" dirty="0"/>
              <a:t> with </a:t>
            </a:r>
            <a:br>
              <a:rPr lang="en-US" dirty="0"/>
            </a:br>
            <a:r>
              <a:rPr lang="en-US" dirty="0"/>
              <a:t>	Immediate Label and </a:t>
            </a:r>
            <a:br>
              <a:rPr lang="en-US" dirty="0"/>
            </a:br>
            <a:r>
              <a:rPr lang="en-US" dirty="0"/>
              <a:t>		Indirect Mode Instructions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38CA8E-9625-224B-BC07-1F8237EC1EB6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59ECC485-D225-CF4E-AFE3-F3649729CEF3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DFD5B94F-33B6-4E42-818A-9FC90DE7C45C}"/>
              </a:ext>
            </a:extLst>
          </p:cNvPr>
          <p:cNvSpPr/>
          <p:nvPr/>
        </p:nvSpPr>
        <p:spPr>
          <a:xfrm>
            <a:off x="970383" y="2884871"/>
            <a:ext cx="7880999" cy="688646"/>
          </a:xfrm>
          <a:prstGeom prst="roundRect">
            <a:avLst/>
          </a:prstGeom>
          <a:solidFill>
            <a:srgbClr val="FFFF00">
              <a:alpha val="3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E0B0D32B-8A2C-F543-8173-FFB3D380D105}"/>
              </a:ext>
            </a:extLst>
          </p:cNvPr>
          <p:cNvSpPr/>
          <p:nvPr/>
        </p:nvSpPr>
        <p:spPr>
          <a:xfrm>
            <a:off x="970384" y="3778490"/>
            <a:ext cx="7880999" cy="518410"/>
          </a:xfrm>
          <a:prstGeom prst="roundRect">
            <a:avLst/>
          </a:prstGeom>
          <a:solidFill>
            <a:srgbClr val="FFFF00">
              <a:alpha val="3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22887716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E5870E4A-C06D-024D-AD5E-9CDE9E3E1F03}"/>
              </a:ext>
            </a:extLst>
          </p:cNvPr>
          <p:cNvGrpSpPr/>
          <p:nvPr/>
        </p:nvGrpSpPr>
        <p:grpSpPr>
          <a:xfrm>
            <a:off x="325960" y="1616950"/>
            <a:ext cx="3058374" cy="3317676"/>
            <a:chOff x="4220166" y="1757334"/>
            <a:chExt cx="3058374" cy="3317676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59736C7-C91F-844C-8146-5B85B970D76C}"/>
                </a:ext>
              </a:extLst>
            </p:cNvPr>
            <p:cNvSpPr txBox="1"/>
            <p:nvPr/>
          </p:nvSpPr>
          <p:spPr>
            <a:xfrm>
              <a:off x="4220166" y="2520465"/>
              <a:ext cx="3058374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Segoe Print" panose="02000800000000000000" pitchFamily="2" charset="0"/>
                </a:rPr>
                <a:t>Consider the memory contents and instructions shown here.  What values will be in registers R0-R4 if the instructions are executed? </a:t>
              </a: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52549D1F-439E-DD47-9318-C62BA602D56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24757" y="1757334"/>
              <a:ext cx="649191" cy="682714"/>
            </a:xfrm>
            <a:prstGeom prst="rect">
              <a:avLst/>
            </a:prstGeom>
          </p:spPr>
        </p:pic>
      </p:grpSp>
      <p:sp>
        <p:nvSpPr>
          <p:cNvPr id="17" name="Title 16">
            <a:extLst>
              <a:ext uri="{FF2B5EF4-FFF2-40B4-BE49-F238E27FC236}">
                <a16:creationId xmlns:a16="http://schemas.microsoft.com/office/drawing/2014/main" id="{645E4FAB-7C85-FB4F-8362-F9847A826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3586" y="237870"/>
            <a:ext cx="4944300" cy="645300"/>
          </a:xfrm>
        </p:spPr>
        <p:txBody>
          <a:bodyPr/>
          <a:lstStyle/>
          <a:p>
            <a:r>
              <a:rPr lang="en-US" dirty="0"/>
              <a:t>Immediate Label and</a:t>
            </a:r>
            <a:br>
              <a:rPr lang="en-US" dirty="0"/>
            </a:br>
            <a:r>
              <a:rPr lang="en-US" dirty="0"/>
              <a:t>	Indirect Addressing Modes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42812C3-7549-3242-BD5B-A27FC5BE5C4E}"/>
              </a:ext>
            </a:extLst>
          </p:cNvPr>
          <p:cNvSpPr txBox="1"/>
          <p:nvPr/>
        </p:nvSpPr>
        <p:spPr>
          <a:xfrm>
            <a:off x="3977851" y="1508322"/>
            <a:ext cx="3058374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Courier" pitchFamily="-110" charset="0"/>
              </a:rPr>
              <a:t>LOAD </a:t>
            </a:r>
            <a:r>
              <a:rPr lang="en-US" sz="2800" dirty="0">
                <a:solidFill>
                  <a:srgbClr val="008000"/>
                </a:solidFill>
                <a:latin typeface="Courier" pitchFamily="-110" charset="0"/>
              </a:rPr>
              <a:t>R0</a:t>
            </a:r>
            <a:r>
              <a:rPr lang="en-US" sz="2800" dirty="0">
                <a:latin typeface="Courier" pitchFamily="-110" charset="0"/>
              </a:rPr>
              <a:t> #</a:t>
            </a:r>
            <a:r>
              <a:rPr lang="en-US" sz="2800" dirty="0">
                <a:solidFill>
                  <a:srgbClr val="800000"/>
                </a:solidFill>
                <a:latin typeface="Courier" pitchFamily="-110" charset="0"/>
              </a:rPr>
              <a:t>P</a:t>
            </a:r>
          </a:p>
          <a:p>
            <a:r>
              <a:rPr lang="en-US" sz="2800" dirty="0">
                <a:solidFill>
                  <a:srgbClr val="0000FF"/>
                </a:solidFill>
                <a:latin typeface="Courier" pitchFamily="-110" charset="0"/>
              </a:rPr>
              <a:t>LOAD </a:t>
            </a:r>
            <a:r>
              <a:rPr lang="en-US" sz="2800" dirty="0">
                <a:solidFill>
                  <a:srgbClr val="008000"/>
                </a:solidFill>
                <a:latin typeface="Courier" pitchFamily="-110" charset="0"/>
              </a:rPr>
              <a:t>R2</a:t>
            </a:r>
            <a:r>
              <a:rPr lang="en-US" sz="2800" dirty="0">
                <a:latin typeface="Courier" pitchFamily="-110" charset="0"/>
              </a:rPr>
              <a:t> R0</a:t>
            </a:r>
          </a:p>
          <a:p>
            <a:r>
              <a:rPr lang="en-US" sz="2800" dirty="0">
                <a:solidFill>
                  <a:srgbClr val="0000FF"/>
                </a:solidFill>
                <a:latin typeface="Courier" pitchFamily="-110" charset="0"/>
              </a:rPr>
              <a:t>LOAD </a:t>
            </a:r>
            <a:r>
              <a:rPr lang="en-US" sz="2800" dirty="0">
                <a:solidFill>
                  <a:srgbClr val="008000"/>
                </a:solidFill>
                <a:latin typeface="Courier" pitchFamily="-110" charset="0"/>
              </a:rPr>
              <a:t>R1</a:t>
            </a:r>
            <a:r>
              <a:rPr lang="en-US" sz="2800" dirty="0">
                <a:latin typeface="Courier" pitchFamily="-110" charset="0"/>
              </a:rPr>
              <a:t> #</a:t>
            </a:r>
            <a:r>
              <a:rPr lang="en-US" sz="2800" dirty="0">
                <a:solidFill>
                  <a:srgbClr val="800000"/>
                </a:solidFill>
                <a:latin typeface="Courier" pitchFamily="-110" charset="0"/>
              </a:rPr>
              <a:t>X</a:t>
            </a:r>
          </a:p>
          <a:p>
            <a:r>
              <a:rPr lang="en-US" sz="2800" dirty="0">
                <a:solidFill>
                  <a:srgbClr val="0000FF"/>
                </a:solidFill>
                <a:latin typeface="Courier" pitchFamily="-110" charset="0"/>
              </a:rPr>
              <a:t>LOAD </a:t>
            </a:r>
            <a:r>
              <a:rPr lang="en-US" sz="2800" dirty="0">
                <a:solidFill>
                  <a:srgbClr val="008000"/>
                </a:solidFill>
                <a:latin typeface="Courier" pitchFamily="-110" charset="0"/>
              </a:rPr>
              <a:t>R3</a:t>
            </a:r>
            <a:r>
              <a:rPr lang="en-US" sz="2800" dirty="0">
                <a:latin typeface="Courier" pitchFamily="-110" charset="0"/>
              </a:rPr>
              <a:t> R1 +4</a:t>
            </a:r>
          </a:p>
          <a:p>
            <a:r>
              <a:rPr lang="en-US" sz="2800" dirty="0">
                <a:solidFill>
                  <a:srgbClr val="0000FF"/>
                </a:solidFill>
                <a:latin typeface="Courier" pitchFamily="-110" charset="0"/>
              </a:rPr>
              <a:t>LOAD </a:t>
            </a:r>
            <a:r>
              <a:rPr lang="en-US" sz="2800" dirty="0">
                <a:solidFill>
                  <a:srgbClr val="008000"/>
                </a:solidFill>
                <a:latin typeface="Courier" pitchFamily="-110" charset="0"/>
              </a:rPr>
              <a:t>R4 </a:t>
            </a:r>
            <a:r>
              <a:rPr lang="en-US" sz="2800" dirty="0">
                <a:solidFill>
                  <a:schemeClr val="tx1"/>
                </a:solidFill>
                <a:latin typeface="Courier" pitchFamily="-110" charset="0"/>
              </a:rPr>
              <a:t>R3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6DB581E-7548-4447-BCF9-1664A9764F96}"/>
              </a:ext>
            </a:extLst>
          </p:cNvPr>
          <p:cNvGrpSpPr/>
          <p:nvPr/>
        </p:nvGrpSpPr>
        <p:grpSpPr>
          <a:xfrm>
            <a:off x="7269503" y="3408627"/>
            <a:ext cx="1689654" cy="1554173"/>
            <a:chOff x="7191335" y="3329274"/>
            <a:chExt cx="1689654" cy="1554173"/>
          </a:xfrm>
        </p:grpSpPr>
        <p:sp>
          <p:nvSpPr>
            <p:cNvPr id="24" name="Rounded Rectangle 23">
              <a:extLst>
                <a:ext uri="{FF2B5EF4-FFF2-40B4-BE49-F238E27FC236}">
                  <a16:creationId xmlns:a16="http://schemas.microsoft.com/office/drawing/2014/main" id="{EDE97240-A492-6F44-BA5C-E720FD58A1D6}"/>
                </a:ext>
              </a:extLst>
            </p:cNvPr>
            <p:cNvSpPr/>
            <p:nvPr/>
          </p:nvSpPr>
          <p:spPr>
            <a:xfrm>
              <a:off x="7191335" y="3329274"/>
              <a:ext cx="1689654" cy="1554173"/>
            </a:xfrm>
            <a:prstGeom prst="roundRect">
              <a:avLst>
                <a:gd name="adj" fmla="val 5935"/>
              </a:avLst>
            </a:prstGeom>
            <a:solidFill>
              <a:schemeClr val="accent1">
                <a:lumMod val="75000"/>
              </a:schemeClr>
            </a:solidFill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98FAD95-44E6-F847-95AB-537835895646}"/>
                </a:ext>
              </a:extLst>
            </p:cNvPr>
            <p:cNvSpPr txBox="1"/>
            <p:nvPr/>
          </p:nvSpPr>
          <p:spPr>
            <a:xfrm>
              <a:off x="7531469" y="3329274"/>
              <a:ext cx="105028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Registers</a:t>
              </a:r>
            </a:p>
          </p:txBody>
        </p:sp>
        <p:sp>
          <p:nvSpPr>
            <p:cNvPr id="26" name="Text Box 5">
              <a:extLst>
                <a:ext uri="{FF2B5EF4-FFF2-40B4-BE49-F238E27FC236}">
                  <a16:creationId xmlns:a16="http://schemas.microsoft.com/office/drawing/2014/main" id="{93E43AC1-2C54-AB44-B10F-E66BD86416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32239" y="3667828"/>
              <a:ext cx="1463861" cy="10885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R0: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R1: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R2: 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R3: 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R4: 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2F10DC1-5160-BE47-8D08-0681C2C29737}"/>
              </a:ext>
            </a:extLst>
          </p:cNvPr>
          <p:cNvGrpSpPr/>
          <p:nvPr/>
        </p:nvGrpSpPr>
        <p:grpSpPr>
          <a:xfrm>
            <a:off x="6633352" y="210274"/>
            <a:ext cx="2308513" cy="2990264"/>
            <a:chOff x="6166820" y="935487"/>
            <a:chExt cx="2308513" cy="2990264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D2EFAF38-C1B6-A147-929A-54939D93E939}"/>
                </a:ext>
              </a:extLst>
            </p:cNvPr>
            <p:cNvGrpSpPr/>
            <p:nvPr/>
          </p:nvGrpSpPr>
          <p:grpSpPr>
            <a:xfrm>
              <a:off x="6166820" y="964100"/>
              <a:ext cx="2308513" cy="2961651"/>
              <a:chOff x="3912235" y="594984"/>
              <a:chExt cx="2308513" cy="2961651"/>
            </a:xfrm>
          </p:grpSpPr>
          <p:sp>
            <p:nvSpPr>
              <p:cNvPr id="21" name="Rounded Rectangle 20">
                <a:extLst>
                  <a:ext uri="{FF2B5EF4-FFF2-40B4-BE49-F238E27FC236}">
                    <a16:creationId xmlns:a16="http://schemas.microsoft.com/office/drawing/2014/main" id="{B4B79F5C-B6E3-4141-AC0B-AAF18DA1FB03}"/>
                  </a:ext>
                </a:extLst>
              </p:cNvPr>
              <p:cNvSpPr/>
              <p:nvPr/>
            </p:nvSpPr>
            <p:spPr>
              <a:xfrm>
                <a:off x="4572000" y="594984"/>
                <a:ext cx="1648748" cy="2961651"/>
              </a:xfrm>
              <a:prstGeom prst="roundRect">
                <a:avLst>
                  <a:gd name="adj" fmla="val 5935"/>
                </a:avLst>
              </a:prstGeom>
              <a:solidFill>
                <a:srgbClr val="800000"/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7" name="Text Box 5">
                <a:extLst>
                  <a:ext uri="{FF2B5EF4-FFF2-40B4-BE49-F238E27FC236}">
                    <a16:creationId xmlns:a16="http://schemas.microsoft.com/office/drawing/2014/main" id="{BB296D9D-2B60-5F4B-B435-8E9A1CDC934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12235" y="892251"/>
                <a:ext cx="2208649" cy="24674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       0: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       4: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       …: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     500: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     504: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   </a:t>
                </a:r>
                <a:r>
                  <a:rPr lang="en-US" sz="1600" dirty="0">
                    <a:solidFill>
                      <a:srgbClr val="800000"/>
                    </a:solidFill>
                    <a:latin typeface="Courier" pitchFamily="-111" charset="0"/>
                  </a:rPr>
                  <a:t>P</a:t>
                </a: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 508: 130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   </a:t>
                </a:r>
                <a:r>
                  <a:rPr lang="en-US" sz="1600" dirty="0">
                    <a:solidFill>
                      <a:srgbClr val="800000"/>
                    </a:solidFill>
                    <a:latin typeface="Courier" pitchFamily="-111" charset="0"/>
                  </a:rPr>
                  <a:t>Q</a:t>
                </a: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 512: -75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       …: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rgbClr val="C00000"/>
                    </a:solidFill>
                    <a:latin typeface="Courier" pitchFamily="-111" charset="0"/>
                  </a:rPr>
                  <a:t>   </a:t>
                </a:r>
                <a:r>
                  <a:rPr lang="en-US" sz="1600" dirty="0">
                    <a:solidFill>
                      <a:srgbClr val="800000"/>
                    </a:solidFill>
                    <a:latin typeface="Courier" pitchFamily="-111" charset="0"/>
                  </a:rPr>
                  <a:t>X</a:t>
                </a: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 700: 508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   </a:t>
                </a:r>
                <a:r>
                  <a:rPr lang="en-US" sz="1600" dirty="0">
                    <a:solidFill>
                      <a:srgbClr val="800000"/>
                    </a:solidFill>
                    <a:latin typeface="Courier" pitchFamily="-111" charset="0"/>
                  </a:rPr>
                  <a:t>Y</a:t>
                </a: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 704: 512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   </a:t>
                </a:r>
                <a:r>
                  <a:rPr lang="en-US" sz="1600" dirty="0">
                    <a:solidFill>
                      <a:srgbClr val="800000"/>
                    </a:solidFill>
                    <a:latin typeface="Courier" pitchFamily="-111" charset="0"/>
                  </a:rPr>
                  <a:t>Z</a:t>
                </a: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 708: 12  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     …:</a:t>
                </a:r>
              </a:p>
            </p:txBody>
          </p:sp>
          <p:sp>
            <p:nvSpPr>
              <p:cNvPr id="28" name="Rounded Rectangle 27">
                <a:extLst>
                  <a:ext uri="{FF2B5EF4-FFF2-40B4-BE49-F238E27FC236}">
                    <a16:creationId xmlns:a16="http://schemas.microsoft.com/office/drawing/2014/main" id="{BE08F978-7D83-744B-A3DE-92CD2EE773DF}"/>
                  </a:ext>
                </a:extLst>
              </p:cNvPr>
              <p:cNvSpPr/>
              <p:nvPr/>
            </p:nvSpPr>
            <p:spPr>
              <a:xfrm>
                <a:off x="5160293" y="883408"/>
                <a:ext cx="1018272" cy="981011"/>
              </a:xfrm>
              <a:prstGeom prst="roundRect">
                <a:avLst>
                  <a:gd name="adj" fmla="val 5111"/>
                </a:avLst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/>
                  <a:t>ML </a:t>
                </a:r>
              </a:p>
              <a:p>
                <a:pPr algn="ctr"/>
                <a:r>
                  <a:rPr lang="en-US" sz="1200" dirty="0"/>
                  <a:t>Program Instructions</a:t>
                </a:r>
              </a:p>
            </p:txBody>
          </p:sp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8F480B6-E74D-404C-A145-78E3815DB4DA}"/>
                </a:ext>
              </a:extLst>
            </p:cNvPr>
            <p:cNvSpPr txBox="1"/>
            <p:nvPr/>
          </p:nvSpPr>
          <p:spPr>
            <a:xfrm>
              <a:off x="6899035" y="935487"/>
              <a:ext cx="149752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u="sng" dirty="0">
                  <a:solidFill>
                    <a:schemeClr val="bg1"/>
                  </a:solidFill>
                </a:rPr>
                <a:t>Main Memory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496375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B9C8BF-334E-0340-B310-B82B67F9C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Indirect Addressing Analogy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9171D9-04B1-0945-B68D-07BCA7E775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30374" y="1388434"/>
            <a:ext cx="5344455" cy="1659900"/>
          </a:xfrm>
        </p:spPr>
        <p:txBody>
          <a:bodyPr/>
          <a:lstStyle/>
          <a:p>
            <a:r>
              <a:rPr lang="en-US" sz="1800" dirty="0"/>
              <a:t>With indirect addressing there is an extra step…</a:t>
            </a:r>
            <a:endParaRPr lang="en-US" sz="1000" dirty="0"/>
          </a:p>
          <a:p>
            <a:endParaRPr lang="en-US" sz="1000" dirty="0"/>
          </a:p>
          <a:p>
            <a:pPr lvl="1"/>
            <a:r>
              <a:rPr lang="en-US" sz="1800" dirty="0"/>
              <a:t>“Go to Amy’s house and Amy tells you that Von has your book…”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95A8CF-274B-6943-9A1B-909E8031FD40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254D74D-04A3-DC41-85BE-66EE1B054D78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1F758FC-D267-A54F-BA5A-828E6DE6CB14}"/>
              </a:ext>
            </a:extLst>
          </p:cNvPr>
          <p:cNvSpPr txBox="1"/>
          <p:nvPr/>
        </p:nvSpPr>
        <p:spPr>
          <a:xfrm>
            <a:off x="364119" y="4238716"/>
            <a:ext cx="11063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  <a:latin typeface="Courier" pitchFamily="2" charset="0"/>
              </a:rPr>
              <a:t>AMY=5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05491948-A91E-C74F-8241-0064B3D2D09F}"/>
              </a:ext>
            </a:extLst>
          </p:cNvPr>
          <p:cNvSpPr/>
          <p:nvPr/>
        </p:nvSpPr>
        <p:spPr>
          <a:xfrm>
            <a:off x="5316558" y="4245518"/>
            <a:ext cx="11063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  <a:latin typeface="Courier" pitchFamily="2" charset="0"/>
              </a:rPr>
              <a:t>VON=3</a:t>
            </a:r>
            <a:endParaRPr lang="en-US" sz="2400" dirty="0">
              <a:latin typeface="Courier" pitchFamily="2" charset="0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98982572-F844-9A43-B185-6881B5D617D5}"/>
              </a:ext>
            </a:extLst>
          </p:cNvPr>
          <p:cNvSpPr/>
          <p:nvPr/>
        </p:nvSpPr>
        <p:spPr>
          <a:xfrm>
            <a:off x="2484576" y="4228090"/>
            <a:ext cx="14750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  <a:latin typeface="Courier" pitchFamily="2" charset="0"/>
              </a:rPr>
              <a:t>Value=7</a:t>
            </a:r>
            <a:endParaRPr lang="en-US" sz="2400" dirty="0">
              <a:latin typeface="Courier" pitchFamily="2" charset="0"/>
            </a:endParaRPr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A257D127-4289-7F44-B3D3-AEC78ADDAB1F}"/>
              </a:ext>
            </a:extLst>
          </p:cNvPr>
          <p:cNvGrpSpPr/>
          <p:nvPr/>
        </p:nvGrpSpPr>
        <p:grpSpPr>
          <a:xfrm>
            <a:off x="446063" y="3009153"/>
            <a:ext cx="6930485" cy="1276656"/>
            <a:chOff x="446063" y="3391708"/>
            <a:chExt cx="6930485" cy="1276656"/>
          </a:xfrm>
        </p:grpSpPr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18AD1ADC-B6E1-D843-964E-229EC9E97810}"/>
                </a:ext>
              </a:extLst>
            </p:cNvPr>
            <p:cNvGrpSpPr/>
            <p:nvPr/>
          </p:nvGrpSpPr>
          <p:grpSpPr>
            <a:xfrm>
              <a:off x="446063" y="3391708"/>
              <a:ext cx="6930485" cy="1276656"/>
              <a:chOff x="102219" y="3174454"/>
              <a:chExt cx="6930485" cy="1276656"/>
            </a:xfrm>
          </p:grpSpPr>
          <p:grpSp>
            <p:nvGrpSpPr>
              <p:cNvPr id="59" name="Group 58">
                <a:extLst>
                  <a:ext uri="{FF2B5EF4-FFF2-40B4-BE49-F238E27FC236}">
                    <a16:creationId xmlns:a16="http://schemas.microsoft.com/office/drawing/2014/main" id="{4A4F91C7-0023-CF49-9A03-8931D5BA6D8E}"/>
                  </a:ext>
                </a:extLst>
              </p:cNvPr>
              <p:cNvGrpSpPr/>
              <p:nvPr/>
            </p:nvGrpSpPr>
            <p:grpSpPr>
              <a:xfrm>
                <a:off x="765718" y="3174454"/>
                <a:ext cx="6266986" cy="1218938"/>
                <a:chOff x="683942" y="3097920"/>
                <a:chExt cx="6266986" cy="1218938"/>
              </a:xfrm>
            </p:grpSpPr>
            <p:pic>
              <p:nvPicPr>
                <p:cNvPr id="78" name="Picture 2">
                  <a:extLst>
                    <a:ext uri="{FF2B5EF4-FFF2-40B4-BE49-F238E27FC236}">
                      <a16:creationId xmlns:a16="http://schemas.microsoft.com/office/drawing/2014/main" id="{A9C98973-CB50-2E44-B796-0B6FCFD5BCA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83942" y="3097921"/>
                  <a:ext cx="3137210" cy="121893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79" name="Picture 2">
                  <a:extLst>
                    <a:ext uri="{FF2B5EF4-FFF2-40B4-BE49-F238E27FC236}">
                      <a16:creationId xmlns:a16="http://schemas.microsoft.com/office/drawing/2014/main" id="{201F27C5-773F-C846-B000-05CFE8D76DE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813718" y="3097920"/>
                  <a:ext cx="3137210" cy="121893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FC5C5F48-F7C9-D349-9330-E66CBD052C32}"/>
                  </a:ext>
                </a:extLst>
              </p:cNvPr>
              <p:cNvSpPr txBox="1"/>
              <p:nvPr/>
            </p:nvSpPr>
            <p:spPr>
              <a:xfrm>
                <a:off x="1086577" y="3984703"/>
                <a:ext cx="35618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solidFill>
                      <a:srgbClr val="FFFF00"/>
                    </a:solidFill>
                  </a:rPr>
                  <a:t>0</a:t>
                </a:r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0AF64622-9C54-584C-B8B1-C5FC1AF7D11B}"/>
                  </a:ext>
                </a:extLst>
              </p:cNvPr>
              <p:cNvSpPr txBox="1"/>
              <p:nvPr/>
            </p:nvSpPr>
            <p:spPr>
              <a:xfrm>
                <a:off x="1700639" y="3984702"/>
                <a:ext cx="35618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solidFill>
                      <a:srgbClr val="FFFF00"/>
                    </a:solidFill>
                  </a:rPr>
                  <a:t>1</a:t>
                </a:r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8EF6671D-1059-C74A-BF62-6386A82935D4}"/>
                  </a:ext>
                </a:extLst>
              </p:cNvPr>
              <p:cNvSpPr txBox="1"/>
              <p:nvPr/>
            </p:nvSpPr>
            <p:spPr>
              <a:xfrm>
                <a:off x="2634840" y="3965648"/>
                <a:ext cx="35618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solidFill>
                      <a:srgbClr val="FFFF00"/>
                    </a:solidFill>
                  </a:rPr>
                  <a:t>2</a:t>
                </a:r>
              </a:p>
            </p:txBody>
          </p: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3D1CE373-64F8-7149-8F22-1F6CD1966A85}"/>
                  </a:ext>
                </a:extLst>
              </p:cNvPr>
              <p:cNvSpPr txBox="1"/>
              <p:nvPr/>
            </p:nvSpPr>
            <p:spPr>
              <a:xfrm>
                <a:off x="3248902" y="3965648"/>
                <a:ext cx="35618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solidFill>
                      <a:srgbClr val="FFFF00"/>
                    </a:solidFill>
                  </a:rPr>
                  <a:t>3</a:t>
                </a:r>
              </a:p>
            </p:txBody>
          </p: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9C254B57-18EC-DB46-89EC-6C477691AE2D}"/>
                  </a:ext>
                </a:extLst>
              </p:cNvPr>
              <p:cNvSpPr txBox="1"/>
              <p:nvPr/>
            </p:nvSpPr>
            <p:spPr>
              <a:xfrm>
                <a:off x="4215812" y="3958961"/>
                <a:ext cx="35618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solidFill>
                      <a:srgbClr val="FFFF00"/>
                    </a:solidFill>
                  </a:rPr>
                  <a:t>4</a:t>
                </a:r>
              </a:p>
            </p:txBody>
          </p: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FF3F61D0-EED5-7F43-A833-839262D5EF44}"/>
                  </a:ext>
                </a:extLst>
              </p:cNvPr>
              <p:cNvSpPr txBox="1"/>
              <p:nvPr/>
            </p:nvSpPr>
            <p:spPr>
              <a:xfrm>
                <a:off x="4826534" y="3970581"/>
                <a:ext cx="35618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solidFill>
                      <a:srgbClr val="FFFF00"/>
                    </a:solidFill>
                  </a:rPr>
                  <a:t>5</a:t>
                </a:r>
              </a:p>
            </p:txBody>
          </p: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F2984F1D-446A-D448-812D-4F28D31EA820}"/>
                  </a:ext>
                </a:extLst>
              </p:cNvPr>
              <p:cNvSpPr txBox="1"/>
              <p:nvPr/>
            </p:nvSpPr>
            <p:spPr>
              <a:xfrm>
                <a:off x="5751525" y="3970581"/>
                <a:ext cx="35618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solidFill>
                      <a:srgbClr val="FFFF00"/>
                    </a:solidFill>
                  </a:rPr>
                  <a:t>6</a:t>
                </a:r>
              </a:p>
            </p:txBody>
          </p: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33E6FA9C-ED5D-444E-BBFD-348BF50B006F}"/>
                  </a:ext>
                </a:extLst>
              </p:cNvPr>
              <p:cNvSpPr txBox="1"/>
              <p:nvPr/>
            </p:nvSpPr>
            <p:spPr>
              <a:xfrm>
                <a:off x="6374797" y="3989445"/>
                <a:ext cx="35618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solidFill>
                      <a:srgbClr val="FFFF00"/>
                    </a:solidFill>
                  </a:rPr>
                  <a:t>7</a:t>
                </a: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4A86894A-7E36-D44C-B872-A2638C995E48}"/>
                  </a:ext>
                </a:extLst>
              </p:cNvPr>
              <p:cNvSpPr txBox="1"/>
              <p:nvPr/>
            </p:nvSpPr>
            <p:spPr>
              <a:xfrm>
                <a:off x="314329" y="3630033"/>
                <a:ext cx="67948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Value:</a:t>
                </a:r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1F4A82A9-9236-ED46-BAC4-306BF464160A}"/>
                  </a:ext>
                </a:extLst>
              </p:cNvPr>
              <p:cNvSpPr txBox="1"/>
              <p:nvPr/>
            </p:nvSpPr>
            <p:spPr>
              <a:xfrm>
                <a:off x="102219" y="4035904"/>
                <a:ext cx="89159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Address:</a:t>
                </a:r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B8C5E83B-7976-034A-B4AC-ECEBAA927296}"/>
                  </a:ext>
                </a:extLst>
              </p:cNvPr>
              <p:cNvSpPr txBox="1"/>
              <p:nvPr/>
            </p:nvSpPr>
            <p:spPr>
              <a:xfrm>
                <a:off x="1083421" y="3609885"/>
                <a:ext cx="29848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>
                    <a:solidFill>
                      <a:schemeClr val="bg1"/>
                    </a:solidFill>
                  </a:rPr>
                  <a:t>5</a:t>
                </a:r>
                <a:endParaRPr lang="en-US" sz="20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00001FDF-9DC3-684B-A075-13BFDB831769}"/>
                  </a:ext>
                </a:extLst>
              </p:cNvPr>
              <p:cNvSpPr txBox="1"/>
              <p:nvPr/>
            </p:nvSpPr>
            <p:spPr>
              <a:xfrm>
                <a:off x="1739794" y="3609885"/>
                <a:ext cx="29848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>
                    <a:solidFill>
                      <a:schemeClr val="bg1"/>
                    </a:solidFill>
                  </a:rPr>
                  <a:t>3</a:t>
                </a:r>
                <a:endParaRPr lang="en-US" sz="20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6BE02061-7854-A249-B147-0A9B9A8B20AD}"/>
                  </a:ext>
                </a:extLst>
              </p:cNvPr>
              <p:cNvSpPr txBox="1"/>
              <p:nvPr/>
            </p:nvSpPr>
            <p:spPr>
              <a:xfrm>
                <a:off x="2635018" y="3609885"/>
                <a:ext cx="29848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>
                    <a:solidFill>
                      <a:schemeClr val="bg1"/>
                    </a:solidFill>
                  </a:rPr>
                  <a:t>5</a:t>
                </a:r>
                <a:endParaRPr lang="en-US" sz="20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B4EAE64D-0280-224A-8E7B-2D5958C53E75}"/>
                  </a:ext>
                </a:extLst>
              </p:cNvPr>
              <p:cNvSpPr txBox="1"/>
              <p:nvPr/>
            </p:nvSpPr>
            <p:spPr>
              <a:xfrm>
                <a:off x="3284130" y="3609885"/>
                <a:ext cx="29848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>
                    <a:solidFill>
                      <a:schemeClr val="bg1"/>
                    </a:solidFill>
                  </a:rPr>
                  <a:t>7</a:t>
                </a:r>
                <a:endParaRPr lang="en-US" sz="20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096A9780-243D-3344-8859-051B6506A059}"/>
                  </a:ext>
                </a:extLst>
              </p:cNvPr>
              <p:cNvSpPr txBox="1"/>
              <p:nvPr/>
            </p:nvSpPr>
            <p:spPr>
              <a:xfrm>
                <a:off x="4215812" y="3612036"/>
                <a:ext cx="29848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>
                    <a:solidFill>
                      <a:schemeClr val="bg1"/>
                    </a:solidFill>
                  </a:rPr>
                  <a:t>2</a:t>
                </a:r>
                <a:endParaRPr lang="en-US" sz="20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AA7B7C6C-B7D7-2E44-815A-10895FCC04CC}"/>
                  </a:ext>
                </a:extLst>
              </p:cNvPr>
              <p:cNvSpPr txBox="1"/>
              <p:nvPr/>
            </p:nvSpPr>
            <p:spPr>
              <a:xfrm>
                <a:off x="4872185" y="3612036"/>
                <a:ext cx="29848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>
                    <a:solidFill>
                      <a:schemeClr val="bg1"/>
                    </a:solidFill>
                  </a:rPr>
                  <a:t>3</a:t>
                </a:r>
                <a:endParaRPr lang="en-US" sz="20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EB6AC96A-8E30-4248-B4B3-EB94419D90AC}"/>
                  </a:ext>
                </a:extLst>
              </p:cNvPr>
              <p:cNvSpPr txBox="1"/>
              <p:nvPr/>
            </p:nvSpPr>
            <p:spPr>
              <a:xfrm>
                <a:off x="5767409" y="3612036"/>
                <a:ext cx="29848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>
                    <a:solidFill>
                      <a:schemeClr val="bg1"/>
                    </a:solidFill>
                  </a:rPr>
                  <a:t>7</a:t>
                </a:r>
                <a:endParaRPr lang="en-US" sz="20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3A1714DE-85E4-4440-A110-B483961E802A}"/>
                  </a:ext>
                </a:extLst>
              </p:cNvPr>
              <p:cNvSpPr txBox="1"/>
              <p:nvPr/>
            </p:nvSpPr>
            <p:spPr>
              <a:xfrm>
                <a:off x="6416521" y="3612036"/>
                <a:ext cx="29848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>
                    <a:solidFill>
                      <a:schemeClr val="bg1"/>
                    </a:solidFill>
                  </a:rPr>
                  <a:t>1</a:t>
                </a:r>
                <a:endParaRPr lang="en-US" sz="2000" b="1" dirty="0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57" name="Picture 4">
              <a:extLst>
                <a:ext uri="{FF2B5EF4-FFF2-40B4-BE49-F238E27FC236}">
                  <a16:creationId xmlns:a16="http://schemas.microsoft.com/office/drawing/2014/main" id="{42D9E3C4-6228-3243-851D-7659B551736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8430" y="3906175"/>
              <a:ext cx="200425" cy="4977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8" name="Picture 6">
              <a:extLst>
                <a:ext uri="{FF2B5EF4-FFF2-40B4-BE49-F238E27FC236}">
                  <a16:creationId xmlns:a16="http://schemas.microsoft.com/office/drawing/2014/main" id="{8D02F40E-2627-1E48-AE5D-234EE62A2C3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508147" y="3912516"/>
              <a:ext cx="164838" cy="3251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0" name="Picture 2">
              <a:extLst>
                <a:ext uri="{FF2B5EF4-FFF2-40B4-BE49-F238E27FC236}">
                  <a16:creationId xmlns:a16="http://schemas.microsoft.com/office/drawing/2014/main" id="{A4132391-E7AE-194A-8E43-D0328FAE20F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61877" y="3882585"/>
              <a:ext cx="184404" cy="478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3" name="Picture 52">
            <a:extLst>
              <a:ext uri="{FF2B5EF4-FFF2-40B4-BE49-F238E27FC236}">
                <a16:creationId xmlns:a16="http://schemas.microsoft.com/office/drawing/2014/main" id="{81EF77A3-976C-324D-BDB5-1176B49A122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4965836" y="3632829"/>
            <a:ext cx="333736" cy="828869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45DF8D01-5CF7-864B-B574-7A130554455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731" y="3647481"/>
            <a:ext cx="333736" cy="828869"/>
          </a:xfrm>
          <a:prstGeom prst="rect">
            <a:avLst/>
          </a:prstGeom>
        </p:spPr>
      </p:pic>
      <p:grpSp>
        <p:nvGrpSpPr>
          <p:cNvPr id="37" name="Group 36">
            <a:extLst>
              <a:ext uri="{FF2B5EF4-FFF2-40B4-BE49-F238E27FC236}">
                <a16:creationId xmlns:a16="http://schemas.microsoft.com/office/drawing/2014/main" id="{3F752FC7-3597-4C4A-A513-C43A166042D6}"/>
              </a:ext>
            </a:extLst>
          </p:cNvPr>
          <p:cNvGrpSpPr/>
          <p:nvPr/>
        </p:nvGrpSpPr>
        <p:grpSpPr>
          <a:xfrm rot="21256131">
            <a:off x="5839674" y="429989"/>
            <a:ext cx="3143251" cy="514350"/>
            <a:chOff x="2045493" y="2362869"/>
            <a:chExt cx="3143251" cy="514350"/>
          </a:xfrm>
        </p:grpSpPr>
        <p:sp>
          <p:nvSpPr>
            <p:cNvPr id="38" name="Rectangle 10">
              <a:extLst>
                <a:ext uri="{FF2B5EF4-FFF2-40B4-BE49-F238E27FC236}">
                  <a16:creationId xmlns:a16="http://schemas.microsoft.com/office/drawing/2014/main" id="{2BE0848E-60AB-754F-93CF-EE7B251155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2793" y="2591469"/>
              <a:ext cx="628650" cy="28575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dirty="0">
                  <a:latin typeface="Courier" pitchFamily="2" charset="0"/>
                </a:rPr>
                <a:t>918</a:t>
              </a:r>
            </a:p>
          </p:txBody>
        </p:sp>
        <p:sp>
          <p:nvSpPr>
            <p:cNvPr id="39" name="Rectangle 11">
              <a:extLst>
                <a:ext uri="{FF2B5EF4-FFF2-40B4-BE49-F238E27FC236}">
                  <a16:creationId xmlns:a16="http://schemas.microsoft.com/office/drawing/2014/main" id="{6CFC5C8D-E11C-0E44-8595-86141A4800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1443" y="2591469"/>
              <a:ext cx="628650" cy="28575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dirty="0">
                  <a:latin typeface="Courier" pitchFamily="2" charset="0"/>
                </a:rPr>
                <a:t>321</a:t>
              </a:r>
            </a:p>
          </p:txBody>
        </p:sp>
        <p:sp>
          <p:nvSpPr>
            <p:cNvPr id="40" name="Rectangle 12">
              <a:extLst>
                <a:ext uri="{FF2B5EF4-FFF2-40B4-BE49-F238E27FC236}">
                  <a16:creationId xmlns:a16="http://schemas.microsoft.com/office/drawing/2014/main" id="{2B8B35E5-13B9-0D47-9AAF-A100133077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0093" y="2591469"/>
              <a:ext cx="628650" cy="28575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>
                  <a:latin typeface="Courier" pitchFamily="2" charset="0"/>
                </a:rPr>
                <a:t>125</a:t>
              </a:r>
            </a:p>
          </p:txBody>
        </p:sp>
        <p:sp>
          <p:nvSpPr>
            <p:cNvPr id="41" name="Rectangle 13">
              <a:extLst>
                <a:ext uri="{FF2B5EF4-FFF2-40B4-BE49-F238E27FC236}">
                  <a16:creationId xmlns:a16="http://schemas.microsoft.com/office/drawing/2014/main" id="{BAB84D34-40E3-0446-9146-BD008AFBBB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8393" y="2591469"/>
              <a:ext cx="342900" cy="28575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900">
                <a:latin typeface="Courier" pitchFamily="2" charset="0"/>
              </a:endParaRPr>
            </a:p>
          </p:txBody>
        </p:sp>
        <p:cxnSp>
          <p:nvCxnSpPr>
            <p:cNvPr id="42" name="AutoShape 14">
              <a:extLst>
                <a:ext uri="{FF2B5EF4-FFF2-40B4-BE49-F238E27FC236}">
                  <a16:creationId xmlns:a16="http://schemas.microsoft.com/office/drawing/2014/main" id="{F999C0D2-8088-DE46-A03F-30CB149C8804}"/>
                </a:ext>
              </a:extLst>
            </p:cNvPr>
            <p:cNvCxnSpPr>
              <a:cxnSpLocks noChangeShapeType="1"/>
              <a:stCxn id="43" idx="0"/>
              <a:endCxn id="38" idx="1"/>
            </p:cNvCxnSpPr>
            <p:nvPr/>
          </p:nvCxnSpPr>
          <p:spPr bwMode="auto">
            <a:xfrm rot="5400000" flipV="1">
              <a:off x="2888456" y="2320006"/>
              <a:ext cx="85725" cy="742950"/>
            </a:xfrm>
            <a:prstGeom prst="curvedConnector4">
              <a:avLst>
                <a:gd name="adj1" fmla="val -200000"/>
                <a:gd name="adj2" fmla="val 5384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43" name="Oval 15">
              <a:extLst>
                <a:ext uri="{FF2B5EF4-FFF2-40B4-BE49-F238E27FC236}">
                  <a16:creationId xmlns:a16="http://schemas.microsoft.com/office/drawing/2014/main" id="{6B4EBAE3-D55E-5846-B8AB-59587B5862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02693" y="2648619"/>
              <a:ext cx="114300" cy="1143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900">
                <a:latin typeface="Courier" pitchFamily="2" charset="0"/>
              </a:endParaRPr>
            </a:p>
          </p:txBody>
        </p:sp>
        <p:sp>
          <p:nvSpPr>
            <p:cNvPr id="44" name="Text Box 16">
              <a:extLst>
                <a:ext uri="{FF2B5EF4-FFF2-40B4-BE49-F238E27FC236}">
                  <a16:creationId xmlns:a16="http://schemas.microsoft.com/office/drawing/2014/main" id="{DABD468F-EBE3-0F47-8CBD-D1C27E0959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45493" y="2534319"/>
              <a:ext cx="411956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dirty="0">
                  <a:latin typeface="Courier" pitchFamily="2" charset="0"/>
                </a:rPr>
                <a:t>A:</a:t>
              </a:r>
            </a:p>
          </p:txBody>
        </p:sp>
        <p:sp>
          <p:nvSpPr>
            <p:cNvPr id="45" name="Text Box 27">
              <a:extLst>
                <a:ext uri="{FF2B5EF4-FFF2-40B4-BE49-F238E27FC236}">
                  <a16:creationId xmlns:a16="http://schemas.microsoft.com/office/drawing/2014/main" id="{718777E1-7B85-4C43-9568-C846231201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59943" y="2362869"/>
              <a:ext cx="550069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1100">
                  <a:latin typeface="Courier" pitchFamily="2" charset="0"/>
                </a:rPr>
                <a:t>A[0]</a:t>
              </a:r>
            </a:p>
          </p:txBody>
        </p:sp>
        <p:sp>
          <p:nvSpPr>
            <p:cNvPr id="46" name="Text Box 28">
              <a:extLst>
                <a:ext uri="{FF2B5EF4-FFF2-40B4-BE49-F238E27FC236}">
                  <a16:creationId xmlns:a16="http://schemas.microsoft.com/office/drawing/2014/main" id="{EC318EC7-BE30-164E-8284-23C80267C2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88593" y="2373585"/>
              <a:ext cx="550069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1100">
                  <a:latin typeface="Courier" pitchFamily="2" charset="0"/>
                </a:rPr>
                <a:t>A[1]</a:t>
              </a:r>
            </a:p>
          </p:txBody>
        </p:sp>
        <p:sp>
          <p:nvSpPr>
            <p:cNvPr id="47" name="Text Box 29">
              <a:extLst>
                <a:ext uri="{FF2B5EF4-FFF2-40B4-BE49-F238E27FC236}">
                  <a16:creationId xmlns:a16="http://schemas.microsoft.com/office/drawing/2014/main" id="{7EFD860E-7130-1843-8954-B1A0816EDA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38675" y="2362869"/>
              <a:ext cx="550069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1100">
                  <a:latin typeface="Courier" pitchFamily="2" charset="0"/>
                </a:rPr>
                <a:t>A[2]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84534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-0.00246 L 0.53368 -0.00802 " pathEditMode="relative" ptsTypes="AA">
                                      <p:cBhvr>
                                        <p:cTn id="6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6 -0.00309 L -0.11111 -0.00309 " pathEditMode="relative" ptsTypes="AA">
                                      <p:cBhvr>
                                        <p:cTn id="22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Rounded Rectangle 109">
            <a:extLst>
              <a:ext uri="{FF2B5EF4-FFF2-40B4-BE49-F238E27FC236}">
                <a16:creationId xmlns:a16="http://schemas.microsoft.com/office/drawing/2014/main" id="{F8DD4E6D-3DE7-1044-8A6B-A9D98BF8C5A3}"/>
              </a:ext>
            </a:extLst>
          </p:cNvPr>
          <p:cNvSpPr/>
          <p:nvPr/>
        </p:nvSpPr>
        <p:spPr>
          <a:xfrm>
            <a:off x="1252005" y="4404125"/>
            <a:ext cx="4057119" cy="489789"/>
          </a:xfrm>
          <a:prstGeom prst="roundRect">
            <a:avLst/>
          </a:prstGeom>
          <a:solidFill>
            <a:srgbClr val="FFFF00">
              <a:alpha val="7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Rounded Rectangle 108">
            <a:extLst>
              <a:ext uri="{FF2B5EF4-FFF2-40B4-BE49-F238E27FC236}">
                <a16:creationId xmlns:a16="http://schemas.microsoft.com/office/drawing/2014/main" id="{C26DC76C-F91A-6544-B0CA-1F1F186C85F2}"/>
              </a:ext>
            </a:extLst>
          </p:cNvPr>
          <p:cNvSpPr/>
          <p:nvPr/>
        </p:nvSpPr>
        <p:spPr>
          <a:xfrm>
            <a:off x="1278985" y="3839611"/>
            <a:ext cx="2621218" cy="489789"/>
          </a:xfrm>
          <a:prstGeom prst="roundRect">
            <a:avLst/>
          </a:prstGeom>
          <a:solidFill>
            <a:srgbClr val="FFFF00">
              <a:alpha val="7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9" name="Group 98">
            <a:extLst>
              <a:ext uri="{FF2B5EF4-FFF2-40B4-BE49-F238E27FC236}">
                <a16:creationId xmlns:a16="http://schemas.microsoft.com/office/drawing/2014/main" id="{772760C0-9568-304B-B95C-78EE5B565CE4}"/>
              </a:ext>
            </a:extLst>
          </p:cNvPr>
          <p:cNvGrpSpPr/>
          <p:nvPr/>
        </p:nvGrpSpPr>
        <p:grpSpPr>
          <a:xfrm>
            <a:off x="6633352" y="935487"/>
            <a:ext cx="2308513" cy="3975149"/>
            <a:chOff x="6166820" y="935487"/>
            <a:chExt cx="2308513" cy="3975149"/>
          </a:xfrm>
        </p:grpSpPr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2213EEA8-EB57-7D40-ABDD-0C188922A38E}"/>
                </a:ext>
              </a:extLst>
            </p:cNvPr>
            <p:cNvGrpSpPr/>
            <p:nvPr/>
          </p:nvGrpSpPr>
          <p:grpSpPr>
            <a:xfrm>
              <a:off x="6166820" y="964100"/>
              <a:ext cx="2308513" cy="3946536"/>
              <a:chOff x="3912235" y="594984"/>
              <a:chExt cx="2308513" cy="3946536"/>
            </a:xfrm>
          </p:grpSpPr>
          <p:sp>
            <p:nvSpPr>
              <p:cNvPr id="80" name="Rounded Rectangle 79">
                <a:extLst>
                  <a:ext uri="{FF2B5EF4-FFF2-40B4-BE49-F238E27FC236}">
                    <a16:creationId xmlns:a16="http://schemas.microsoft.com/office/drawing/2014/main" id="{8677F381-84EF-DE48-9B29-80DA874C3EF3}"/>
                  </a:ext>
                </a:extLst>
              </p:cNvPr>
              <p:cNvSpPr/>
              <p:nvPr/>
            </p:nvSpPr>
            <p:spPr>
              <a:xfrm>
                <a:off x="4572000" y="594984"/>
                <a:ext cx="1648748" cy="3946536"/>
              </a:xfrm>
              <a:prstGeom prst="roundRect">
                <a:avLst>
                  <a:gd name="adj" fmla="val 5935"/>
                </a:avLst>
              </a:prstGeom>
              <a:solidFill>
                <a:srgbClr val="800000"/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1" name="Text Box 5">
                <a:extLst>
                  <a:ext uri="{FF2B5EF4-FFF2-40B4-BE49-F238E27FC236}">
                    <a16:creationId xmlns:a16="http://schemas.microsoft.com/office/drawing/2014/main" id="{ECEDC229-FCCC-8242-BB19-D5FCA7B9CD3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12235" y="892251"/>
                <a:ext cx="2208649" cy="34522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       0: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       4: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       …: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      92: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      96: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   </a:t>
                </a:r>
                <a:r>
                  <a:rPr lang="en-US" sz="1600" dirty="0">
                    <a:solidFill>
                      <a:srgbClr val="800000"/>
                    </a:solidFill>
                    <a:latin typeface="Courier" pitchFamily="-111" charset="0"/>
                  </a:rPr>
                  <a:t>A</a:t>
                </a: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 100: 200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   </a:t>
                </a:r>
                <a:r>
                  <a:rPr lang="en-US" sz="1600" dirty="0">
                    <a:solidFill>
                      <a:srgbClr val="800000"/>
                    </a:solidFill>
                    <a:latin typeface="Courier" pitchFamily="-111" charset="0"/>
                  </a:rPr>
                  <a:t>X</a:t>
                </a: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 104: 212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       …: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rgbClr val="800000"/>
                    </a:solidFill>
                    <a:latin typeface="Courier" pitchFamily="-111" charset="0"/>
                  </a:rPr>
                  <a:t>ADAT</a:t>
                </a: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 200: 918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     204: 321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     208: 125  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rgbClr val="800000"/>
                    </a:solidFill>
                    <a:latin typeface="Courier" pitchFamily="-111" charset="0"/>
                  </a:rPr>
                  <a:t>XDAT</a:t>
                </a: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 212: 10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     216: -938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     220: 0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       …: 0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     308: 0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       …:</a:t>
                </a:r>
              </a:p>
            </p:txBody>
          </p:sp>
          <p:sp>
            <p:nvSpPr>
              <p:cNvPr id="82" name="Rounded Rectangle 81">
                <a:extLst>
                  <a:ext uri="{FF2B5EF4-FFF2-40B4-BE49-F238E27FC236}">
                    <a16:creationId xmlns:a16="http://schemas.microsoft.com/office/drawing/2014/main" id="{8B1D3709-250B-BC45-8370-42621F358D77}"/>
                  </a:ext>
                </a:extLst>
              </p:cNvPr>
              <p:cNvSpPr/>
              <p:nvPr/>
            </p:nvSpPr>
            <p:spPr>
              <a:xfrm>
                <a:off x="5160293" y="883408"/>
                <a:ext cx="1018272" cy="981011"/>
              </a:xfrm>
              <a:prstGeom prst="roundRect">
                <a:avLst>
                  <a:gd name="adj" fmla="val 5111"/>
                </a:avLst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/>
                  <a:t>ML </a:t>
                </a:r>
              </a:p>
              <a:p>
                <a:pPr algn="ctr"/>
                <a:r>
                  <a:rPr lang="en-US" sz="1200" dirty="0"/>
                  <a:t>Program Instructions</a:t>
                </a:r>
              </a:p>
            </p:txBody>
          </p:sp>
        </p:grp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715AC36F-8D58-AD46-B5D6-7ADB9FDE9C29}"/>
                </a:ext>
              </a:extLst>
            </p:cNvPr>
            <p:cNvSpPr txBox="1"/>
            <p:nvPr/>
          </p:nvSpPr>
          <p:spPr>
            <a:xfrm>
              <a:off x="6899035" y="935487"/>
              <a:ext cx="149752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u="sng" dirty="0">
                  <a:solidFill>
                    <a:schemeClr val="bg1"/>
                  </a:solidFill>
                </a:rPr>
                <a:t>Main Memory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B2F7F2D-693B-0D47-A8A7-E5E60D6E5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4046" y="180534"/>
            <a:ext cx="4944300" cy="645300"/>
          </a:xfrm>
        </p:spPr>
        <p:txBody>
          <a:bodyPr/>
          <a:lstStyle/>
          <a:p>
            <a:r>
              <a:rPr lang="en-US" dirty="0"/>
              <a:t>Array and Reference Abstractions in Main Memory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1E26A1-9072-614D-AAB4-7C730FE250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72243" y="804687"/>
            <a:ext cx="4432828" cy="907227"/>
          </a:xfrm>
        </p:spPr>
        <p:txBody>
          <a:bodyPr/>
          <a:lstStyle/>
          <a:p>
            <a:r>
              <a:rPr lang="en-US" sz="1800" dirty="0"/>
              <a:t>Like all data, arrays and references must be stored in main memory.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30E826-A5EE-2E4E-99ED-345E3D5ABE66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254D74D-04A3-DC41-85BE-66EE1B054D78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DE0A653A-F75B-824C-B5E1-35EC626D13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6666" y="2050468"/>
            <a:ext cx="2977097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 err="1">
                <a:latin typeface="Courier" pitchFamily="-110" charset="0"/>
              </a:rPr>
              <a:t>int</a:t>
            </a:r>
            <a:r>
              <a:rPr lang="en-US" dirty="0">
                <a:latin typeface="Courier" pitchFamily="-110" charset="0"/>
              </a:rPr>
              <a:t> A[] = {918, 321, 125};</a:t>
            </a:r>
          </a:p>
          <a:p>
            <a:r>
              <a:rPr lang="en-US" dirty="0" err="1">
                <a:latin typeface="Courier" pitchFamily="-110" charset="0"/>
              </a:rPr>
              <a:t>int</a:t>
            </a:r>
            <a:r>
              <a:rPr lang="en-US" dirty="0">
                <a:latin typeface="Courier" pitchFamily="-110" charset="0"/>
              </a:rPr>
              <a:t> X[] = new </a:t>
            </a:r>
            <a:r>
              <a:rPr lang="en-US" dirty="0" err="1">
                <a:latin typeface="Courier" pitchFamily="-110" charset="0"/>
              </a:rPr>
              <a:t>int</a:t>
            </a:r>
            <a:r>
              <a:rPr lang="en-US" dirty="0">
                <a:latin typeface="Courier" pitchFamily="-110" charset="0"/>
              </a:rPr>
              <a:t>[25];</a:t>
            </a:r>
          </a:p>
          <a:p>
            <a:r>
              <a:rPr lang="en-US" dirty="0">
                <a:latin typeface="Courier" pitchFamily="-110" charset="0"/>
              </a:rPr>
              <a:t>…</a:t>
            </a:r>
          </a:p>
          <a:p>
            <a:r>
              <a:rPr lang="en-US" dirty="0">
                <a:latin typeface="Courier" pitchFamily="-110" charset="0"/>
              </a:rPr>
              <a:t>X[0] = 10;</a:t>
            </a:r>
          </a:p>
          <a:p>
            <a:r>
              <a:rPr lang="en-US" dirty="0">
                <a:latin typeface="Courier" pitchFamily="-110" charset="0"/>
              </a:rPr>
              <a:t>X[1] = -938;</a:t>
            </a:r>
          </a:p>
          <a:p>
            <a:r>
              <a:rPr lang="en-US" dirty="0" err="1">
                <a:latin typeface="Courier" pitchFamily="-110" charset="0"/>
              </a:rPr>
              <a:t>int</a:t>
            </a:r>
            <a:r>
              <a:rPr lang="en-US" dirty="0">
                <a:latin typeface="Courier" pitchFamily="-110" charset="0"/>
              </a:rPr>
              <a:t> z = A[2];</a:t>
            </a:r>
            <a:endParaRPr lang="en-US" sz="105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E19DE4-5046-CF45-9017-11FD589B0532}"/>
              </a:ext>
            </a:extLst>
          </p:cNvPr>
          <p:cNvSpPr txBox="1"/>
          <p:nvPr/>
        </p:nvSpPr>
        <p:spPr>
          <a:xfrm>
            <a:off x="1336666" y="1711914"/>
            <a:ext cx="17330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u="sng" dirty="0"/>
              <a:t>HLL Array Code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C6F03EFB-F8F4-6C44-AE6F-BBCF9295E0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6666" y="3839611"/>
            <a:ext cx="3874278" cy="1016998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ED4EC5A3-10B5-5D44-8085-B13FF23D3E6F}"/>
              </a:ext>
            </a:extLst>
          </p:cNvPr>
          <p:cNvSpPr txBox="1"/>
          <p:nvPr/>
        </p:nvSpPr>
        <p:spPr>
          <a:xfrm>
            <a:off x="1336665" y="3501057"/>
            <a:ext cx="20236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u="sng" dirty="0"/>
              <a:t>Array Abstractions</a:t>
            </a: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39AC5B53-758D-1948-BF1F-24EEAB11E457}"/>
              </a:ext>
            </a:extLst>
          </p:cNvPr>
          <p:cNvGrpSpPr/>
          <p:nvPr/>
        </p:nvGrpSpPr>
        <p:grpSpPr>
          <a:xfrm>
            <a:off x="6030572" y="2808851"/>
            <a:ext cx="2571575" cy="1607014"/>
            <a:chOff x="5594942" y="2758889"/>
            <a:chExt cx="2571575" cy="1607014"/>
          </a:xfrm>
        </p:grpSpPr>
        <p:sp>
          <p:nvSpPr>
            <p:cNvPr id="43" name="Rounded Rectangle 42">
              <a:extLst>
                <a:ext uri="{FF2B5EF4-FFF2-40B4-BE49-F238E27FC236}">
                  <a16:creationId xmlns:a16="http://schemas.microsoft.com/office/drawing/2014/main" id="{C16C734B-7388-E04F-A1EA-04DB45D1A823}"/>
                </a:ext>
              </a:extLst>
            </p:cNvPr>
            <p:cNvSpPr/>
            <p:nvPr/>
          </p:nvSpPr>
          <p:spPr>
            <a:xfrm>
              <a:off x="7380246" y="2758889"/>
              <a:ext cx="646991" cy="617158"/>
            </a:xfrm>
            <a:prstGeom prst="roundRect">
              <a:avLst/>
            </a:prstGeom>
            <a:solidFill>
              <a:srgbClr val="FFFF00">
                <a:alpha val="25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3B63F33A-D1D4-0543-82DC-6D255E10E9AC}"/>
                </a:ext>
              </a:extLst>
            </p:cNvPr>
            <p:cNvSpPr txBox="1"/>
            <p:nvPr/>
          </p:nvSpPr>
          <p:spPr>
            <a:xfrm>
              <a:off x="5594942" y="2972608"/>
              <a:ext cx="61266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Array</a:t>
              </a:r>
            </a:p>
            <a:p>
              <a:r>
                <a:rPr lang="en-US" dirty="0"/>
                <a:t>Data</a:t>
              </a:r>
            </a:p>
          </p:txBody>
        </p:sp>
        <p:sp>
          <p:nvSpPr>
            <p:cNvPr id="48" name="Rounded Rectangle 47">
              <a:extLst>
                <a:ext uri="{FF2B5EF4-FFF2-40B4-BE49-F238E27FC236}">
                  <a16:creationId xmlns:a16="http://schemas.microsoft.com/office/drawing/2014/main" id="{E1E5A759-3C23-C14B-A279-74583E7B10CC}"/>
                </a:ext>
              </a:extLst>
            </p:cNvPr>
            <p:cNvSpPr/>
            <p:nvPr/>
          </p:nvSpPr>
          <p:spPr>
            <a:xfrm>
              <a:off x="7411148" y="3384891"/>
              <a:ext cx="755369" cy="981012"/>
            </a:xfrm>
            <a:prstGeom prst="roundRect">
              <a:avLst/>
            </a:prstGeom>
            <a:solidFill>
              <a:srgbClr val="FFFF00">
                <a:alpha val="25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0" name="Curved Connector 49">
              <a:extLst>
                <a:ext uri="{FF2B5EF4-FFF2-40B4-BE49-F238E27FC236}">
                  <a16:creationId xmlns:a16="http://schemas.microsoft.com/office/drawing/2014/main" id="{08F81722-33D7-7C4B-8264-CF380A844BFA}"/>
                </a:ext>
              </a:extLst>
            </p:cNvPr>
            <p:cNvCxnSpPr>
              <a:cxnSpLocks/>
              <a:stCxn id="47" idx="3"/>
              <a:endCxn id="43" idx="1"/>
            </p:cNvCxnSpPr>
            <p:nvPr/>
          </p:nvCxnSpPr>
          <p:spPr>
            <a:xfrm flipV="1">
              <a:off x="6207610" y="3067468"/>
              <a:ext cx="1172636" cy="166750"/>
            </a:xfrm>
            <a:prstGeom prst="curvedConnector3">
              <a:avLst>
                <a:gd name="adj1" fmla="val 50000"/>
              </a:avLst>
            </a:prstGeom>
            <a:ln w="4445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urved Connector 50">
              <a:extLst>
                <a:ext uri="{FF2B5EF4-FFF2-40B4-BE49-F238E27FC236}">
                  <a16:creationId xmlns:a16="http://schemas.microsoft.com/office/drawing/2014/main" id="{6F6A5176-0188-4B4D-ADAF-C820DDEB2A01}"/>
                </a:ext>
              </a:extLst>
            </p:cNvPr>
            <p:cNvCxnSpPr>
              <a:cxnSpLocks/>
              <a:stCxn id="47" idx="3"/>
              <a:endCxn id="48" idx="1"/>
            </p:cNvCxnSpPr>
            <p:nvPr/>
          </p:nvCxnSpPr>
          <p:spPr>
            <a:xfrm>
              <a:off x="6207610" y="3234218"/>
              <a:ext cx="1203538" cy="641179"/>
            </a:xfrm>
            <a:prstGeom prst="curvedConnector3">
              <a:avLst>
                <a:gd name="adj1" fmla="val 58528"/>
              </a:avLst>
            </a:prstGeom>
            <a:ln w="4445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E77F7839-D4C5-8F4A-AE2F-34C79A0F42FD}"/>
              </a:ext>
            </a:extLst>
          </p:cNvPr>
          <p:cNvGrpSpPr/>
          <p:nvPr/>
        </p:nvGrpSpPr>
        <p:grpSpPr>
          <a:xfrm>
            <a:off x="6041790" y="1289831"/>
            <a:ext cx="2421077" cy="1379238"/>
            <a:chOff x="4556109" y="1013728"/>
            <a:chExt cx="2421077" cy="1379238"/>
          </a:xfrm>
        </p:grpSpPr>
        <p:sp>
          <p:nvSpPr>
            <p:cNvPr id="42" name="Rounded Rectangle 41">
              <a:extLst>
                <a:ext uri="{FF2B5EF4-FFF2-40B4-BE49-F238E27FC236}">
                  <a16:creationId xmlns:a16="http://schemas.microsoft.com/office/drawing/2014/main" id="{8DB2D579-154B-6F41-9E83-F661773BB99D}"/>
                </a:ext>
              </a:extLst>
            </p:cNvPr>
            <p:cNvSpPr/>
            <p:nvPr/>
          </p:nvSpPr>
          <p:spPr>
            <a:xfrm>
              <a:off x="6361097" y="1959124"/>
              <a:ext cx="616089" cy="433842"/>
            </a:xfrm>
            <a:prstGeom prst="roundRect">
              <a:avLst/>
            </a:prstGeom>
            <a:solidFill>
              <a:srgbClr val="FFFF00">
                <a:alpha val="25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E4318BAB-0661-9346-B6C6-B1BADFFAB4C7}"/>
                </a:ext>
              </a:extLst>
            </p:cNvPr>
            <p:cNvSpPr txBox="1"/>
            <p:nvPr/>
          </p:nvSpPr>
          <p:spPr>
            <a:xfrm>
              <a:off x="4556109" y="1013728"/>
              <a:ext cx="125132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References</a:t>
              </a:r>
            </a:p>
          </p:txBody>
        </p:sp>
        <p:cxnSp>
          <p:nvCxnSpPr>
            <p:cNvPr id="52" name="Curved Connector 51">
              <a:extLst>
                <a:ext uri="{FF2B5EF4-FFF2-40B4-BE49-F238E27FC236}">
                  <a16:creationId xmlns:a16="http://schemas.microsoft.com/office/drawing/2014/main" id="{BECEC8EF-6622-AD4A-8C4C-E742F9710D0D}"/>
                </a:ext>
              </a:extLst>
            </p:cNvPr>
            <p:cNvCxnSpPr>
              <a:cxnSpLocks/>
              <a:stCxn id="45" idx="2"/>
              <a:endCxn id="42" idx="1"/>
            </p:cNvCxnSpPr>
            <p:nvPr/>
          </p:nvCxnSpPr>
          <p:spPr>
            <a:xfrm rot="16200000" flipH="1">
              <a:off x="5344165" y="1159113"/>
              <a:ext cx="854540" cy="1179324"/>
            </a:xfrm>
            <a:prstGeom prst="curvedConnector2">
              <a:avLst/>
            </a:prstGeom>
            <a:ln w="4445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7" name="Freeform 106">
            <a:extLst>
              <a:ext uri="{FF2B5EF4-FFF2-40B4-BE49-F238E27FC236}">
                <a16:creationId xmlns:a16="http://schemas.microsoft.com/office/drawing/2014/main" id="{FDD096E9-0109-C74C-A84C-EA404F00B598}"/>
              </a:ext>
            </a:extLst>
          </p:cNvPr>
          <p:cNvSpPr/>
          <p:nvPr/>
        </p:nvSpPr>
        <p:spPr>
          <a:xfrm>
            <a:off x="8369561" y="2332653"/>
            <a:ext cx="345232" cy="587829"/>
          </a:xfrm>
          <a:custGeom>
            <a:avLst/>
            <a:gdLst>
              <a:gd name="connsiteX0" fmla="*/ 0 w 345232"/>
              <a:gd name="connsiteY0" fmla="*/ 0 h 587829"/>
              <a:gd name="connsiteX1" fmla="*/ 46653 w 345232"/>
              <a:gd name="connsiteY1" fmla="*/ 9331 h 587829"/>
              <a:gd name="connsiteX2" fmla="*/ 130628 w 345232"/>
              <a:gd name="connsiteY2" fmla="*/ 18661 h 587829"/>
              <a:gd name="connsiteX3" fmla="*/ 205273 w 345232"/>
              <a:gd name="connsiteY3" fmla="*/ 37323 h 587829"/>
              <a:gd name="connsiteX4" fmla="*/ 251926 w 345232"/>
              <a:gd name="connsiteY4" fmla="*/ 102637 h 587829"/>
              <a:gd name="connsiteX5" fmla="*/ 279918 w 345232"/>
              <a:gd name="connsiteY5" fmla="*/ 158620 h 587829"/>
              <a:gd name="connsiteX6" fmla="*/ 298579 w 345232"/>
              <a:gd name="connsiteY6" fmla="*/ 223935 h 587829"/>
              <a:gd name="connsiteX7" fmla="*/ 317240 w 345232"/>
              <a:gd name="connsiteY7" fmla="*/ 251927 h 587829"/>
              <a:gd name="connsiteX8" fmla="*/ 345232 w 345232"/>
              <a:gd name="connsiteY8" fmla="*/ 345233 h 587829"/>
              <a:gd name="connsiteX9" fmla="*/ 335902 w 345232"/>
              <a:gd name="connsiteY9" fmla="*/ 494523 h 587829"/>
              <a:gd name="connsiteX10" fmla="*/ 289249 w 345232"/>
              <a:gd name="connsiteY10" fmla="*/ 541176 h 587829"/>
              <a:gd name="connsiteX11" fmla="*/ 177281 w 345232"/>
              <a:gd name="connsiteY11" fmla="*/ 578498 h 587829"/>
              <a:gd name="connsiteX12" fmla="*/ 149289 w 345232"/>
              <a:gd name="connsiteY12" fmla="*/ 587829 h 587829"/>
              <a:gd name="connsiteX13" fmla="*/ 111967 w 345232"/>
              <a:gd name="connsiteY13" fmla="*/ 587829 h 587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45232" h="587829">
                <a:moveTo>
                  <a:pt x="0" y="0"/>
                </a:moveTo>
                <a:cubicBezTo>
                  <a:pt x="15551" y="3110"/>
                  <a:pt x="30953" y="7088"/>
                  <a:pt x="46653" y="9331"/>
                </a:cubicBezTo>
                <a:cubicBezTo>
                  <a:pt x="74534" y="13314"/>
                  <a:pt x="102893" y="13766"/>
                  <a:pt x="130628" y="18661"/>
                </a:cubicBezTo>
                <a:cubicBezTo>
                  <a:pt x="155885" y="23118"/>
                  <a:pt x="205273" y="37323"/>
                  <a:pt x="205273" y="37323"/>
                </a:cubicBezTo>
                <a:cubicBezTo>
                  <a:pt x="211616" y="45780"/>
                  <a:pt x="245102" y="88990"/>
                  <a:pt x="251926" y="102637"/>
                </a:cubicBezTo>
                <a:cubicBezTo>
                  <a:pt x="290553" y="179892"/>
                  <a:pt x="226442" y="78408"/>
                  <a:pt x="279918" y="158620"/>
                </a:cubicBezTo>
                <a:cubicBezTo>
                  <a:pt x="282906" y="170573"/>
                  <a:pt x="291888" y="210553"/>
                  <a:pt x="298579" y="223935"/>
                </a:cubicBezTo>
                <a:cubicBezTo>
                  <a:pt x="303594" y="233965"/>
                  <a:pt x="312685" y="241680"/>
                  <a:pt x="317240" y="251927"/>
                </a:cubicBezTo>
                <a:cubicBezTo>
                  <a:pt x="330225" y="281142"/>
                  <a:pt x="337476" y="314208"/>
                  <a:pt x="345232" y="345233"/>
                </a:cubicBezTo>
                <a:cubicBezTo>
                  <a:pt x="342122" y="394996"/>
                  <a:pt x="349600" y="446581"/>
                  <a:pt x="335902" y="494523"/>
                </a:cubicBezTo>
                <a:cubicBezTo>
                  <a:pt x="329860" y="515669"/>
                  <a:pt x="310113" y="534221"/>
                  <a:pt x="289249" y="541176"/>
                </a:cubicBezTo>
                <a:lnTo>
                  <a:pt x="177281" y="578498"/>
                </a:lnTo>
                <a:cubicBezTo>
                  <a:pt x="167950" y="581608"/>
                  <a:pt x="159124" y="587829"/>
                  <a:pt x="149289" y="587829"/>
                </a:cubicBezTo>
                <a:lnTo>
                  <a:pt x="111967" y="587829"/>
                </a:lnTo>
              </a:path>
            </a:pathLst>
          </a:custGeom>
          <a:noFill/>
          <a:ln w="25400">
            <a:solidFill>
              <a:srgbClr val="FFFF00"/>
            </a:solidFill>
            <a:headEnd type="oval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Freeform 107">
            <a:extLst>
              <a:ext uri="{FF2B5EF4-FFF2-40B4-BE49-F238E27FC236}">
                <a16:creationId xmlns:a16="http://schemas.microsoft.com/office/drawing/2014/main" id="{034C6966-2752-4E4B-BC92-FF4B4C0959F1}"/>
              </a:ext>
            </a:extLst>
          </p:cNvPr>
          <p:cNvSpPr/>
          <p:nvPr/>
        </p:nvSpPr>
        <p:spPr>
          <a:xfrm>
            <a:off x="8266923" y="2556589"/>
            <a:ext cx="522516" cy="981012"/>
          </a:xfrm>
          <a:custGeom>
            <a:avLst/>
            <a:gdLst>
              <a:gd name="connsiteX0" fmla="*/ 74645 w 475861"/>
              <a:gd name="connsiteY0" fmla="*/ 0 h 1147665"/>
              <a:gd name="connsiteX1" fmla="*/ 158620 w 475861"/>
              <a:gd name="connsiteY1" fmla="*/ 27992 h 1147665"/>
              <a:gd name="connsiteX2" fmla="*/ 177282 w 475861"/>
              <a:gd name="connsiteY2" fmla="*/ 46653 h 1147665"/>
              <a:gd name="connsiteX3" fmla="*/ 205273 w 475861"/>
              <a:gd name="connsiteY3" fmla="*/ 55983 h 1147665"/>
              <a:gd name="connsiteX4" fmla="*/ 270588 w 475861"/>
              <a:gd name="connsiteY4" fmla="*/ 93306 h 1147665"/>
              <a:gd name="connsiteX5" fmla="*/ 326571 w 475861"/>
              <a:gd name="connsiteY5" fmla="*/ 149290 h 1147665"/>
              <a:gd name="connsiteX6" fmla="*/ 363894 w 475861"/>
              <a:gd name="connsiteY6" fmla="*/ 205273 h 1147665"/>
              <a:gd name="connsiteX7" fmla="*/ 373224 w 475861"/>
              <a:gd name="connsiteY7" fmla="*/ 233265 h 1147665"/>
              <a:gd name="connsiteX8" fmla="*/ 391886 w 475861"/>
              <a:gd name="connsiteY8" fmla="*/ 251926 h 1147665"/>
              <a:gd name="connsiteX9" fmla="*/ 419877 w 475861"/>
              <a:gd name="connsiteY9" fmla="*/ 335902 h 1147665"/>
              <a:gd name="connsiteX10" fmla="*/ 438539 w 475861"/>
              <a:gd name="connsiteY10" fmla="*/ 391885 h 1147665"/>
              <a:gd name="connsiteX11" fmla="*/ 447869 w 475861"/>
              <a:gd name="connsiteY11" fmla="*/ 419877 h 1147665"/>
              <a:gd name="connsiteX12" fmla="*/ 457200 w 475861"/>
              <a:gd name="connsiteY12" fmla="*/ 494522 h 1147665"/>
              <a:gd name="connsiteX13" fmla="*/ 466531 w 475861"/>
              <a:gd name="connsiteY13" fmla="*/ 522514 h 1147665"/>
              <a:gd name="connsiteX14" fmla="*/ 475861 w 475861"/>
              <a:gd name="connsiteY14" fmla="*/ 559836 h 1147665"/>
              <a:gd name="connsiteX15" fmla="*/ 457200 w 475861"/>
              <a:gd name="connsiteY15" fmla="*/ 737118 h 1147665"/>
              <a:gd name="connsiteX16" fmla="*/ 447869 w 475861"/>
              <a:gd name="connsiteY16" fmla="*/ 802432 h 1147665"/>
              <a:gd name="connsiteX17" fmla="*/ 429208 w 475861"/>
              <a:gd name="connsiteY17" fmla="*/ 858416 h 1147665"/>
              <a:gd name="connsiteX18" fmla="*/ 410547 w 475861"/>
              <a:gd name="connsiteY18" fmla="*/ 923730 h 1147665"/>
              <a:gd name="connsiteX19" fmla="*/ 373224 w 475861"/>
              <a:gd name="connsiteY19" fmla="*/ 961053 h 1147665"/>
              <a:gd name="connsiteX20" fmla="*/ 298579 w 475861"/>
              <a:gd name="connsiteY20" fmla="*/ 1026367 h 1147665"/>
              <a:gd name="connsiteX21" fmla="*/ 242596 w 475861"/>
              <a:gd name="connsiteY21" fmla="*/ 1045028 h 1147665"/>
              <a:gd name="connsiteX22" fmla="*/ 214604 w 475861"/>
              <a:gd name="connsiteY22" fmla="*/ 1054359 h 1147665"/>
              <a:gd name="connsiteX23" fmla="*/ 177282 w 475861"/>
              <a:gd name="connsiteY23" fmla="*/ 1073020 h 1147665"/>
              <a:gd name="connsiteX24" fmla="*/ 111967 w 475861"/>
              <a:gd name="connsiteY24" fmla="*/ 1091681 h 1147665"/>
              <a:gd name="connsiteX25" fmla="*/ 74645 w 475861"/>
              <a:gd name="connsiteY25" fmla="*/ 1110343 h 1147665"/>
              <a:gd name="connsiteX26" fmla="*/ 0 w 475861"/>
              <a:gd name="connsiteY26" fmla="*/ 1147665 h 1147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475861" h="1147665">
                <a:moveTo>
                  <a:pt x="74645" y="0"/>
                </a:moveTo>
                <a:cubicBezTo>
                  <a:pt x="102637" y="9331"/>
                  <a:pt x="131759" y="15782"/>
                  <a:pt x="158620" y="27992"/>
                </a:cubicBezTo>
                <a:cubicBezTo>
                  <a:pt x="166629" y="31632"/>
                  <a:pt x="169738" y="42127"/>
                  <a:pt x="177282" y="46653"/>
                </a:cubicBezTo>
                <a:cubicBezTo>
                  <a:pt x="185716" y="51713"/>
                  <a:pt x="196233" y="52109"/>
                  <a:pt x="205273" y="55983"/>
                </a:cubicBezTo>
                <a:cubicBezTo>
                  <a:pt x="238417" y="70188"/>
                  <a:pt x="242478" y="74566"/>
                  <a:pt x="270588" y="93306"/>
                </a:cubicBezTo>
                <a:cubicBezTo>
                  <a:pt x="331253" y="184305"/>
                  <a:pt x="233992" y="45139"/>
                  <a:pt x="326571" y="149290"/>
                </a:cubicBezTo>
                <a:cubicBezTo>
                  <a:pt x="341471" y="166053"/>
                  <a:pt x="363894" y="205273"/>
                  <a:pt x="363894" y="205273"/>
                </a:cubicBezTo>
                <a:cubicBezTo>
                  <a:pt x="367004" y="214604"/>
                  <a:pt x="368164" y="224831"/>
                  <a:pt x="373224" y="233265"/>
                </a:cubicBezTo>
                <a:cubicBezTo>
                  <a:pt x="377750" y="240808"/>
                  <a:pt x="387952" y="244058"/>
                  <a:pt x="391886" y="251926"/>
                </a:cubicBezTo>
                <a:cubicBezTo>
                  <a:pt x="391891" y="251936"/>
                  <a:pt x="415210" y="321901"/>
                  <a:pt x="419877" y="335902"/>
                </a:cubicBezTo>
                <a:lnTo>
                  <a:pt x="438539" y="391885"/>
                </a:lnTo>
                <a:lnTo>
                  <a:pt x="447869" y="419877"/>
                </a:lnTo>
                <a:cubicBezTo>
                  <a:pt x="450979" y="444759"/>
                  <a:pt x="452714" y="469851"/>
                  <a:pt x="457200" y="494522"/>
                </a:cubicBezTo>
                <a:cubicBezTo>
                  <a:pt x="458959" y="504199"/>
                  <a:pt x="463829" y="513057"/>
                  <a:pt x="466531" y="522514"/>
                </a:cubicBezTo>
                <a:cubicBezTo>
                  <a:pt x="470054" y="534844"/>
                  <a:pt x="472751" y="547395"/>
                  <a:pt x="475861" y="559836"/>
                </a:cubicBezTo>
                <a:cubicBezTo>
                  <a:pt x="466920" y="658190"/>
                  <a:pt x="468851" y="649739"/>
                  <a:pt x="457200" y="737118"/>
                </a:cubicBezTo>
                <a:cubicBezTo>
                  <a:pt x="454293" y="758917"/>
                  <a:pt x="452814" y="781003"/>
                  <a:pt x="447869" y="802432"/>
                </a:cubicBezTo>
                <a:cubicBezTo>
                  <a:pt x="443446" y="821599"/>
                  <a:pt x="433979" y="839333"/>
                  <a:pt x="429208" y="858416"/>
                </a:cubicBezTo>
                <a:cubicBezTo>
                  <a:pt x="428233" y="862316"/>
                  <a:pt x="415694" y="916524"/>
                  <a:pt x="410547" y="923730"/>
                </a:cubicBezTo>
                <a:cubicBezTo>
                  <a:pt x="400321" y="938047"/>
                  <a:pt x="382983" y="946414"/>
                  <a:pt x="373224" y="961053"/>
                </a:cubicBezTo>
                <a:cubicBezTo>
                  <a:pt x="351452" y="993711"/>
                  <a:pt x="345233" y="1010816"/>
                  <a:pt x="298579" y="1026367"/>
                </a:cubicBezTo>
                <a:lnTo>
                  <a:pt x="242596" y="1045028"/>
                </a:lnTo>
                <a:cubicBezTo>
                  <a:pt x="233265" y="1048138"/>
                  <a:pt x="223401" y="1049960"/>
                  <a:pt x="214604" y="1054359"/>
                </a:cubicBezTo>
                <a:cubicBezTo>
                  <a:pt x="202163" y="1060579"/>
                  <a:pt x="190305" y="1068136"/>
                  <a:pt x="177282" y="1073020"/>
                </a:cubicBezTo>
                <a:cubicBezTo>
                  <a:pt x="114185" y="1096682"/>
                  <a:pt x="164575" y="1069135"/>
                  <a:pt x="111967" y="1091681"/>
                </a:cubicBezTo>
                <a:cubicBezTo>
                  <a:pt x="99182" y="1097160"/>
                  <a:pt x="87559" y="1105177"/>
                  <a:pt x="74645" y="1110343"/>
                </a:cubicBezTo>
                <a:cubicBezTo>
                  <a:pt x="3166" y="1138935"/>
                  <a:pt x="35767" y="1111898"/>
                  <a:pt x="0" y="1147665"/>
                </a:cubicBezTo>
              </a:path>
            </a:pathLst>
          </a:custGeom>
          <a:noFill/>
          <a:ln w="25400">
            <a:solidFill>
              <a:srgbClr val="FFFF00"/>
            </a:solidFill>
            <a:headEnd type="oval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904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 animBg="1"/>
      <p:bldP spid="109" grpId="0" animBg="1"/>
      <p:bldP spid="109" grpId="1" animBg="1"/>
      <p:bldP spid="107" grpId="0" animBg="1"/>
      <p:bldP spid="108" grpId="0" animBg="1"/>
    </p:bldLst>
  </p:timing>
</p:sld>
</file>

<file path=ppt/theme/theme1.xml><?xml version="1.0" encoding="utf-8"?>
<a:theme xmlns:a="http://schemas.openxmlformats.org/drawingml/2006/main" name="Imogen template">
  <a:themeElements>
    <a:clrScheme name="Custom 347">
      <a:dk1>
        <a:srgbClr val="FFFFFF"/>
      </a:dk1>
      <a:lt1>
        <a:srgbClr val="0E293C"/>
      </a:lt1>
      <a:dk2>
        <a:srgbClr val="BBC9D3"/>
      </a:dk2>
      <a:lt2>
        <a:srgbClr val="184769"/>
      </a:lt2>
      <a:accent1>
        <a:srgbClr val="00E1C6"/>
      </a:accent1>
      <a:accent2>
        <a:srgbClr val="19BBD5"/>
      </a:accent2>
      <a:accent3>
        <a:srgbClr val="2C9DDE"/>
      </a:accent3>
      <a:accent4>
        <a:srgbClr val="3274E1"/>
      </a:accent4>
      <a:accent5>
        <a:srgbClr val="4C4ED5"/>
      </a:accent5>
      <a:accent6>
        <a:srgbClr val="5CF55F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4" id="{6475C7BA-193F-8D40-9BC7-4EE18987D725}" vid="{AD7D93E2-41FE-5346-B4E7-4DF8374CE745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ustom 347">
    <a:dk1>
      <a:srgbClr val="FFFFFF"/>
    </a:dk1>
    <a:lt1>
      <a:srgbClr val="0E293C"/>
    </a:lt1>
    <a:dk2>
      <a:srgbClr val="BBC9D3"/>
    </a:dk2>
    <a:lt2>
      <a:srgbClr val="184769"/>
    </a:lt2>
    <a:accent1>
      <a:srgbClr val="00E1C6"/>
    </a:accent1>
    <a:accent2>
      <a:srgbClr val="19BBD5"/>
    </a:accent2>
    <a:accent3>
      <a:srgbClr val="2C9DDE"/>
    </a:accent3>
    <a:accent4>
      <a:srgbClr val="3274E1"/>
    </a:accent4>
    <a:accent5>
      <a:srgbClr val="4C4ED5"/>
    </a:accent5>
    <a:accent6>
      <a:srgbClr val="5CF55F"/>
    </a:accent6>
    <a:hlink>
      <a:srgbClr val="1155CC"/>
    </a:hlink>
    <a:folHlink>
      <a:srgbClr val="6611CC"/>
    </a:folHlink>
  </a:clrScheme>
</a:themeOverride>
</file>

<file path=ppt/theme/themeOverride2.xml><?xml version="1.0" encoding="utf-8"?>
<a:themeOverride xmlns:a="http://schemas.openxmlformats.org/drawingml/2006/main">
  <a:clrScheme name="Custom 347">
    <a:dk1>
      <a:srgbClr val="FFFFFF"/>
    </a:dk1>
    <a:lt1>
      <a:srgbClr val="0E293C"/>
    </a:lt1>
    <a:dk2>
      <a:srgbClr val="BBC9D3"/>
    </a:dk2>
    <a:lt2>
      <a:srgbClr val="184769"/>
    </a:lt2>
    <a:accent1>
      <a:srgbClr val="00E1C6"/>
    </a:accent1>
    <a:accent2>
      <a:srgbClr val="19BBD5"/>
    </a:accent2>
    <a:accent3>
      <a:srgbClr val="2C9DDE"/>
    </a:accent3>
    <a:accent4>
      <a:srgbClr val="3274E1"/>
    </a:accent4>
    <a:accent5>
      <a:srgbClr val="4C4ED5"/>
    </a:accent5>
    <a:accent6>
      <a:srgbClr val="5CF55F"/>
    </a:accent6>
    <a:hlink>
      <a:srgbClr val="1155CC"/>
    </a:hlink>
    <a:folHlink>
      <a:srgbClr val="6611CC"/>
    </a:folHlink>
  </a:clrScheme>
</a:themeOverride>
</file>

<file path=ppt/theme/themeOverride3.xml><?xml version="1.0" encoding="utf-8"?>
<a:themeOverride xmlns:a="http://schemas.openxmlformats.org/drawingml/2006/main">
  <a:clrScheme name="Custom 347">
    <a:dk1>
      <a:srgbClr val="FFFFFF"/>
    </a:dk1>
    <a:lt1>
      <a:srgbClr val="0E293C"/>
    </a:lt1>
    <a:dk2>
      <a:srgbClr val="BBC9D3"/>
    </a:dk2>
    <a:lt2>
      <a:srgbClr val="184769"/>
    </a:lt2>
    <a:accent1>
      <a:srgbClr val="00E1C6"/>
    </a:accent1>
    <a:accent2>
      <a:srgbClr val="19BBD5"/>
    </a:accent2>
    <a:accent3>
      <a:srgbClr val="2C9DDE"/>
    </a:accent3>
    <a:accent4>
      <a:srgbClr val="3274E1"/>
    </a:accent4>
    <a:accent5>
      <a:srgbClr val="4C4ED5"/>
    </a:accent5>
    <a:accent6>
      <a:srgbClr val="5CF55F"/>
    </a:accent6>
    <a:hlink>
      <a:srgbClr val="1155CC"/>
    </a:hlink>
    <a:folHlink>
      <a:srgbClr val="6611CC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Imogen template</Template>
  <TotalTime>8667</TotalTime>
  <Words>5967</Words>
  <Application>Microsoft Macintosh PowerPoint</Application>
  <PresentationFormat>On-screen Show (16:9)</PresentationFormat>
  <Paragraphs>1344</Paragraphs>
  <Slides>34</Slides>
  <Notes>31</Notes>
  <HiddenSlides>7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2" baseType="lpstr">
      <vt:lpstr>Arial</vt:lpstr>
      <vt:lpstr>Chalkboard SE</vt:lpstr>
      <vt:lpstr>Courier</vt:lpstr>
      <vt:lpstr>Helvetica Neue</vt:lpstr>
      <vt:lpstr>Muli</vt:lpstr>
      <vt:lpstr>Nixie One</vt:lpstr>
      <vt:lpstr>Segoe Print</vt:lpstr>
      <vt:lpstr>Imogen template</vt:lpstr>
      <vt:lpstr>LA4 – Indirect Addressing</vt:lpstr>
      <vt:lpstr>LOAD and STORE with   Immediate and    Direct Mode Instructions</vt:lpstr>
      <vt:lpstr>Warm-Up!</vt:lpstr>
      <vt:lpstr>Direct Addressing</vt:lpstr>
      <vt:lpstr>Indirect Addressing</vt:lpstr>
      <vt:lpstr>LOAD and STORE with   Immediate Label and    Indirect Mode Instructions</vt:lpstr>
      <vt:lpstr>Immediate Label and  Indirect Addressing Modes</vt:lpstr>
      <vt:lpstr>Indirect Addressing Analogy</vt:lpstr>
      <vt:lpstr>Array and Reference Abstractions in Main Memory</vt:lpstr>
      <vt:lpstr>Implementing Arrays and References in Assembly Language</vt:lpstr>
      <vt:lpstr>Allocating Arrays in Memory </vt:lpstr>
      <vt:lpstr>Allocating Arrays in Memory </vt:lpstr>
      <vt:lpstr>Allocating Arrays in Memory </vt:lpstr>
      <vt:lpstr>Allocating Arrays in Memory </vt:lpstr>
      <vt:lpstr>Setting References</vt:lpstr>
      <vt:lpstr>Setting References</vt:lpstr>
      <vt:lpstr>Setting References</vt:lpstr>
      <vt:lpstr>Setting References</vt:lpstr>
      <vt:lpstr>PowerPoint Presentation</vt:lpstr>
      <vt:lpstr>PowerPoint Presentation</vt:lpstr>
      <vt:lpstr>Accessing Array Elements</vt:lpstr>
      <vt:lpstr>Putting it all together: Allocating Arrays</vt:lpstr>
      <vt:lpstr>Putting it all together: Setting References</vt:lpstr>
      <vt:lpstr>Putting it all together: Accessing Array Elements</vt:lpstr>
      <vt:lpstr>Processing Array Elements</vt:lpstr>
      <vt:lpstr>Processing Array Elements</vt:lpstr>
      <vt:lpstr>Acknowledgments</vt:lpstr>
      <vt:lpstr>PowerPoint Presentation</vt:lpstr>
      <vt:lpstr>PowerPoint Presentation</vt:lpstr>
      <vt:lpstr>Setting References</vt:lpstr>
      <vt:lpstr>Setting References</vt:lpstr>
      <vt:lpstr>Accessing Array Elements</vt:lpstr>
      <vt:lpstr>PowerPoint Presentation</vt:lpstr>
      <vt:lpstr>Accessing Array Elements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17 – Indirect Addressing</dc:title>
  <dc:creator>Braught, Grant</dc:creator>
  <cp:lastModifiedBy>Braught, Grant</cp:lastModifiedBy>
  <cp:revision>296</cp:revision>
  <dcterms:created xsi:type="dcterms:W3CDTF">2020-09-25T17:24:57Z</dcterms:created>
  <dcterms:modified xsi:type="dcterms:W3CDTF">2023-03-03T15:26:36Z</dcterms:modified>
</cp:coreProperties>
</file>