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7" r:id="rId1"/>
  </p:sldMasterIdLst>
  <p:notesMasterIdLst>
    <p:notesMasterId r:id="rId42"/>
  </p:notesMasterIdLst>
  <p:sldIdLst>
    <p:sldId id="256" r:id="rId2"/>
    <p:sldId id="365" r:id="rId3"/>
    <p:sldId id="378" r:id="rId4"/>
    <p:sldId id="376" r:id="rId5"/>
    <p:sldId id="383" r:id="rId6"/>
    <p:sldId id="391" r:id="rId7"/>
    <p:sldId id="386" r:id="rId8"/>
    <p:sldId id="402" r:id="rId9"/>
    <p:sldId id="406" r:id="rId10"/>
    <p:sldId id="405" r:id="rId11"/>
    <p:sldId id="404" r:id="rId12"/>
    <p:sldId id="403" r:id="rId13"/>
    <p:sldId id="384" r:id="rId14"/>
    <p:sldId id="396" r:id="rId15"/>
    <p:sldId id="401" r:id="rId16"/>
    <p:sldId id="395" r:id="rId17"/>
    <p:sldId id="390" r:id="rId18"/>
    <p:sldId id="382" r:id="rId19"/>
    <p:sldId id="394" r:id="rId20"/>
    <p:sldId id="397" r:id="rId21"/>
    <p:sldId id="389" r:id="rId22"/>
    <p:sldId id="398" r:id="rId23"/>
    <p:sldId id="417" r:id="rId24"/>
    <p:sldId id="388" r:id="rId25"/>
    <p:sldId id="408" r:id="rId26"/>
    <p:sldId id="413" r:id="rId27"/>
    <p:sldId id="410" r:id="rId28"/>
    <p:sldId id="414" r:id="rId29"/>
    <p:sldId id="412" r:id="rId30"/>
    <p:sldId id="415" r:id="rId31"/>
    <p:sldId id="416" r:id="rId32"/>
    <p:sldId id="407" r:id="rId33"/>
    <p:sldId id="1214" r:id="rId34"/>
    <p:sldId id="1205" r:id="rId35"/>
    <p:sldId id="1208" r:id="rId36"/>
    <p:sldId id="1211" r:id="rId37"/>
    <p:sldId id="1210" r:id="rId38"/>
    <p:sldId id="1212" r:id="rId39"/>
    <p:sldId id="1213" r:id="rId40"/>
    <p:sldId id="345" r:id="rId41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F7F7F7"/>
    <a:srgbClr val="F3F3F3"/>
    <a:srgbClr val="8FAADD"/>
    <a:srgbClr val="4472C4"/>
    <a:srgbClr val="A0B1C0"/>
    <a:srgbClr val="050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CF129D1-CFC4-4525-B9B3-FEDFE205BFE7}">
  <a:tblStyle styleId="{9CF129D1-CFC4-4525-B9B3-FEDFE205BFE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459"/>
    <p:restoredTop sz="73925"/>
  </p:normalViewPr>
  <p:slideViewPr>
    <p:cSldViewPr snapToGrid="0" snapToObjects="1">
      <p:cViewPr varScale="1">
        <p:scale>
          <a:sx n="92" d="100"/>
          <a:sy n="92" d="100"/>
        </p:scale>
        <p:origin x="184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5" d="100"/>
          <a:sy n="95" d="100"/>
        </p:scale>
        <p:origin x="315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3;n">
            <a:extLst>
              <a:ext uri="{FF2B5EF4-FFF2-40B4-BE49-F238E27FC236}">
                <a16:creationId xmlns:a16="http://schemas.microsoft.com/office/drawing/2014/main" id="{457E33E3-1131-7943-ACA3-ED5E978759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Google Shape;4;n">
            <a:extLst>
              <a:ext uri="{FF2B5EF4-FFF2-40B4-BE49-F238E27FC236}">
                <a16:creationId xmlns:a16="http://schemas.microsoft.com/office/drawing/2014/main" id="{FA42C5B4-DB87-0B40-BC40-E3BE2A2D9A5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109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Efficiency:</a:t>
            </a:r>
          </a:p>
          <a:p>
            <a:r>
              <a:rPr lang="en-US" dirty="0"/>
              <a:t> - Long routes</a:t>
            </a:r>
          </a:p>
          <a:p>
            <a:r>
              <a:rPr lang="en-US" dirty="0"/>
              <a:t> - What about within a LAN?</a:t>
            </a:r>
          </a:p>
        </p:txBody>
      </p:sp>
    </p:spTree>
    <p:extLst>
      <p:ext uri="{BB962C8B-B14F-4D97-AF65-F5344CB8AC3E}">
        <p14:creationId xmlns:p14="http://schemas.microsoft.com/office/powerpoint/2010/main" val="3914323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You’ve probably seen these numbers before on your machine in the settings.</a:t>
            </a:r>
          </a:p>
          <a:p>
            <a:r>
              <a:rPr lang="en-US" dirty="0"/>
              <a:t>  - If not you can go look.</a:t>
            </a:r>
          </a:p>
          <a:p>
            <a:endParaRPr lang="en-US" dirty="0"/>
          </a:p>
          <a:p>
            <a:r>
              <a:rPr lang="en-US" dirty="0"/>
              <a:t>They used to be assigned manually by a network administrator.</a:t>
            </a:r>
          </a:p>
          <a:p>
            <a:r>
              <a:rPr lang="en-US" dirty="0"/>
              <a:t>Now they are typically assigned by an application level service named DHCP.</a:t>
            </a:r>
          </a:p>
          <a:p>
            <a:r>
              <a:rPr lang="en-US" dirty="0"/>
              <a:t>  - DHCP is just a way for your computer to ask for an IP number when it connects to the network.</a:t>
            </a:r>
          </a:p>
          <a:p>
            <a:r>
              <a:rPr lang="en-US" dirty="0"/>
              <a:t>  - Simplifies connecting to the network </a:t>
            </a:r>
          </a:p>
          <a:p>
            <a:r>
              <a:rPr lang="en-US" dirty="0"/>
              <a:t>  - Essential with mobile devices that connect to many networks without needing a network administrator.</a:t>
            </a:r>
          </a:p>
          <a:p>
            <a:endParaRPr lang="en-US" dirty="0"/>
          </a:p>
          <a:p>
            <a:r>
              <a:rPr lang="en-US" dirty="0"/>
              <a:t>* Note: We are considering IP V4 in these examples.  IP V6 is a newer protocol</a:t>
            </a:r>
          </a:p>
          <a:p>
            <a:r>
              <a:rPr lang="en-US" dirty="0"/>
              <a:t>  - IP V6 in part addresses the need for many many more IP addresses than are available via IP V4.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497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subnet 233.1.1.0 can contain addresses</a:t>
            </a:r>
          </a:p>
          <a:p>
            <a:r>
              <a:rPr lang="en-US" dirty="0"/>
              <a:t>  - That start with 233.1.1</a:t>
            </a:r>
          </a:p>
          <a:p>
            <a:r>
              <a:rPr lang="en-US" dirty="0"/>
              <a:t>  - and then have any value in the 4</a:t>
            </a:r>
            <a:r>
              <a:rPr lang="en-US" baseline="30000" dirty="0"/>
              <a:t>th</a:t>
            </a:r>
            <a:r>
              <a:rPr lang="en-US" dirty="0"/>
              <a:t> octet </a:t>
            </a:r>
          </a:p>
          <a:p>
            <a:r>
              <a:rPr lang="en-US" dirty="0"/>
              <a:t>    - 223.1.1.1, 233.1.1.2, 233.1.2.198,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r>
              <a:rPr lang="en-US" dirty="0"/>
              <a:t>The subnet 199.1.3 is similar.</a:t>
            </a:r>
          </a:p>
          <a:p>
            <a:endParaRPr lang="en-US" dirty="0"/>
          </a:p>
          <a:p>
            <a:r>
              <a:rPr lang="en-US" dirty="0"/>
              <a:t>What might the subnet ?.?.?.? be?</a:t>
            </a:r>
          </a:p>
          <a:p>
            <a:r>
              <a:rPr lang="en-US" dirty="0"/>
              <a:t>  - Notice that the last two octets vary in this subnet.</a:t>
            </a:r>
          </a:p>
          <a:p>
            <a:endParaRPr lang="en-US" dirty="0"/>
          </a:p>
          <a:p>
            <a:r>
              <a:rPr lang="en-US" dirty="0"/>
              <a:t>The Subnet Mask is used to get the Subnet Information from an IP address.</a:t>
            </a:r>
          </a:p>
          <a:p>
            <a:r>
              <a:rPr lang="en-US" dirty="0"/>
              <a:t>  - Performing a bitwise AND of an IP address with the Subnet Mask gives the Subnet Address:</a:t>
            </a:r>
          </a:p>
          <a:p>
            <a:r>
              <a:rPr lang="en-US" dirty="0"/>
              <a:t>  - For example: </a:t>
            </a:r>
          </a:p>
          <a:p>
            <a:endParaRPr lang="en-US" dirty="0"/>
          </a:p>
          <a:p>
            <a:r>
              <a:rPr lang="en-US" dirty="0">
                <a:latin typeface="Courier" pitchFamily="2" charset="0"/>
              </a:rPr>
              <a:t>    1101 1111.0000 0001.0000 0001.0000 0001		(231.1.1.1)</a:t>
            </a:r>
          </a:p>
          <a:p>
            <a:r>
              <a:rPr lang="en-US" dirty="0">
                <a:latin typeface="Courier" pitchFamily="2" charset="0"/>
              </a:rPr>
              <a:t>&amp;  1111 1111.1111 1111.1111 1111.0000 0000		(255.255.255.0)</a:t>
            </a:r>
          </a:p>
          <a:p>
            <a:r>
              <a:rPr lang="en-US" dirty="0">
                <a:latin typeface="Courier" pitchFamily="2" charset="0"/>
              </a:rPr>
              <a:t>-------------------------------------------------------------</a:t>
            </a:r>
          </a:p>
          <a:p>
            <a:r>
              <a:rPr lang="en-US" dirty="0">
                <a:latin typeface="Courier" pitchFamily="2" charset="0"/>
              </a:rPr>
              <a:t>     1101 1111.0000 0001.0000 0001.0000 0000		(231.1.1.0)</a:t>
            </a:r>
          </a:p>
          <a:p>
            <a:endParaRPr lang="en-US" dirty="0">
              <a:latin typeface="Courier" pitchFamily="2" charset="0"/>
            </a:endParaRPr>
          </a:p>
          <a:p>
            <a:r>
              <a:rPr lang="en-US" dirty="0">
                <a:latin typeface="Courier" pitchFamily="2" charset="0"/>
              </a:rPr>
              <a:t>This allows a router to quickly determine the subnet to which the datagram should be routed.</a:t>
            </a:r>
          </a:p>
        </p:txBody>
      </p:sp>
    </p:spTree>
    <p:extLst>
      <p:ext uri="{BB962C8B-B14F-4D97-AF65-F5344CB8AC3E}">
        <p14:creationId xmlns:p14="http://schemas.microsoft.com/office/powerpoint/2010/main" val="3395436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job of a router is to direct packets between subnets.</a:t>
            </a:r>
          </a:p>
          <a:p>
            <a:r>
              <a:rPr lang="en-US" dirty="0"/>
              <a:t>  - For example, if machine 223.1.1.1 is sending data to machine 164.1.3.5</a:t>
            </a:r>
          </a:p>
          <a:p>
            <a:r>
              <a:rPr lang="en-US" dirty="0"/>
              <a:t>  - Then the router here will:</a:t>
            </a:r>
          </a:p>
          <a:p>
            <a:r>
              <a:rPr lang="en-US" dirty="0"/>
              <a:t>    - Receive that packet from subnet 223.1.1.0 to subnet 164.1.0.0</a:t>
            </a:r>
          </a:p>
          <a:p>
            <a:endParaRPr lang="en-US" dirty="0"/>
          </a:p>
          <a:p>
            <a:r>
              <a:rPr lang="en-US" dirty="0"/>
              <a:t>To do this the router must have multiple network interfaces</a:t>
            </a:r>
          </a:p>
          <a:p>
            <a:r>
              <a:rPr lang="en-US" dirty="0"/>
              <a:t>  - Each network interface in the router is connected to a different subnet.</a:t>
            </a:r>
          </a:p>
          <a:p>
            <a:r>
              <a:rPr lang="en-US" dirty="0"/>
              <a:t>    - Each interface has an IP address for the subnet to which it is attached.</a:t>
            </a:r>
          </a:p>
          <a:p>
            <a:r>
              <a:rPr lang="en-US" dirty="0"/>
              <a:t>  - This allows the router to move packets from one subnet to another.</a:t>
            </a:r>
          </a:p>
          <a:p>
            <a:endParaRPr lang="en-US" dirty="0"/>
          </a:p>
          <a:p>
            <a:r>
              <a:rPr lang="en-US" dirty="0"/>
              <a:t>Note: Ethernet interfaces are often called eth0, eth1, eth2, </a:t>
            </a:r>
            <a:r>
              <a:rPr lang="en-US" dirty="0" err="1"/>
              <a:t>etc</a:t>
            </a:r>
            <a:r>
              <a:rPr lang="en-US" dirty="0"/>
              <a:t> for each Ethernet interface at a node.</a:t>
            </a:r>
          </a:p>
          <a:p>
            <a:endParaRPr lang="en-US" dirty="0"/>
          </a:p>
          <a:p>
            <a:r>
              <a:rPr lang="en-US" dirty="0"/>
              <a:t>Each end-system knows the IP address of its router.</a:t>
            </a:r>
          </a:p>
          <a:p>
            <a:r>
              <a:rPr lang="en-US" dirty="0"/>
              <a:t>  - This is called the default, first-hop or gateway router.</a:t>
            </a:r>
          </a:p>
          <a:p>
            <a:r>
              <a:rPr lang="en-US" dirty="0"/>
              <a:t>  - It is the router to which the system will send its outgoing packets.</a:t>
            </a:r>
          </a:p>
          <a:p>
            <a:endParaRPr lang="en-US" dirty="0"/>
          </a:p>
          <a:p>
            <a:r>
              <a:rPr lang="en-US" dirty="0"/>
              <a:t>What would router configuration be for </a:t>
            </a:r>
          </a:p>
          <a:p>
            <a:r>
              <a:rPr lang="en-US" dirty="0"/>
              <a:t>  - the machine with IP address 164.1.3.5?</a:t>
            </a:r>
          </a:p>
          <a:p>
            <a:r>
              <a:rPr lang="en-US" dirty="0"/>
              <a:t>  - the machine with IP address 199.1.3.2?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082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 course, all of it is important…</a:t>
            </a:r>
          </a:p>
          <a:p>
            <a:r>
              <a:rPr lang="en-US" dirty="0"/>
              <a:t>  - But at the level of depth that we are studying networking in this class, these are the essential parts.</a:t>
            </a:r>
          </a:p>
          <a:p>
            <a:endParaRPr lang="en-US" dirty="0"/>
          </a:p>
          <a:p>
            <a:r>
              <a:rPr lang="en-US" dirty="0"/>
              <a:t>Length: Like we saw with Ethernet frames the amount of data that is sent in a given message can vary.</a:t>
            </a:r>
          </a:p>
          <a:p>
            <a:r>
              <a:rPr lang="en-US" dirty="0"/>
              <a:t>  - This indicates the length of the data part of the datagram in bytes.</a:t>
            </a:r>
          </a:p>
          <a:p>
            <a:r>
              <a:rPr lang="en-US" dirty="0"/>
              <a:t>  - In practice, this is almost always between 64 and 1500 bytes… why?</a:t>
            </a:r>
          </a:p>
          <a:p>
            <a:endParaRPr lang="en-US" dirty="0"/>
          </a:p>
          <a:p>
            <a:r>
              <a:rPr lang="en-US" dirty="0"/>
              <a:t>Header Checksum: This is error detection information.</a:t>
            </a:r>
          </a:p>
          <a:p>
            <a:r>
              <a:rPr lang="en-US" dirty="0"/>
              <a:t>  - Here, the error detection is applied just to the header information and not to the data.</a:t>
            </a:r>
          </a:p>
          <a:p>
            <a:r>
              <a:rPr lang="en-US" dirty="0"/>
              <a:t>  - Error detection for the data is done at the transport layer and as we saw at the data link layer.</a:t>
            </a:r>
          </a:p>
          <a:p>
            <a:r>
              <a:rPr lang="en-US" dirty="0"/>
              <a:t>    - So there some redundancy built into the system here. </a:t>
            </a:r>
          </a:p>
          <a:p>
            <a:endParaRPr lang="en-US" dirty="0"/>
          </a:p>
          <a:p>
            <a:r>
              <a:rPr lang="en-US" dirty="0"/>
              <a:t>Source and Destination addresses: These are the 32-bit representations of the “dotted octet” addresses of the sender and receiver.</a:t>
            </a:r>
          </a:p>
          <a:p>
            <a:endParaRPr lang="en-US" dirty="0"/>
          </a:p>
          <a:p>
            <a:r>
              <a:rPr lang="en-US" dirty="0"/>
              <a:t>Payload: The data being transmitted.</a:t>
            </a:r>
          </a:p>
          <a:p>
            <a:r>
              <a:rPr lang="en-US" dirty="0"/>
              <a:t>  - This is what was handed to the network layer from the transport layer.</a:t>
            </a:r>
          </a:p>
          <a:p>
            <a:r>
              <a:rPr lang="en-US" dirty="0"/>
              <a:t>  - The transport layer will have wrapped up what it was handed to it from the application layer.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0604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there is a route and everything goes well, your datagrams will get there…</a:t>
            </a:r>
          </a:p>
          <a:p>
            <a:endParaRPr lang="en-US" dirty="0"/>
          </a:p>
          <a:p>
            <a:r>
              <a:rPr lang="en-US" dirty="0"/>
              <a:t>But…</a:t>
            </a:r>
          </a:p>
          <a:p>
            <a:r>
              <a:rPr lang="en-US" dirty="0"/>
              <a:t>  - They are not guaranteed to arrive at the rate you sent them.</a:t>
            </a:r>
          </a:p>
          <a:p>
            <a:r>
              <a:rPr lang="en-US" dirty="0"/>
              <a:t>    - You might send 10 per second, </a:t>
            </a:r>
          </a:p>
          <a:p>
            <a:r>
              <a:rPr lang="en-US" dirty="0"/>
              <a:t>      - but they may arrive at 5 per second.</a:t>
            </a:r>
          </a:p>
          <a:p>
            <a:r>
              <a:rPr lang="en-US" dirty="0"/>
              <a:t>      - Or none may arrive for a long time and then 50 in one second.</a:t>
            </a:r>
          </a:p>
          <a:p>
            <a:r>
              <a:rPr lang="en-US" dirty="0"/>
              <a:t>    - So if timing matters, your application will need to deal with that.</a:t>
            </a:r>
          </a:p>
          <a:p>
            <a:r>
              <a:rPr lang="en-US" dirty="0"/>
              <a:t>      - This is “buffering…”</a:t>
            </a:r>
          </a:p>
          <a:p>
            <a:endParaRPr lang="en-US" dirty="0"/>
          </a:p>
          <a:p>
            <a:r>
              <a:rPr lang="en-US" dirty="0"/>
              <a:t>  - They are not guaranteed to be received in the order that they are sent.</a:t>
            </a:r>
          </a:p>
          <a:p>
            <a:r>
              <a:rPr lang="en-US" dirty="0"/>
              <a:t>    - If you send 10 datagrams 1…10, they may be received in any order at the destination.</a:t>
            </a:r>
          </a:p>
          <a:p>
            <a:r>
              <a:rPr lang="en-US" dirty="0"/>
              <a:t>    - So if the order matters, and it usually does you’ll need a higher layer protocol to handle this.</a:t>
            </a:r>
          </a:p>
          <a:p>
            <a:r>
              <a:rPr lang="en-US" dirty="0"/>
              <a:t>      - Luckily the Transport layer provides a way…</a:t>
            </a:r>
          </a:p>
          <a:p>
            <a:endParaRPr lang="en-US" dirty="0"/>
          </a:p>
          <a:p>
            <a:r>
              <a:rPr lang="en-US" dirty="0"/>
              <a:t>  - A datagram you sent is not guaranteed to be delivered at all, and you will not be notified.</a:t>
            </a:r>
          </a:p>
          <a:p>
            <a:r>
              <a:rPr lang="en-US" dirty="0"/>
              <a:t>    - This goes back to the fact that the ethernet frames are unreliable.</a:t>
            </a:r>
          </a:p>
          <a:p>
            <a:r>
              <a:rPr lang="en-US" dirty="0"/>
              <a:t>    - The IP datagrams are wrapped in an Ethernet frame to be sent</a:t>
            </a:r>
          </a:p>
          <a:p>
            <a:r>
              <a:rPr lang="en-US" dirty="0"/>
              <a:t>    - If there is an error detected by the CRC value then the frame (and thus the datagram) is silently dropped.</a:t>
            </a:r>
          </a:p>
          <a:p>
            <a:endParaRPr lang="en-US" dirty="0"/>
          </a:p>
          <a:p>
            <a:r>
              <a:rPr lang="en-US" dirty="0"/>
              <a:t>So we still don’t have any way to ensure data gets where it is going.</a:t>
            </a:r>
          </a:p>
          <a:p>
            <a:r>
              <a:rPr lang="en-US" dirty="0"/>
              <a:t>  - Though, to be fair… </a:t>
            </a:r>
          </a:p>
          <a:p>
            <a:r>
              <a:rPr lang="en-US" dirty="0"/>
              <a:t>  - Most of the time it does!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Again… we’ll have to look at higher layer protocols to give us reliable service.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3088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got a little taste for how this works earlier.</a:t>
            </a:r>
          </a:p>
          <a:p>
            <a:r>
              <a:rPr lang="en-US" dirty="0"/>
              <a:t>Now, let’s dig into the details a little more.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3874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does the router use the routing table…</a:t>
            </a:r>
          </a:p>
          <a:p>
            <a:endParaRPr lang="en-US" dirty="0"/>
          </a:p>
          <a:p>
            <a:r>
              <a:rPr lang="en-US" dirty="0"/>
              <a:t>If this router receives a datagram headed for IP address 164.1.3.5 it will:</a:t>
            </a:r>
          </a:p>
          <a:p>
            <a:r>
              <a:rPr lang="en-US" dirty="0"/>
              <a:t>  - Bitwise AND the IP with each Subnet mask</a:t>
            </a:r>
          </a:p>
          <a:p>
            <a:r>
              <a:rPr lang="en-US" dirty="0"/>
              <a:t>  - If that operation returns the subnet mask then the datagram is sent to the matching interface.</a:t>
            </a:r>
          </a:p>
          <a:p>
            <a:r>
              <a:rPr lang="en-US" dirty="0"/>
              <a:t>  - For our examples we don’t typically need to do the AND operations </a:t>
            </a:r>
          </a:p>
          <a:p>
            <a:r>
              <a:rPr lang="en-US" dirty="0"/>
              <a:t>    - Because they were picked to be easy</a:t>
            </a:r>
          </a:p>
          <a:p>
            <a:r>
              <a:rPr lang="en-US" dirty="0"/>
              <a:t>    - In practice the AND operations are how the destination sub-net is found.</a:t>
            </a:r>
          </a:p>
          <a:p>
            <a:endParaRPr lang="en-US" dirty="0"/>
          </a:p>
          <a:p>
            <a:r>
              <a:rPr lang="en-US" dirty="0"/>
              <a:t>  - </a:t>
            </a:r>
            <a:r>
              <a:rPr lang="en-US" dirty="0" err="1"/>
              <a:t>E.g</a:t>
            </a:r>
            <a:r>
              <a:rPr lang="en-US" dirty="0"/>
              <a:t>:</a:t>
            </a:r>
          </a:p>
          <a:p>
            <a:endParaRPr lang="en-US" dirty="0"/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	164.1.3.5	     1010 0100.0000 0001.0000 0011.0000 0101</a:t>
            </a:r>
          </a:p>
          <a:p>
            <a:r>
              <a:rPr lang="en-US" dirty="0"/>
              <a:t>	233.1.1.0	 &amp;  </a:t>
            </a:r>
            <a:r>
              <a:rPr lang="en-US" dirty="0">
                <a:latin typeface="Courier" pitchFamily="2" charset="0"/>
              </a:rPr>
              <a:t>1101 1111.0000 0001.0000 0001.0000 0000</a:t>
            </a:r>
            <a:endParaRPr lang="en-US" dirty="0"/>
          </a:p>
          <a:p>
            <a:r>
              <a:rPr lang="en-US" dirty="0"/>
              <a:t>			----------------------------------------------------------</a:t>
            </a:r>
          </a:p>
          <a:p>
            <a:r>
              <a:rPr lang="en-US" dirty="0"/>
              <a:t>			      1000 0100.0000 0001.0000 0001.0000 0000 	(136.1.1.0)	Does not Match!</a:t>
            </a:r>
          </a:p>
          <a:p>
            <a:endParaRPr lang="en-US" dirty="0"/>
          </a:p>
          <a:p>
            <a:r>
              <a:rPr lang="en-US" dirty="0"/>
              <a:t>  - But:</a:t>
            </a:r>
          </a:p>
          <a:p>
            <a:endParaRPr lang="en-US" dirty="0"/>
          </a:p>
          <a:p>
            <a:r>
              <a:rPr lang="en-US" dirty="0"/>
              <a:t>	164.1.3.5 	    1010 0100.0000 0001.0000 0011.0000 0101</a:t>
            </a:r>
          </a:p>
          <a:p>
            <a:r>
              <a:rPr lang="en-US" dirty="0"/>
              <a:t>	164.1.0.0	&amp; 1010 0100.0000 0001.0000 0000.0000 0000</a:t>
            </a:r>
          </a:p>
          <a:p>
            <a:r>
              <a:rPr lang="en-US" dirty="0"/>
              <a:t>			----------------------------------------------------------</a:t>
            </a:r>
          </a:p>
          <a:p>
            <a:r>
              <a:rPr lang="en-US" dirty="0"/>
              <a:t>			    1010 0100.0000 0001.0000 0000.0000 0000	(164.1.0.0)	Matches!</a:t>
            </a:r>
          </a:p>
          <a:p>
            <a:endParaRPr lang="en-US" dirty="0"/>
          </a:p>
          <a:p>
            <a:r>
              <a:rPr lang="en-US" dirty="0"/>
              <a:t>	So, this datagram would be sent to eth1.</a:t>
            </a:r>
          </a:p>
          <a:p>
            <a:endParaRPr lang="en-US" dirty="0"/>
          </a:p>
          <a:p>
            <a:r>
              <a:rPr lang="en-US" dirty="0"/>
              <a:t>* Note: The routing tables in these materials have been simplified to help us focus on essential details.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5133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 first table a few entries are already shown:</a:t>
            </a:r>
          </a:p>
          <a:p>
            <a:r>
              <a:rPr lang="en-US" dirty="0"/>
              <a:t>  - If this router receives a packet for a machine on subnet 223.1.1.0</a:t>
            </a:r>
          </a:p>
          <a:p>
            <a:r>
              <a:rPr lang="en-US" dirty="0"/>
              <a:t>    - It will send it out over the eth0 network interface (</a:t>
            </a:r>
            <a:r>
              <a:rPr lang="en-US" dirty="0" err="1"/>
              <a:t>IFace</a:t>
            </a:r>
            <a:r>
              <a:rPr lang="en-US" dirty="0"/>
              <a:t>)</a:t>
            </a:r>
          </a:p>
          <a:p>
            <a:r>
              <a:rPr lang="en-US" dirty="0"/>
              <a:t>    - This is the last hop and ethernet is broadcast, so there is no next hop.</a:t>
            </a:r>
          </a:p>
          <a:p>
            <a:r>
              <a:rPr lang="en-US" dirty="0"/>
              <a:t>    - The packet will be broadcast with the destination MAC address </a:t>
            </a:r>
          </a:p>
          <a:p>
            <a:r>
              <a:rPr lang="en-US" dirty="0"/>
              <a:t>    - The destination machine will pick that off of the network and process it like we talked about last class.</a:t>
            </a:r>
          </a:p>
          <a:p>
            <a:endParaRPr lang="en-US" dirty="0"/>
          </a:p>
          <a:p>
            <a:r>
              <a:rPr lang="en-US" dirty="0"/>
              <a:t>  - If this router receives a packet for a machine on subnet 138.1.2.0</a:t>
            </a:r>
          </a:p>
          <a:p>
            <a:r>
              <a:rPr lang="en-US" dirty="0"/>
              <a:t>    - It will send it to the machine with the IP address 187.12.9.1 via the eth1 interface</a:t>
            </a:r>
          </a:p>
          <a:p>
            <a:endParaRPr lang="en-US" dirty="0"/>
          </a:p>
          <a:p>
            <a:r>
              <a:rPr lang="en-US" dirty="0"/>
              <a:t>  - What would the entry be for a packet destined for a machine on the 138.1.3.0 subnet?</a:t>
            </a:r>
          </a:p>
          <a:p>
            <a:endParaRPr lang="en-US" dirty="0"/>
          </a:p>
          <a:p>
            <a:r>
              <a:rPr lang="en-US" dirty="0"/>
              <a:t>  - What other destination subnets need to be included here?</a:t>
            </a:r>
          </a:p>
          <a:p>
            <a:endParaRPr lang="en-US" dirty="0"/>
          </a:p>
          <a:p>
            <a:r>
              <a:rPr lang="en-US" dirty="0"/>
              <a:t>See if you can fill in the other two tables…</a:t>
            </a:r>
          </a:p>
          <a:p>
            <a:r>
              <a:rPr lang="en-US" dirty="0"/>
              <a:t>  - We’ll go over one of them.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2220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 red message:</a:t>
            </a:r>
          </a:p>
          <a:p>
            <a:r>
              <a:rPr lang="en-US" dirty="0"/>
              <a:t>  - The machine sends the message to an IP that its router does not have any information about.</a:t>
            </a:r>
          </a:p>
          <a:p>
            <a:r>
              <a:rPr lang="en-US" dirty="0"/>
              <a:t>  - So its router has a default route that leads toward the Edge Router for the local network.</a:t>
            </a:r>
          </a:p>
          <a:p>
            <a:r>
              <a:rPr lang="en-US" dirty="0"/>
              <a:t>  - The edge router then has a default entry for a router at a higher level network</a:t>
            </a:r>
          </a:p>
          <a:p>
            <a:r>
              <a:rPr lang="en-US" dirty="0"/>
              <a:t>  - That network then has information about the destination IP</a:t>
            </a:r>
          </a:p>
          <a:p>
            <a:r>
              <a:rPr lang="en-US" dirty="0"/>
              <a:t>  - So it routes the message through its network and eventually down to the local network with the destination machine.</a:t>
            </a:r>
          </a:p>
          <a:p>
            <a:endParaRPr lang="en-US" dirty="0"/>
          </a:p>
          <a:p>
            <a:r>
              <a:rPr lang="en-US" dirty="0"/>
              <a:t>A metaphor for this may help…</a:t>
            </a:r>
          </a:p>
          <a:p>
            <a:r>
              <a:rPr lang="en-US" dirty="0"/>
              <a:t>Here is a postal service metaphor for the Red Route in the figure…</a:t>
            </a:r>
          </a:p>
          <a:p>
            <a:r>
              <a:rPr lang="en-US" dirty="0"/>
              <a:t>  - Resident A in one town (The Enterprise Network  LAN) wants to send a package to resident B in another town (Data Center Network LAN).</a:t>
            </a:r>
          </a:p>
          <a:p>
            <a:r>
              <a:rPr lang="en-US" dirty="0"/>
              <a:t>  - Resident A addresses the package and places it outside their door.</a:t>
            </a:r>
          </a:p>
          <a:p>
            <a:r>
              <a:rPr lang="en-US" dirty="0"/>
              <a:t>  - The Postal Worker picks it up, looks at the address and doesn’t know where that address is.</a:t>
            </a:r>
          </a:p>
          <a:p>
            <a:r>
              <a:rPr lang="en-US" dirty="0"/>
              <a:t>    - So he does the default action, which is to take it back to the local post office.</a:t>
            </a:r>
          </a:p>
          <a:p>
            <a:r>
              <a:rPr lang="en-US" dirty="0"/>
              <a:t>  - The local post office processes the package and doesn’t deliver to the destination area</a:t>
            </a:r>
          </a:p>
          <a:p>
            <a:r>
              <a:rPr lang="en-US" dirty="0"/>
              <a:t>    - So, it does the default action and forwards it to the regional post office.</a:t>
            </a:r>
          </a:p>
          <a:p>
            <a:r>
              <a:rPr lang="en-US" dirty="0"/>
              <a:t>  - The regional post office can’t deliver it directly, but it knows the regional office that can deliver it.</a:t>
            </a:r>
          </a:p>
          <a:p>
            <a:r>
              <a:rPr lang="en-US" dirty="0"/>
              <a:t>    - So it forwards the package to that regional office, getting the package closer to its destination.</a:t>
            </a:r>
          </a:p>
          <a:p>
            <a:r>
              <a:rPr lang="en-US" dirty="0"/>
              <a:t>  - That regional post office also can’t deliver the package…</a:t>
            </a:r>
          </a:p>
          <a:p>
            <a:r>
              <a:rPr lang="en-US" dirty="0"/>
              <a:t>    - But it can deliver it to the correct local post office</a:t>
            </a:r>
          </a:p>
          <a:p>
            <a:r>
              <a:rPr lang="en-US" dirty="0"/>
              <a:t>  - The local post office processes the package and gives it to the correct mail carrier.</a:t>
            </a:r>
          </a:p>
          <a:p>
            <a:r>
              <a:rPr lang="en-US" dirty="0"/>
              <a:t>  - That mail carrier then delivers the package to Resident B’s address.</a:t>
            </a:r>
          </a:p>
          <a:p>
            <a:endParaRPr lang="en-US" dirty="0"/>
          </a:p>
          <a:p>
            <a:r>
              <a:rPr lang="en-US" dirty="0"/>
              <a:t>Notice that Resident A’s postal worker and local post office don’t know where Resident B lives…</a:t>
            </a:r>
          </a:p>
          <a:p>
            <a:r>
              <a:rPr lang="en-US" dirty="0"/>
              <a:t>  - They just know they can’t deliver the package.</a:t>
            </a:r>
          </a:p>
          <a:p>
            <a:r>
              <a:rPr lang="en-US" dirty="0"/>
              <a:t>  - So they pass it up to a higher level network that may know how to get to Resident B’s local network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Similarly, notice that the regional offices also don’t know exactly where Resident B lives...</a:t>
            </a:r>
          </a:p>
          <a:p>
            <a:r>
              <a:rPr lang="en-US" dirty="0"/>
              <a:t>  - The know they can’t deliver the package, </a:t>
            </a:r>
          </a:p>
          <a:p>
            <a:r>
              <a:rPr lang="en-US" dirty="0"/>
              <a:t>  - But they do know which local network Resident B lives in and how to get the package there.</a:t>
            </a:r>
          </a:p>
          <a:p>
            <a:endParaRPr lang="en-US" dirty="0"/>
          </a:p>
          <a:p>
            <a:r>
              <a:rPr lang="en-US" dirty="0"/>
              <a:t>Then Finally, Resident B’s local post office knows that if they give the package to the right postal worker it gets delivered.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the yellow message:</a:t>
            </a:r>
          </a:p>
          <a:p>
            <a:r>
              <a:rPr lang="en-US" dirty="0"/>
              <a:t>  - Same thing…</a:t>
            </a:r>
          </a:p>
          <a:p>
            <a:r>
              <a:rPr lang="en-US" dirty="0"/>
              <a:t>  - Except the regional post office also doesn’t know how to deliver the package…</a:t>
            </a:r>
          </a:p>
          <a:p>
            <a:r>
              <a:rPr lang="en-US" dirty="0"/>
              <a:t>  - So their default routes send it up even higher.</a:t>
            </a:r>
          </a:p>
          <a:p>
            <a:r>
              <a:rPr lang="en-US" dirty="0"/>
              <a:t>  - That national or global postal system won’t know where the package is going exactly,</a:t>
            </a:r>
          </a:p>
          <a:p>
            <a:r>
              <a:rPr lang="en-US" dirty="0"/>
              <a:t>  - But it will know which regional postal system to hand it off to</a:t>
            </a:r>
          </a:p>
          <a:p>
            <a:r>
              <a:rPr lang="en-US" dirty="0"/>
              <a:t>  - That regional postal system will know which local postal system to hand it off to.</a:t>
            </a:r>
          </a:p>
          <a:p>
            <a:r>
              <a:rPr lang="en-US" dirty="0"/>
              <a:t>  - That local postal system will know which postal worker to give it to.</a:t>
            </a:r>
          </a:p>
          <a:p>
            <a:r>
              <a:rPr lang="en-US" dirty="0"/>
              <a:t> 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725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5957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number represents a hop.</a:t>
            </a:r>
          </a:p>
          <a:p>
            <a:r>
              <a:rPr lang="en-US" dirty="0"/>
              <a:t>  - 172.18.56.1 is my machine.</a:t>
            </a:r>
          </a:p>
          <a:p>
            <a:r>
              <a:rPr lang="en-US" dirty="0"/>
              <a:t>  - 10.0.0.10 is a router on campus</a:t>
            </a:r>
          </a:p>
          <a:p>
            <a:endParaRPr lang="en-US" dirty="0"/>
          </a:p>
          <a:p>
            <a:r>
              <a:rPr lang="en-US" dirty="0"/>
              <a:t>Each hop is tried 3 times…</a:t>
            </a:r>
          </a:p>
          <a:p>
            <a:r>
              <a:rPr lang="en-US" dirty="0"/>
              <a:t>  - The three numbers in </a:t>
            </a:r>
            <a:r>
              <a:rPr lang="en-US" dirty="0" err="1"/>
              <a:t>ms</a:t>
            </a:r>
            <a:r>
              <a:rPr lang="en-US" dirty="0"/>
              <a:t> represent the time.</a:t>
            </a:r>
          </a:p>
          <a:p>
            <a:r>
              <a:rPr lang="en-US" dirty="0"/>
              <a:t>  - For Dickinson LAN the router reached for the hop was the same each time.</a:t>
            </a:r>
          </a:p>
          <a:p>
            <a:endParaRPr lang="en-US" dirty="0"/>
          </a:p>
          <a:p>
            <a:r>
              <a:rPr lang="en-US" dirty="0"/>
              <a:t>For other hops the route taken was different </a:t>
            </a:r>
          </a:p>
          <a:p>
            <a:r>
              <a:rPr lang="en-US" dirty="0"/>
              <a:t>  - #5 – two different routers were used on hop 5</a:t>
            </a:r>
          </a:p>
          <a:p>
            <a:r>
              <a:rPr lang="en-US" dirty="0"/>
              <a:t>    - one was used on two of the the three tries.</a:t>
            </a:r>
          </a:p>
          <a:p>
            <a:r>
              <a:rPr lang="en-US" dirty="0"/>
              <a:t>    - the other was used once.</a:t>
            </a:r>
          </a:p>
          <a:p>
            <a:r>
              <a:rPr lang="en-US" dirty="0"/>
              <a:t>  - #9, #10 – these tries had used three different routers for that hop.</a:t>
            </a:r>
          </a:p>
          <a:p>
            <a:endParaRPr lang="en-US" dirty="0"/>
          </a:p>
          <a:p>
            <a:r>
              <a:rPr lang="en-US" dirty="0"/>
              <a:t>Hops with * * * indicate that there is a hop there </a:t>
            </a:r>
          </a:p>
          <a:p>
            <a:r>
              <a:rPr lang="en-US" dirty="0"/>
              <a:t>  - But that the server(s) at that were used at that hop did not respond to the traceroute request.</a:t>
            </a:r>
          </a:p>
          <a:p>
            <a:r>
              <a:rPr lang="en-US" dirty="0"/>
              <a:t>  - Some servers intentionally do not do this (security reasons or to limit traffic)</a:t>
            </a:r>
          </a:p>
        </p:txBody>
      </p:sp>
    </p:spTree>
    <p:extLst>
      <p:ext uri="{BB962C8B-B14F-4D97-AF65-F5344CB8AC3E}">
        <p14:creationId xmlns:p14="http://schemas.microsoft.com/office/powerpoint/2010/main" val="1219962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got a little taste for how this works earlier.</a:t>
            </a:r>
          </a:p>
          <a:p>
            <a:r>
              <a:rPr lang="en-US" dirty="0"/>
              <a:t>Now, let’s dig into the details a little more.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1464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based on p. 345-348 in Kurose and Ross (2</a:t>
            </a:r>
            <a:r>
              <a:rPr lang="en-US" baseline="30000" dirty="0"/>
              <a:t>nd</a:t>
            </a:r>
            <a:r>
              <a:rPr lang="en-US" dirty="0"/>
              <a:t> Ed).</a:t>
            </a:r>
          </a:p>
          <a:p>
            <a:endParaRPr lang="en-US" dirty="0"/>
          </a:p>
          <a:p>
            <a:r>
              <a:rPr lang="en-US" dirty="0"/>
              <a:t>This example gives a little hint at how this works… It is not exactly RIP, but its similar enough to give the flavor.</a:t>
            </a:r>
          </a:p>
          <a:p>
            <a:endParaRPr lang="en-US" dirty="0"/>
          </a:p>
          <a:p>
            <a:r>
              <a:rPr lang="en-US" dirty="0"/>
              <a:t>Initially nodes know about the networks to which they are connected.</a:t>
            </a:r>
          </a:p>
          <a:p>
            <a:endParaRPr lang="en-US" dirty="0"/>
          </a:p>
          <a:p>
            <a:r>
              <a:rPr lang="en-US" dirty="0"/>
              <a:t>R1 will know that it can send a datagram to network:</a:t>
            </a:r>
          </a:p>
          <a:p>
            <a:r>
              <a:rPr lang="en-US" dirty="0"/>
              <a:t>  - X via its East interface.</a:t>
            </a:r>
          </a:p>
          <a:p>
            <a:r>
              <a:rPr lang="en-US" dirty="0"/>
              <a:t>  - V via its West interface.</a:t>
            </a:r>
          </a:p>
          <a:p>
            <a:r>
              <a:rPr lang="en-US" dirty="0"/>
              <a:t>  - P via its west interface.</a:t>
            </a:r>
          </a:p>
          <a:p>
            <a:endParaRPr lang="en-US" dirty="0"/>
          </a:p>
          <a:p>
            <a:r>
              <a:rPr lang="en-US" dirty="0"/>
              <a:t>R2 will know that it can send a datagram to network:</a:t>
            </a:r>
          </a:p>
          <a:p>
            <a:r>
              <a:rPr lang="en-US" dirty="0"/>
              <a:t>  - X via its west interface in 1 hop</a:t>
            </a:r>
          </a:p>
          <a:p>
            <a:r>
              <a:rPr lang="en-US" dirty="0"/>
              <a:t>  - Y via its east interface in 1 hop</a:t>
            </a:r>
          </a:p>
        </p:txBody>
      </p:sp>
    </p:spTree>
    <p:extLst>
      <p:ext uri="{BB962C8B-B14F-4D97-AF65-F5344CB8AC3E}">
        <p14:creationId xmlns:p14="http://schemas.microsoft.com/office/powerpoint/2010/main" val="31784859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time routers add new information that will be helpful to their neighbors they share it.</a:t>
            </a:r>
          </a:p>
          <a:p>
            <a:endParaRPr lang="en-US" dirty="0"/>
          </a:p>
          <a:p>
            <a:r>
              <a:rPr lang="en-US" dirty="0"/>
              <a:t>What sharing would happen here?</a:t>
            </a:r>
          </a:p>
          <a:p>
            <a:endParaRPr lang="en-US" dirty="0"/>
          </a:p>
          <a:p>
            <a:r>
              <a:rPr lang="en-US" dirty="0"/>
              <a:t>  - R1 will tell R2 (and R4) that it knows how to get to P, V, and X</a:t>
            </a:r>
          </a:p>
          <a:p>
            <a:r>
              <a:rPr lang="en-US" dirty="0"/>
              <a:t>      - What will R2 do with this information?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  - What will R2 tell R1?</a:t>
            </a:r>
          </a:p>
          <a:p>
            <a:r>
              <a:rPr lang="en-US" dirty="0"/>
              <a:t>     - What will R1 do with this information?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305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R1 now knows that it can reach network Y</a:t>
            </a:r>
          </a:p>
          <a:p>
            <a:r>
              <a:rPr lang="en-US" dirty="0"/>
              <a:t>  - in 2 hops by going to R2 via its East interface.</a:t>
            </a:r>
          </a:p>
          <a:p>
            <a:endParaRPr lang="en-US" dirty="0"/>
          </a:p>
          <a:p>
            <a:r>
              <a:rPr lang="en-US" dirty="0"/>
              <a:t>R2 now knows that it can reach networks V and P</a:t>
            </a:r>
          </a:p>
          <a:p>
            <a:r>
              <a:rPr lang="en-US" dirty="0"/>
              <a:t>  - in 2 hops by going to R1 via its West interface.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20318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0367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R1 now knows that it can reach:</a:t>
            </a:r>
          </a:p>
          <a:p>
            <a:r>
              <a:rPr lang="en-US" dirty="0"/>
              <a:t>  - Network Q in 2 hops by going to R4 via its South interface.</a:t>
            </a:r>
          </a:p>
          <a:p>
            <a:r>
              <a:rPr lang="en-US" dirty="0"/>
              <a:t>    - How did it learn this?</a:t>
            </a:r>
          </a:p>
          <a:p>
            <a:r>
              <a:rPr lang="en-US" dirty="0"/>
              <a:t>  - Network Z in 8 hops by going to R2 via its East interface.</a:t>
            </a:r>
          </a:p>
          <a:p>
            <a:r>
              <a:rPr lang="en-US" dirty="0"/>
              <a:t>    - How did it learn this?</a:t>
            </a:r>
          </a:p>
          <a:p>
            <a:endParaRPr lang="en-US" dirty="0"/>
          </a:p>
          <a:p>
            <a:r>
              <a:rPr lang="en-US" dirty="0"/>
              <a:t>R2 now knows that it can reach:</a:t>
            </a:r>
          </a:p>
          <a:p>
            <a:r>
              <a:rPr lang="en-US" dirty="0"/>
              <a:t>  - Network Q in 3 hops by going to R1 via its West interface.</a:t>
            </a:r>
          </a:p>
          <a:p>
            <a:r>
              <a:rPr lang="en-US" dirty="0"/>
              <a:t>  - Network Z in 7 hops by going to R3 via its East interface. </a:t>
            </a:r>
          </a:p>
        </p:txBody>
      </p:sp>
    </p:spTree>
    <p:extLst>
      <p:ext uri="{BB962C8B-B14F-4D97-AF65-F5344CB8AC3E}">
        <p14:creationId xmlns:p14="http://schemas.microsoft.com/office/powerpoint/2010/main" val="31176932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Maybe a new link between networks is created.</a:t>
            </a:r>
          </a:p>
          <a:p>
            <a:endParaRPr lang="en-US" dirty="0"/>
          </a:p>
          <a:p>
            <a:r>
              <a:rPr lang="en-US" dirty="0"/>
              <a:t>What updates would occur? </a:t>
            </a:r>
          </a:p>
          <a:p>
            <a:r>
              <a:rPr lang="en-US" dirty="0"/>
              <a:t>In what order?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4109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R1 will update its table to indicate that it can reach network:</a:t>
            </a:r>
          </a:p>
          <a:p>
            <a:r>
              <a:rPr lang="en-US" dirty="0"/>
              <a:t>  - Z in one hop via its North interface.</a:t>
            </a:r>
          </a:p>
          <a:p>
            <a:endParaRPr lang="en-US" dirty="0"/>
          </a:p>
          <a:p>
            <a:r>
              <a:rPr lang="en-US" dirty="0"/>
              <a:t>Then R1 will share this information with R2.</a:t>
            </a:r>
          </a:p>
          <a:p>
            <a:endParaRPr lang="en-US" dirty="0"/>
          </a:p>
          <a:p>
            <a:r>
              <a:rPr lang="en-US" dirty="0"/>
              <a:t>R2 will update its table to indicate that it can reach network:</a:t>
            </a:r>
          </a:p>
          <a:p>
            <a:r>
              <a:rPr lang="en-US" dirty="0"/>
              <a:t>  - Z in 2 hops by going to R1 via its West interface.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5406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sending a message (IP Datagram) from Source to Destination</a:t>
            </a:r>
          </a:p>
          <a:p>
            <a:r>
              <a:rPr lang="en-US" dirty="0"/>
              <a:t>  - The source labels it with the destination IP address in the datagram.</a:t>
            </a:r>
          </a:p>
          <a:p>
            <a:r>
              <a:rPr lang="en-US" dirty="0"/>
              <a:t>  - Then hands that down to the link layer</a:t>
            </a:r>
          </a:p>
          <a:p>
            <a:r>
              <a:rPr lang="en-US" dirty="0"/>
              <a:t>  </a:t>
            </a:r>
          </a:p>
          <a:p>
            <a:r>
              <a:rPr lang="en-US" dirty="0"/>
              <a:t>The link layer:</a:t>
            </a:r>
          </a:p>
          <a:p>
            <a:r>
              <a:rPr lang="en-US" dirty="0"/>
              <a:t>  - Wraps that datagram in an Ethernet frame.</a:t>
            </a:r>
          </a:p>
          <a:p>
            <a:r>
              <a:rPr lang="en-US" dirty="0"/>
              <a:t>  - That frame contains the MAC address of the router for the next hop.</a:t>
            </a:r>
          </a:p>
          <a:p>
            <a:r>
              <a:rPr lang="en-US" dirty="0"/>
              <a:t>    - The source knows that because they are on the same network and share that information.</a:t>
            </a:r>
          </a:p>
          <a:p>
            <a:r>
              <a:rPr lang="en-US" dirty="0"/>
              <a:t>    - This is similar to the routing information we saw before.</a:t>
            </a:r>
          </a:p>
          <a:p>
            <a:r>
              <a:rPr lang="en-US" dirty="0"/>
              <a:t>    - Here is called the Address Resolution Protocol (ARP)</a:t>
            </a:r>
          </a:p>
          <a:p>
            <a:endParaRPr lang="en-US" dirty="0"/>
          </a:p>
          <a:p>
            <a:r>
              <a:rPr lang="en-US" dirty="0"/>
              <a:t>The frame is then passed to the router at the next hop via Ethernet.</a:t>
            </a:r>
          </a:p>
          <a:p>
            <a:r>
              <a:rPr lang="en-US" dirty="0"/>
              <a:t>  </a:t>
            </a:r>
          </a:p>
          <a:p>
            <a:r>
              <a:rPr lang="en-US" dirty="0"/>
              <a:t>That router then:</a:t>
            </a:r>
          </a:p>
          <a:p>
            <a:r>
              <a:rPr lang="en-US" dirty="0"/>
              <a:t>  - removes the IP Datagram from the Ethernet Frame</a:t>
            </a:r>
          </a:p>
          <a:p>
            <a:r>
              <a:rPr lang="en-US" dirty="0"/>
              <a:t>  - Looks at the IP address of the destination</a:t>
            </a:r>
          </a:p>
          <a:p>
            <a:r>
              <a:rPr lang="en-US" dirty="0"/>
              <a:t>  - Uses its routing table to determine the next hop</a:t>
            </a:r>
          </a:p>
          <a:p>
            <a:r>
              <a:rPr lang="en-US" dirty="0"/>
              <a:t>  - Wraps the datagram back up in a new Ethernet Frame</a:t>
            </a:r>
          </a:p>
          <a:p>
            <a:r>
              <a:rPr lang="en-US" dirty="0"/>
              <a:t>  - Puts the MAC address of the next router into the Frame</a:t>
            </a:r>
          </a:p>
          <a:p>
            <a:r>
              <a:rPr lang="en-US" dirty="0"/>
              <a:t>  - Sends that out over the network interface indicated in its routing table.</a:t>
            </a:r>
          </a:p>
          <a:p>
            <a:endParaRPr lang="en-US" dirty="0"/>
          </a:p>
          <a:p>
            <a:r>
              <a:rPr lang="en-US" dirty="0"/>
              <a:t>And so on… until… the datagram arrives at its destination.</a:t>
            </a:r>
          </a:p>
          <a:p>
            <a:r>
              <a:rPr lang="en-US" dirty="0"/>
              <a:t>  - At that point the network layer recognized that the IP address is its own.</a:t>
            </a:r>
          </a:p>
          <a:p>
            <a:r>
              <a:rPr lang="en-US" dirty="0"/>
              <a:t>  - It unwraps the transport layer datagram from the IP datagram</a:t>
            </a:r>
          </a:p>
          <a:p>
            <a:r>
              <a:rPr lang="en-US" dirty="0"/>
              <a:t>  - Hands that to the Transport layer which processes it.</a:t>
            </a:r>
          </a:p>
          <a:p>
            <a:r>
              <a:rPr lang="en-US" dirty="0"/>
              <a:t>  - The application layer message is then unwrapped from the transport layer datagram.</a:t>
            </a:r>
          </a:p>
          <a:p>
            <a:r>
              <a:rPr lang="en-US" dirty="0"/>
              <a:t>  - That message is then handed to the application, which will process it.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122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4747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adopted from: http://</a:t>
            </a:r>
            <a:r>
              <a:rPr lang="en-US" dirty="0" err="1"/>
              <a:t>gaia.cs.umass.edu</a:t>
            </a:r>
            <a:r>
              <a:rPr lang="en-US" dirty="0"/>
              <a:t>/</a:t>
            </a:r>
            <a:r>
              <a:rPr lang="en-US" dirty="0" err="1"/>
              <a:t>kurose_ross</a:t>
            </a:r>
            <a:r>
              <a:rPr lang="en-US" dirty="0"/>
              <a:t>/videos/6/4/6.4_video_slides.pptx</a:t>
            </a:r>
          </a:p>
          <a:p>
            <a:endParaRPr lang="en-US" dirty="0"/>
          </a:p>
          <a:p>
            <a:r>
              <a:rPr lang="en-US" dirty="0"/>
              <a:t>These slides walk though that process in more detail.</a:t>
            </a:r>
          </a:p>
          <a:p>
            <a:r>
              <a:rPr lang="en-US" dirty="0"/>
              <a:t>  - With animations.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6568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Example adopted from: http://</a:t>
            </a:r>
            <a:r>
              <a:rPr lang="en-US" dirty="0" err="1"/>
              <a:t>gaia.cs.umass.edu</a:t>
            </a:r>
            <a:r>
              <a:rPr lang="en-US" dirty="0"/>
              <a:t>/</a:t>
            </a:r>
            <a:r>
              <a:rPr lang="en-US" dirty="0" err="1"/>
              <a:t>kurose_ross</a:t>
            </a:r>
            <a:r>
              <a:rPr lang="en-US" dirty="0"/>
              <a:t>/videos/6/4/6.4_video_slides.pptx</a:t>
            </a:r>
          </a:p>
          <a:p>
            <a:endParaRPr lang="en-US" dirty="0"/>
          </a:p>
          <a:p>
            <a:r>
              <a:rPr lang="en-US" dirty="0"/>
              <a:t>Here the Network layer (IP) received a message to be sent from above.</a:t>
            </a:r>
          </a:p>
          <a:p>
            <a:r>
              <a:rPr lang="en-US" dirty="0"/>
              <a:t>  - It creates an IP datagram</a:t>
            </a:r>
          </a:p>
          <a:p>
            <a:r>
              <a:rPr lang="en-US" dirty="0"/>
              <a:t>    - Places the message in the data segment, sets the length,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r>
              <a:rPr lang="en-US" dirty="0"/>
              <a:t>    - Uses the IP address of B in it as the destination, and its own IP address as the source.</a:t>
            </a:r>
          </a:p>
          <a:p>
            <a:r>
              <a:rPr lang="en-US" dirty="0"/>
              <a:t>    - Computes the error checking information (the Internet Checksum of the header info).</a:t>
            </a:r>
          </a:p>
          <a:p>
            <a:endParaRPr lang="en-US" dirty="0"/>
          </a:p>
          <a:p>
            <a:r>
              <a:rPr lang="en-US" dirty="0"/>
              <a:t>  - It then hands that datagram to the link layer (Eth = Ethernet)</a:t>
            </a:r>
          </a:p>
          <a:p>
            <a:r>
              <a:rPr lang="en-US" dirty="0"/>
              <a:t>    - It wraps that datagram in an Ethernet frame.</a:t>
            </a:r>
          </a:p>
          <a:p>
            <a:r>
              <a:rPr lang="en-US" dirty="0"/>
              <a:t>    - Using the default Router’s (R’s) MAC address as the destination.</a:t>
            </a:r>
          </a:p>
          <a:p>
            <a:r>
              <a:rPr lang="en-US" dirty="0"/>
              <a:t>    - It also would compute the CRC for the frame,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7936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Example adopted from: http://</a:t>
            </a:r>
            <a:r>
              <a:rPr lang="en-US" dirty="0" err="1"/>
              <a:t>gaia.cs.umass.edu</a:t>
            </a:r>
            <a:r>
              <a:rPr lang="en-US" dirty="0"/>
              <a:t>/</a:t>
            </a:r>
            <a:r>
              <a:rPr lang="en-US" dirty="0" err="1"/>
              <a:t>kurose_ross</a:t>
            </a:r>
            <a:r>
              <a:rPr lang="en-US" dirty="0"/>
              <a:t>/videos/6/4/6.4_video_slides.pptx</a:t>
            </a:r>
          </a:p>
          <a:p>
            <a:endParaRPr lang="en-US" dirty="0"/>
          </a:p>
          <a:p>
            <a:r>
              <a:rPr lang="en-US" dirty="0"/>
              <a:t>The Ethernet frame is then sent from A to R using Ethernet and the MAC addresses.</a:t>
            </a:r>
          </a:p>
          <a:p>
            <a:endParaRPr lang="en-US" dirty="0"/>
          </a:p>
          <a:p>
            <a:r>
              <a:rPr lang="en-US" dirty="0"/>
              <a:t>When the frame arrives at R</a:t>
            </a:r>
          </a:p>
          <a:p>
            <a:r>
              <a:rPr lang="en-US" dirty="0"/>
              <a:t>  - The link layer (Eth) unwraps the IP Datagram and hands it to the network layer (IP).</a:t>
            </a:r>
          </a:p>
          <a:p>
            <a:r>
              <a:rPr lang="en-US" dirty="0"/>
              <a:t>  - The network layer (IP) then uses its routing tables to figure out the address of the next hop.</a:t>
            </a:r>
          </a:p>
          <a:p>
            <a:r>
              <a:rPr lang="en-US" dirty="0"/>
              <a:t>    - Here that is just B, but if there were more hops it would find the address of the next router.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5234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Example adopted from: http://</a:t>
            </a:r>
            <a:r>
              <a:rPr lang="en-US" dirty="0" err="1"/>
              <a:t>gaia.cs.umass.edu</a:t>
            </a:r>
            <a:r>
              <a:rPr lang="en-US" dirty="0"/>
              <a:t>/</a:t>
            </a:r>
            <a:r>
              <a:rPr lang="en-US" dirty="0" err="1"/>
              <a:t>kurose_ross</a:t>
            </a:r>
            <a:r>
              <a:rPr lang="en-US" dirty="0"/>
              <a:t>/videos/6/4/6.4_video_slides.pptx</a:t>
            </a:r>
          </a:p>
          <a:p>
            <a:endParaRPr lang="en-US" dirty="0"/>
          </a:p>
          <a:p>
            <a:r>
              <a:rPr lang="en-US" dirty="0"/>
              <a:t>The network layer (IP) hands that packet back down to the link layer (Eth) </a:t>
            </a:r>
            <a:r>
              <a:rPr lang="en-US" dirty="0" err="1"/>
              <a:t>whichi</a:t>
            </a:r>
            <a:r>
              <a:rPr lang="en-US" dirty="0"/>
              <a:t>:</a:t>
            </a:r>
          </a:p>
          <a:p>
            <a:r>
              <a:rPr lang="en-US" dirty="0"/>
              <a:t>  - Wraps it in an Ethernet frame with the MAC address of B as the destination.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8850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Example adopted from: http://</a:t>
            </a:r>
            <a:r>
              <a:rPr lang="en-US" dirty="0" err="1"/>
              <a:t>gaia.cs.umass.edu</a:t>
            </a:r>
            <a:r>
              <a:rPr lang="en-US" dirty="0"/>
              <a:t>/</a:t>
            </a:r>
            <a:r>
              <a:rPr lang="en-US" dirty="0" err="1"/>
              <a:t>kurose_ross</a:t>
            </a:r>
            <a:r>
              <a:rPr lang="en-US" dirty="0"/>
              <a:t>/videos/6/4/6.4_video_slides.pptx</a:t>
            </a:r>
          </a:p>
          <a:p>
            <a:endParaRPr lang="en-US" dirty="0"/>
          </a:p>
          <a:p>
            <a:r>
              <a:rPr lang="en-US" dirty="0"/>
              <a:t>That ethernet frame is transmitted and received by B </a:t>
            </a:r>
          </a:p>
          <a:p>
            <a:r>
              <a:rPr lang="en-US" dirty="0"/>
              <a:t>  - Because B recognizes its MAC address.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3436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Example adopted from: http://</a:t>
            </a:r>
            <a:r>
              <a:rPr lang="en-US" dirty="0" err="1"/>
              <a:t>gaia.cs.umass.edu</a:t>
            </a:r>
            <a:r>
              <a:rPr lang="en-US" dirty="0"/>
              <a:t>/</a:t>
            </a:r>
            <a:r>
              <a:rPr lang="en-US" dirty="0" err="1"/>
              <a:t>kurose_ross</a:t>
            </a:r>
            <a:r>
              <a:rPr lang="en-US" dirty="0"/>
              <a:t>/videos/6/4/6.4_video_slides.pptx</a:t>
            </a:r>
          </a:p>
          <a:p>
            <a:endParaRPr lang="en-US" dirty="0"/>
          </a:p>
          <a:p>
            <a:r>
              <a:rPr lang="en-US" dirty="0"/>
              <a:t>The link layer (Eth) then unwraps the IP Datagram and hands it up to the network layer (IP).</a:t>
            </a:r>
          </a:p>
          <a:p>
            <a:endParaRPr lang="en-US" dirty="0"/>
          </a:p>
          <a:p>
            <a:r>
              <a:rPr lang="en-US" dirty="0"/>
              <a:t>Then network layer would do the same</a:t>
            </a:r>
          </a:p>
          <a:p>
            <a:r>
              <a:rPr lang="en-US" dirty="0"/>
              <a:t>  - Unwrap the application message from the transport layer datagram (TCP)</a:t>
            </a:r>
          </a:p>
          <a:p>
            <a:r>
              <a:rPr lang="en-US" dirty="0"/>
              <a:t>  - Hand the message up to the Application layer.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9147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Note: Individual images may be covered by their own licensing agreements and were incorporated here under fair use.  </a:t>
            </a:r>
            <a:r>
              <a:rPr lang="en-US"/>
              <a:t>Their use in this slide deck does not change or alter their licensing.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29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Overall goal… understand how a message makes it from the source to the destination.</a:t>
            </a:r>
          </a:p>
          <a:p>
            <a:r>
              <a:rPr lang="en-US" dirty="0"/>
              <a:t>  - Like the activity we did earlier.</a:t>
            </a:r>
          </a:p>
          <a:p>
            <a:r>
              <a:rPr lang="en-US" dirty="0"/>
              <a:t>  - In that activity the routers picked the next hop by </a:t>
            </a:r>
          </a:p>
          <a:p>
            <a:r>
              <a:rPr lang="en-US" dirty="0"/>
              <a:t>    - looking around to see which next router was closer to the destination.</a:t>
            </a:r>
          </a:p>
          <a:p>
            <a:r>
              <a:rPr lang="en-US" dirty="0"/>
              <a:t>  - As we’ll see… that is not that terribly different than what happens in practice.</a:t>
            </a:r>
          </a:p>
          <a:p>
            <a:endParaRPr lang="en-US" dirty="0"/>
          </a:p>
          <a:p>
            <a:r>
              <a:rPr lang="en-US" dirty="0"/>
              <a:t>The network service uses the lower level services to provide its service.</a:t>
            </a:r>
          </a:p>
          <a:p>
            <a:r>
              <a:rPr lang="en-US" dirty="0"/>
              <a:t>  - Data Link Layer</a:t>
            </a:r>
          </a:p>
          <a:p>
            <a:r>
              <a:rPr lang="en-US" dirty="0"/>
              <a:t>  - Physical Layer</a:t>
            </a:r>
          </a:p>
        </p:txBody>
      </p:sp>
    </p:spTree>
    <p:extLst>
      <p:ext uri="{BB962C8B-B14F-4D97-AF65-F5344CB8AC3E}">
        <p14:creationId xmlns:p14="http://schemas.microsoft.com/office/powerpoint/2010/main" val="3805133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Asking for driving directions is a good metaphor here:</a:t>
            </a:r>
          </a:p>
          <a:p>
            <a:endParaRPr lang="en-US" dirty="0"/>
          </a:p>
          <a:p>
            <a:r>
              <a:rPr lang="en-US" dirty="0"/>
              <a:t>Centralized Routing:</a:t>
            </a:r>
          </a:p>
          <a:p>
            <a:r>
              <a:rPr lang="en-US" dirty="0"/>
              <a:t>  - This is like asking someone for directions and they know exactly where you are going.</a:t>
            </a:r>
          </a:p>
          <a:p>
            <a:r>
              <a:rPr lang="en-US" dirty="0"/>
              <a:t>  - They can tell you a sequence of landmarks and turns that will get you from where you are (the source) to where you want to go (the destination).</a:t>
            </a:r>
          </a:p>
          <a:p>
            <a:r>
              <a:rPr lang="en-US" dirty="0"/>
              <a:t>  - Today we call that person Google Maps.</a:t>
            </a:r>
          </a:p>
          <a:p>
            <a:endParaRPr lang="en-US" dirty="0"/>
          </a:p>
          <a:p>
            <a:r>
              <a:rPr lang="en-US" dirty="0"/>
              <a:t>Decentralized Routing:</a:t>
            </a:r>
          </a:p>
          <a:p>
            <a:r>
              <a:rPr lang="en-US" dirty="0"/>
              <a:t>  - This is like asking someone for directions and they don’t quite know how to get where you are going.</a:t>
            </a:r>
          </a:p>
          <a:p>
            <a:r>
              <a:rPr lang="en-US" dirty="0"/>
              <a:t>  - But they do know that from where you are you take a particular road to the next town.</a:t>
            </a:r>
          </a:p>
          <a:p>
            <a:r>
              <a:rPr lang="en-US" dirty="0"/>
              <a:t>  - So they point you to that road and suggest you stop there at this one gas station and ask again</a:t>
            </a:r>
          </a:p>
          <a:p>
            <a:r>
              <a:rPr lang="en-US" dirty="0"/>
              <a:t>  - You go there, pull in and ask again</a:t>
            </a:r>
          </a:p>
          <a:p>
            <a:r>
              <a:rPr lang="en-US" dirty="0"/>
              <a:t>  - They direct you to the next road and another place to stop for directions.</a:t>
            </a:r>
          </a:p>
          <a:p>
            <a:r>
              <a:rPr lang="en-US" dirty="0"/>
              <a:t>  - Each set of directions getting you closer</a:t>
            </a:r>
          </a:p>
          <a:p>
            <a:r>
              <a:rPr lang="en-US" dirty="0"/>
              <a:t>  - But no one knows exactly how you get all the way there.</a:t>
            </a:r>
          </a:p>
          <a:p>
            <a:endParaRPr lang="en-US" dirty="0"/>
          </a:p>
          <a:p>
            <a:r>
              <a:rPr lang="en-US" dirty="0"/>
              <a:t>We will focus on Decentralized Routing using the Internet Protocol (IP)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375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Network Topology</a:t>
            </a:r>
          </a:p>
          <a:p>
            <a:r>
              <a:rPr lang="en-US" dirty="0"/>
              <a:t>  - Assign four students near center of the room to be the routers.</a:t>
            </a:r>
          </a:p>
          <a:p>
            <a:r>
              <a:rPr lang="en-US" dirty="0"/>
              <a:t>    - Give them a routing table and their assigned Addresses</a:t>
            </a:r>
          </a:p>
          <a:p>
            <a:endParaRPr lang="en-US" dirty="0"/>
          </a:p>
          <a:p>
            <a:r>
              <a:rPr lang="en-US" dirty="0"/>
              <a:t>    - They are connected via subnets V, X, Y, Z as shown.</a:t>
            </a:r>
          </a:p>
          <a:p>
            <a:r>
              <a:rPr lang="en-US" dirty="0"/>
              <a:t>    - As well as to their local networks A, B, C, D as shown.</a:t>
            </a:r>
          </a:p>
          <a:p>
            <a:r>
              <a:rPr lang="en-US" dirty="0"/>
              <a:t>  - Note: Drawn this way just to keep the lines from crossing and getting messy.</a:t>
            </a:r>
          </a:p>
          <a:p>
            <a:r>
              <a:rPr lang="en-US" dirty="0"/>
              <a:t>    - But these could be stretched and distorted and twisted however.</a:t>
            </a:r>
          </a:p>
          <a:p>
            <a:endParaRPr lang="en-US" dirty="0"/>
          </a:p>
          <a:p>
            <a:r>
              <a:rPr lang="en-US" dirty="0"/>
              <a:t>  - Routers hand out LAN address addresses to 2 or 3 students around them (just not the other routers)</a:t>
            </a:r>
          </a:p>
          <a:p>
            <a:r>
              <a:rPr lang="en-US" dirty="0"/>
              <a:t>    - E.g. A.1, A.2, A.7.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201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Print and Cut these to hand out to the routers.</a:t>
            </a:r>
          </a:p>
          <a:p>
            <a:endParaRPr lang="en-US" dirty="0"/>
          </a:p>
          <a:p>
            <a:r>
              <a:rPr lang="en-US" dirty="0"/>
              <a:t>The Network Interfaces are specified as N, S, E, W for North, South, East and West as per the compass.</a:t>
            </a:r>
          </a:p>
          <a:p>
            <a:r>
              <a:rPr lang="en-US" dirty="0"/>
              <a:t>  - This is just easier than trying to have named interfaces for people to keep track of.</a:t>
            </a:r>
          </a:p>
          <a:p>
            <a:endParaRPr lang="en-US" dirty="0"/>
          </a:p>
          <a:p>
            <a:r>
              <a:rPr lang="en-US" dirty="0"/>
              <a:t>Note: From D to C goes long way around.</a:t>
            </a:r>
          </a:p>
          <a:p>
            <a:r>
              <a:rPr lang="en-US" dirty="0"/>
              <a:t>Note: From C to D has a loop (R3-&gt;R2-&gt;R3-&gt;R2-&gt;…)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588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Print and cut these for routers to hand out to the machines.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51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Print and cut these for routers to hand out to the machines.</a:t>
            </a:r>
          </a:p>
          <a:p>
            <a:endParaRPr lang="en-US" dirty="0"/>
          </a:p>
          <a:p>
            <a:r>
              <a:rPr lang="en-US" dirty="0"/>
              <a:t>Datagram … like telegram.</a:t>
            </a:r>
          </a:p>
          <a:p>
            <a:r>
              <a:rPr lang="en-US" dirty="0"/>
              <a:t>  - Just the name used for messages in the Network Layer.</a:t>
            </a:r>
          </a:p>
          <a:p>
            <a:endParaRPr lang="en-US" dirty="0"/>
          </a:p>
          <a:p>
            <a:r>
              <a:rPr lang="en-US" dirty="0"/>
              <a:t>Datagram 3 should be a reply to Datagram 2.</a:t>
            </a:r>
          </a:p>
        </p:txBody>
      </p:sp>
    </p:spTree>
    <p:extLst>
      <p:ext uri="{BB962C8B-B14F-4D97-AF65-F5344CB8AC3E}">
        <p14:creationId xmlns:p14="http://schemas.microsoft.com/office/powerpoint/2010/main" val="2144554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 preserve="1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>
            <a:extLst>
              <a:ext uri="{FF2B5EF4-FFF2-40B4-BE49-F238E27FC236}">
                <a16:creationId xmlns:a16="http://schemas.microsoft.com/office/drawing/2014/main" id="{60727CCB-102B-3F40-ACD5-F81E91D98C77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3919538" y="3976688"/>
            <a:ext cx="1303337" cy="1128712"/>
          </a:xfrm>
          <a:custGeom>
            <a:avLst/>
            <a:gdLst>
              <a:gd name="T0" fmla="*/ 325834 w 120000"/>
              <a:gd name="T1" fmla="*/ 0 h 120000"/>
              <a:gd name="T2" fmla="*/ 0 w 120000"/>
              <a:gd name="T3" fmla="*/ 564300 h 120000"/>
              <a:gd name="T4" fmla="*/ 325834 w 120000"/>
              <a:gd name="T5" fmla="*/ 1128712 h 120000"/>
              <a:gd name="T6" fmla="*/ 977503 w 120000"/>
              <a:gd name="T7" fmla="*/ 1128712 h 120000"/>
              <a:gd name="T8" fmla="*/ 1303337 w 120000"/>
              <a:gd name="T9" fmla="*/ 564300 h 120000"/>
              <a:gd name="T10" fmla="*/ 977503 w 120000"/>
              <a:gd name="T11" fmla="*/ 0 h 120000"/>
              <a:gd name="T12" fmla="*/ 325834 w 120000"/>
              <a:gd name="T13" fmla="*/ 0 h 120000"/>
              <a:gd name="T14" fmla="*/ 417904 w 120000"/>
              <a:gd name="T15" fmla="*/ 159431 h 120000"/>
              <a:gd name="T16" fmla="*/ 885422 w 120000"/>
              <a:gd name="T17" fmla="*/ 159431 h 120000"/>
              <a:gd name="T18" fmla="*/ 1119056 w 120000"/>
              <a:gd name="T19" fmla="*/ 564300 h 120000"/>
              <a:gd name="T20" fmla="*/ 885422 w 120000"/>
              <a:gd name="T21" fmla="*/ 969169 h 120000"/>
              <a:gd name="T22" fmla="*/ 417904 w 120000"/>
              <a:gd name="T23" fmla="*/ 969169 h 120000"/>
              <a:gd name="T24" fmla="*/ 184151 w 120000"/>
              <a:gd name="T25" fmla="*/ 564300 h 120000"/>
              <a:gd name="T26" fmla="*/ 417904 w 120000"/>
              <a:gd name="T27" fmla="*/ 159431 h 1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4" name="Google Shape;11;p2">
            <a:extLst>
              <a:ext uri="{FF2B5EF4-FFF2-40B4-BE49-F238E27FC236}">
                <a16:creationId xmlns:a16="http://schemas.microsoft.com/office/drawing/2014/main" id="{CF8E66DE-864C-8648-B9BD-C1618A08E9CE}"/>
              </a:ext>
            </a:extLst>
          </p:cNvPr>
          <p:cNvSpPr/>
          <p:nvPr/>
        </p:nvSpPr>
        <p:spPr>
          <a:xfrm rot="5400000">
            <a:off x="3809057" y="-81000"/>
            <a:ext cx="1525500" cy="176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5" name="Google Shape;13;p2">
            <a:extLst>
              <a:ext uri="{FF2B5EF4-FFF2-40B4-BE49-F238E27FC236}">
                <a16:creationId xmlns:a16="http://schemas.microsoft.com/office/drawing/2014/main" id="{E622547A-1090-B841-AB8A-0F2EC9F31993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2809875" y="-173038"/>
            <a:ext cx="1111250" cy="962026"/>
          </a:xfrm>
          <a:prstGeom prst="hexagon">
            <a:avLst>
              <a:gd name="adj" fmla="val 28685"/>
              <a:gd name="vf" fmla="val 115470"/>
            </a:avLst>
          </a:prstGeom>
          <a:noFill/>
          <a:ln w="19050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6" name="Google Shape;14;p2">
            <a:extLst>
              <a:ext uri="{FF2B5EF4-FFF2-40B4-BE49-F238E27FC236}">
                <a16:creationId xmlns:a16="http://schemas.microsoft.com/office/drawing/2014/main" id="{F2DFB12E-8AA2-BF4B-ABBE-84712DD2F12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602038" y="1360488"/>
            <a:ext cx="493712" cy="427037"/>
          </a:xfrm>
          <a:prstGeom prst="hexagon">
            <a:avLst>
              <a:gd name="adj" fmla="val 28705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7" name="Google Shape;15;p2">
            <a:extLst>
              <a:ext uri="{FF2B5EF4-FFF2-40B4-BE49-F238E27FC236}">
                <a16:creationId xmlns:a16="http://schemas.microsoft.com/office/drawing/2014/main" id="{1EA83F08-1F96-5640-8C79-897DD94794F8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278438" y="855663"/>
            <a:ext cx="944562" cy="817562"/>
          </a:xfrm>
          <a:prstGeom prst="hexagon">
            <a:avLst>
              <a:gd name="adj" fmla="val 28691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16;p2">
            <a:extLst>
              <a:ext uri="{FF2B5EF4-FFF2-40B4-BE49-F238E27FC236}">
                <a16:creationId xmlns:a16="http://schemas.microsoft.com/office/drawing/2014/main" id="{C5E0530D-1E01-3143-AE7E-3F283001644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365750" y="352425"/>
            <a:ext cx="493713" cy="427038"/>
          </a:xfrm>
          <a:prstGeom prst="hexagon">
            <a:avLst>
              <a:gd name="adj" fmla="val 28684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pSp>
        <p:nvGrpSpPr>
          <p:cNvPr id="9" name="Google Shape;17;p2">
            <a:extLst>
              <a:ext uri="{FF2B5EF4-FFF2-40B4-BE49-F238E27FC236}">
                <a16:creationId xmlns:a16="http://schemas.microsoft.com/office/drawing/2014/main" id="{EEAA92A2-DBEA-AE45-8867-6616C2B3D40E}"/>
              </a:ext>
            </a:extLst>
          </p:cNvPr>
          <p:cNvGrpSpPr>
            <a:grpSpLocks/>
          </p:cNvGrpSpPr>
          <p:nvPr/>
        </p:nvGrpSpPr>
        <p:grpSpPr bwMode="auto">
          <a:xfrm>
            <a:off x="5549900" y="1030288"/>
            <a:ext cx="403225" cy="373062"/>
            <a:chOff x="5975075" y="2327500"/>
            <a:chExt cx="420100" cy="388350"/>
          </a:xfrm>
        </p:grpSpPr>
        <p:sp>
          <p:nvSpPr>
            <p:cNvPr id="10" name="Google Shape;18;p2">
              <a:extLst>
                <a:ext uri="{FF2B5EF4-FFF2-40B4-BE49-F238E27FC236}">
                  <a16:creationId xmlns:a16="http://schemas.microsoft.com/office/drawing/2014/main" id="{9CBA48E3-29BF-0147-AEFB-2CBC66375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60450 w 3933"/>
                <a:gd name="T1" fmla="*/ 25050 h 8818"/>
                <a:gd name="T2" fmla="*/ 64125 w 3933"/>
                <a:gd name="T3" fmla="*/ 25675 h 8818"/>
                <a:gd name="T4" fmla="*/ 67175 w 3933"/>
                <a:gd name="T5" fmla="*/ 26875 h 8818"/>
                <a:gd name="T6" fmla="*/ 70225 w 3933"/>
                <a:gd name="T7" fmla="*/ 28100 h 8818"/>
                <a:gd name="T8" fmla="*/ 72675 w 3933"/>
                <a:gd name="T9" fmla="*/ 30550 h 8818"/>
                <a:gd name="T10" fmla="*/ 75125 w 3933"/>
                <a:gd name="T11" fmla="*/ 33000 h 8818"/>
                <a:gd name="T12" fmla="*/ 76950 w 3933"/>
                <a:gd name="T13" fmla="*/ 36050 h 8818"/>
                <a:gd name="T14" fmla="*/ 77550 w 3933"/>
                <a:gd name="T15" fmla="*/ 39100 h 8818"/>
                <a:gd name="T16" fmla="*/ 78175 w 3933"/>
                <a:gd name="T17" fmla="*/ 42750 h 8818"/>
                <a:gd name="T18" fmla="*/ 77550 w 3933"/>
                <a:gd name="T19" fmla="*/ 46425 h 8818"/>
                <a:gd name="T20" fmla="*/ 76950 w 3933"/>
                <a:gd name="T21" fmla="*/ 49475 h 8818"/>
                <a:gd name="T22" fmla="*/ 75125 w 3933"/>
                <a:gd name="T23" fmla="*/ 52525 h 8818"/>
                <a:gd name="T24" fmla="*/ 72675 w 3933"/>
                <a:gd name="T25" fmla="*/ 55575 h 8818"/>
                <a:gd name="T26" fmla="*/ 70225 w 3933"/>
                <a:gd name="T27" fmla="*/ 57425 h 8818"/>
                <a:gd name="T28" fmla="*/ 67175 w 3933"/>
                <a:gd name="T29" fmla="*/ 59250 h 8818"/>
                <a:gd name="T30" fmla="*/ 64125 w 3933"/>
                <a:gd name="T31" fmla="*/ 59850 h 8818"/>
                <a:gd name="T32" fmla="*/ 60450 w 3933"/>
                <a:gd name="T33" fmla="*/ 60475 h 8818"/>
                <a:gd name="T34" fmla="*/ 56800 w 3933"/>
                <a:gd name="T35" fmla="*/ 59850 h 8818"/>
                <a:gd name="T36" fmla="*/ 53750 w 3933"/>
                <a:gd name="T37" fmla="*/ 59250 h 8818"/>
                <a:gd name="T38" fmla="*/ 50700 w 3933"/>
                <a:gd name="T39" fmla="*/ 57425 h 8818"/>
                <a:gd name="T40" fmla="*/ 48250 w 3933"/>
                <a:gd name="T41" fmla="*/ 55575 h 8818"/>
                <a:gd name="T42" fmla="*/ 45800 w 3933"/>
                <a:gd name="T43" fmla="*/ 52525 h 8818"/>
                <a:gd name="T44" fmla="*/ 43975 w 3933"/>
                <a:gd name="T45" fmla="*/ 49475 h 8818"/>
                <a:gd name="T46" fmla="*/ 43375 w 3933"/>
                <a:gd name="T47" fmla="*/ 46425 h 8818"/>
                <a:gd name="T48" fmla="*/ 42750 w 3933"/>
                <a:gd name="T49" fmla="*/ 42750 h 8818"/>
                <a:gd name="T50" fmla="*/ 43375 w 3933"/>
                <a:gd name="T51" fmla="*/ 39100 h 8818"/>
                <a:gd name="T52" fmla="*/ 43975 w 3933"/>
                <a:gd name="T53" fmla="*/ 36050 h 8818"/>
                <a:gd name="T54" fmla="*/ 45800 w 3933"/>
                <a:gd name="T55" fmla="*/ 33000 h 8818"/>
                <a:gd name="T56" fmla="*/ 48250 w 3933"/>
                <a:gd name="T57" fmla="*/ 30550 h 8818"/>
                <a:gd name="T58" fmla="*/ 50700 w 3933"/>
                <a:gd name="T59" fmla="*/ 28100 h 8818"/>
                <a:gd name="T60" fmla="*/ 53750 w 3933"/>
                <a:gd name="T61" fmla="*/ 26875 h 8818"/>
                <a:gd name="T62" fmla="*/ 56800 w 3933"/>
                <a:gd name="T63" fmla="*/ 25675 h 8818"/>
                <a:gd name="T64" fmla="*/ 60450 w 3933"/>
                <a:gd name="T65" fmla="*/ 25050 h 8818"/>
                <a:gd name="T66" fmla="*/ 25 w 3933"/>
                <a:gd name="T67" fmla="*/ 25 h 8818"/>
                <a:gd name="T68" fmla="*/ 25 w 3933"/>
                <a:gd name="T69" fmla="*/ 220425 h 8818"/>
                <a:gd name="T70" fmla="*/ 98325 w 3933"/>
                <a:gd name="T71" fmla="*/ 220425 h 8818"/>
                <a:gd name="T72" fmla="*/ 98325 w 3933"/>
                <a:gd name="T73" fmla="*/ 25 h 8818"/>
                <a:gd name="T74" fmla="*/ 25 w 3933"/>
                <a:gd name="T75" fmla="*/ 25 h 8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19;p2">
              <a:extLst>
                <a:ext uri="{FF2B5EF4-FFF2-40B4-BE49-F238E27FC236}">
                  <a16:creationId xmlns:a16="http://schemas.microsoft.com/office/drawing/2014/main" id="{F6C424FA-39CC-F14C-9BF9-A74DD31A7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149000 w 12286"/>
                <a:gd name="T1" fmla="*/ 625 h 15534"/>
                <a:gd name="T2" fmla="*/ 138000 w 12286"/>
                <a:gd name="T3" fmla="*/ 3675 h 15534"/>
                <a:gd name="T4" fmla="*/ 124575 w 12286"/>
                <a:gd name="T5" fmla="*/ 36650 h 15534"/>
                <a:gd name="T6" fmla="*/ 114800 w 12286"/>
                <a:gd name="T7" fmla="*/ 63525 h 15534"/>
                <a:gd name="T8" fmla="*/ 105050 w 12286"/>
                <a:gd name="T9" fmla="*/ 84900 h 15534"/>
                <a:gd name="T10" fmla="*/ 97100 w 12286"/>
                <a:gd name="T11" fmla="*/ 98325 h 15534"/>
                <a:gd name="T12" fmla="*/ 83050 w 12286"/>
                <a:gd name="T13" fmla="*/ 112375 h 15534"/>
                <a:gd name="T14" fmla="*/ 36050 w 12286"/>
                <a:gd name="T15" fmla="*/ 155725 h 15534"/>
                <a:gd name="T16" fmla="*/ 25 w 12286"/>
                <a:gd name="T17" fmla="*/ 335825 h 15534"/>
                <a:gd name="T18" fmla="*/ 50100 w 12286"/>
                <a:gd name="T19" fmla="*/ 341950 h 15534"/>
                <a:gd name="T20" fmla="*/ 89175 w 12286"/>
                <a:gd name="T21" fmla="*/ 357825 h 15534"/>
                <a:gd name="T22" fmla="*/ 139850 w 12286"/>
                <a:gd name="T23" fmla="*/ 374925 h 15534"/>
                <a:gd name="T24" fmla="*/ 166700 w 12286"/>
                <a:gd name="T25" fmla="*/ 381625 h 15534"/>
                <a:gd name="T26" fmla="*/ 192350 w 12286"/>
                <a:gd name="T27" fmla="*/ 386525 h 15534"/>
                <a:gd name="T28" fmla="*/ 215550 w 12286"/>
                <a:gd name="T29" fmla="*/ 388350 h 15534"/>
                <a:gd name="T30" fmla="*/ 245475 w 12286"/>
                <a:gd name="T31" fmla="*/ 387725 h 15534"/>
                <a:gd name="T32" fmla="*/ 263800 w 12286"/>
                <a:gd name="T33" fmla="*/ 384075 h 15534"/>
                <a:gd name="T34" fmla="*/ 271125 w 12286"/>
                <a:gd name="T35" fmla="*/ 381625 h 15534"/>
                <a:gd name="T36" fmla="*/ 276600 w 12286"/>
                <a:gd name="T37" fmla="*/ 377350 h 15534"/>
                <a:gd name="T38" fmla="*/ 279050 w 12286"/>
                <a:gd name="T39" fmla="*/ 371850 h 15534"/>
                <a:gd name="T40" fmla="*/ 280275 w 12286"/>
                <a:gd name="T41" fmla="*/ 349875 h 15534"/>
                <a:gd name="T42" fmla="*/ 276600 w 12286"/>
                <a:gd name="T43" fmla="*/ 342550 h 15534"/>
                <a:gd name="T44" fmla="*/ 276000 w 12286"/>
                <a:gd name="T45" fmla="*/ 338900 h 15534"/>
                <a:gd name="T46" fmla="*/ 282100 w 12286"/>
                <a:gd name="T47" fmla="*/ 336450 h 15534"/>
                <a:gd name="T48" fmla="*/ 286375 w 12286"/>
                <a:gd name="T49" fmla="*/ 331575 h 15534"/>
                <a:gd name="T50" fmla="*/ 289425 w 12286"/>
                <a:gd name="T51" fmla="*/ 324850 h 15534"/>
                <a:gd name="T52" fmla="*/ 291875 w 12286"/>
                <a:gd name="T53" fmla="*/ 299825 h 15534"/>
                <a:gd name="T54" fmla="*/ 291875 w 12286"/>
                <a:gd name="T55" fmla="*/ 294325 h 15534"/>
                <a:gd name="T56" fmla="*/ 290050 w 12286"/>
                <a:gd name="T57" fmla="*/ 288825 h 15534"/>
                <a:gd name="T58" fmla="*/ 285150 w 12286"/>
                <a:gd name="T59" fmla="*/ 282725 h 15534"/>
                <a:gd name="T60" fmla="*/ 286375 w 12286"/>
                <a:gd name="T61" fmla="*/ 280275 h 15534"/>
                <a:gd name="T62" fmla="*/ 291275 w 12286"/>
                <a:gd name="T63" fmla="*/ 277225 h 15534"/>
                <a:gd name="T64" fmla="*/ 295550 w 12286"/>
                <a:gd name="T65" fmla="*/ 272325 h 15534"/>
                <a:gd name="T66" fmla="*/ 297975 w 12286"/>
                <a:gd name="T67" fmla="*/ 266850 h 15534"/>
                <a:gd name="T68" fmla="*/ 300425 w 12286"/>
                <a:gd name="T69" fmla="*/ 241800 h 15534"/>
                <a:gd name="T70" fmla="*/ 300425 w 12286"/>
                <a:gd name="T71" fmla="*/ 235700 h 15534"/>
                <a:gd name="T72" fmla="*/ 298600 w 12286"/>
                <a:gd name="T73" fmla="*/ 230200 h 15534"/>
                <a:gd name="T74" fmla="*/ 295550 w 12286"/>
                <a:gd name="T75" fmla="*/ 225925 h 15534"/>
                <a:gd name="T76" fmla="*/ 291275 w 12286"/>
                <a:gd name="T77" fmla="*/ 222275 h 15534"/>
                <a:gd name="T78" fmla="*/ 296150 w 12286"/>
                <a:gd name="T79" fmla="*/ 219825 h 15534"/>
                <a:gd name="T80" fmla="*/ 300425 w 12286"/>
                <a:gd name="T81" fmla="*/ 216175 h 15534"/>
                <a:gd name="T82" fmla="*/ 303475 w 12286"/>
                <a:gd name="T83" fmla="*/ 211275 h 15534"/>
                <a:gd name="T84" fmla="*/ 304700 w 12286"/>
                <a:gd name="T85" fmla="*/ 205175 h 15534"/>
                <a:gd name="T86" fmla="*/ 306525 w 12286"/>
                <a:gd name="T87" fmla="*/ 180150 h 15534"/>
                <a:gd name="T88" fmla="*/ 304700 w 12286"/>
                <a:gd name="T89" fmla="*/ 174650 h 15534"/>
                <a:gd name="T90" fmla="*/ 301650 w 12286"/>
                <a:gd name="T91" fmla="*/ 169750 h 15534"/>
                <a:gd name="T92" fmla="*/ 293700 w 12286"/>
                <a:gd name="T93" fmla="*/ 164275 h 15534"/>
                <a:gd name="T94" fmla="*/ 280275 w 12286"/>
                <a:gd name="T95" fmla="*/ 158775 h 15534"/>
                <a:gd name="T96" fmla="*/ 264400 w 12286"/>
                <a:gd name="T97" fmla="*/ 155725 h 15534"/>
                <a:gd name="T98" fmla="*/ 221050 w 12286"/>
                <a:gd name="T99" fmla="*/ 150825 h 15534"/>
                <a:gd name="T100" fmla="*/ 158150 w 12286"/>
                <a:gd name="T101" fmla="*/ 147175 h 15534"/>
                <a:gd name="T102" fmla="*/ 166100 w 12286"/>
                <a:gd name="T103" fmla="*/ 131300 h 15534"/>
                <a:gd name="T104" fmla="*/ 172200 w 12286"/>
                <a:gd name="T105" fmla="*/ 112375 h 15534"/>
                <a:gd name="T106" fmla="*/ 177075 w 12286"/>
                <a:gd name="T107" fmla="*/ 92225 h 15534"/>
                <a:gd name="T108" fmla="*/ 181350 w 12286"/>
                <a:gd name="T109" fmla="*/ 53750 h 15534"/>
                <a:gd name="T110" fmla="*/ 182575 w 12286"/>
                <a:gd name="T111" fmla="*/ 24450 h 15534"/>
                <a:gd name="T112" fmla="*/ 180750 w 12286"/>
                <a:gd name="T113" fmla="*/ 15275 h 15534"/>
                <a:gd name="T114" fmla="*/ 175875 w 12286"/>
                <a:gd name="T115" fmla="*/ 7950 h 15534"/>
                <a:gd name="T116" fmla="*/ 167925 w 12286"/>
                <a:gd name="T117" fmla="*/ 2450 h 15534"/>
                <a:gd name="T118" fmla="*/ 158150 w 12286"/>
                <a:gd name="T119" fmla="*/ 25 h 1553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3" name="Google Shape;20;p2">
            <a:extLst>
              <a:ext uri="{FF2B5EF4-FFF2-40B4-BE49-F238E27FC236}">
                <a16:creationId xmlns:a16="http://schemas.microsoft.com/office/drawing/2014/main" id="{4D5597ED-C176-9745-9829-F0E8275DB536}"/>
              </a:ext>
            </a:extLst>
          </p:cNvPr>
          <p:cNvSpPr>
            <a:spLocks/>
          </p:cNvSpPr>
          <p:nvPr/>
        </p:nvSpPr>
        <p:spPr bwMode="auto">
          <a:xfrm>
            <a:off x="3252788" y="112713"/>
            <a:ext cx="225425" cy="390525"/>
          </a:xfrm>
          <a:custGeom>
            <a:avLst/>
            <a:gdLst>
              <a:gd name="T0" fmla="*/ 121980 w 11870"/>
              <a:gd name="T1" fmla="*/ 19028 h 20565"/>
              <a:gd name="T2" fmla="*/ 124772 w 11870"/>
              <a:gd name="T3" fmla="*/ 21800 h 20565"/>
              <a:gd name="T4" fmla="*/ 124772 w 11870"/>
              <a:gd name="T5" fmla="*/ 25978 h 20565"/>
              <a:gd name="T6" fmla="*/ 121980 w 11870"/>
              <a:gd name="T7" fmla="*/ 28770 h 20565"/>
              <a:gd name="T8" fmla="*/ 105762 w 11870"/>
              <a:gd name="T9" fmla="*/ 29225 h 20565"/>
              <a:gd name="T10" fmla="*/ 102039 w 11870"/>
              <a:gd name="T11" fmla="*/ 27839 h 20565"/>
              <a:gd name="T12" fmla="*/ 100197 w 11870"/>
              <a:gd name="T13" fmla="*/ 24117 h 20565"/>
              <a:gd name="T14" fmla="*/ 102039 w 11870"/>
              <a:gd name="T15" fmla="*/ 20414 h 20565"/>
              <a:gd name="T16" fmla="*/ 105762 w 11870"/>
              <a:gd name="T17" fmla="*/ 18553 h 20565"/>
              <a:gd name="T18" fmla="*/ 200831 w 11870"/>
              <a:gd name="T19" fmla="*/ 48709 h 20565"/>
              <a:gd name="T20" fmla="*/ 24594 w 11870"/>
              <a:gd name="T21" fmla="*/ 317243 h 20565"/>
              <a:gd name="T22" fmla="*/ 200831 w 11870"/>
              <a:gd name="T23" fmla="*/ 48709 h 20565"/>
              <a:gd name="T24" fmla="*/ 115960 w 11870"/>
              <a:gd name="T25" fmla="*/ 338113 h 20565"/>
              <a:gd name="T26" fmla="*/ 121980 w 11870"/>
              <a:gd name="T27" fmla="*/ 340430 h 20565"/>
              <a:gd name="T28" fmla="*/ 126158 w 11870"/>
              <a:gd name="T29" fmla="*/ 344608 h 20565"/>
              <a:gd name="T30" fmla="*/ 128475 w 11870"/>
              <a:gd name="T31" fmla="*/ 350627 h 20565"/>
              <a:gd name="T32" fmla="*/ 128475 w 11870"/>
              <a:gd name="T33" fmla="*/ 357122 h 20565"/>
              <a:gd name="T34" fmla="*/ 126158 w 11870"/>
              <a:gd name="T35" fmla="*/ 363161 h 20565"/>
              <a:gd name="T36" fmla="*/ 121980 w 11870"/>
              <a:gd name="T37" fmla="*/ 367319 h 20565"/>
              <a:gd name="T38" fmla="*/ 115960 w 11870"/>
              <a:gd name="T39" fmla="*/ 369636 h 20565"/>
              <a:gd name="T40" fmla="*/ 109465 w 11870"/>
              <a:gd name="T41" fmla="*/ 369636 h 20565"/>
              <a:gd name="T42" fmla="*/ 103426 w 11870"/>
              <a:gd name="T43" fmla="*/ 367319 h 20565"/>
              <a:gd name="T44" fmla="*/ 99267 w 11870"/>
              <a:gd name="T45" fmla="*/ 363161 h 20565"/>
              <a:gd name="T46" fmla="*/ 96950 w 11870"/>
              <a:gd name="T47" fmla="*/ 357122 h 20565"/>
              <a:gd name="T48" fmla="*/ 96950 w 11870"/>
              <a:gd name="T49" fmla="*/ 350627 h 20565"/>
              <a:gd name="T50" fmla="*/ 99267 w 11870"/>
              <a:gd name="T51" fmla="*/ 344608 h 20565"/>
              <a:gd name="T52" fmla="*/ 103426 w 11870"/>
              <a:gd name="T53" fmla="*/ 340430 h 20565"/>
              <a:gd name="T54" fmla="*/ 109465 w 11870"/>
              <a:gd name="T55" fmla="*/ 338113 h 20565"/>
              <a:gd name="T56" fmla="*/ 24594 w 11870"/>
              <a:gd name="T57" fmla="*/ 0 h 20565"/>
              <a:gd name="T58" fmla="*/ 14851 w 11870"/>
              <a:gd name="T59" fmla="*/ 1861 h 20565"/>
              <a:gd name="T60" fmla="*/ 6951 w 11870"/>
              <a:gd name="T61" fmla="*/ 6969 h 20565"/>
              <a:gd name="T62" fmla="*/ 1861 w 11870"/>
              <a:gd name="T63" fmla="*/ 14850 h 20565"/>
              <a:gd name="T64" fmla="*/ 0 w 11870"/>
              <a:gd name="T65" fmla="*/ 24592 h 20565"/>
              <a:gd name="T66" fmla="*/ 475 w 11870"/>
              <a:gd name="T67" fmla="*/ 371041 h 20565"/>
              <a:gd name="T68" fmla="*/ 4178 w 11870"/>
              <a:gd name="T69" fmla="*/ 379853 h 20565"/>
              <a:gd name="T70" fmla="*/ 10673 w 11870"/>
              <a:gd name="T71" fmla="*/ 386347 h 20565"/>
              <a:gd name="T72" fmla="*/ 19485 w 11870"/>
              <a:gd name="T73" fmla="*/ 390050 h 20565"/>
              <a:gd name="T74" fmla="*/ 200831 w 11870"/>
              <a:gd name="T75" fmla="*/ 390525 h 20565"/>
              <a:gd name="T76" fmla="*/ 210574 w 11870"/>
              <a:gd name="T77" fmla="*/ 388664 h 20565"/>
              <a:gd name="T78" fmla="*/ 218455 w 11870"/>
              <a:gd name="T79" fmla="*/ 383556 h 20565"/>
              <a:gd name="T80" fmla="*/ 223564 w 11870"/>
              <a:gd name="T81" fmla="*/ 375675 h 20565"/>
              <a:gd name="T82" fmla="*/ 225425 w 11870"/>
              <a:gd name="T83" fmla="*/ 365933 h 20565"/>
              <a:gd name="T84" fmla="*/ 224950 w 11870"/>
              <a:gd name="T85" fmla="*/ 19484 h 20565"/>
              <a:gd name="T86" fmla="*/ 221247 w 11870"/>
              <a:gd name="T87" fmla="*/ 10672 h 20565"/>
              <a:gd name="T88" fmla="*/ 214752 w 11870"/>
              <a:gd name="T89" fmla="*/ 4178 h 20565"/>
              <a:gd name="T90" fmla="*/ 205940 w 11870"/>
              <a:gd name="T91" fmla="*/ 475 h 20565"/>
              <a:gd name="T92" fmla="*/ 24594 w 11870"/>
              <a:gd name="T93" fmla="*/ 0 h 205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4" name="Google Shape;21;p2">
            <a:extLst>
              <a:ext uri="{FF2B5EF4-FFF2-40B4-BE49-F238E27FC236}">
                <a16:creationId xmlns:a16="http://schemas.microsoft.com/office/drawing/2014/main" id="{4D46AF19-06DA-DF4D-B0DC-265936F03667}"/>
              </a:ext>
            </a:extLst>
          </p:cNvPr>
          <p:cNvGrpSpPr>
            <a:grpSpLocks/>
          </p:cNvGrpSpPr>
          <p:nvPr/>
        </p:nvGrpSpPr>
        <p:grpSpPr bwMode="auto">
          <a:xfrm>
            <a:off x="4379913" y="515938"/>
            <a:ext cx="384175" cy="606425"/>
            <a:chOff x="6718575" y="2318625"/>
            <a:chExt cx="256950" cy="407375"/>
          </a:xfrm>
        </p:grpSpPr>
        <p:sp>
          <p:nvSpPr>
            <p:cNvPr id="15" name="Google Shape;22;p2">
              <a:extLst>
                <a:ext uri="{FF2B5EF4-FFF2-40B4-BE49-F238E27FC236}">
                  <a16:creationId xmlns:a16="http://schemas.microsoft.com/office/drawing/2014/main" id="{09293F25-EEE9-1E45-81D5-D3E35922F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102300 w 4092"/>
                <a:gd name="T1" fmla="*/ 22550 h 902"/>
                <a:gd name="T2" fmla="*/ 102300 w 4092"/>
                <a:gd name="T3" fmla="*/ 25 h 902"/>
                <a:gd name="T4" fmla="*/ 0 w 4092"/>
                <a:gd name="T5" fmla="*/ 25 h 902"/>
                <a:gd name="T6" fmla="*/ 0 w 4092"/>
                <a:gd name="T7" fmla="*/ 22550 h 902"/>
                <a:gd name="T8" fmla="*/ 102300 w 4092"/>
                <a:gd name="T9" fmla="*/ 225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23;p2">
              <a:extLst>
                <a:ext uri="{FF2B5EF4-FFF2-40B4-BE49-F238E27FC236}">
                  <a16:creationId xmlns:a16="http://schemas.microsoft.com/office/drawing/2014/main" id="{4A90A21C-3E1F-9849-AAC5-6382E0457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102300 w 4092"/>
                <a:gd name="T1" fmla="*/ 22525 h 902"/>
                <a:gd name="T2" fmla="*/ 102300 w 4092"/>
                <a:gd name="T3" fmla="*/ 0 h 902"/>
                <a:gd name="T4" fmla="*/ 0 w 4092"/>
                <a:gd name="T5" fmla="*/ 0 h 902"/>
                <a:gd name="T6" fmla="*/ 0 w 4092"/>
                <a:gd name="T7" fmla="*/ 22525 h 902"/>
                <a:gd name="T8" fmla="*/ 102300 w 4092"/>
                <a:gd name="T9" fmla="*/ 225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24;p2">
              <a:extLst>
                <a:ext uri="{FF2B5EF4-FFF2-40B4-BE49-F238E27FC236}">
                  <a16:creationId xmlns:a16="http://schemas.microsoft.com/office/drawing/2014/main" id="{5FBCC6AE-F0FA-8F46-A330-39D13B5E3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5 h 1195"/>
                <a:gd name="T2" fmla="*/ 0 w 4092"/>
                <a:gd name="T3" fmla="*/ 4275 h 1195"/>
                <a:gd name="T4" fmla="*/ 0 w 4092"/>
                <a:gd name="T5" fmla="*/ 4275 h 1195"/>
                <a:gd name="T6" fmla="*/ 600 w 4092"/>
                <a:gd name="T7" fmla="*/ 7950 h 1195"/>
                <a:gd name="T8" fmla="*/ 2450 w 4092"/>
                <a:gd name="T9" fmla="*/ 11600 h 1195"/>
                <a:gd name="T10" fmla="*/ 4875 w 4092"/>
                <a:gd name="T11" fmla="*/ 14625 h 1195"/>
                <a:gd name="T12" fmla="*/ 8525 w 4092"/>
                <a:gd name="T13" fmla="*/ 16475 h 1195"/>
                <a:gd name="T14" fmla="*/ 46875 w 4092"/>
                <a:gd name="T15" fmla="*/ 29250 h 1195"/>
                <a:gd name="T16" fmla="*/ 46875 w 4092"/>
                <a:gd name="T17" fmla="*/ 29250 h 1195"/>
                <a:gd name="T18" fmla="*/ 51150 w 4092"/>
                <a:gd name="T19" fmla="*/ 29850 h 1195"/>
                <a:gd name="T20" fmla="*/ 51150 w 4092"/>
                <a:gd name="T21" fmla="*/ 29850 h 1195"/>
                <a:gd name="T22" fmla="*/ 55400 w 4092"/>
                <a:gd name="T23" fmla="*/ 29250 h 1195"/>
                <a:gd name="T24" fmla="*/ 93775 w 4092"/>
                <a:gd name="T25" fmla="*/ 16475 h 1195"/>
                <a:gd name="T26" fmla="*/ 93775 w 4092"/>
                <a:gd name="T27" fmla="*/ 16475 h 1195"/>
                <a:gd name="T28" fmla="*/ 97425 w 4092"/>
                <a:gd name="T29" fmla="*/ 14625 h 1195"/>
                <a:gd name="T30" fmla="*/ 99850 w 4092"/>
                <a:gd name="T31" fmla="*/ 11600 h 1195"/>
                <a:gd name="T32" fmla="*/ 101675 w 4092"/>
                <a:gd name="T33" fmla="*/ 7950 h 1195"/>
                <a:gd name="T34" fmla="*/ 102300 w 4092"/>
                <a:gd name="T35" fmla="*/ 4275 h 1195"/>
                <a:gd name="T36" fmla="*/ 102300 w 4092"/>
                <a:gd name="T37" fmla="*/ 25 h 1195"/>
                <a:gd name="T38" fmla="*/ 0 w 4092"/>
                <a:gd name="T39" fmla="*/ 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25;p2">
              <a:extLst>
                <a:ext uri="{FF2B5EF4-FFF2-40B4-BE49-F238E27FC236}">
                  <a16:creationId xmlns:a16="http://schemas.microsoft.com/office/drawing/2014/main" id="{C4CED80E-426C-9640-8711-D7B36582A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35325 w 1414"/>
                <a:gd name="T1" fmla="*/ 166850 h 6675"/>
                <a:gd name="T2" fmla="*/ 35325 w 1414"/>
                <a:gd name="T3" fmla="*/ 166850 h 6675"/>
                <a:gd name="T4" fmla="*/ 14625 w 1414"/>
                <a:gd name="T5" fmla="*/ 71250 h 6675"/>
                <a:gd name="T6" fmla="*/ 25 w 1414"/>
                <a:gd name="T7" fmla="*/ 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26;p2">
              <a:extLst>
                <a:ext uri="{FF2B5EF4-FFF2-40B4-BE49-F238E27FC236}">
                  <a16:creationId xmlns:a16="http://schemas.microsoft.com/office/drawing/2014/main" id="{6796E0B2-DE56-E446-87EB-E696889E5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179625 w 10278"/>
                <a:gd name="T1" fmla="*/ 307500 h 12301"/>
                <a:gd name="T2" fmla="*/ 186925 w 10278"/>
                <a:gd name="T3" fmla="*/ 281325 h 12301"/>
                <a:gd name="T4" fmla="*/ 197275 w 10278"/>
                <a:gd name="T5" fmla="*/ 258175 h 12301"/>
                <a:gd name="T6" fmla="*/ 209450 w 10278"/>
                <a:gd name="T7" fmla="*/ 237475 h 12301"/>
                <a:gd name="T8" fmla="*/ 229550 w 10278"/>
                <a:gd name="T9" fmla="*/ 208250 h 12301"/>
                <a:gd name="T10" fmla="*/ 241125 w 10278"/>
                <a:gd name="T11" fmla="*/ 188775 h 12301"/>
                <a:gd name="T12" fmla="*/ 250850 w 10278"/>
                <a:gd name="T13" fmla="*/ 166850 h 12301"/>
                <a:gd name="T14" fmla="*/ 255725 w 10278"/>
                <a:gd name="T15" fmla="*/ 141900 h 12301"/>
                <a:gd name="T16" fmla="*/ 256950 w 10278"/>
                <a:gd name="T17" fmla="*/ 128500 h 12301"/>
                <a:gd name="T18" fmla="*/ 255725 w 10278"/>
                <a:gd name="T19" fmla="*/ 115100 h 12301"/>
                <a:gd name="T20" fmla="*/ 250850 w 10278"/>
                <a:gd name="T21" fmla="*/ 90125 h 12301"/>
                <a:gd name="T22" fmla="*/ 241125 w 10278"/>
                <a:gd name="T23" fmla="*/ 67000 h 12301"/>
                <a:gd name="T24" fmla="*/ 227100 w 10278"/>
                <a:gd name="T25" fmla="*/ 46900 h 12301"/>
                <a:gd name="T26" fmla="*/ 210050 w 10278"/>
                <a:gd name="T27" fmla="*/ 29250 h 12301"/>
                <a:gd name="T28" fmla="*/ 189350 w 10278"/>
                <a:gd name="T29" fmla="*/ 15850 h 12301"/>
                <a:gd name="T30" fmla="*/ 166825 w 10278"/>
                <a:gd name="T31" fmla="*/ 6100 h 12301"/>
                <a:gd name="T32" fmla="*/ 141875 w 10278"/>
                <a:gd name="T33" fmla="*/ 625 h 12301"/>
                <a:gd name="T34" fmla="*/ 128475 w 10278"/>
                <a:gd name="T35" fmla="*/ 25 h 12301"/>
                <a:gd name="T36" fmla="*/ 102900 w 10278"/>
                <a:gd name="T37" fmla="*/ 2450 h 12301"/>
                <a:gd name="T38" fmla="*/ 78550 w 10278"/>
                <a:gd name="T39" fmla="*/ 10375 h 12301"/>
                <a:gd name="T40" fmla="*/ 56625 w 10278"/>
                <a:gd name="T41" fmla="*/ 21950 h 12301"/>
                <a:gd name="T42" fmla="*/ 37750 w 10278"/>
                <a:gd name="T43" fmla="*/ 37775 h 12301"/>
                <a:gd name="T44" fmla="*/ 21925 w 10278"/>
                <a:gd name="T45" fmla="*/ 56650 h 12301"/>
                <a:gd name="T46" fmla="*/ 10350 w 10278"/>
                <a:gd name="T47" fmla="*/ 78575 h 12301"/>
                <a:gd name="T48" fmla="*/ 3050 w 10278"/>
                <a:gd name="T49" fmla="*/ 102325 h 12301"/>
                <a:gd name="T50" fmla="*/ 0 w 10278"/>
                <a:gd name="T51" fmla="*/ 128500 h 12301"/>
                <a:gd name="T52" fmla="*/ 600 w 10278"/>
                <a:gd name="T53" fmla="*/ 135200 h 12301"/>
                <a:gd name="T54" fmla="*/ 3050 w 10278"/>
                <a:gd name="T55" fmla="*/ 154675 h 12301"/>
                <a:gd name="T56" fmla="*/ 10350 w 10278"/>
                <a:gd name="T57" fmla="*/ 177825 h 12301"/>
                <a:gd name="T58" fmla="*/ 21300 w 10278"/>
                <a:gd name="T59" fmla="*/ 198525 h 12301"/>
                <a:gd name="T60" fmla="*/ 34100 w 10278"/>
                <a:gd name="T61" fmla="*/ 218000 h 12301"/>
                <a:gd name="T62" fmla="*/ 53575 w 10278"/>
                <a:gd name="T63" fmla="*/ 247825 h 12301"/>
                <a:gd name="T64" fmla="*/ 65150 w 10278"/>
                <a:gd name="T65" fmla="*/ 269150 h 12301"/>
                <a:gd name="T66" fmla="*/ 74275 w 10278"/>
                <a:gd name="T67" fmla="*/ 2941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27;p2">
              <a:extLst>
                <a:ext uri="{FF2B5EF4-FFF2-40B4-BE49-F238E27FC236}">
                  <a16:creationId xmlns:a16="http://schemas.microsoft.com/office/drawing/2014/main" id="{E0539098-0DE1-A748-82D0-4E9989C05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35325 w 1414"/>
                <a:gd name="T1" fmla="*/ 25 h 6675"/>
                <a:gd name="T2" fmla="*/ 35325 w 1414"/>
                <a:gd name="T3" fmla="*/ 25 h 6675"/>
                <a:gd name="T4" fmla="*/ 20725 w 1414"/>
                <a:gd name="T5" fmla="*/ 71250 h 6675"/>
                <a:gd name="T6" fmla="*/ 25 w 1414"/>
                <a:gd name="T7" fmla="*/ 1668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28;p2">
              <a:extLst>
                <a:ext uri="{FF2B5EF4-FFF2-40B4-BE49-F238E27FC236}">
                  <a16:creationId xmlns:a16="http://schemas.microsoft.com/office/drawing/2014/main" id="{16042DF6-80E4-7948-A1A2-5DF1B3E84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5 w 3606"/>
                <a:gd name="T1" fmla="*/ 1825 h 780"/>
                <a:gd name="T2" fmla="*/ 20725 w 3606"/>
                <a:gd name="T3" fmla="*/ 19500 h 780"/>
                <a:gd name="T4" fmla="*/ 41425 w 3606"/>
                <a:gd name="T5" fmla="*/ 1825 h 780"/>
                <a:gd name="T6" fmla="*/ 41425 w 3606"/>
                <a:gd name="T7" fmla="*/ 1825 h 780"/>
                <a:gd name="T8" fmla="*/ 43250 w 3606"/>
                <a:gd name="T9" fmla="*/ 625 h 780"/>
                <a:gd name="T10" fmla="*/ 45075 w 3606"/>
                <a:gd name="T11" fmla="*/ 0 h 780"/>
                <a:gd name="T12" fmla="*/ 46900 w 3606"/>
                <a:gd name="T13" fmla="*/ 625 h 780"/>
                <a:gd name="T14" fmla="*/ 48725 w 3606"/>
                <a:gd name="T15" fmla="*/ 1825 h 780"/>
                <a:gd name="T16" fmla="*/ 69425 w 3606"/>
                <a:gd name="T17" fmla="*/ 19500 h 780"/>
                <a:gd name="T18" fmla="*/ 90125 w 3606"/>
                <a:gd name="T19" fmla="*/ 18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29;p2">
              <a:extLst>
                <a:ext uri="{FF2B5EF4-FFF2-40B4-BE49-F238E27FC236}">
                  <a16:creationId xmlns:a16="http://schemas.microsoft.com/office/drawing/2014/main" id="{7DA3AA4E-9EEF-A841-87A3-C49FA29D8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5 h 1"/>
                <a:gd name="T2" fmla="*/ 102300 w 4092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3" name="Google Shape;30;p2">
            <a:extLst>
              <a:ext uri="{FF2B5EF4-FFF2-40B4-BE49-F238E27FC236}">
                <a16:creationId xmlns:a16="http://schemas.microsoft.com/office/drawing/2014/main" id="{2A701169-05FE-8E4B-A308-6F2D21DF370D}"/>
              </a:ext>
            </a:extLst>
          </p:cNvPr>
          <p:cNvGrpSpPr>
            <a:grpSpLocks/>
          </p:cNvGrpSpPr>
          <p:nvPr/>
        </p:nvGrpSpPr>
        <p:grpSpPr bwMode="auto">
          <a:xfrm>
            <a:off x="3198813" y="903288"/>
            <a:ext cx="395287" cy="403225"/>
            <a:chOff x="3951850" y="2985350"/>
            <a:chExt cx="407950" cy="416500"/>
          </a:xfrm>
        </p:grpSpPr>
        <p:sp>
          <p:nvSpPr>
            <p:cNvPr id="24" name="Google Shape;31;p2">
              <a:extLst>
                <a:ext uri="{FF2B5EF4-FFF2-40B4-BE49-F238E27FC236}">
                  <a16:creationId xmlns:a16="http://schemas.microsoft.com/office/drawing/2014/main" id="{4BBACD5C-2134-AB44-868C-BBEF9BDA8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157100 w 12592"/>
                <a:gd name="T1" fmla="*/ 25 h 12593"/>
                <a:gd name="T2" fmla="*/ 141275 w 12592"/>
                <a:gd name="T3" fmla="*/ 1225 h 12593"/>
                <a:gd name="T4" fmla="*/ 125425 w 12592"/>
                <a:gd name="T5" fmla="*/ 3675 h 12593"/>
                <a:gd name="T6" fmla="*/ 110825 w 12592"/>
                <a:gd name="T7" fmla="*/ 7325 h 12593"/>
                <a:gd name="T8" fmla="*/ 96200 w 12592"/>
                <a:gd name="T9" fmla="*/ 12800 h 12593"/>
                <a:gd name="T10" fmla="*/ 82200 w 12592"/>
                <a:gd name="T11" fmla="*/ 19500 h 12593"/>
                <a:gd name="T12" fmla="*/ 69425 w 12592"/>
                <a:gd name="T13" fmla="*/ 26800 h 12593"/>
                <a:gd name="T14" fmla="*/ 46275 w 12592"/>
                <a:gd name="T15" fmla="*/ 46300 h 12593"/>
                <a:gd name="T16" fmla="*/ 26800 w 12592"/>
                <a:gd name="T17" fmla="*/ 69425 h 12593"/>
                <a:gd name="T18" fmla="*/ 18875 w 12592"/>
                <a:gd name="T19" fmla="*/ 82825 h 12593"/>
                <a:gd name="T20" fmla="*/ 12175 w 12592"/>
                <a:gd name="T21" fmla="*/ 96225 h 12593"/>
                <a:gd name="T22" fmla="*/ 7300 w 12592"/>
                <a:gd name="T23" fmla="*/ 110825 h 12593"/>
                <a:gd name="T24" fmla="*/ 3050 w 12592"/>
                <a:gd name="T25" fmla="*/ 126050 h 12593"/>
                <a:gd name="T26" fmla="*/ 625 w 12592"/>
                <a:gd name="T27" fmla="*/ 141275 h 12593"/>
                <a:gd name="T28" fmla="*/ 0 w 12592"/>
                <a:gd name="T29" fmla="*/ 157700 h 12593"/>
                <a:gd name="T30" fmla="*/ 0 w 12592"/>
                <a:gd name="T31" fmla="*/ 165625 h 12593"/>
                <a:gd name="T32" fmla="*/ 1825 w 12592"/>
                <a:gd name="T33" fmla="*/ 181450 h 12593"/>
                <a:gd name="T34" fmla="*/ 4875 w 12592"/>
                <a:gd name="T35" fmla="*/ 196675 h 12593"/>
                <a:gd name="T36" fmla="*/ 9750 w 12592"/>
                <a:gd name="T37" fmla="*/ 211900 h 12593"/>
                <a:gd name="T38" fmla="*/ 15225 w 12592"/>
                <a:gd name="T39" fmla="*/ 225900 h 12593"/>
                <a:gd name="T40" fmla="*/ 22525 w 12592"/>
                <a:gd name="T41" fmla="*/ 239300 h 12593"/>
                <a:gd name="T42" fmla="*/ 35925 w 12592"/>
                <a:gd name="T43" fmla="*/ 257575 h 12593"/>
                <a:gd name="T44" fmla="*/ 57250 w 12592"/>
                <a:gd name="T45" fmla="*/ 278875 h 12593"/>
                <a:gd name="T46" fmla="*/ 75500 w 12592"/>
                <a:gd name="T47" fmla="*/ 292275 h 12593"/>
                <a:gd name="T48" fmla="*/ 88900 w 12592"/>
                <a:gd name="T49" fmla="*/ 299575 h 12593"/>
                <a:gd name="T50" fmla="*/ 103525 w 12592"/>
                <a:gd name="T51" fmla="*/ 305050 h 12593"/>
                <a:gd name="T52" fmla="*/ 118125 w 12592"/>
                <a:gd name="T53" fmla="*/ 309925 h 12593"/>
                <a:gd name="T54" fmla="*/ 133350 w 12592"/>
                <a:gd name="T55" fmla="*/ 312975 h 12593"/>
                <a:gd name="T56" fmla="*/ 149175 w 12592"/>
                <a:gd name="T57" fmla="*/ 314800 h 12593"/>
                <a:gd name="T58" fmla="*/ 157100 w 12592"/>
                <a:gd name="T59" fmla="*/ 314800 h 12593"/>
                <a:gd name="T60" fmla="*/ 173525 w 12592"/>
                <a:gd name="T61" fmla="*/ 314200 h 12593"/>
                <a:gd name="T62" fmla="*/ 188750 w 12592"/>
                <a:gd name="T63" fmla="*/ 311750 h 12593"/>
                <a:gd name="T64" fmla="*/ 203975 w 12592"/>
                <a:gd name="T65" fmla="*/ 307500 h 12593"/>
                <a:gd name="T66" fmla="*/ 218600 w 12592"/>
                <a:gd name="T67" fmla="*/ 302625 h 12593"/>
                <a:gd name="T68" fmla="*/ 231975 w 12592"/>
                <a:gd name="T69" fmla="*/ 295925 h 12593"/>
                <a:gd name="T70" fmla="*/ 245375 w 12592"/>
                <a:gd name="T71" fmla="*/ 288000 h 12593"/>
                <a:gd name="T72" fmla="*/ 268525 w 12592"/>
                <a:gd name="T73" fmla="*/ 268525 h 12593"/>
                <a:gd name="T74" fmla="*/ 288000 w 12592"/>
                <a:gd name="T75" fmla="*/ 245400 h 12593"/>
                <a:gd name="T76" fmla="*/ 295300 w 12592"/>
                <a:gd name="T77" fmla="*/ 232600 h 12593"/>
                <a:gd name="T78" fmla="*/ 302000 w 12592"/>
                <a:gd name="T79" fmla="*/ 218600 h 12593"/>
                <a:gd name="T80" fmla="*/ 307475 w 12592"/>
                <a:gd name="T81" fmla="*/ 204600 h 12593"/>
                <a:gd name="T82" fmla="*/ 311150 w 12592"/>
                <a:gd name="T83" fmla="*/ 189375 h 12593"/>
                <a:gd name="T84" fmla="*/ 313575 w 12592"/>
                <a:gd name="T85" fmla="*/ 173550 h 12593"/>
                <a:gd name="T86" fmla="*/ 314800 w 12592"/>
                <a:gd name="T87" fmla="*/ 157700 h 12593"/>
                <a:gd name="T88" fmla="*/ 314175 w 12592"/>
                <a:gd name="T89" fmla="*/ 149200 h 12593"/>
                <a:gd name="T90" fmla="*/ 312975 w 12592"/>
                <a:gd name="T91" fmla="*/ 133350 h 12593"/>
                <a:gd name="T92" fmla="*/ 309925 w 12592"/>
                <a:gd name="T93" fmla="*/ 118125 h 12593"/>
                <a:gd name="T94" fmla="*/ 305050 w 12592"/>
                <a:gd name="T95" fmla="*/ 103525 h 12593"/>
                <a:gd name="T96" fmla="*/ 298950 w 12592"/>
                <a:gd name="T97" fmla="*/ 89525 h 12593"/>
                <a:gd name="T98" fmla="*/ 291650 w 12592"/>
                <a:gd name="T99" fmla="*/ 76125 h 12593"/>
                <a:gd name="T100" fmla="*/ 278875 w 12592"/>
                <a:gd name="T101" fmla="*/ 57250 h 12593"/>
                <a:gd name="T102" fmla="*/ 257550 w 12592"/>
                <a:gd name="T103" fmla="*/ 35925 h 12593"/>
                <a:gd name="T104" fmla="*/ 238675 w 12592"/>
                <a:gd name="T105" fmla="*/ 23150 h 12593"/>
                <a:gd name="T106" fmla="*/ 225300 w 12592"/>
                <a:gd name="T107" fmla="*/ 15850 h 12593"/>
                <a:gd name="T108" fmla="*/ 211275 w 12592"/>
                <a:gd name="T109" fmla="*/ 9750 h 12593"/>
                <a:gd name="T110" fmla="*/ 196675 w 12592"/>
                <a:gd name="T111" fmla="*/ 5500 h 12593"/>
                <a:gd name="T112" fmla="*/ 181450 w 12592"/>
                <a:gd name="T113" fmla="*/ 1850 h 12593"/>
                <a:gd name="T114" fmla="*/ 165625 w 12592"/>
                <a:gd name="T115" fmla="*/ 625 h 12593"/>
                <a:gd name="T116" fmla="*/ 157100 w 12592"/>
                <a:gd name="T117" fmla="*/ 25 h 12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32;p2">
              <a:extLst>
                <a:ext uri="{FF2B5EF4-FFF2-40B4-BE49-F238E27FC236}">
                  <a16:creationId xmlns:a16="http://schemas.microsoft.com/office/drawing/2014/main" id="{24CDF919-AD4F-E144-9113-1AD4553EB0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120575 w 9670"/>
                <a:gd name="T1" fmla="*/ 25 h 9670"/>
                <a:gd name="T2" fmla="*/ 96225 w 9670"/>
                <a:gd name="T3" fmla="*/ 2450 h 9670"/>
                <a:gd name="T4" fmla="*/ 73675 w 9670"/>
                <a:gd name="T5" fmla="*/ 9775 h 9670"/>
                <a:gd name="T6" fmla="*/ 53600 w 9670"/>
                <a:gd name="T7" fmla="*/ 20725 h 9670"/>
                <a:gd name="T8" fmla="*/ 35325 w 9670"/>
                <a:gd name="T9" fmla="*/ 35950 h 9670"/>
                <a:gd name="T10" fmla="*/ 20725 w 9670"/>
                <a:gd name="T11" fmla="*/ 53600 h 9670"/>
                <a:gd name="T12" fmla="*/ 9750 w 9670"/>
                <a:gd name="T13" fmla="*/ 74300 h 9670"/>
                <a:gd name="T14" fmla="*/ 2450 w 9670"/>
                <a:gd name="T15" fmla="*/ 96825 h 9670"/>
                <a:gd name="T16" fmla="*/ 25 w 9670"/>
                <a:gd name="T17" fmla="*/ 121175 h 9670"/>
                <a:gd name="T18" fmla="*/ 625 w 9670"/>
                <a:gd name="T19" fmla="*/ 133375 h 9670"/>
                <a:gd name="T20" fmla="*/ 5500 w 9670"/>
                <a:gd name="T21" fmla="*/ 157100 h 9670"/>
                <a:gd name="T22" fmla="*/ 14625 w 9670"/>
                <a:gd name="T23" fmla="*/ 178425 h 9670"/>
                <a:gd name="T24" fmla="*/ 27400 w 9670"/>
                <a:gd name="T25" fmla="*/ 197900 h 9670"/>
                <a:gd name="T26" fmla="*/ 43850 w 9670"/>
                <a:gd name="T27" fmla="*/ 214350 h 9670"/>
                <a:gd name="T28" fmla="*/ 63325 w 9670"/>
                <a:gd name="T29" fmla="*/ 227125 h 9670"/>
                <a:gd name="T30" fmla="*/ 84650 w 9670"/>
                <a:gd name="T31" fmla="*/ 236275 h 9670"/>
                <a:gd name="T32" fmla="*/ 108400 w 9670"/>
                <a:gd name="T33" fmla="*/ 241125 h 9670"/>
                <a:gd name="T34" fmla="*/ 120575 w 9670"/>
                <a:gd name="T35" fmla="*/ 241750 h 9670"/>
                <a:gd name="T36" fmla="*/ 144925 w 9670"/>
                <a:gd name="T37" fmla="*/ 239300 h 9670"/>
                <a:gd name="T38" fmla="*/ 167450 w 9670"/>
                <a:gd name="T39" fmla="*/ 232000 h 9670"/>
                <a:gd name="T40" fmla="*/ 188150 w 9670"/>
                <a:gd name="T41" fmla="*/ 221050 h 9670"/>
                <a:gd name="T42" fmla="*/ 205800 w 9670"/>
                <a:gd name="T43" fmla="*/ 206425 h 9670"/>
                <a:gd name="T44" fmla="*/ 221025 w 9670"/>
                <a:gd name="T45" fmla="*/ 188175 h 9670"/>
                <a:gd name="T46" fmla="*/ 232000 w 9670"/>
                <a:gd name="T47" fmla="*/ 168075 h 9670"/>
                <a:gd name="T48" fmla="*/ 239300 w 9670"/>
                <a:gd name="T49" fmla="*/ 145550 h 9670"/>
                <a:gd name="T50" fmla="*/ 241725 w 9670"/>
                <a:gd name="T51" fmla="*/ 121175 h 9670"/>
                <a:gd name="T52" fmla="*/ 241125 w 9670"/>
                <a:gd name="T53" fmla="*/ 108400 h 9670"/>
                <a:gd name="T54" fmla="*/ 236250 w 9670"/>
                <a:gd name="T55" fmla="*/ 85275 h 9670"/>
                <a:gd name="T56" fmla="*/ 227125 w 9670"/>
                <a:gd name="T57" fmla="*/ 63350 h 9670"/>
                <a:gd name="T58" fmla="*/ 213725 w 9670"/>
                <a:gd name="T59" fmla="*/ 44475 h 9670"/>
                <a:gd name="T60" fmla="*/ 197300 w 9670"/>
                <a:gd name="T61" fmla="*/ 28025 h 9670"/>
                <a:gd name="T62" fmla="*/ 178400 w 9670"/>
                <a:gd name="T63" fmla="*/ 14625 h 9670"/>
                <a:gd name="T64" fmla="*/ 156500 w 9670"/>
                <a:gd name="T65" fmla="*/ 5500 h 9670"/>
                <a:gd name="T66" fmla="*/ 133350 w 9670"/>
                <a:gd name="T67" fmla="*/ 625 h 9670"/>
                <a:gd name="T68" fmla="*/ 120575 w 9670"/>
                <a:gd name="T69" fmla="*/ 25 h 96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33;p2">
              <a:extLst>
                <a:ext uri="{FF2B5EF4-FFF2-40B4-BE49-F238E27FC236}">
                  <a16:creationId xmlns:a16="http://schemas.microsoft.com/office/drawing/2014/main" id="{78110A61-1E7B-5545-9458-D0C51B1BA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84625 h 3386"/>
                <a:gd name="T2" fmla="*/ 0 w 3386"/>
                <a:gd name="T3" fmla="*/ 84625 h 3386"/>
                <a:gd name="T4" fmla="*/ 625 w 3386"/>
                <a:gd name="T5" fmla="*/ 75500 h 3386"/>
                <a:gd name="T6" fmla="*/ 1850 w 3386"/>
                <a:gd name="T7" fmla="*/ 67600 h 3386"/>
                <a:gd name="T8" fmla="*/ 3675 w 3386"/>
                <a:gd name="T9" fmla="*/ 59075 h 3386"/>
                <a:gd name="T10" fmla="*/ 6700 w 3386"/>
                <a:gd name="T11" fmla="*/ 51750 h 3386"/>
                <a:gd name="T12" fmla="*/ 10350 w 3386"/>
                <a:gd name="T13" fmla="*/ 43850 h 3386"/>
                <a:gd name="T14" fmla="*/ 14625 w 3386"/>
                <a:gd name="T15" fmla="*/ 37150 h 3386"/>
                <a:gd name="T16" fmla="*/ 19500 w 3386"/>
                <a:gd name="T17" fmla="*/ 30450 h 3386"/>
                <a:gd name="T18" fmla="*/ 24975 w 3386"/>
                <a:gd name="T19" fmla="*/ 24350 h 3386"/>
                <a:gd name="T20" fmla="*/ 31075 w 3386"/>
                <a:gd name="T21" fmla="*/ 18875 h 3386"/>
                <a:gd name="T22" fmla="*/ 37750 w 3386"/>
                <a:gd name="T23" fmla="*/ 14000 h 3386"/>
                <a:gd name="T24" fmla="*/ 44450 w 3386"/>
                <a:gd name="T25" fmla="*/ 9750 h 3386"/>
                <a:gd name="T26" fmla="*/ 51775 w 3386"/>
                <a:gd name="T27" fmla="*/ 6100 h 3386"/>
                <a:gd name="T28" fmla="*/ 59675 w 3386"/>
                <a:gd name="T29" fmla="*/ 3650 h 3386"/>
                <a:gd name="T30" fmla="*/ 67600 w 3386"/>
                <a:gd name="T31" fmla="*/ 1225 h 3386"/>
                <a:gd name="T32" fmla="*/ 76125 w 3386"/>
                <a:gd name="T33" fmla="*/ 0 h 3386"/>
                <a:gd name="T34" fmla="*/ 84650 w 3386"/>
                <a:gd name="T35" fmla="*/ 0 h 33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34;p2">
              <a:extLst>
                <a:ext uri="{FF2B5EF4-FFF2-40B4-BE49-F238E27FC236}">
                  <a16:creationId xmlns:a16="http://schemas.microsoft.com/office/drawing/2014/main" id="{A0B6F020-F50A-0044-8DDC-F00D1EF51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25600 h 6139"/>
                <a:gd name="T2" fmla="*/ 124225 w 6162"/>
                <a:gd name="T3" fmla="*/ 149800 h 6139"/>
                <a:gd name="T4" fmla="*/ 124225 w 6162"/>
                <a:gd name="T5" fmla="*/ 149800 h 6139"/>
                <a:gd name="T6" fmla="*/ 126050 w 6162"/>
                <a:gd name="T7" fmla="*/ 151025 h 6139"/>
                <a:gd name="T8" fmla="*/ 127875 w 6162"/>
                <a:gd name="T9" fmla="*/ 152250 h 6139"/>
                <a:gd name="T10" fmla="*/ 130300 w 6162"/>
                <a:gd name="T11" fmla="*/ 152850 h 6139"/>
                <a:gd name="T12" fmla="*/ 132750 w 6162"/>
                <a:gd name="T13" fmla="*/ 153450 h 6139"/>
                <a:gd name="T14" fmla="*/ 135175 w 6162"/>
                <a:gd name="T15" fmla="*/ 152850 h 6139"/>
                <a:gd name="T16" fmla="*/ 137000 w 6162"/>
                <a:gd name="T17" fmla="*/ 152250 h 6139"/>
                <a:gd name="T18" fmla="*/ 139425 w 6162"/>
                <a:gd name="T19" fmla="*/ 151025 h 6139"/>
                <a:gd name="T20" fmla="*/ 141275 w 6162"/>
                <a:gd name="T21" fmla="*/ 149800 h 6139"/>
                <a:gd name="T22" fmla="*/ 150400 w 6162"/>
                <a:gd name="T23" fmla="*/ 140675 h 6139"/>
                <a:gd name="T24" fmla="*/ 150400 w 6162"/>
                <a:gd name="T25" fmla="*/ 140675 h 6139"/>
                <a:gd name="T26" fmla="*/ 152225 w 6162"/>
                <a:gd name="T27" fmla="*/ 138850 h 6139"/>
                <a:gd name="T28" fmla="*/ 153450 w 6162"/>
                <a:gd name="T29" fmla="*/ 136400 h 6139"/>
                <a:gd name="T30" fmla="*/ 154050 w 6162"/>
                <a:gd name="T31" fmla="*/ 133975 h 6139"/>
                <a:gd name="T32" fmla="*/ 154050 w 6162"/>
                <a:gd name="T33" fmla="*/ 132150 h 6139"/>
                <a:gd name="T34" fmla="*/ 154050 w 6162"/>
                <a:gd name="T35" fmla="*/ 129700 h 6139"/>
                <a:gd name="T36" fmla="*/ 153450 w 6162"/>
                <a:gd name="T37" fmla="*/ 127275 h 6139"/>
                <a:gd name="T38" fmla="*/ 152225 w 6162"/>
                <a:gd name="T39" fmla="*/ 125450 h 6139"/>
                <a:gd name="T40" fmla="*/ 150400 w 6162"/>
                <a:gd name="T41" fmla="*/ 123025 h 6139"/>
                <a:gd name="T42" fmla="*/ 26800 w 6162"/>
                <a:gd name="T43" fmla="*/ 25 h 61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8" name="Google Shape;35;p2">
            <a:extLst>
              <a:ext uri="{FF2B5EF4-FFF2-40B4-BE49-F238E27FC236}">
                <a16:creationId xmlns:a16="http://schemas.microsoft.com/office/drawing/2014/main" id="{C53E4FF9-2747-984E-BBF5-011305C92C5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010150" y="4576763"/>
            <a:ext cx="1033463" cy="893762"/>
          </a:xfrm>
          <a:prstGeom prst="hexagon">
            <a:avLst>
              <a:gd name="adj" fmla="val 28720"/>
              <a:gd name="vf" fmla="val 115470"/>
            </a:avLst>
          </a:prstGeom>
          <a:noFill/>
          <a:ln w="19050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29" name="Google Shape;36;p2">
            <a:extLst>
              <a:ext uri="{FF2B5EF4-FFF2-40B4-BE49-F238E27FC236}">
                <a16:creationId xmlns:a16="http://schemas.microsoft.com/office/drawing/2014/main" id="{B73AF107-DCD0-EB42-90E2-E92DF65FEBD1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133975" y="4056063"/>
            <a:ext cx="539750" cy="468312"/>
          </a:xfrm>
          <a:prstGeom prst="hexagon">
            <a:avLst>
              <a:gd name="adj" fmla="val 28611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0" name="Google Shape;37;p2">
            <a:extLst>
              <a:ext uri="{FF2B5EF4-FFF2-40B4-BE49-F238E27FC236}">
                <a16:creationId xmlns:a16="http://schemas.microsoft.com/office/drawing/2014/main" id="{918CC986-2E9C-7A47-9233-E294A05E1796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101975" y="3629025"/>
            <a:ext cx="1031875" cy="895350"/>
          </a:xfrm>
          <a:prstGeom prst="hexagon">
            <a:avLst>
              <a:gd name="adj" fmla="val 28604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1" name="Google Shape;38;p2">
            <a:extLst>
              <a:ext uri="{FF2B5EF4-FFF2-40B4-BE49-F238E27FC236}">
                <a16:creationId xmlns:a16="http://schemas.microsoft.com/office/drawing/2014/main" id="{F1169CD8-998F-0F40-9331-B0DDACD201BD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530600" y="4576763"/>
            <a:ext cx="452438" cy="390525"/>
          </a:xfrm>
          <a:prstGeom prst="hexagon">
            <a:avLst>
              <a:gd name="adj" fmla="val 28749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2" name="Google Shape;39;p2">
            <a:extLst>
              <a:ext uri="{FF2B5EF4-FFF2-40B4-BE49-F238E27FC236}">
                <a16:creationId xmlns:a16="http://schemas.microsoft.com/office/drawing/2014/main" id="{06C503BB-E4EE-F745-AC0B-FC99DD411289}"/>
              </a:ext>
            </a:extLst>
          </p:cNvPr>
          <p:cNvSpPr>
            <a:spLocks/>
          </p:cNvSpPr>
          <p:nvPr/>
        </p:nvSpPr>
        <p:spPr bwMode="auto">
          <a:xfrm>
            <a:off x="5370513" y="4867275"/>
            <a:ext cx="312737" cy="312738"/>
          </a:xfrm>
          <a:custGeom>
            <a:avLst/>
            <a:gdLst>
              <a:gd name="T0" fmla="*/ 175685 w 17000"/>
              <a:gd name="T1" fmla="*/ 109189 h 16999"/>
              <a:gd name="T2" fmla="*/ 192315 w 17000"/>
              <a:gd name="T3" fmla="*/ 120430 h 16999"/>
              <a:gd name="T4" fmla="*/ 203537 w 17000"/>
              <a:gd name="T5" fmla="*/ 137042 h 16999"/>
              <a:gd name="T6" fmla="*/ 207142 w 17000"/>
              <a:gd name="T7" fmla="*/ 156360 h 16999"/>
              <a:gd name="T8" fmla="*/ 203537 w 17000"/>
              <a:gd name="T9" fmla="*/ 175696 h 16999"/>
              <a:gd name="T10" fmla="*/ 192315 w 17000"/>
              <a:gd name="T11" fmla="*/ 192308 h 16999"/>
              <a:gd name="T12" fmla="*/ 175685 w 17000"/>
              <a:gd name="T13" fmla="*/ 203549 h 16999"/>
              <a:gd name="T14" fmla="*/ 151420 w 17000"/>
              <a:gd name="T15" fmla="*/ 207137 h 16999"/>
              <a:gd name="T16" fmla="*/ 132564 w 17000"/>
              <a:gd name="T17" fmla="*/ 201305 h 16999"/>
              <a:gd name="T18" fmla="*/ 116835 w 17000"/>
              <a:gd name="T19" fmla="*/ 188261 h 16999"/>
              <a:gd name="T20" fmla="*/ 107839 w 17000"/>
              <a:gd name="T21" fmla="*/ 170747 h 16999"/>
              <a:gd name="T22" fmla="*/ 105595 w 17000"/>
              <a:gd name="T23" fmla="*/ 151429 h 16999"/>
              <a:gd name="T24" fmla="*/ 111445 w 17000"/>
              <a:gd name="T25" fmla="*/ 132554 h 16999"/>
              <a:gd name="T26" fmla="*/ 124469 w 17000"/>
              <a:gd name="T27" fmla="*/ 116824 h 16999"/>
              <a:gd name="T28" fmla="*/ 142001 w 17000"/>
              <a:gd name="T29" fmla="*/ 107846 h 16999"/>
              <a:gd name="T30" fmla="*/ 145588 w 17000"/>
              <a:gd name="T31" fmla="*/ 0 h 16999"/>
              <a:gd name="T32" fmla="*/ 134808 w 17000"/>
              <a:gd name="T33" fmla="*/ 4489 h 16999"/>
              <a:gd name="T34" fmla="*/ 129418 w 17000"/>
              <a:gd name="T35" fmla="*/ 14387 h 16999"/>
              <a:gd name="T36" fmla="*/ 106496 w 17000"/>
              <a:gd name="T37" fmla="*/ 53923 h 16999"/>
              <a:gd name="T38" fmla="*/ 69648 w 17000"/>
              <a:gd name="T39" fmla="*/ 34606 h 16999"/>
              <a:gd name="T40" fmla="*/ 58427 w 17000"/>
              <a:gd name="T41" fmla="*/ 35047 h 16999"/>
              <a:gd name="T42" fmla="*/ 36406 w 17000"/>
              <a:gd name="T43" fmla="*/ 55726 h 16999"/>
              <a:gd name="T44" fmla="*/ 33720 w 17000"/>
              <a:gd name="T45" fmla="*/ 66948 h 16999"/>
              <a:gd name="T46" fmla="*/ 57084 w 17000"/>
              <a:gd name="T47" fmla="*/ 100211 h 16999"/>
              <a:gd name="T48" fmla="*/ 46745 w 17000"/>
              <a:gd name="T49" fmla="*/ 125820 h 16999"/>
              <a:gd name="T50" fmla="*/ 6310 w 17000"/>
              <a:gd name="T51" fmla="*/ 132995 h 16999"/>
              <a:gd name="T52" fmla="*/ 460 w 17000"/>
              <a:gd name="T53" fmla="*/ 142433 h 16999"/>
              <a:gd name="T54" fmla="*/ 1361 w 17000"/>
              <a:gd name="T55" fmla="*/ 172991 h 16999"/>
              <a:gd name="T56" fmla="*/ 8996 w 17000"/>
              <a:gd name="T57" fmla="*/ 181527 h 16999"/>
              <a:gd name="T58" fmla="*/ 48548 w 17000"/>
              <a:gd name="T59" fmla="*/ 193210 h 16999"/>
              <a:gd name="T60" fmla="*/ 37308 w 17000"/>
              <a:gd name="T61" fmla="*/ 237695 h 16999"/>
              <a:gd name="T62" fmla="*/ 33720 w 17000"/>
              <a:gd name="T63" fmla="*/ 248476 h 16999"/>
              <a:gd name="T64" fmla="*/ 38209 w 17000"/>
              <a:gd name="T65" fmla="*/ 259257 h 16999"/>
              <a:gd name="T66" fmla="*/ 61112 w 17000"/>
              <a:gd name="T67" fmla="*/ 278574 h 16999"/>
              <a:gd name="T68" fmla="*/ 72353 w 17000"/>
              <a:gd name="T69" fmla="*/ 277231 h 16999"/>
              <a:gd name="T70" fmla="*/ 112788 w 17000"/>
              <a:gd name="T71" fmla="*/ 261501 h 16999"/>
              <a:gd name="T72" fmla="*/ 130319 w 17000"/>
              <a:gd name="T73" fmla="*/ 301056 h 16999"/>
              <a:gd name="T74" fmla="*/ 137494 w 17000"/>
              <a:gd name="T75" fmla="*/ 310034 h 16999"/>
              <a:gd name="T76" fmla="*/ 167149 w 17000"/>
              <a:gd name="T77" fmla="*/ 312738 h 16999"/>
              <a:gd name="T78" fmla="*/ 177929 w 17000"/>
              <a:gd name="T79" fmla="*/ 308231 h 16999"/>
              <a:gd name="T80" fmla="*/ 183319 w 17000"/>
              <a:gd name="T81" fmla="*/ 298351 h 16999"/>
              <a:gd name="T82" fmla="*/ 206241 w 17000"/>
              <a:gd name="T83" fmla="*/ 258815 h 16999"/>
              <a:gd name="T84" fmla="*/ 243089 w 17000"/>
              <a:gd name="T85" fmla="*/ 278132 h 16999"/>
              <a:gd name="T86" fmla="*/ 254310 w 17000"/>
              <a:gd name="T87" fmla="*/ 277691 h 16999"/>
              <a:gd name="T88" fmla="*/ 276331 w 17000"/>
              <a:gd name="T89" fmla="*/ 257012 h 16999"/>
              <a:gd name="T90" fmla="*/ 279035 w 17000"/>
              <a:gd name="T91" fmla="*/ 245790 h 16999"/>
              <a:gd name="T92" fmla="*/ 255672 w 17000"/>
              <a:gd name="T93" fmla="*/ 212527 h 16999"/>
              <a:gd name="T94" fmla="*/ 265992 w 17000"/>
              <a:gd name="T95" fmla="*/ 186918 h 16999"/>
              <a:gd name="T96" fmla="*/ 306427 w 17000"/>
              <a:gd name="T97" fmla="*/ 179725 h 16999"/>
              <a:gd name="T98" fmla="*/ 312277 w 17000"/>
              <a:gd name="T99" fmla="*/ 170305 h 16999"/>
              <a:gd name="T100" fmla="*/ 311376 w 17000"/>
              <a:gd name="T101" fmla="*/ 139747 h 16999"/>
              <a:gd name="T102" fmla="*/ 303741 w 17000"/>
              <a:gd name="T103" fmla="*/ 131211 h 16999"/>
              <a:gd name="T104" fmla="*/ 264208 w 17000"/>
              <a:gd name="T105" fmla="*/ 119528 h 16999"/>
              <a:gd name="T106" fmla="*/ 275889 w 17000"/>
              <a:gd name="T107" fmla="*/ 75043 h 16999"/>
              <a:gd name="T108" fmla="*/ 279035 w 17000"/>
              <a:gd name="T109" fmla="*/ 64262 h 16999"/>
              <a:gd name="T110" fmla="*/ 274528 w 17000"/>
              <a:gd name="T111" fmla="*/ 53481 h 16999"/>
              <a:gd name="T112" fmla="*/ 251625 w 17000"/>
              <a:gd name="T113" fmla="*/ 34146 h 16999"/>
              <a:gd name="T114" fmla="*/ 240384 w 17000"/>
              <a:gd name="T115" fmla="*/ 35507 h 16999"/>
              <a:gd name="T116" fmla="*/ 199949 w 17000"/>
              <a:gd name="T117" fmla="*/ 51218 h 16999"/>
              <a:gd name="T118" fmla="*/ 182436 w 17000"/>
              <a:gd name="T119" fmla="*/ 11682 h 16999"/>
              <a:gd name="T120" fmla="*/ 175243 w 17000"/>
              <a:gd name="T121" fmla="*/ 2704 h 16999"/>
              <a:gd name="T122" fmla="*/ 145588 w 17000"/>
              <a:gd name="T123" fmla="*/ 0 h 169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lnTo>
                  <a:pt x="8769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lnTo>
                  <a:pt x="7914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33" name="Google Shape;40;p2">
            <a:extLst>
              <a:ext uri="{FF2B5EF4-FFF2-40B4-BE49-F238E27FC236}">
                <a16:creationId xmlns:a16="http://schemas.microsoft.com/office/drawing/2014/main" id="{2C8F7C47-A10B-8E4B-B8ED-AA48737145C7}"/>
              </a:ext>
            </a:extLst>
          </p:cNvPr>
          <p:cNvGrpSpPr>
            <a:grpSpLocks/>
          </p:cNvGrpSpPr>
          <p:nvPr/>
        </p:nvGrpSpPr>
        <p:grpSpPr bwMode="auto">
          <a:xfrm>
            <a:off x="5772150" y="4056063"/>
            <a:ext cx="573088" cy="550862"/>
            <a:chOff x="5241175" y="4959100"/>
            <a:chExt cx="539775" cy="517775"/>
          </a:xfrm>
        </p:grpSpPr>
        <p:sp>
          <p:nvSpPr>
            <p:cNvPr id="34" name="Google Shape;41;p2">
              <a:extLst>
                <a:ext uri="{FF2B5EF4-FFF2-40B4-BE49-F238E27FC236}">
                  <a16:creationId xmlns:a16="http://schemas.microsoft.com/office/drawing/2014/main" id="{CE1E2B9B-100E-A84F-A645-5E508BFF2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50" y="4959100"/>
              <a:ext cx="161225" cy="178300"/>
            </a:xfrm>
            <a:custGeom>
              <a:avLst/>
              <a:gdLst>
                <a:gd name="T0" fmla="*/ 116025 w 6449"/>
                <a:gd name="T1" fmla="*/ 0 h 7132"/>
                <a:gd name="T2" fmla="*/ 111750 w 6449"/>
                <a:gd name="T3" fmla="*/ 625 h 7132"/>
                <a:gd name="T4" fmla="*/ 107475 w 6449"/>
                <a:gd name="T5" fmla="*/ 1225 h 7132"/>
                <a:gd name="T6" fmla="*/ 103200 w 6449"/>
                <a:gd name="T7" fmla="*/ 2450 h 7132"/>
                <a:gd name="T8" fmla="*/ 98925 w 6449"/>
                <a:gd name="T9" fmla="*/ 3675 h 7132"/>
                <a:gd name="T10" fmla="*/ 94650 w 6449"/>
                <a:gd name="T11" fmla="*/ 5500 h 7132"/>
                <a:gd name="T12" fmla="*/ 91000 w 6449"/>
                <a:gd name="T13" fmla="*/ 7950 h 7132"/>
                <a:gd name="T14" fmla="*/ 87925 w 6449"/>
                <a:gd name="T15" fmla="*/ 10375 h 7132"/>
                <a:gd name="T16" fmla="*/ 84875 w 6449"/>
                <a:gd name="T17" fmla="*/ 13450 h 7132"/>
                <a:gd name="T18" fmla="*/ 81825 w 6449"/>
                <a:gd name="T19" fmla="*/ 16500 h 7132"/>
                <a:gd name="T20" fmla="*/ 79375 w 6449"/>
                <a:gd name="T21" fmla="*/ 20150 h 7132"/>
                <a:gd name="T22" fmla="*/ 76950 w 6449"/>
                <a:gd name="T23" fmla="*/ 23825 h 7132"/>
                <a:gd name="T24" fmla="*/ 75125 w 6449"/>
                <a:gd name="T25" fmla="*/ 27475 h 7132"/>
                <a:gd name="T26" fmla="*/ 73275 w 6449"/>
                <a:gd name="T27" fmla="*/ 31750 h 7132"/>
                <a:gd name="T28" fmla="*/ 72675 w 6449"/>
                <a:gd name="T29" fmla="*/ 36025 h 7132"/>
                <a:gd name="T30" fmla="*/ 72050 w 6449"/>
                <a:gd name="T31" fmla="*/ 40300 h 7132"/>
                <a:gd name="T32" fmla="*/ 71450 w 6449"/>
                <a:gd name="T33" fmla="*/ 45200 h 7132"/>
                <a:gd name="T34" fmla="*/ 72050 w 6449"/>
                <a:gd name="T35" fmla="*/ 51900 h 7132"/>
                <a:gd name="T36" fmla="*/ 73900 w 6449"/>
                <a:gd name="T37" fmla="*/ 58625 h 7132"/>
                <a:gd name="T38" fmla="*/ 76325 w 6449"/>
                <a:gd name="T39" fmla="*/ 64725 h 7132"/>
                <a:gd name="T40" fmla="*/ 79375 w 6449"/>
                <a:gd name="T41" fmla="*/ 70225 h 7132"/>
                <a:gd name="T42" fmla="*/ 0 w 6449"/>
                <a:gd name="T43" fmla="*/ 163650 h 7132"/>
                <a:gd name="T44" fmla="*/ 9175 w 6449"/>
                <a:gd name="T45" fmla="*/ 170350 h 7132"/>
                <a:gd name="T46" fmla="*/ 17725 w 6449"/>
                <a:gd name="T47" fmla="*/ 178300 h 7132"/>
                <a:gd name="T48" fmla="*/ 97100 w 6449"/>
                <a:gd name="T49" fmla="*/ 85475 h 7132"/>
                <a:gd name="T50" fmla="*/ 101375 w 6449"/>
                <a:gd name="T51" fmla="*/ 87325 h 7132"/>
                <a:gd name="T52" fmla="*/ 106250 w 6449"/>
                <a:gd name="T53" fmla="*/ 88550 h 7132"/>
                <a:gd name="T54" fmla="*/ 111125 w 6449"/>
                <a:gd name="T55" fmla="*/ 89150 h 7132"/>
                <a:gd name="T56" fmla="*/ 116025 w 6449"/>
                <a:gd name="T57" fmla="*/ 89750 h 7132"/>
                <a:gd name="T58" fmla="*/ 120900 w 6449"/>
                <a:gd name="T59" fmla="*/ 89150 h 7132"/>
                <a:gd name="T60" fmla="*/ 125175 w 6449"/>
                <a:gd name="T61" fmla="*/ 88550 h 7132"/>
                <a:gd name="T62" fmla="*/ 129450 w 6449"/>
                <a:gd name="T63" fmla="*/ 87925 h 7132"/>
                <a:gd name="T64" fmla="*/ 133725 w 6449"/>
                <a:gd name="T65" fmla="*/ 86100 h 7132"/>
                <a:gd name="T66" fmla="*/ 137400 w 6449"/>
                <a:gd name="T67" fmla="*/ 84275 h 7132"/>
                <a:gd name="T68" fmla="*/ 141050 w 6449"/>
                <a:gd name="T69" fmla="*/ 81825 h 7132"/>
                <a:gd name="T70" fmla="*/ 144725 w 6449"/>
                <a:gd name="T71" fmla="*/ 79375 h 7132"/>
                <a:gd name="T72" fmla="*/ 147775 w 6449"/>
                <a:gd name="T73" fmla="*/ 76325 h 7132"/>
                <a:gd name="T74" fmla="*/ 150825 w 6449"/>
                <a:gd name="T75" fmla="*/ 73275 h 7132"/>
                <a:gd name="T76" fmla="*/ 153275 w 6449"/>
                <a:gd name="T77" fmla="*/ 70225 h 7132"/>
                <a:gd name="T78" fmla="*/ 155700 w 6449"/>
                <a:gd name="T79" fmla="*/ 65950 h 7132"/>
                <a:gd name="T80" fmla="*/ 157550 w 6449"/>
                <a:gd name="T81" fmla="*/ 62275 h 7132"/>
                <a:gd name="T82" fmla="*/ 158750 w 6449"/>
                <a:gd name="T83" fmla="*/ 58000 h 7132"/>
                <a:gd name="T84" fmla="*/ 159975 w 6449"/>
                <a:gd name="T85" fmla="*/ 53725 h 7132"/>
                <a:gd name="T86" fmla="*/ 160600 w 6449"/>
                <a:gd name="T87" fmla="*/ 49475 h 7132"/>
                <a:gd name="T88" fmla="*/ 161200 w 6449"/>
                <a:gd name="T89" fmla="*/ 45200 h 7132"/>
                <a:gd name="T90" fmla="*/ 160600 w 6449"/>
                <a:gd name="T91" fmla="*/ 40300 h 7132"/>
                <a:gd name="T92" fmla="*/ 159975 w 6449"/>
                <a:gd name="T93" fmla="*/ 36025 h 7132"/>
                <a:gd name="T94" fmla="*/ 158750 w 6449"/>
                <a:gd name="T95" fmla="*/ 31750 h 7132"/>
                <a:gd name="T96" fmla="*/ 157550 w 6449"/>
                <a:gd name="T97" fmla="*/ 27475 h 7132"/>
                <a:gd name="T98" fmla="*/ 155700 w 6449"/>
                <a:gd name="T99" fmla="*/ 23825 h 7132"/>
                <a:gd name="T100" fmla="*/ 153275 w 6449"/>
                <a:gd name="T101" fmla="*/ 20150 h 7132"/>
                <a:gd name="T102" fmla="*/ 150825 w 6449"/>
                <a:gd name="T103" fmla="*/ 16500 h 7132"/>
                <a:gd name="T104" fmla="*/ 147775 w 6449"/>
                <a:gd name="T105" fmla="*/ 13450 h 7132"/>
                <a:gd name="T106" fmla="*/ 144725 w 6449"/>
                <a:gd name="T107" fmla="*/ 10375 h 7132"/>
                <a:gd name="T108" fmla="*/ 141050 w 6449"/>
                <a:gd name="T109" fmla="*/ 7950 h 7132"/>
                <a:gd name="T110" fmla="*/ 137400 w 6449"/>
                <a:gd name="T111" fmla="*/ 5500 h 7132"/>
                <a:gd name="T112" fmla="*/ 133725 w 6449"/>
                <a:gd name="T113" fmla="*/ 3675 h 7132"/>
                <a:gd name="T114" fmla="*/ 129450 w 6449"/>
                <a:gd name="T115" fmla="*/ 2450 h 7132"/>
                <a:gd name="T116" fmla="*/ 125175 w 6449"/>
                <a:gd name="T117" fmla="*/ 1225 h 7132"/>
                <a:gd name="T118" fmla="*/ 120900 w 6449"/>
                <a:gd name="T119" fmla="*/ 625 h 7132"/>
                <a:gd name="T120" fmla="*/ 116025 w 6449"/>
                <a:gd name="T121" fmla="*/ 0 h 71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42;p2">
              <a:extLst>
                <a:ext uri="{FF2B5EF4-FFF2-40B4-BE49-F238E27FC236}">
                  <a16:creationId xmlns:a16="http://schemas.microsoft.com/office/drawing/2014/main" id="{58C64EDD-0DC8-BE46-9B5B-937161401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925" y="4985350"/>
              <a:ext cx="128250" cy="148400"/>
            </a:xfrm>
            <a:custGeom>
              <a:avLst/>
              <a:gdLst>
                <a:gd name="T0" fmla="*/ 39075 w 5130"/>
                <a:gd name="T1" fmla="*/ 0 h 5936"/>
                <a:gd name="T2" fmla="*/ 34800 w 5130"/>
                <a:gd name="T3" fmla="*/ 625 h 5936"/>
                <a:gd name="T4" fmla="*/ 30525 w 5130"/>
                <a:gd name="T5" fmla="*/ 1850 h 5936"/>
                <a:gd name="T6" fmla="*/ 26875 w 5130"/>
                <a:gd name="T7" fmla="*/ 3675 h 5936"/>
                <a:gd name="T8" fmla="*/ 22600 w 5130"/>
                <a:gd name="T9" fmla="*/ 5500 h 5936"/>
                <a:gd name="T10" fmla="*/ 18925 w 5130"/>
                <a:gd name="T11" fmla="*/ 7950 h 5936"/>
                <a:gd name="T12" fmla="*/ 15875 w 5130"/>
                <a:gd name="T13" fmla="*/ 10400 h 5936"/>
                <a:gd name="T14" fmla="*/ 12825 w 5130"/>
                <a:gd name="T15" fmla="*/ 13450 h 5936"/>
                <a:gd name="T16" fmla="*/ 9775 w 5130"/>
                <a:gd name="T17" fmla="*/ 16500 h 5936"/>
                <a:gd name="T18" fmla="*/ 7325 w 5130"/>
                <a:gd name="T19" fmla="*/ 20150 h 5936"/>
                <a:gd name="T20" fmla="*/ 4900 w 5130"/>
                <a:gd name="T21" fmla="*/ 23825 h 5936"/>
                <a:gd name="T22" fmla="*/ 3050 w 5130"/>
                <a:gd name="T23" fmla="*/ 27475 h 5936"/>
                <a:gd name="T24" fmla="*/ 1850 w 5130"/>
                <a:gd name="T25" fmla="*/ 31750 h 5936"/>
                <a:gd name="T26" fmla="*/ 625 w 5130"/>
                <a:gd name="T27" fmla="*/ 36650 h 5936"/>
                <a:gd name="T28" fmla="*/ 0 w 5130"/>
                <a:gd name="T29" fmla="*/ 40925 h 5936"/>
                <a:gd name="T30" fmla="*/ 0 w 5130"/>
                <a:gd name="T31" fmla="*/ 45200 h 5936"/>
                <a:gd name="T32" fmla="*/ 0 w 5130"/>
                <a:gd name="T33" fmla="*/ 50075 h 5936"/>
                <a:gd name="T34" fmla="*/ 625 w 5130"/>
                <a:gd name="T35" fmla="*/ 54350 h 5936"/>
                <a:gd name="T36" fmla="*/ 1850 w 5130"/>
                <a:gd name="T37" fmla="*/ 58625 h 5936"/>
                <a:gd name="T38" fmla="*/ 3675 w 5130"/>
                <a:gd name="T39" fmla="*/ 62300 h 5936"/>
                <a:gd name="T40" fmla="*/ 5500 w 5130"/>
                <a:gd name="T41" fmla="*/ 66575 h 5936"/>
                <a:gd name="T42" fmla="*/ 7950 w 5130"/>
                <a:gd name="T43" fmla="*/ 69625 h 5936"/>
                <a:gd name="T44" fmla="*/ 10375 w 5130"/>
                <a:gd name="T45" fmla="*/ 73275 h 5936"/>
                <a:gd name="T46" fmla="*/ 13450 w 5130"/>
                <a:gd name="T47" fmla="*/ 76325 h 5936"/>
                <a:gd name="T48" fmla="*/ 16500 w 5130"/>
                <a:gd name="T49" fmla="*/ 79375 h 5936"/>
                <a:gd name="T50" fmla="*/ 20150 w 5130"/>
                <a:gd name="T51" fmla="*/ 81825 h 5936"/>
                <a:gd name="T52" fmla="*/ 23825 w 5130"/>
                <a:gd name="T53" fmla="*/ 84275 h 5936"/>
                <a:gd name="T54" fmla="*/ 27475 w 5130"/>
                <a:gd name="T55" fmla="*/ 86100 h 5936"/>
                <a:gd name="T56" fmla="*/ 31750 w 5130"/>
                <a:gd name="T57" fmla="*/ 87325 h 5936"/>
                <a:gd name="T58" fmla="*/ 36650 w 5130"/>
                <a:gd name="T59" fmla="*/ 88550 h 5936"/>
                <a:gd name="T60" fmla="*/ 42750 w 5130"/>
                <a:gd name="T61" fmla="*/ 89150 h 5936"/>
                <a:gd name="T62" fmla="*/ 49475 w 5130"/>
                <a:gd name="T63" fmla="*/ 89150 h 5936"/>
                <a:gd name="T64" fmla="*/ 55575 w 5130"/>
                <a:gd name="T65" fmla="*/ 87925 h 5936"/>
                <a:gd name="T66" fmla="*/ 61675 w 5130"/>
                <a:gd name="T67" fmla="*/ 86100 h 5936"/>
                <a:gd name="T68" fmla="*/ 109900 w 5130"/>
                <a:gd name="T69" fmla="*/ 148375 h 5936"/>
                <a:gd name="T70" fmla="*/ 118450 w 5130"/>
                <a:gd name="T71" fmla="*/ 141050 h 5936"/>
                <a:gd name="T72" fmla="*/ 128225 w 5130"/>
                <a:gd name="T73" fmla="*/ 134350 h 5936"/>
                <a:gd name="T74" fmla="*/ 80000 w 5130"/>
                <a:gd name="T75" fmla="*/ 71450 h 5936"/>
                <a:gd name="T76" fmla="*/ 83050 w 5130"/>
                <a:gd name="T77" fmla="*/ 67175 h 5936"/>
                <a:gd name="T78" fmla="*/ 85475 w 5130"/>
                <a:gd name="T79" fmla="*/ 62900 h 5936"/>
                <a:gd name="T80" fmla="*/ 87325 w 5130"/>
                <a:gd name="T81" fmla="*/ 58025 h 5936"/>
                <a:gd name="T82" fmla="*/ 88550 w 5130"/>
                <a:gd name="T83" fmla="*/ 52525 h 5936"/>
                <a:gd name="T84" fmla="*/ 89150 w 5130"/>
                <a:gd name="T85" fmla="*/ 48250 h 5936"/>
                <a:gd name="T86" fmla="*/ 89150 w 5130"/>
                <a:gd name="T87" fmla="*/ 43350 h 5936"/>
                <a:gd name="T88" fmla="*/ 89150 w 5130"/>
                <a:gd name="T89" fmla="*/ 39100 h 5936"/>
                <a:gd name="T90" fmla="*/ 87925 w 5130"/>
                <a:gd name="T91" fmla="*/ 34825 h 5936"/>
                <a:gd name="T92" fmla="*/ 86700 w 5130"/>
                <a:gd name="T93" fmla="*/ 30550 h 5936"/>
                <a:gd name="T94" fmla="*/ 85475 w 5130"/>
                <a:gd name="T95" fmla="*/ 26875 h 5936"/>
                <a:gd name="T96" fmla="*/ 83650 w 5130"/>
                <a:gd name="T97" fmla="*/ 22600 h 5936"/>
                <a:gd name="T98" fmla="*/ 81225 w 5130"/>
                <a:gd name="T99" fmla="*/ 18950 h 5936"/>
                <a:gd name="T100" fmla="*/ 78775 w 5130"/>
                <a:gd name="T101" fmla="*/ 15875 h 5936"/>
                <a:gd name="T102" fmla="*/ 75725 w 5130"/>
                <a:gd name="T103" fmla="*/ 12825 h 5936"/>
                <a:gd name="T104" fmla="*/ 72675 w 5130"/>
                <a:gd name="T105" fmla="*/ 9775 h 5936"/>
                <a:gd name="T106" fmla="*/ 69000 w 5130"/>
                <a:gd name="T107" fmla="*/ 7350 h 5936"/>
                <a:gd name="T108" fmla="*/ 65350 w 5130"/>
                <a:gd name="T109" fmla="*/ 4900 h 5936"/>
                <a:gd name="T110" fmla="*/ 61075 w 5130"/>
                <a:gd name="T111" fmla="*/ 3075 h 5936"/>
                <a:gd name="T112" fmla="*/ 56800 w 5130"/>
                <a:gd name="T113" fmla="*/ 1850 h 5936"/>
                <a:gd name="T114" fmla="*/ 52525 w 5130"/>
                <a:gd name="T115" fmla="*/ 625 h 5936"/>
                <a:gd name="T116" fmla="*/ 48250 w 5130"/>
                <a:gd name="T117" fmla="*/ 0 h 5936"/>
                <a:gd name="T118" fmla="*/ 39075 w 5130"/>
                <a:gd name="T119" fmla="*/ 0 h 59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lnTo>
                    <a:pt x="1563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43;p2">
              <a:extLst>
                <a:ext uri="{FF2B5EF4-FFF2-40B4-BE49-F238E27FC236}">
                  <a16:creationId xmlns:a16="http://schemas.microsoft.com/office/drawing/2014/main" id="{86AC3430-B501-1746-8474-6055C3DB1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75" y="5241175"/>
              <a:ext cx="180125" cy="109325"/>
            </a:xfrm>
            <a:custGeom>
              <a:avLst/>
              <a:gdLst>
                <a:gd name="T0" fmla="*/ 170975 w 7205"/>
                <a:gd name="T1" fmla="*/ 25 h 4373"/>
                <a:gd name="T2" fmla="*/ 80600 w 7205"/>
                <a:gd name="T3" fmla="*/ 37275 h 4373"/>
                <a:gd name="T4" fmla="*/ 77550 w 7205"/>
                <a:gd name="T5" fmla="*/ 34200 h 4373"/>
                <a:gd name="T6" fmla="*/ 74500 w 7205"/>
                <a:gd name="T7" fmla="*/ 31150 h 4373"/>
                <a:gd name="T8" fmla="*/ 71450 w 7205"/>
                <a:gd name="T9" fmla="*/ 28100 h 4373"/>
                <a:gd name="T10" fmla="*/ 67175 w 7205"/>
                <a:gd name="T11" fmla="*/ 25650 h 4373"/>
                <a:gd name="T12" fmla="*/ 63500 w 7205"/>
                <a:gd name="T13" fmla="*/ 23825 h 4373"/>
                <a:gd name="T14" fmla="*/ 59225 w 7205"/>
                <a:gd name="T15" fmla="*/ 22000 h 4373"/>
                <a:gd name="T16" fmla="*/ 54950 w 7205"/>
                <a:gd name="T17" fmla="*/ 20775 h 4373"/>
                <a:gd name="T18" fmla="*/ 50675 w 7205"/>
                <a:gd name="T19" fmla="*/ 20175 h 4373"/>
                <a:gd name="T20" fmla="*/ 46400 w 7205"/>
                <a:gd name="T21" fmla="*/ 19550 h 4373"/>
                <a:gd name="T22" fmla="*/ 42125 w 7205"/>
                <a:gd name="T23" fmla="*/ 20175 h 4373"/>
                <a:gd name="T24" fmla="*/ 37850 w 7205"/>
                <a:gd name="T25" fmla="*/ 20175 h 4373"/>
                <a:gd name="T26" fmla="*/ 33575 w 7205"/>
                <a:gd name="T27" fmla="*/ 21400 h 4373"/>
                <a:gd name="T28" fmla="*/ 29300 w 7205"/>
                <a:gd name="T29" fmla="*/ 22600 h 4373"/>
                <a:gd name="T30" fmla="*/ 25650 w 7205"/>
                <a:gd name="T31" fmla="*/ 24450 h 4373"/>
                <a:gd name="T32" fmla="*/ 21975 w 7205"/>
                <a:gd name="T33" fmla="*/ 26275 h 4373"/>
                <a:gd name="T34" fmla="*/ 18325 w 7205"/>
                <a:gd name="T35" fmla="*/ 28725 h 4373"/>
                <a:gd name="T36" fmla="*/ 14650 w 7205"/>
                <a:gd name="T37" fmla="*/ 31775 h 4373"/>
                <a:gd name="T38" fmla="*/ 11600 w 7205"/>
                <a:gd name="T39" fmla="*/ 34825 h 4373"/>
                <a:gd name="T40" fmla="*/ 8550 w 7205"/>
                <a:gd name="T41" fmla="*/ 37875 h 4373"/>
                <a:gd name="T42" fmla="*/ 6100 w 7205"/>
                <a:gd name="T43" fmla="*/ 42150 h 4373"/>
                <a:gd name="T44" fmla="*/ 4275 w 7205"/>
                <a:gd name="T45" fmla="*/ 45800 h 4373"/>
                <a:gd name="T46" fmla="*/ 2450 w 7205"/>
                <a:gd name="T47" fmla="*/ 50075 h 4373"/>
                <a:gd name="T48" fmla="*/ 1225 w 7205"/>
                <a:gd name="T49" fmla="*/ 54350 h 4373"/>
                <a:gd name="T50" fmla="*/ 625 w 7205"/>
                <a:gd name="T51" fmla="*/ 58625 h 4373"/>
                <a:gd name="T52" fmla="*/ 0 w 7205"/>
                <a:gd name="T53" fmla="*/ 62900 h 4373"/>
                <a:gd name="T54" fmla="*/ 0 w 7205"/>
                <a:gd name="T55" fmla="*/ 67175 h 4373"/>
                <a:gd name="T56" fmla="*/ 625 w 7205"/>
                <a:gd name="T57" fmla="*/ 71450 h 4373"/>
                <a:gd name="T58" fmla="*/ 1825 w 7205"/>
                <a:gd name="T59" fmla="*/ 75725 h 4373"/>
                <a:gd name="T60" fmla="*/ 3050 w 7205"/>
                <a:gd name="T61" fmla="*/ 80000 h 4373"/>
                <a:gd name="T62" fmla="*/ 4875 w 7205"/>
                <a:gd name="T63" fmla="*/ 83675 h 4373"/>
                <a:gd name="T64" fmla="*/ 6725 w 7205"/>
                <a:gd name="T65" fmla="*/ 87950 h 4373"/>
                <a:gd name="T66" fmla="*/ 9150 w 7205"/>
                <a:gd name="T67" fmla="*/ 91000 h 4373"/>
                <a:gd name="T68" fmla="*/ 11600 w 7205"/>
                <a:gd name="T69" fmla="*/ 94650 h 4373"/>
                <a:gd name="T70" fmla="*/ 15275 w 7205"/>
                <a:gd name="T71" fmla="*/ 97700 h 4373"/>
                <a:gd name="T72" fmla="*/ 18325 w 7205"/>
                <a:gd name="T73" fmla="*/ 100775 h 4373"/>
                <a:gd name="T74" fmla="*/ 22600 w 7205"/>
                <a:gd name="T75" fmla="*/ 103200 h 4373"/>
                <a:gd name="T76" fmla="*/ 26250 w 7205"/>
                <a:gd name="T77" fmla="*/ 105025 h 4373"/>
                <a:gd name="T78" fmla="*/ 30525 w 7205"/>
                <a:gd name="T79" fmla="*/ 106875 h 4373"/>
                <a:gd name="T80" fmla="*/ 34800 w 7205"/>
                <a:gd name="T81" fmla="*/ 108100 h 4373"/>
                <a:gd name="T82" fmla="*/ 39075 w 7205"/>
                <a:gd name="T83" fmla="*/ 108700 h 4373"/>
                <a:gd name="T84" fmla="*/ 43350 w 7205"/>
                <a:gd name="T85" fmla="*/ 109300 h 4373"/>
                <a:gd name="T86" fmla="*/ 47625 w 7205"/>
                <a:gd name="T87" fmla="*/ 109300 h 4373"/>
                <a:gd name="T88" fmla="*/ 51900 w 7205"/>
                <a:gd name="T89" fmla="*/ 108700 h 4373"/>
                <a:gd name="T90" fmla="*/ 56175 w 7205"/>
                <a:gd name="T91" fmla="*/ 107475 h 4373"/>
                <a:gd name="T92" fmla="*/ 60450 w 7205"/>
                <a:gd name="T93" fmla="*/ 106250 h 4373"/>
                <a:gd name="T94" fmla="*/ 64125 w 7205"/>
                <a:gd name="T95" fmla="*/ 105025 h 4373"/>
                <a:gd name="T96" fmla="*/ 67775 w 7205"/>
                <a:gd name="T97" fmla="*/ 102600 h 4373"/>
                <a:gd name="T98" fmla="*/ 71450 w 7205"/>
                <a:gd name="T99" fmla="*/ 100150 h 4373"/>
                <a:gd name="T100" fmla="*/ 75100 w 7205"/>
                <a:gd name="T101" fmla="*/ 97700 h 4373"/>
                <a:gd name="T102" fmla="*/ 78150 w 7205"/>
                <a:gd name="T103" fmla="*/ 94650 h 4373"/>
                <a:gd name="T104" fmla="*/ 81200 w 7205"/>
                <a:gd name="T105" fmla="*/ 91000 h 4373"/>
                <a:gd name="T106" fmla="*/ 83650 w 7205"/>
                <a:gd name="T107" fmla="*/ 87325 h 4373"/>
                <a:gd name="T108" fmla="*/ 86700 w 7205"/>
                <a:gd name="T109" fmla="*/ 80000 h 4373"/>
                <a:gd name="T110" fmla="*/ 88525 w 7205"/>
                <a:gd name="T111" fmla="*/ 73275 h 4373"/>
                <a:gd name="T112" fmla="*/ 89750 w 7205"/>
                <a:gd name="T113" fmla="*/ 65950 h 4373"/>
                <a:gd name="T114" fmla="*/ 89150 w 7205"/>
                <a:gd name="T115" fmla="*/ 58625 h 4373"/>
                <a:gd name="T116" fmla="*/ 180125 w 7205"/>
                <a:gd name="T117" fmla="*/ 21400 h 4373"/>
                <a:gd name="T118" fmla="*/ 174625 w 7205"/>
                <a:gd name="T119" fmla="*/ 11000 h 4373"/>
                <a:gd name="T120" fmla="*/ 170975 w 7205"/>
                <a:gd name="T121" fmla="*/ 25 h 43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44;p2">
              <a:extLst>
                <a:ext uri="{FF2B5EF4-FFF2-40B4-BE49-F238E27FC236}">
                  <a16:creationId xmlns:a16="http://schemas.microsoft.com/office/drawing/2014/main" id="{216F0C11-5D8E-5D46-8CC6-44A1FA9AA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575" y="5316900"/>
              <a:ext cx="89175" cy="159975"/>
            </a:xfrm>
            <a:custGeom>
              <a:avLst/>
              <a:gdLst>
                <a:gd name="T0" fmla="*/ 37275 w 3567"/>
                <a:gd name="T1" fmla="*/ 0 h 6399"/>
                <a:gd name="T2" fmla="*/ 34825 w 3567"/>
                <a:gd name="T3" fmla="*/ 71450 h 6399"/>
                <a:gd name="T4" fmla="*/ 29950 w 3567"/>
                <a:gd name="T5" fmla="*/ 72675 h 6399"/>
                <a:gd name="T6" fmla="*/ 25050 w 3567"/>
                <a:gd name="T7" fmla="*/ 75100 h 6399"/>
                <a:gd name="T8" fmla="*/ 20175 w 3567"/>
                <a:gd name="T9" fmla="*/ 77550 h 6399"/>
                <a:gd name="T10" fmla="*/ 15900 w 3567"/>
                <a:gd name="T11" fmla="*/ 80600 h 6399"/>
                <a:gd name="T12" fmla="*/ 12225 w 3567"/>
                <a:gd name="T13" fmla="*/ 83650 h 6399"/>
                <a:gd name="T14" fmla="*/ 9800 w 3567"/>
                <a:gd name="T15" fmla="*/ 87325 h 6399"/>
                <a:gd name="T16" fmla="*/ 6725 w 3567"/>
                <a:gd name="T17" fmla="*/ 90975 h 6399"/>
                <a:gd name="T18" fmla="*/ 4900 w 3567"/>
                <a:gd name="T19" fmla="*/ 94650 h 6399"/>
                <a:gd name="T20" fmla="*/ 3075 w 3567"/>
                <a:gd name="T21" fmla="*/ 98300 h 6399"/>
                <a:gd name="T22" fmla="*/ 1850 w 3567"/>
                <a:gd name="T23" fmla="*/ 102575 h 6399"/>
                <a:gd name="T24" fmla="*/ 625 w 3567"/>
                <a:gd name="T25" fmla="*/ 106850 h 6399"/>
                <a:gd name="T26" fmla="*/ 25 w 3567"/>
                <a:gd name="T27" fmla="*/ 111125 h 6399"/>
                <a:gd name="T28" fmla="*/ 25 w 3567"/>
                <a:gd name="T29" fmla="*/ 115400 h 6399"/>
                <a:gd name="T30" fmla="*/ 25 w 3567"/>
                <a:gd name="T31" fmla="*/ 119675 h 6399"/>
                <a:gd name="T32" fmla="*/ 625 w 3567"/>
                <a:gd name="T33" fmla="*/ 123950 h 6399"/>
                <a:gd name="T34" fmla="*/ 1850 w 3567"/>
                <a:gd name="T35" fmla="*/ 128225 h 6399"/>
                <a:gd name="T36" fmla="*/ 3075 w 3567"/>
                <a:gd name="T37" fmla="*/ 131900 h 6399"/>
                <a:gd name="T38" fmla="*/ 4900 w 3567"/>
                <a:gd name="T39" fmla="*/ 136175 h 6399"/>
                <a:gd name="T40" fmla="*/ 7350 w 3567"/>
                <a:gd name="T41" fmla="*/ 139825 h 6399"/>
                <a:gd name="T42" fmla="*/ 10400 w 3567"/>
                <a:gd name="T43" fmla="*/ 143500 h 6399"/>
                <a:gd name="T44" fmla="*/ 13450 w 3567"/>
                <a:gd name="T45" fmla="*/ 147150 h 6399"/>
                <a:gd name="T46" fmla="*/ 16500 w 3567"/>
                <a:gd name="T47" fmla="*/ 150200 h 6399"/>
                <a:gd name="T48" fmla="*/ 20175 w 3567"/>
                <a:gd name="T49" fmla="*/ 152650 h 6399"/>
                <a:gd name="T50" fmla="*/ 23825 w 3567"/>
                <a:gd name="T51" fmla="*/ 154475 h 6399"/>
                <a:gd name="T52" fmla="*/ 28100 w 3567"/>
                <a:gd name="T53" fmla="*/ 156300 h 6399"/>
                <a:gd name="T54" fmla="*/ 31775 w 3567"/>
                <a:gd name="T55" fmla="*/ 158150 h 6399"/>
                <a:gd name="T56" fmla="*/ 36050 w 3567"/>
                <a:gd name="T57" fmla="*/ 158750 h 6399"/>
                <a:gd name="T58" fmla="*/ 40325 w 3567"/>
                <a:gd name="T59" fmla="*/ 159375 h 6399"/>
                <a:gd name="T60" fmla="*/ 44600 w 3567"/>
                <a:gd name="T61" fmla="*/ 159975 h 6399"/>
                <a:gd name="T62" fmla="*/ 48875 w 3567"/>
                <a:gd name="T63" fmla="*/ 159375 h 6399"/>
                <a:gd name="T64" fmla="*/ 53150 w 3567"/>
                <a:gd name="T65" fmla="*/ 158750 h 6399"/>
                <a:gd name="T66" fmla="*/ 57425 w 3567"/>
                <a:gd name="T67" fmla="*/ 157525 h 6399"/>
                <a:gd name="T68" fmla="*/ 61700 w 3567"/>
                <a:gd name="T69" fmla="*/ 156300 h 6399"/>
                <a:gd name="T70" fmla="*/ 65350 w 3567"/>
                <a:gd name="T71" fmla="*/ 154475 h 6399"/>
                <a:gd name="T72" fmla="*/ 69625 w 3567"/>
                <a:gd name="T73" fmla="*/ 152050 h 6399"/>
                <a:gd name="T74" fmla="*/ 73300 w 3567"/>
                <a:gd name="T75" fmla="*/ 149600 h 6399"/>
                <a:gd name="T76" fmla="*/ 76350 w 3567"/>
                <a:gd name="T77" fmla="*/ 146550 h 6399"/>
                <a:gd name="T78" fmla="*/ 79400 w 3567"/>
                <a:gd name="T79" fmla="*/ 142875 h 6399"/>
                <a:gd name="T80" fmla="*/ 81825 w 3567"/>
                <a:gd name="T81" fmla="*/ 139225 h 6399"/>
                <a:gd name="T82" fmla="*/ 84275 w 3567"/>
                <a:gd name="T83" fmla="*/ 135550 h 6399"/>
                <a:gd name="T84" fmla="*/ 86100 w 3567"/>
                <a:gd name="T85" fmla="*/ 131900 h 6399"/>
                <a:gd name="T86" fmla="*/ 87325 w 3567"/>
                <a:gd name="T87" fmla="*/ 127625 h 6399"/>
                <a:gd name="T88" fmla="*/ 88550 w 3567"/>
                <a:gd name="T89" fmla="*/ 123350 h 6399"/>
                <a:gd name="T90" fmla="*/ 89175 w 3567"/>
                <a:gd name="T91" fmla="*/ 119075 h 6399"/>
                <a:gd name="T92" fmla="*/ 89175 w 3567"/>
                <a:gd name="T93" fmla="*/ 114800 h 6399"/>
                <a:gd name="T94" fmla="*/ 89175 w 3567"/>
                <a:gd name="T95" fmla="*/ 110525 h 6399"/>
                <a:gd name="T96" fmla="*/ 88550 w 3567"/>
                <a:gd name="T97" fmla="*/ 106250 h 6399"/>
                <a:gd name="T98" fmla="*/ 87325 w 3567"/>
                <a:gd name="T99" fmla="*/ 101975 h 6399"/>
                <a:gd name="T100" fmla="*/ 85500 w 3567"/>
                <a:gd name="T101" fmla="*/ 97700 h 6399"/>
                <a:gd name="T102" fmla="*/ 83675 w 3567"/>
                <a:gd name="T103" fmla="*/ 94025 h 6399"/>
                <a:gd name="T104" fmla="*/ 81825 w 3567"/>
                <a:gd name="T105" fmla="*/ 90375 h 6399"/>
                <a:gd name="T106" fmla="*/ 78775 w 3567"/>
                <a:gd name="T107" fmla="*/ 86700 h 6399"/>
                <a:gd name="T108" fmla="*/ 74500 w 3567"/>
                <a:gd name="T109" fmla="*/ 81825 h 6399"/>
                <a:gd name="T110" fmla="*/ 69025 w 3567"/>
                <a:gd name="T111" fmla="*/ 77550 h 6399"/>
                <a:gd name="T112" fmla="*/ 63525 w 3567"/>
                <a:gd name="T113" fmla="*/ 74500 h 6399"/>
                <a:gd name="T114" fmla="*/ 58025 w 3567"/>
                <a:gd name="T115" fmla="*/ 72675 h 6399"/>
                <a:gd name="T116" fmla="*/ 60475 w 3567"/>
                <a:gd name="T117" fmla="*/ 625 h 6399"/>
                <a:gd name="T118" fmla="*/ 60475 w 3567"/>
                <a:gd name="T119" fmla="*/ 625 h 6399"/>
                <a:gd name="T120" fmla="*/ 53150 w 3567"/>
                <a:gd name="T121" fmla="*/ 1225 h 6399"/>
                <a:gd name="T122" fmla="*/ 45200 w 3567"/>
                <a:gd name="T123" fmla="*/ 625 h 6399"/>
                <a:gd name="T124" fmla="*/ 37275 w 3567"/>
                <a:gd name="T125" fmla="*/ 0 h 63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45;p2">
              <a:extLst>
                <a:ext uri="{FF2B5EF4-FFF2-40B4-BE49-F238E27FC236}">
                  <a16:creationId xmlns:a16="http://schemas.microsoft.com/office/drawing/2014/main" id="{D0D248E9-32B7-9643-9051-B21C6D275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100" y="5194175"/>
              <a:ext cx="161850" cy="89775"/>
            </a:xfrm>
            <a:custGeom>
              <a:avLst/>
              <a:gdLst>
                <a:gd name="T0" fmla="*/ 114800 w 6474"/>
                <a:gd name="T1" fmla="*/ 0 h 3591"/>
                <a:gd name="T2" fmla="*/ 110550 w 6474"/>
                <a:gd name="T3" fmla="*/ 625 h 3591"/>
                <a:gd name="T4" fmla="*/ 106275 w 6474"/>
                <a:gd name="T5" fmla="*/ 1825 h 3591"/>
                <a:gd name="T6" fmla="*/ 102000 w 6474"/>
                <a:gd name="T7" fmla="*/ 3050 h 3591"/>
                <a:gd name="T8" fmla="*/ 97100 w 6474"/>
                <a:gd name="T9" fmla="*/ 4900 h 3591"/>
                <a:gd name="T10" fmla="*/ 92825 w 6474"/>
                <a:gd name="T11" fmla="*/ 7325 h 3591"/>
                <a:gd name="T12" fmla="*/ 89175 w 6474"/>
                <a:gd name="T13" fmla="*/ 9775 h 3591"/>
                <a:gd name="T14" fmla="*/ 85500 w 6474"/>
                <a:gd name="T15" fmla="*/ 12825 h 3591"/>
                <a:gd name="T16" fmla="*/ 82450 w 6474"/>
                <a:gd name="T17" fmla="*/ 16500 h 3591"/>
                <a:gd name="T18" fmla="*/ 80000 w 6474"/>
                <a:gd name="T19" fmla="*/ 20150 h 3591"/>
                <a:gd name="T20" fmla="*/ 77575 w 6474"/>
                <a:gd name="T21" fmla="*/ 23825 h 3591"/>
                <a:gd name="T22" fmla="*/ 75725 w 6474"/>
                <a:gd name="T23" fmla="*/ 28100 h 3591"/>
                <a:gd name="T24" fmla="*/ 2475 w 6474"/>
                <a:gd name="T25" fmla="*/ 18925 h 3591"/>
                <a:gd name="T26" fmla="*/ 1850 w 6474"/>
                <a:gd name="T27" fmla="*/ 30525 h 3591"/>
                <a:gd name="T28" fmla="*/ 25 w 6474"/>
                <a:gd name="T29" fmla="*/ 41525 h 3591"/>
                <a:gd name="T30" fmla="*/ 72675 w 6474"/>
                <a:gd name="T31" fmla="*/ 50675 h 3591"/>
                <a:gd name="T32" fmla="*/ 73300 w 6474"/>
                <a:gd name="T33" fmla="*/ 55575 h 3591"/>
                <a:gd name="T34" fmla="*/ 75125 w 6474"/>
                <a:gd name="T35" fmla="*/ 60450 h 3591"/>
                <a:gd name="T36" fmla="*/ 76950 w 6474"/>
                <a:gd name="T37" fmla="*/ 64125 h 3591"/>
                <a:gd name="T38" fmla="*/ 78800 w 6474"/>
                <a:gd name="T39" fmla="*/ 68400 h 3591"/>
                <a:gd name="T40" fmla="*/ 81225 w 6474"/>
                <a:gd name="T41" fmla="*/ 72050 h 3591"/>
                <a:gd name="T42" fmla="*/ 84275 w 6474"/>
                <a:gd name="T43" fmla="*/ 75100 h 3591"/>
                <a:gd name="T44" fmla="*/ 87325 w 6474"/>
                <a:gd name="T45" fmla="*/ 78150 h 3591"/>
                <a:gd name="T46" fmla="*/ 90400 w 6474"/>
                <a:gd name="T47" fmla="*/ 81200 h 3591"/>
                <a:gd name="T48" fmla="*/ 94050 w 6474"/>
                <a:gd name="T49" fmla="*/ 83650 h 3591"/>
                <a:gd name="T50" fmla="*/ 97725 w 6474"/>
                <a:gd name="T51" fmla="*/ 85475 h 3591"/>
                <a:gd name="T52" fmla="*/ 102000 w 6474"/>
                <a:gd name="T53" fmla="*/ 87325 h 3591"/>
                <a:gd name="T54" fmla="*/ 106275 w 6474"/>
                <a:gd name="T55" fmla="*/ 88525 h 3591"/>
                <a:gd name="T56" fmla="*/ 110550 w 6474"/>
                <a:gd name="T57" fmla="*/ 89150 h 3591"/>
                <a:gd name="T58" fmla="*/ 114800 w 6474"/>
                <a:gd name="T59" fmla="*/ 89750 h 3591"/>
                <a:gd name="T60" fmla="*/ 119075 w 6474"/>
                <a:gd name="T61" fmla="*/ 89750 h 3591"/>
                <a:gd name="T62" fmla="*/ 123350 w 6474"/>
                <a:gd name="T63" fmla="*/ 89150 h 3591"/>
                <a:gd name="T64" fmla="*/ 127625 w 6474"/>
                <a:gd name="T65" fmla="*/ 88525 h 3591"/>
                <a:gd name="T66" fmla="*/ 131900 w 6474"/>
                <a:gd name="T67" fmla="*/ 86700 h 3591"/>
                <a:gd name="T68" fmla="*/ 136175 w 6474"/>
                <a:gd name="T69" fmla="*/ 85475 h 3591"/>
                <a:gd name="T70" fmla="*/ 140450 w 6474"/>
                <a:gd name="T71" fmla="*/ 83050 h 3591"/>
                <a:gd name="T72" fmla="*/ 144125 w 6474"/>
                <a:gd name="T73" fmla="*/ 80600 h 3591"/>
                <a:gd name="T74" fmla="*/ 147175 w 6474"/>
                <a:gd name="T75" fmla="*/ 77550 h 3591"/>
                <a:gd name="T76" fmla="*/ 150225 w 6474"/>
                <a:gd name="T77" fmla="*/ 74500 h 3591"/>
                <a:gd name="T78" fmla="*/ 153275 w 6474"/>
                <a:gd name="T79" fmla="*/ 71450 h 3591"/>
                <a:gd name="T80" fmla="*/ 155100 w 6474"/>
                <a:gd name="T81" fmla="*/ 67775 h 3591"/>
                <a:gd name="T82" fmla="*/ 157550 w 6474"/>
                <a:gd name="T83" fmla="*/ 64125 h 3591"/>
                <a:gd name="T84" fmla="*/ 158775 w 6474"/>
                <a:gd name="T85" fmla="*/ 59850 h 3591"/>
                <a:gd name="T86" fmla="*/ 160000 w 6474"/>
                <a:gd name="T87" fmla="*/ 55575 h 3591"/>
                <a:gd name="T88" fmla="*/ 161225 w 6474"/>
                <a:gd name="T89" fmla="*/ 51900 h 3591"/>
                <a:gd name="T90" fmla="*/ 161825 w 6474"/>
                <a:gd name="T91" fmla="*/ 47025 h 3591"/>
                <a:gd name="T92" fmla="*/ 161825 w 6474"/>
                <a:gd name="T93" fmla="*/ 42750 h 3591"/>
                <a:gd name="T94" fmla="*/ 161225 w 6474"/>
                <a:gd name="T95" fmla="*/ 38475 h 3591"/>
                <a:gd name="T96" fmla="*/ 160600 w 6474"/>
                <a:gd name="T97" fmla="*/ 34200 h 3591"/>
                <a:gd name="T98" fmla="*/ 158775 w 6474"/>
                <a:gd name="T99" fmla="*/ 29925 h 3591"/>
                <a:gd name="T100" fmla="*/ 156950 w 6474"/>
                <a:gd name="T101" fmla="*/ 25650 h 3591"/>
                <a:gd name="T102" fmla="*/ 155100 w 6474"/>
                <a:gd name="T103" fmla="*/ 21375 h 3591"/>
                <a:gd name="T104" fmla="*/ 152675 w 6474"/>
                <a:gd name="T105" fmla="*/ 17700 h 3591"/>
                <a:gd name="T106" fmla="*/ 149625 w 6474"/>
                <a:gd name="T107" fmla="*/ 14650 h 3591"/>
                <a:gd name="T108" fmla="*/ 146550 w 6474"/>
                <a:gd name="T109" fmla="*/ 11600 h 3591"/>
                <a:gd name="T110" fmla="*/ 143500 w 6474"/>
                <a:gd name="T111" fmla="*/ 8550 h 3591"/>
                <a:gd name="T112" fmla="*/ 139850 w 6474"/>
                <a:gd name="T113" fmla="*/ 6725 h 3591"/>
                <a:gd name="T114" fmla="*/ 136175 w 6474"/>
                <a:gd name="T115" fmla="*/ 4275 h 3591"/>
                <a:gd name="T116" fmla="*/ 131900 w 6474"/>
                <a:gd name="T117" fmla="*/ 3050 h 3591"/>
                <a:gd name="T118" fmla="*/ 127625 w 6474"/>
                <a:gd name="T119" fmla="*/ 1825 h 3591"/>
                <a:gd name="T120" fmla="*/ 123350 w 6474"/>
                <a:gd name="T121" fmla="*/ 625 h 3591"/>
                <a:gd name="T122" fmla="*/ 119075 w 6474"/>
                <a:gd name="T123" fmla="*/ 625 h 3591"/>
                <a:gd name="T124" fmla="*/ 114800 w 6474"/>
                <a:gd name="T125" fmla="*/ 0 h 359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46;p2">
              <a:extLst>
                <a:ext uri="{FF2B5EF4-FFF2-40B4-BE49-F238E27FC236}">
                  <a16:creationId xmlns:a16="http://schemas.microsoft.com/office/drawing/2014/main" id="{64D11B8F-611B-F94E-BB6D-72E467960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075" y="5116000"/>
              <a:ext cx="189300" cy="189925"/>
            </a:xfrm>
            <a:custGeom>
              <a:avLst/>
              <a:gdLst>
                <a:gd name="T0" fmla="*/ 84875 w 7572"/>
                <a:gd name="T1" fmla="*/ 625 h 7597"/>
                <a:gd name="T2" fmla="*/ 66550 w 7572"/>
                <a:gd name="T3" fmla="*/ 4300 h 7597"/>
                <a:gd name="T4" fmla="*/ 49450 w 7572"/>
                <a:gd name="T5" fmla="*/ 11625 h 7597"/>
                <a:gd name="T6" fmla="*/ 34800 w 7572"/>
                <a:gd name="T7" fmla="*/ 22000 h 7597"/>
                <a:gd name="T8" fmla="*/ 21975 w 7572"/>
                <a:gd name="T9" fmla="*/ 34825 h 7597"/>
                <a:gd name="T10" fmla="*/ 11600 w 7572"/>
                <a:gd name="T11" fmla="*/ 49475 h 7597"/>
                <a:gd name="T12" fmla="*/ 4275 w 7572"/>
                <a:gd name="T13" fmla="*/ 66575 h 7597"/>
                <a:gd name="T14" fmla="*/ 600 w 7572"/>
                <a:gd name="T15" fmla="*/ 85500 h 7597"/>
                <a:gd name="T16" fmla="*/ 600 w 7572"/>
                <a:gd name="T17" fmla="*/ 104425 h 7597"/>
                <a:gd name="T18" fmla="*/ 4275 w 7572"/>
                <a:gd name="T19" fmla="*/ 123350 h 7597"/>
                <a:gd name="T20" fmla="*/ 11600 w 7572"/>
                <a:gd name="T21" fmla="*/ 139850 h 7597"/>
                <a:gd name="T22" fmla="*/ 21975 w 7572"/>
                <a:gd name="T23" fmla="*/ 155100 h 7597"/>
                <a:gd name="T24" fmla="*/ 34800 w 7572"/>
                <a:gd name="T25" fmla="*/ 167925 h 7597"/>
                <a:gd name="T26" fmla="*/ 49450 w 7572"/>
                <a:gd name="T27" fmla="*/ 178325 h 7597"/>
                <a:gd name="T28" fmla="*/ 66550 w 7572"/>
                <a:gd name="T29" fmla="*/ 185650 h 7597"/>
                <a:gd name="T30" fmla="*/ 84875 w 7572"/>
                <a:gd name="T31" fmla="*/ 189300 h 7597"/>
                <a:gd name="T32" fmla="*/ 104400 w 7572"/>
                <a:gd name="T33" fmla="*/ 189300 h 7597"/>
                <a:gd name="T34" fmla="*/ 122725 w 7572"/>
                <a:gd name="T35" fmla="*/ 185650 h 7597"/>
                <a:gd name="T36" fmla="*/ 139825 w 7572"/>
                <a:gd name="T37" fmla="*/ 178325 h 7597"/>
                <a:gd name="T38" fmla="*/ 155075 w 7572"/>
                <a:gd name="T39" fmla="*/ 167925 h 7597"/>
                <a:gd name="T40" fmla="*/ 167900 w 7572"/>
                <a:gd name="T41" fmla="*/ 155100 h 7597"/>
                <a:gd name="T42" fmla="*/ 178300 w 7572"/>
                <a:gd name="T43" fmla="*/ 139850 h 7597"/>
                <a:gd name="T44" fmla="*/ 185625 w 7572"/>
                <a:gd name="T45" fmla="*/ 123350 h 7597"/>
                <a:gd name="T46" fmla="*/ 189275 w 7572"/>
                <a:gd name="T47" fmla="*/ 104425 h 7597"/>
                <a:gd name="T48" fmla="*/ 189275 w 7572"/>
                <a:gd name="T49" fmla="*/ 85500 h 7597"/>
                <a:gd name="T50" fmla="*/ 185625 w 7572"/>
                <a:gd name="T51" fmla="*/ 66575 h 7597"/>
                <a:gd name="T52" fmla="*/ 178300 w 7572"/>
                <a:gd name="T53" fmla="*/ 49475 h 7597"/>
                <a:gd name="T54" fmla="*/ 167900 w 7572"/>
                <a:gd name="T55" fmla="*/ 34825 h 7597"/>
                <a:gd name="T56" fmla="*/ 155075 w 7572"/>
                <a:gd name="T57" fmla="*/ 22000 h 7597"/>
                <a:gd name="T58" fmla="*/ 139825 w 7572"/>
                <a:gd name="T59" fmla="*/ 11625 h 7597"/>
                <a:gd name="T60" fmla="*/ 122725 w 7572"/>
                <a:gd name="T61" fmla="*/ 4300 h 7597"/>
                <a:gd name="T62" fmla="*/ 104400 w 7572"/>
                <a:gd name="T63" fmla="*/ 625 h 75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40" name="Google Shape;47;p2">
            <a:extLst>
              <a:ext uri="{FF2B5EF4-FFF2-40B4-BE49-F238E27FC236}">
                <a16:creationId xmlns:a16="http://schemas.microsoft.com/office/drawing/2014/main" id="{C45F07DC-E7B1-5C47-AD9B-4A1FE832D4EB}"/>
              </a:ext>
            </a:extLst>
          </p:cNvPr>
          <p:cNvSpPr>
            <a:spLocks/>
          </p:cNvSpPr>
          <p:nvPr/>
        </p:nvSpPr>
        <p:spPr bwMode="auto">
          <a:xfrm>
            <a:off x="3429000" y="3905250"/>
            <a:ext cx="377825" cy="342900"/>
          </a:xfrm>
          <a:custGeom>
            <a:avLst/>
            <a:gdLst>
              <a:gd name="T0" fmla="*/ 159885 w 16218"/>
              <a:gd name="T1" fmla="*/ 1720 h 14752"/>
              <a:gd name="T2" fmla="*/ 132581 w 16218"/>
              <a:gd name="T3" fmla="*/ 6811 h 14752"/>
              <a:gd name="T4" fmla="*/ 106978 w 16218"/>
              <a:gd name="T5" fmla="*/ 15341 h 14752"/>
              <a:gd name="T6" fmla="*/ 83076 w 16218"/>
              <a:gd name="T7" fmla="*/ 27266 h 14752"/>
              <a:gd name="T8" fmla="*/ 62039 w 16218"/>
              <a:gd name="T9" fmla="*/ 41445 h 14752"/>
              <a:gd name="T10" fmla="*/ 43262 w 16218"/>
              <a:gd name="T11" fmla="*/ 57925 h 14752"/>
              <a:gd name="T12" fmla="*/ 27327 w 16218"/>
              <a:gd name="T13" fmla="*/ 76660 h 14752"/>
              <a:gd name="T14" fmla="*/ 14817 w 16218"/>
              <a:gd name="T15" fmla="*/ 97649 h 14752"/>
              <a:gd name="T16" fmla="*/ 5708 w 16218"/>
              <a:gd name="T17" fmla="*/ 119801 h 14752"/>
              <a:gd name="T18" fmla="*/ 1142 w 16218"/>
              <a:gd name="T19" fmla="*/ 143627 h 14752"/>
              <a:gd name="T20" fmla="*/ 23 w 16218"/>
              <a:gd name="T21" fmla="*/ 168614 h 14752"/>
              <a:gd name="T22" fmla="*/ 4566 w 16218"/>
              <a:gd name="T23" fmla="*/ 194160 h 14752"/>
              <a:gd name="T24" fmla="*/ 13093 w 16218"/>
              <a:gd name="T25" fmla="*/ 218566 h 14752"/>
              <a:gd name="T26" fmla="*/ 25626 w 16218"/>
              <a:gd name="T27" fmla="*/ 240718 h 14752"/>
              <a:gd name="T28" fmla="*/ 42679 w 16218"/>
              <a:gd name="T29" fmla="*/ 261150 h 14752"/>
              <a:gd name="T30" fmla="*/ 62598 w 16218"/>
              <a:gd name="T31" fmla="*/ 279327 h 14752"/>
              <a:gd name="T32" fmla="*/ 47246 w 16218"/>
              <a:gd name="T33" fmla="*/ 305430 h 14752"/>
              <a:gd name="T34" fmla="*/ 27327 w 16218"/>
              <a:gd name="T35" fmla="*/ 326443 h 14752"/>
              <a:gd name="T36" fmla="*/ 11951 w 16218"/>
              <a:gd name="T37" fmla="*/ 336647 h 14752"/>
              <a:gd name="T38" fmla="*/ 2865 w 16218"/>
              <a:gd name="T39" fmla="*/ 341761 h 14752"/>
              <a:gd name="T40" fmla="*/ 39837 w 16218"/>
              <a:gd name="T41" fmla="*/ 342342 h 14752"/>
              <a:gd name="T42" fmla="*/ 67723 w 16218"/>
              <a:gd name="T43" fmla="*/ 336089 h 14752"/>
              <a:gd name="T44" fmla="*/ 97310 w 16218"/>
              <a:gd name="T45" fmla="*/ 322468 h 14752"/>
              <a:gd name="T46" fmla="*/ 124614 w 16218"/>
              <a:gd name="T47" fmla="*/ 310544 h 14752"/>
              <a:gd name="T48" fmla="*/ 151358 w 16218"/>
              <a:gd name="T49" fmla="*/ 316773 h 14752"/>
              <a:gd name="T50" fmla="*/ 179244 w 16218"/>
              <a:gd name="T51" fmla="*/ 320190 h 14752"/>
              <a:gd name="T52" fmla="*/ 217940 w 16218"/>
              <a:gd name="T53" fmla="*/ 318493 h 14752"/>
              <a:gd name="T54" fmla="*/ 245244 w 16218"/>
              <a:gd name="T55" fmla="*/ 312822 h 14752"/>
              <a:gd name="T56" fmla="*/ 270847 w 16218"/>
              <a:gd name="T57" fmla="*/ 304291 h 14752"/>
              <a:gd name="T58" fmla="*/ 294749 w 16218"/>
              <a:gd name="T59" fmla="*/ 292948 h 14752"/>
              <a:gd name="T60" fmla="*/ 315786 w 16218"/>
              <a:gd name="T61" fmla="*/ 278746 h 14752"/>
              <a:gd name="T62" fmla="*/ 334563 w 16218"/>
              <a:gd name="T63" fmla="*/ 261708 h 14752"/>
              <a:gd name="T64" fmla="*/ 350498 w 16218"/>
              <a:gd name="T65" fmla="*/ 242973 h 14752"/>
              <a:gd name="T66" fmla="*/ 363008 w 16218"/>
              <a:gd name="T67" fmla="*/ 222541 h 14752"/>
              <a:gd name="T68" fmla="*/ 372117 w 16218"/>
              <a:gd name="T69" fmla="*/ 199831 h 14752"/>
              <a:gd name="T70" fmla="*/ 376683 w 16218"/>
              <a:gd name="T71" fmla="*/ 176564 h 14752"/>
              <a:gd name="T72" fmla="*/ 377802 w 16218"/>
              <a:gd name="T73" fmla="*/ 151576 h 14752"/>
              <a:gd name="T74" fmla="*/ 373841 w 16218"/>
              <a:gd name="T75" fmla="*/ 127751 h 14752"/>
              <a:gd name="T76" fmla="*/ 366433 w 16218"/>
              <a:gd name="T77" fmla="*/ 105041 h 14752"/>
              <a:gd name="T78" fmla="*/ 355064 w 16218"/>
              <a:gd name="T79" fmla="*/ 83470 h 14752"/>
              <a:gd name="T80" fmla="*/ 340271 w 16218"/>
              <a:gd name="T81" fmla="*/ 64154 h 14752"/>
              <a:gd name="T82" fmla="*/ 322612 w 16218"/>
              <a:gd name="T83" fmla="*/ 46558 h 14752"/>
              <a:gd name="T84" fmla="*/ 302134 w 16218"/>
              <a:gd name="T85" fmla="*/ 31798 h 14752"/>
              <a:gd name="T86" fmla="*/ 278814 w 16218"/>
              <a:gd name="T87" fmla="*/ 19316 h 14752"/>
              <a:gd name="T88" fmla="*/ 253770 w 16218"/>
              <a:gd name="T89" fmla="*/ 9670 h 14752"/>
              <a:gd name="T90" fmla="*/ 227026 w 16218"/>
              <a:gd name="T91" fmla="*/ 2859 h 14752"/>
              <a:gd name="T92" fmla="*/ 198581 w 16218"/>
              <a:gd name="T93" fmla="*/ 0 h 1475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lnTo>
                  <a:pt x="769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400175" y="1991825"/>
            <a:ext cx="6343500" cy="1159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4937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preserve="1">
  <p:cSld name="TITLE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9;p3">
            <a:extLst>
              <a:ext uri="{FF2B5EF4-FFF2-40B4-BE49-F238E27FC236}">
                <a16:creationId xmlns:a16="http://schemas.microsoft.com/office/drawing/2014/main" id="{63FAED0F-BFBA-6446-8C8F-70EA814D60C3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-95250" y="303213"/>
            <a:ext cx="1035050" cy="896937"/>
          </a:xfrm>
          <a:custGeom>
            <a:avLst/>
            <a:gdLst>
              <a:gd name="T0" fmla="*/ 258763 w 120000"/>
              <a:gd name="T1" fmla="*/ 0 h 120000"/>
              <a:gd name="T2" fmla="*/ 0 w 120000"/>
              <a:gd name="T3" fmla="*/ 448424 h 120000"/>
              <a:gd name="T4" fmla="*/ 258763 w 120000"/>
              <a:gd name="T5" fmla="*/ 896937 h 120000"/>
              <a:gd name="T6" fmla="*/ 776288 w 120000"/>
              <a:gd name="T7" fmla="*/ 896937 h 120000"/>
              <a:gd name="T8" fmla="*/ 1035050 w 120000"/>
              <a:gd name="T9" fmla="*/ 448424 h 120000"/>
              <a:gd name="T10" fmla="*/ 776288 w 120000"/>
              <a:gd name="T11" fmla="*/ 0 h 120000"/>
              <a:gd name="T12" fmla="*/ 258763 w 120000"/>
              <a:gd name="T13" fmla="*/ 0 h 120000"/>
              <a:gd name="T14" fmla="*/ 331880 w 120000"/>
              <a:gd name="T15" fmla="*/ 126692 h 120000"/>
              <a:gd name="T16" fmla="*/ 703161 w 120000"/>
              <a:gd name="T17" fmla="*/ 126692 h 120000"/>
              <a:gd name="T18" fmla="*/ 888703 w 120000"/>
              <a:gd name="T19" fmla="*/ 448424 h 120000"/>
              <a:gd name="T20" fmla="*/ 703161 w 120000"/>
              <a:gd name="T21" fmla="*/ 770155 h 120000"/>
              <a:gd name="T22" fmla="*/ 331880 w 120000"/>
              <a:gd name="T23" fmla="*/ 770155 h 120000"/>
              <a:gd name="T24" fmla="*/ 146244 w 120000"/>
              <a:gd name="T25" fmla="*/ 448424 h 120000"/>
              <a:gd name="T26" fmla="*/ 331880 w 120000"/>
              <a:gd name="T27" fmla="*/ 126692 h 1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5" name="Google Shape;50;p3">
            <a:extLst>
              <a:ext uri="{FF2B5EF4-FFF2-40B4-BE49-F238E27FC236}">
                <a16:creationId xmlns:a16="http://schemas.microsoft.com/office/drawing/2014/main" id="{C6BF3513-64D6-014E-8675-3F7F609E9287}"/>
              </a:ext>
            </a:extLst>
          </p:cNvPr>
          <p:cNvSpPr/>
          <p:nvPr/>
        </p:nvSpPr>
        <p:spPr>
          <a:xfrm rot="5400000">
            <a:off x="559400" y="1538825"/>
            <a:ext cx="1788000" cy="206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6" name="Google Shape;53;p3">
            <a:extLst>
              <a:ext uri="{FF2B5EF4-FFF2-40B4-BE49-F238E27FC236}">
                <a16:creationId xmlns:a16="http://schemas.microsoft.com/office/drawing/2014/main" id="{31788CE2-AF7A-B147-B2EF-8C3EEE8590B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6675" y="3135313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7" name="Google Shape;54;p3">
            <a:extLst>
              <a:ext uri="{FF2B5EF4-FFF2-40B4-BE49-F238E27FC236}">
                <a16:creationId xmlns:a16="http://schemas.microsoft.com/office/drawing/2014/main" id="{C6C350DC-3D9B-D044-AF9E-ED93F931241F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28675" y="3516313"/>
            <a:ext cx="428625" cy="371475"/>
          </a:xfrm>
          <a:prstGeom prst="hexagon">
            <a:avLst>
              <a:gd name="adj" fmla="val 2864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55;p3">
            <a:extLst>
              <a:ext uri="{FF2B5EF4-FFF2-40B4-BE49-F238E27FC236}">
                <a16:creationId xmlns:a16="http://schemas.microsoft.com/office/drawing/2014/main" id="{74E59A7A-CCBB-354A-B354-C49F85E39BE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62000" y="877888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9" name="Google Shape;56;p3">
            <a:extLst>
              <a:ext uri="{FF2B5EF4-FFF2-40B4-BE49-F238E27FC236}">
                <a16:creationId xmlns:a16="http://schemas.microsoft.com/office/drawing/2014/main" id="{94A3A0B3-002B-5248-940C-3C34B5A6FBDC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93750" y="4692650"/>
            <a:ext cx="517525" cy="447675"/>
          </a:xfrm>
          <a:prstGeom prst="hexagon">
            <a:avLst>
              <a:gd name="adj" fmla="val 28692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pSp>
        <p:nvGrpSpPr>
          <p:cNvPr id="10" name="Google Shape;57;p3">
            <a:extLst>
              <a:ext uri="{FF2B5EF4-FFF2-40B4-BE49-F238E27FC236}">
                <a16:creationId xmlns:a16="http://schemas.microsoft.com/office/drawing/2014/main" id="{83C96C60-A3F9-0D48-8A0E-203569D43348}"/>
              </a:ext>
            </a:extLst>
          </p:cNvPr>
          <p:cNvGrpSpPr>
            <a:grpSpLocks/>
          </p:cNvGrpSpPr>
          <p:nvPr/>
        </p:nvGrpSpPr>
        <p:grpSpPr bwMode="auto">
          <a:xfrm>
            <a:off x="996950" y="1069975"/>
            <a:ext cx="350838" cy="325438"/>
            <a:chOff x="5975075" y="2327500"/>
            <a:chExt cx="420100" cy="388350"/>
          </a:xfrm>
        </p:grpSpPr>
        <p:sp>
          <p:nvSpPr>
            <p:cNvPr id="11" name="Google Shape;58;p3">
              <a:extLst>
                <a:ext uri="{FF2B5EF4-FFF2-40B4-BE49-F238E27FC236}">
                  <a16:creationId xmlns:a16="http://schemas.microsoft.com/office/drawing/2014/main" id="{B177654B-B654-964F-99C1-1BEE7E7D8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60450 w 3933"/>
                <a:gd name="T1" fmla="*/ 25050 h 8818"/>
                <a:gd name="T2" fmla="*/ 64125 w 3933"/>
                <a:gd name="T3" fmla="*/ 25675 h 8818"/>
                <a:gd name="T4" fmla="*/ 67175 w 3933"/>
                <a:gd name="T5" fmla="*/ 26875 h 8818"/>
                <a:gd name="T6" fmla="*/ 70225 w 3933"/>
                <a:gd name="T7" fmla="*/ 28100 h 8818"/>
                <a:gd name="T8" fmla="*/ 72675 w 3933"/>
                <a:gd name="T9" fmla="*/ 30550 h 8818"/>
                <a:gd name="T10" fmla="*/ 75125 w 3933"/>
                <a:gd name="T11" fmla="*/ 33000 h 8818"/>
                <a:gd name="T12" fmla="*/ 76950 w 3933"/>
                <a:gd name="T13" fmla="*/ 36050 h 8818"/>
                <a:gd name="T14" fmla="*/ 77550 w 3933"/>
                <a:gd name="T15" fmla="*/ 39100 h 8818"/>
                <a:gd name="T16" fmla="*/ 78175 w 3933"/>
                <a:gd name="T17" fmla="*/ 42750 h 8818"/>
                <a:gd name="T18" fmla="*/ 77550 w 3933"/>
                <a:gd name="T19" fmla="*/ 46425 h 8818"/>
                <a:gd name="T20" fmla="*/ 76950 w 3933"/>
                <a:gd name="T21" fmla="*/ 49475 h 8818"/>
                <a:gd name="T22" fmla="*/ 75125 w 3933"/>
                <a:gd name="T23" fmla="*/ 52525 h 8818"/>
                <a:gd name="T24" fmla="*/ 72675 w 3933"/>
                <a:gd name="T25" fmla="*/ 55575 h 8818"/>
                <a:gd name="T26" fmla="*/ 70225 w 3933"/>
                <a:gd name="T27" fmla="*/ 57425 h 8818"/>
                <a:gd name="T28" fmla="*/ 67175 w 3933"/>
                <a:gd name="T29" fmla="*/ 59250 h 8818"/>
                <a:gd name="T30" fmla="*/ 64125 w 3933"/>
                <a:gd name="T31" fmla="*/ 59850 h 8818"/>
                <a:gd name="T32" fmla="*/ 60450 w 3933"/>
                <a:gd name="T33" fmla="*/ 60475 h 8818"/>
                <a:gd name="T34" fmla="*/ 56800 w 3933"/>
                <a:gd name="T35" fmla="*/ 59850 h 8818"/>
                <a:gd name="T36" fmla="*/ 53750 w 3933"/>
                <a:gd name="T37" fmla="*/ 59250 h 8818"/>
                <a:gd name="T38" fmla="*/ 50700 w 3933"/>
                <a:gd name="T39" fmla="*/ 57425 h 8818"/>
                <a:gd name="T40" fmla="*/ 48250 w 3933"/>
                <a:gd name="T41" fmla="*/ 55575 h 8818"/>
                <a:gd name="T42" fmla="*/ 45800 w 3933"/>
                <a:gd name="T43" fmla="*/ 52525 h 8818"/>
                <a:gd name="T44" fmla="*/ 43975 w 3933"/>
                <a:gd name="T45" fmla="*/ 49475 h 8818"/>
                <a:gd name="T46" fmla="*/ 43375 w 3933"/>
                <a:gd name="T47" fmla="*/ 46425 h 8818"/>
                <a:gd name="T48" fmla="*/ 42750 w 3933"/>
                <a:gd name="T49" fmla="*/ 42750 h 8818"/>
                <a:gd name="T50" fmla="*/ 43375 w 3933"/>
                <a:gd name="T51" fmla="*/ 39100 h 8818"/>
                <a:gd name="T52" fmla="*/ 43975 w 3933"/>
                <a:gd name="T53" fmla="*/ 36050 h 8818"/>
                <a:gd name="T54" fmla="*/ 45800 w 3933"/>
                <a:gd name="T55" fmla="*/ 33000 h 8818"/>
                <a:gd name="T56" fmla="*/ 48250 w 3933"/>
                <a:gd name="T57" fmla="*/ 30550 h 8818"/>
                <a:gd name="T58" fmla="*/ 50700 w 3933"/>
                <a:gd name="T59" fmla="*/ 28100 h 8818"/>
                <a:gd name="T60" fmla="*/ 53750 w 3933"/>
                <a:gd name="T61" fmla="*/ 26875 h 8818"/>
                <a:gd name="T62" fmla="*/ 56800 w 3933"/>
                <a:gd name="T63" fmla="*/ 25675 h 8818"/>
                <a:gd name="T64" fmla="*/ 60450 w 3933"/>
                <a:gd name="T65" fmla="*/ 25050 h 8818"/>
                <a:gd name="T66" fmla="*/ 25 w 3933"/>
                <a:gd name="T67" fmla="*/ 25 h 8818"/>
                <a:gd name="T68" fmla="*/ 25 w 3933"/>
                <a:gd name="T69" fmla="*/ 220425 h 8818"/>
                <a:gd name="T70" fmla="*/ 98325 w 3933"/>
                <a:gd name="T71" fmla="*/ 220425 h 8818"/>
                <a:gd name="T72" fmla="*/ 98325 w 3933"/>
                <a:gd name="T73" fmla="*/ 25 h 8818"/>
                <a:gd name="T74" fmla="*/ 25 w 3933"/>
                <a:gd name="T75" fmla="*/ 25 h 8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59;p3">
              <a:extLst>
                <a:ext uri="{FF2B5EF4-FFF2-40B4-BE49-F238E27FC236}">
                  <a16:creationId xmlns:a16="http://schemas.microsoft.com/office/drawing/2014/main" id="{1A90B194-B7EA-3843-B682-0428B0574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149000 w 12286"/>
                <a:gd name="T1" fmla="*/ 625 h 15534"/>
                <a:gd name="T2" fmla="*/ 138000 w 12286"/>
                <a:gd name="T3" fmla="*/ 3675 h 15534"/>
                <a:gd name="T4" fmla="*/ 124575 w 12286"/>
                <a:gd name="T5" fmla="*/ 36650 h 15534"/>
                <a:gd name="T6" fmla="*/ 114800 w 12286"/>
                <a:gd name="T7" fmla="*/ 63525 h 15534"/>
                <a:gd name="T8" fmla="*/ 105050 w 12286"/>
                <a:gd name="T9" fmla="*/ 84900 h 15534"/>
                <a:gd name="T10" fmla="*/ 97100 w 12286"/>
                <a:gd name="T11" fmla="*/ 98325 h 15534"/>
                <a:gd name="T12" fmla="*/ 83050 w 12286"/>
                <a:gd name="T13" fmla="*/ 112375 h 15534"/>
                <a:gd name="T14" fmla="*/ 36050 w 12286"/>
                <a:gd name="T15" fmla="*/ 155725 h 15534"/>
                <a:gd name="T16" fmla="*/ 25 w 12286"/>
                <a:gd name="T17" fmla="*/ 335825 h 15534"/>
                <a:gd name="T18" fmla="*/ 50100 w 12286"/>
                <a:gd name="T19" fmla="*/ 341950 h 15534"/>
                <a:gd name="T20" fmla="*/ 89175 w 12286"/>
                <a:gd name="T21" fmla="*/ 357825 h 15534"/>
                <a:gd name="T22" fmla="*/ 139850 w 12286"/>
                <a:gd name="T23" fmla="*/ 374925 h 15534"/>
                <a:gd name="T24" fmla="*/ 166700 w 12286"/>
                <a:gd name="T25" fmla="*/ 381625 h 15534"/>
                <a:gd name="T26" fmla="*/ 192350 w 12286"/>
                <a:gd name="T27" fmla="*/ 386525 h 15534"/>
                <a:gd name="T28" fmla="*/ 215550 w 12286"/>
                <a:gd name="T29" fmla="*/ 388350 h 15534"/>
                <a:gd name="T30" fmla="*/ 245475 w 12286"/>
                <a:gd name="T31" fmla="*/ 387725 h 15534"/>
                <a:gd name="T32" fmla="*/ 263800 w 12286"/>
                <a:gd name="T33" fmla="*/ 384075 h 15534"/>
                <a:gd name="T34" fmla="*/ 271125 w 12286"/>
                <a:gd name="T35" fmla="*/ 381625 h 15534"/>
                <a:gd name="T36" fmla="*/ 276600 w 12286"/>
                <a:gd name="T37" fmla="*/ 377350 h 15534"/>
                <a:gd name="T38" fmla="*/ 279050 w 12286"/>
                <a:gd name="T39" fmla="*/ 371850 h 15534"/>
                <a:gd name="T40" fmla="*/ 280275 w 12286"/>
                <a:gd name="T41" fmla="*/ 349875 h 15534"/>
                <a:gd name="T42" fmla="*/ 276600 w 12286"/>
                <a:gd name="T43" fmla="*/ 342550 h 15534"/>
                <a:gd name="T44" fmla="*/ 276000 w 12286"/>
                <a:gd name="T45" fmla="*/ 338900 h 15534"/>
                <a:gd name="T46" fmla="*/ 282100 w 12286"/>
                <a:gd name="T47" fmla="*/ 336450 h 15534"/>
                <a:gd name="T48" fmla="*/ 286375 w 12286"/>
                <a:gd name="T49" fmla="*/ 331575 h 15534"/>
                <a:gd name="T50" fmla="*/ 289425 w 12286"/>
                <a:gd name="T51" fmla="*/ 324850 h 15534"/>
                <a:gd name="T52" fmla="*/ 291875 w 12286"/>
                <a:gd name="T53" fmla="*/ 299825 h 15534"/>
                <a:gd name="T54" fmla="*/ 291875 w 12286"/>
                <a:gd name="T55" fmla="*/ 294325 h 15534"/>
                <a:gd name="T56" fmla="*/ 290050 w 12286"/>
                <a:gd name="T57" fmla="*/ 288825 h 15534"/>
                <a:gd name="T58" fmla="*/ 285150 w 12286"/>
                <a:gd name="T59" fmla="*/ 282725 h 15534"/>
                <a:gd name="T60" fmla="*/ 286375 w 12286"/>
                <a:gd name="T61" fmla="*/ 280275 h 15534"/>
                <a:gd name="T62" fmla="*/ 291275 w 12286"/>
                <a:gd name="T63" fmla="*/ 277225 h 15534"/>
                <a:gd name="T64" fmla="*/ 295550 w 12286"/>
                <a:gd name="T65" fmla="*/ 272325 h 15534"/>
                <a:gd name="T66" fmla="*/ 297975 w 12286"/>
                <a:gd name="T67" fmla="*/ 266850 h 15534"/>
                <a:gd name="T68" fmla="*/ 300425 w 12286"/>
                <a:gd name="T69" fmla="*/ 241800 h 15534"/>
                <a:gd name="T70" fmla="*/ 300425 w 12286"/>
                <a:gd name="T71" fmla="*/ 235700 h 15534"/>
                <a:gd name="T72" fmla="*/ 298600 w 12286"/>
                <a:gd name="T73" fmla="*/ 230200 h 15534"/>
                <a:gd name="T74" fmla="*/ 295550 w 12286"/>
                <a:gd name="T75" fmla="*/ 225925 h 15534"/>
                <a:gd name="T76" fmla="*/ 291275 w 12286"/>
                <a:gd name="T77" fmla="*/ 222275 h 15534"/>
                <a:gd name="T78" fmla="*/ 296150 w 12286"/>
                <a:gd name="T79" fmla="*/ 219825 h 15534"/>
                <a:gd name="T80" fmla="*/ 300425 w 12286"/>
                <a:gd name="T81" fmla="*/ 216175 h 15534"/>
                <a:gd name="T82" fmla="*/ 303475 w 12286"/>
                <a:gd name="T83" fmla="*/ 211275 h 15534"/>
                <a:gd name="T84" fmla="*/ 304700 w 12286"/>
                <a:gd name="T85" fmla="*/ 205175 h 15534"/>
                <a:gd name="T86" fmla="*/ 306525 w 12286"/>
                <a:gd name="T87" fmla="*/ 180150 h 15534"/>
                <a:gd name="T88" fmla="*/ 304700 w 12286"/>
                <a:gd name="T89" fmla="*/ 174650 h 15534"/>
                <a:gd name="T90" fmla="*/ 301650 w 12286"/>
                <a:gd name="T91" fmla="*/ 169750 h 15534"/>
                <a:gd name="T92" fmla="*/ 293700 w 12286"/>
                <a:gd name="T93" fmla="*/ 164275 h 15534"/>
                <a:gd name="T94" fmla="*/ 280275 w 12286"/>
                <a:gd name="T95" fmla="*/ 158775 h 15534"/>
                <a:gd name="T96" fmla="*/ 264400 w 12286"/>
                <a:gd name="T97" fmla="*/ 155725 h 15534"/>
                <a:gd name="T98" fmla="*/ 221050 w 12286"/>
                <a:gd name="T99" fmla="*/ 150825 h 15534"/>
                <a:gd name="T100" fmla="*/ 158150 w 12286"/>
                <a:gd name="T101" fmla="*/ 147175 h 15534"/>
                <a:gd name="T102" fmla="*/ 166100 w 12286"/>
                <a:gd name="T103" fmla="*/ 131300 h 15534"/>
                <a:gd name="T104" fmla="*/ 172200 w 12286"/>
                <a:gd name="T105" fmla="*/ 112375 h 15534"/>
                <a:gd name="T106" fmla="*/ 177075 w 12286"/>
                <a:gd name="T107" fmla="*/ 92225 h 15534"/>
                <a:gd name="T108" fmla="*/ 181350 w 12286"/>
                <a:gd name="T109" fmla="*/ 53750 h 15534"/>
                <a:gd name="T110" fmla="*/ 182575 w 12286"/>
                <a:gd name="T111" fmla="*/ 24450 h 15534"/>
                <a:gd name="T112" fmla="*/ 180750 w 12286"/>
                <a:gd name="T113" fmla="*/ 15275 h 15534"/>
                <a:gd name="T114" fmla="*/ 175875 w 12286"/>
                <a:gd name="T115" fmla="*/ 7950 h 15534"/>
                <a:gd name="T116" fmla="*/ 167925 w 12286"/>
                <a:gd name="T117" fmla="*/ 2450 h 15534"/>
                <a:gd name="T118" fmla="*/ 158150 w 12286"/>
                <a:gd name="T119" fmla="*/ 25 h 1553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3" name="Google Shape;60;p3">
            <a:extLst>
              <a:ext uri="{FF2B5EF4-FFF2-40B4-BE49-F238E27FC236}">
                <a16:creationId xmlns:a16="http://schemas.microsoft.com/office/drawing/2014/main" id="{33943DDB-19C4-E747-AD52-5BB2FA916AF3}"/>
              </a:ext>
            </a:extLst>
          </p:cNvPr>
          <p:cNvSpPr>
            <a:spLocks/>
          </p:cNvSpPr>
          <p:nvPr/>
        </p:nvSpPr>
        <p:spPr bwMode="auto">
          <a:xfrm>
            <a:off x="393700" y="3346450"/>
            <a:ext cx="166688" cy="287338"/>
          </a:xfrm>
          <a:custGeom>
            <a:avLst/>
            <a:gdLst>
              <a:gd name="T0" fmla="*/ 90197 w 11870"/>
              <a:gd name="T1" fmla="*/ 14000 h 20565"/>
              <a:gd name="T2" fmla="*/ 92261 w 11870"/>
              <a:gd name="T3" fmla="*/ 16040 h 20565"/>
              <a:gd name="T4" fmla="*/ 92261 w 11870"/>
              <a:gd name="T5" fmla="*/ 19114 h 20565"/>
              <a:gd name="T6" fmla="*/ 90197 w 11870"/>
              <a:gd name="T7" fmla="*/ 21168 h 20565"/>
              <a:gd name="T8" fmla="*/ 78204 w 11870"/>
              <a:gd name="T9" fmla="*/ 21503 h 20565"/>
              <a:gd name="T10" fmla="*/ 75452 w 11870"/>
              <a:gd name="T11" fmla="*/ 20483 h 20565"/>
              <a:gd name="T12" fmla="*/ 74090 w 11870"/>
              <a:gd name="T13" fmla="*/ 17745 h 20565"/>
              <a:gd name="T14" fmla="*/ 75452 w 11870"/>
              <a:gd name="T15" fmla="*/ 15020 h 20565"/>
              <a:gd name="T16" fmla="*/ 78204 w 11870"/>
              <a:gd name="T17" fmla="*/ 13651 h 20565"/>
              <a:gd name="T18" fmla="*/ 148503 w 11870"/>
              <a:gd name="T19" fmla="*/ 35839 h 20565"/>
              <a:gd name="T20" fmla="*/ 18185 w 11870"/>
              <a:gd name="T21" fmla="*/ 233419 h 20565"/>
              <a:gd name="T22" fmla="*/ 148503 w 11870"/>
              <a:gd name="T23" fmla="*/ 35839 h 20565"/>
              <a:gd name="T24" fmla="*/ 85745 w 11870"/>
              <a:gd name="T25" fmla="*/ 248775 h 20565"/>
              <a:gd name="T26" fmla="*/ 90197 w 11870"/>
              <a:gd name="T27" fmla="*/ 250479 h 20565"/>
              <a:gd name="T28" fmla="*/ 93286 w 11870"/>
              <a:gd name="T29" fmla="*/ 253553 h 20565"/>
              <a:gd name="T30" fmla="*/ 95000 w 11870"/>
              <a:gd name="T31" fmla="*/ 257982 h 20565"/>
              <a:gd name="T32" fmla="*/ 95000 w 11870"/>
              <a:gd name="T33" fmla="*/ 262761 h 20565"/>
              <a:gd name="T34" fmla="*/ 93286 w 11870"/>
              <a:gd name="T35" fmla="*/ 267204 h 20565"/>
              <a:gd name="T36" fmla="*/ 90197 w 11870"/>
              <a:gd name="T37" fmla="*/ 270264 h 20565"/>
              <a:gd name="T38" fmla="*/ 85745 w 11870"/>
              <a:gd name="T39" fmla="*/ 271969 h 20565"/>
              <a:gd name="T40" fmla="*/ 80943 w 11870"/>
              <a:gd name="T41" fmla="*/ 271969 h 20565"/>
              <a:gd name="T42" fmla="*/ 76477 w 11870"/>
              <a:gd name="T43" fmla="*/ 270264 h 20565"/>
              <a:gd name="T44" fmla="*/ 73402 w 11870"/>
              <a:gd name="T45" fmla="*/ 267204 h 20565"/>
              <a:gd name="T46" fmla="*/ 71688 w 11870"/>
              <a:gd name="T47" fmla="*/ 262761 h 20565"/>
              <a:gd name="T48" fmla="*/ 71688 w 11870"/>
              <a:gd name="T49" fmla="*/ 257982 h 20565"/>
              <a:gd name="T50" fmla="*/ 73402 w 11870"/>
              <a:gd name="T51" fmla="*/ 253553 h 20565"/>
              <a:gd name="T52" fmla="*/ 76477 w 11870"/>
              <a:gd name="T53" fmla="*/ 250479 h 20565"/>
              <a:gd name="T54" fmla="*/ 80943 w 11870"/>
              <a:gd name="T55" fmla="*/ 248775 h 20565"/>
              <a:gd name="T56" fmla="*/ 18185 w 11870"/>
              <a:gd name="T57" fmla="*/ 0 h 20565"/>
              <a:gd name="T58" fmla="*/ 10981 w 11870"/>
              <a:gd name="T59" fmla="*/ 1369 h 20565"/>
              <a:gd name="T60" fmla="*/ 5140 w 11870"/>
              <a:gd name="T61" fmla="*/ 5128 h 20565"/>
              <a:gd name="T62" fmla="*/ 1376 w 11870"/>
              <a:gd name="T63" fmla="*/ 10926 h 20565"/>
              <a:gd name="T64" fmla="*/ 0 w 11870"/>
              <a:gd name="T65" fmla="*/ 18094 h 20565"/>
              <a:gd name="T66" fmla="*/ 351 w 11870"/>
              <a:gd name="T67" fmla="*/ 273003 h 20565"/>
              <a:gd name="T68" fmla="*/ 3089 w 11870"/>
              <a:gd name="T69" fmla="*/ 279486 h 20565"/>
              <a:gd name="T70" fmla="*/ 7892 w 11870"/>
              <a:gd name="T71" fmla="*/ 284264 h 20565"/>
              <a:gd name="T72" fmla="*/ 14408 w 11870"/>
              <a:gd name="T73" fmla="*/ 286989 h 20565"/>
              <a:gd name="T74" fmla="*/ 148503 w 11870"/>
              <a:gd name="T75" fmla="*/ 287338 h 20565"/>
              <a:gd name="T76" fmla="*/ 155707 w 11870"/>
              <a:gd name="T77" fmla="*/ 285969 h 20565"/>
              <a:gd name="T78" fmla="*/ 161534 w 11870"/>
              <a:gd name="T79" fmla="*/ 282210 h 20565"/>
              <a:gd name="T80" fmla="*/ 165312 w 11870"/>
              <a:gd name="T81" fmla="*/ 276412 h 20565"/>
              <a:gd name="T82" fmla="*/ 166688 w 11870"/>
              <a:gd name="T83" fmla="*/ 269244 h 20565"/>
              <a:gd name="T84" fmla="*/ 166337 w 11870"/>
              <a:gd name="T85" fmla="*/ 14335 h 20565"/>
              <a:gd name="T86" fmla="*/ 163599 w 11870"/>
              <a:gd name="T87" fmla="*/ 7852 h 20565"/>
              <a:gd name="T88" fmla="*/ 158796 w 11870"/>
              <a:gd name="T89" fmla="*/ 3074 h 20565"/>
              <a:gd name="T90" fmla="*/ 152280 w 11870"/>
              <a:gd name="T91" fmla="*/ 349 h 20565"/>
              <a:gd name="T92" fmla="*/ 18185 w 11870"/>
              <a:gd name="T93" fmla="*/ 0 h 205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4" name="Google Shape;61;p3">
            <a:extLst>
              <a:ext uri="{FF2B5EF4-FFF2-40B4-BE49-F238E27FC236}">
                <a16:creationId xmlns:a16="http://schemas.microsoft.com/office/drawing/2014/main" id="{739B3339-684B-4D4B-A41A-5BBAE1008AAD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554038"/>
            <a:ext cx="247650" cy="392112"/>
            <a:chOff x="6718575" y="2318625"/>
            <a:chExt cx="256950" cy="407375"/>
          </a:xfrm>
        </p:grpSpPr>
        <p:sp>
          <p:nvSpPr>
            <p:cNvPr id="15" name="Google Shape;62;p3">
              <a:extLst>
                <a:ext uri="{FF2B5EF4-FFF2-40B4-BE49-F238E27FC236}">
                  <a16:creationId xmlns:a16="http://schemas.microsoft.com/office/drawing/2014/main" id="{B98E537E-B4EB-2D4E-B88B-CCDDE6166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102300 w 4092"/>
                <a:gd name="T1" fmla="*/ 22550 h 902"/>
                <a:gd name="T2" fmla="*/ 102300 w 4092"/>
                <a:gd name="T3" fmla="*/ 25 h 902"/>
                <a:gd name="T4" fmla="*/ 0 w 4092"/>
                <a:gd name="T5" fmla="*/ 25 h 902"/>
                <a:gd name="T6" fmla="*/ 0 w 4092"/>
                <a:gd name="T7" fmla="*/ 22550 h 902"/>
                <a:gd name="T8" fmla="*/ 102300 w 4092"/>
                <a:gd name="T9" fmla="*/ 225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63;p3">
              <a:extLst>
                <a:ext uri="{FF2B5EF4-FFF2-40B4-BE49-F238E27FC236}">
                  <a16:creationId xmlns:a16="http://schemas.microsoft.com/office/drawing/2014/main" id="{606B88A0-4941-B84E-8D09-75962485D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102300 w 4092"/>
                <a:gd name="T1" fmla="*/ 22525 h 902"/>
                <a:gd name="T2" fmla="*/ 102300 w 4092"/>
                <a:gd name="T3" fmla="*/ 0 h 902"/>
                <a:gd name="T4" fmla="*/ 0 w 4092"/>
                <a:gd name="T5" fmla="*/ 0 h 902"/>
                <a:gd name="T6" fmla="*/ 0 w 4092"/>
                <a:gd name="T7" fmla="*/ 22525 h 902"/>
                <a:gd name="T8" fmla="*/ 102300 w 4092"/>
                <a:gd name="T9" fmla="*/ 225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64;p3">
              <a:extLst>
                <a:ext uri="{FF2B5EF4-FFF2-40B4-BE49-F238E27FC236}">
                  <a16:creationId xmlns:a16="http://schemas.microsoft.com/office/drawing/2014/main" id="{5D8B30C6-E2BA-1E4C-8105-BFAEE61E8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5 h 1195"/>
                <a:gd name="T2" fmla="*/ 0 w 4092"/>
                <a:gd name="T3" fmla="*/ 4275 h 1195"/>
                <a:gd name="T4" fmla="*/ 0 w 4092"/>
                <a:gd name="T5" fmla="*/ 4275 h 1195"/>
                <a:gd name="T6" fmla="*/ 600 w 4092"/>
                <a:gd name="T7" fmla="*/ 7950 h 1195"/>
                <a:gd name="T8" fmla="*/ 2450 w 4092"/>
                <a:gd name="T9" fmla="*/ 11600 h 1195"/>
                <a:gd name="T10" fmla="*/ 4875 w 4092"/>
                <a:gd name="T11" fmla="*/ 14625 h 1195"/>
                <a:gd name="T12" fmla="*/ 8525 w 4092"/>
                <a:gd name="T13" fmla="*/ 16475 h 1195"/>
                <a:gd name="T14" fmla="*/ 46875 w 4092"/>
                <a:gd name="T15" fmla="*/ 29250 h 1195"/>
                <a:gd name="T16" fmla="*/ 46875 w 4092"/>
                <a:gd name="T17" fmla="*/ 29250 h 1195"/>
                <a:gd name="T18" fmla="*/ 51150 w 4092"/>
                <a:gd name="T19" fmla="*/ 29850 h 1195"/>
                <a:gd name="T20" fmla="*/ 51150 w 4092"/>
                <a:gd name="T21" fmla="*/ 29850 h 1195"/>
                <a:gd name="T22" fmla="*/ 55400 w 4092"/>
                <a:gd name="T23" fmla="*/ 29250 h 1195"/>
                <a:gd name="T24" fmla="*/ 93775 w 4092"/>
                <a:gd name="T25" fmla="*/ 16475 h 1195"/>
                <a:gd name="T26" fmla="*/ 93775 w 4092"/>
                <a:gd name="T27" fmla="*/ 16475 h 1195"/>
                <a:gd name="T28" fmla="*/ 97425 w 4092"/>
                <a:gd name="T29" fmla="*/ 14625 h 1195"/>
                <a:gd name="T30" fmla="*/ 99850 w 4092"/>
                <a:gd name="T31" fmla="*/ 11600 h 1195"/>
                <a:gd name="T32" fmla="*/ 101675 w 4092"/>
                <a:gd name="T33" fmla="*/ 7950 h 1195"/>
                <a:gd name="T34" fmla="*/ 102300 w 4092"/>
                <a:gd name="T35" fmla="*/ 4275 h 1195"/>
                <a:gd name="T36" fmla="*/ 102300 w 4092"/>
                <a:gd name="T37" fmla="*/ 25 h 1195"/>
                <a:gd name="T38" fmla="*/ 0 w 4092"/>
                <a:gd name="T39" fmla="*/ 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65;p3">
              <a:extLst>
                <a:ext uri="{FF2B5EF4-FFF2-40B4-BE49-F238E27FC236}">
                  <a16:creationId xmlns:a16="http://schemas.microsoft.com/office/drawing/2014/main" id="{4FE54731-C96C-4349-8DE2-16CB990E4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35325 w 1414"/>
                <a:gd name="T1" fmla="*/ 166850 h 6675"/>
                <a:gd name="T2" fmla="*/ 35325 w 1414"/>
                <a:gd name="T3" fmla="*/ 166850 h 6675"/>
                <a:gd name="T4" fmla="*/ 14625 w 1414"/>
                <a:gd name="T5" fmla="*/ 71250 h 6675"/>
                <a:gd name="T6" fmla="*/ 25 w 1414"/>
                <a:gd name="T7" fmla="*/ 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66;p3">
              <a:extLst>
                <a:ext uri="{FF2B5EF4-FFF2-40B4-BE49-F238E27FC236}">
                  <a16:creationId xmlns:a16="http://schemas.microsoft.com/office/drawing/2014/main" id="{8E68C6BB-A536-5A41-8589-4FBF29AFE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179625 w 10278"/>
                <a:gd name="T1" fmla="*/ 307500 h 12301"/>
                <a:gd name="T2" fmla="*/ 186925 w 10278"/>
                <a:gd name="T3" fmla="*/ 281325 h 12301"/>
                <a:gd name="T4" fmla="*/ 197275 w 10278"/>
                <a:gd name="T5" fmla="*/ 258175 h 12301"/>
                <a:gd name="T6" fmla="*/ 209450 w 10278"/>
                <a:gd name="T7" fmla="*/ 237475 h 12301"/>
                <a:gd name="T8" fmla="*/ 229550 w 10278"/>
                <a:gd name="T9" fmla="*/ 208250 h 12301"/>
                <a:gd name="T10" fmla="*/ 241125 w 10278"/>
                <a:gd name="T11" fmla="*/ 188775 h 12301"/>
                <a:gd name="T12" fmla="*/ 250850 w 10278"/>
                <a:gd name="T13" fmla="*/ 166850 h 12301"/>
                <a:gd name="T14" fmla="*/ 255725 w 10278"/>
                <a:gd name="T15" fmla="*/ 141900 h 12301"/>
                <a:gd name="T16" fmla="*/ 256950 w 10278"/>
                <a:gd name="T17" fmla="*/ 128500 h 12301"/>
                <a:gd name="T18" fmla="*/ 255725 w 10278"/>
                <a:gd name="T19" fmla="*/ 115100 h 12301"/>
                <a:gd name="T20" fmla="*/ 250850 w 10278"/>
                <a:gd name="T21" fmla="*/ 90125 h 12301"/>
                <a:gd name="T22" fmla="*/ 241125 w 10278"/>
                <a:gd name="T23" fmla="*/ 67000 h 12301"/>
                <a:gd name="T24" fmla="*/ 227100 w 10278"/>
                <a:gd name="T25" fmla="*/ 46900 h 12301"/>
                <a:gd name="T26" fmla="*/ 210050 w 10278"/>
                <a:gd name="T27" fmla="*/ 29250 h 12301"/>
                <a:gd name="T28" fmla="*/ 189350 w 10278"/>
                <a:gd name="T29" fmla="*/ 15850 h 12301"/>
                <a:gd name="T30" fmla="*/ 166825 w 10278"/>
                <a:gd name="T31" fmla="*/ 6100 h 12301"/>
                <a:gd name="T32" fmla="*/ 141875 w 10278"/>
                <a:gd name="T33" fmla="*/ 625 h 12301"/>
                <a:gd name="T34" fmla="*/ 128475 w 10278"/>
                <a:gd name="T35" fmla="*/ 25 h 12301"/>
                <a:gd name="T36" fmla="*/ 102900 w 10278"/>
                <a:gd name="T37" fmla="*/ 2450 h 12301"/>
                <a:gd name="T38" fmla="*/ 78550 w 10278"/>
                <a:gd name="T39" fmla="*/ 10375 h 12301"/>
                <a:gd name="T40" fmla="*/ 56625 w 10278"/>
                <a:gd name="T41" fmla="*/ 21950 h 12301"/>
                <a:gd name="T42" fmla="*/ 37750 w 10278"/>
                <a:gd name="T43" fmla="*/ 37775 h 12301"/>
                <a:gd name="T44" fmla="*/ 21925 w 10278"/>
                <a:gd name="T45" fmla="*/ 56650 h 12301"/>
                <a:gd name="T46" fmla="*/ 10350 w 10278"/>
                <a:gd name="T47" fmla="*/ 78575 h 12301"/>
                <a:gd name="T48" fmla="*/ 3050 w 10278"/>
                <a:gd name="T49" fmla="*/ 102325 h 12301"/>
                <a:gd name="T50" fmla="*/ 0 w 10278"/>
                <a:gd name="T51" fmla="*/ 128500 h 12301"/>
                <a:gd name="T52" fmla="*/ 600 w 10278"/>
                <a:gd name="T53" fmla="*/ 135200 h 12301"/>
                <a:gd name="T54" fmla="*/ 3050 w 10278"/>
                <a:gd name="T55" fmla="*/ 154675 h 12301"/>
                <a:gd name="T56" fmla="*/ 10350 w 10278"/>
                <a:gd name="T57" fmla="*/ 177825 h 12301"/>
                <a:gd name="T58" fmla="*/ 21300 w 10278"/>
                <a:gd name="T59" fmla="*/ 198525 h 12301"/>
                <a:gd name="T60" fmla="*/ 34100 w 10278"/>
                <a:gd name="T61" fmla="*/ 218000 h 12301"/>
                <a:gd name="T62" fmla="*/ 53575 w 10278"/>
                <a:gd name="T63" fmla="*/ 247825 h 12301"/>
                <a:gd name="T64" fmla="*/ 65150 w 10278"/>
                <a:gd name="T65" fmla="*/ 269150 h 12301"/>
                <a:gd name="T66" fmla="*/ 74275 w 10278"/>
                <a:gd name="T67" fmla="*/ 2941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67;p3">
              <a:extLst>
                <a:ext uri="{FF2B5EF4-FFF2-40B4-BE49-F238E27FC236}">
                  <a16:creationId xmlns:a16="http://schemas.microsoft.com/office/drawing/2014/main" id="{1FCC49C8-440B-9D48-BB52-E0F8898E0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35325 w 1414"/>
                <a:gd name="T1" fmla="*/ 25 h 6675"/>
                <a:gd name="T2" fmla="*/ 35325 w 1414"/>
                <a:gd name="T3" fmla="*/ 25 h 6675"/>
                <a:gd name="T4" fmla="*/ 20725 w 1414"/>
                <a:gd name="T5" fmla="*/ 71250 h 6675"/>
                <a:gd name="T6" fmla="*/ 25 w 1414"/>
                <a:gd name="T7" fmla="*/ 1668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68;p3">
              <a:extLst>
                <a:ext uri="{FF2B5EF4-FFF2-40B4-BE49-F238E27FC236}">
                  <a16:creationId xmlns:a16="http://schemas.microsoft.com/office/drawing/2014/main" id="{129B83E2-ED69-0440-84D5-D367D53F5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5 w 3606"/>
                <a:gd name="T1" fmla="*/ 1825 h 780"/>
                <a:gd name="T2" fmla="*/ 20725 w 3606"/>
                <a:gd name="T3" fmla="*/ 19500 h 780"/>
                <a:gd name="T4" fmla="*/ 41425 w 3606"/>
                <a:gd name="T5" fmla="*/ 1825 h 780"/>
                <a:gd name="T6" fmla="*/ 41425 w 3606"/>
                <a:gd name="T7" fmla="*/ 1825 h 780"/>
                <a:gd name="T8" fmla="*/ 43250 w 3606"/>
                <a:gd name="T9" fmla="*/ 625 h 780"/>
                <a:gd name="T10" fmla="*/ 45075 w 3606"/>
                <a:gd name="T11" fmla="*/ 0 h 780"/>
                <a:gd name="T12" fmla="*/ 46900 w 3606"/>
                <a:gd name="T13" fmla="*/ 625 h 780"/>
                <a:gd name="T14" fmla="*/ 48725 w 3606"/>
                <a:gd name="T15" fmla="*/ 1825 h 780"/>
                <a:gd name="T16" fmla="*/ 69425 w 3606"/>
                <a:gd name="T17" fmla="*/ 19500 h 780"/>
                <a:gd name="T18" fmla="*/ 90125 w 3606"/>
                <a:gd name="T19" fmla="*/ 18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69;p3">
              <a:extLst>
                <a:ext uri="{FF2B5EF4-FFF2-40B4-BE49-F238E27FC236}">
                  <a16:creationId xmlns:a16="http://schemas.microsoft.com/office/drawing/2014/main" id="{0C17AE8F-9A8E-0C43-8BCE-D82ED34C3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5 h 1"/>
                <a:gd name="T2" fmla="*/ 102300 w 4092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3" name="Google Shape;70;p3">
            <a:extLst>
              <a:ext uri="{FF2B5EF4-FFF2-40B4-BE49-F238E27FC236}">
                <a16:creationId xmlns:a16="http://schemas.microsoft.com/office/drawing/2014/main" id="{A13221CC-DD94-FD4F-B11A-7EF02A65F246}"/>
              </a:ext>
            </a:extLst>
          </p:cNvPr>
          <p:cNvGrpSpPr>
            <a:grpSpLocks/>
          </p:cNvGrpSpPr>
          <p:nvPr/>
        </p:nvGrpSpPr>
        <p:grpSpPr bwMode="auto">
          <a:xfrm>
            <a:off x="1419225" y="3633788"/>
            <a:ext cx="342900" cy="350837"/>
            <a:chOff x="3951850" y="2985350"/>
            <a:chExt cx="407950" cy="416500"/>
          </a:xfrm>
        </p:grpSpPr>
        <p:sp>
          <p:nvSpPr>
            <p:cNvPr id="24" name="Google Shape;71;p3">
              <a:extLst>
                <a:ext uri="{FF2B5EF4-FFF2-40B4-BE49-F238E27FC236}">
                  <a16:creationId xmlns:a16="http://schemas.microsoft.com/office/drawing/2014/main" id="{82446C50-89B5-B842-9574-06E84E2A9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157100 w 12592"/>
                <a:gd name="T1" fmla="*/ 25 h 12593"/>
                <a:gd name="T2" fmla="*/ 141275 w 12592"/>
                <a:gd name="T3" fmla="*/ 1225 h 12593"/>
                <a:gd name="T4" fmla="*/ 125425 w 12592"/>
                <a:gd name="T5" fmla="*/ 3675 h 12593"/>
                <a:gd name="T6" fmla="*/ 110825 w 12592"/>
                <a:gd name="T7" fmla="*/ 7325 h 12593"/>
                <a:gd name="T8" fmla="*/ 96200 w 12592"/>
                <a:gd name="T9" fmla="*/ 12800 h 12593"/>
                <a:gd name="T10" fmla="*/ 82200 w 12592"/>
                <a:gd name="T11" fmla="*/ 19500 h 12593"/>
                <a:gd name="T12" fmla="*/ 69425 w 12592"/>
                <a:gd name="T13" fmla="*/ 26800 h 12593"/>
                <a:gd name="T14" fmla="*/ 46275 w 12592"/>
                <a:gd name="T15" fmla="*/ 46300 h 12593"/>
                <a:gd name="T16" fmla="*/ 26800 w 12592"/>
                <a:gd name="T17" fmla="*/ 69425 h 12593"/>
                <a:gd name="T18" fmla="*/ 18875 w 12592"/>
                <a:gd name="T19" fmla="*/ 82825 h 12593"/>
                <a:gd name="T20" fmla="*/ 12175 w 12592"/>
                <a:gd name="T21" fmla="*/ 96225 h 12593"/>
                <a:gd name="T22" fmla="*/ 7300 w 12592"/>
                <a:gd name="T23" fmla="*/ 110825 h 12593"/>
                <a:gd name="T24" fmla="*/ 3050 w 12592"/>
                <a:gd name="T25" fmla="*/ 126050 h 12593"/>
                <a:gd name="T26" fmla="*/ 625 w 12592"/>
                <a:gd name="T27" fmla="*/ 141275 h 12593"/>
                <a:gd name="T28" fmla="*/ 0 w 12592"/>
                <a:gd name="T29" fmla="*/ 157700 h 12593"/>
                <a:gd name="T30" fmla="*/ 0 w 12592"/>
                <a:gd name="T31" fmla="*/ 165625 h 12593"/>
                <a:gd name="T32" fmla="*/ 1825 w 12592"/>
                <a:gd name="T33" fmla="*/ 181450 h 12593"/>
                <a:gd name="T34" fmla="*/ 4875 w 12592"/>
                <a:gd name="T35" fmla="*/ 196675 h 12593"/>
                <a:gd name="T36" fmla="*/ 9750 w 12592"/>
                <a:gd name="T37" fmla="*/ 211900 h 12593"/>
                <a:gd name="T38" fmla="*/ 15225 w 12592"/>
                <a:gd name="T39" fmla="*/ 225900 h 12593"/>
                <a:gd name="T40" fmla="*/ 22525 w 12592"/>
                <a:gd name="T41" fmla="*/ 239300 h 12593"/>
                <a:gd name="T42" fmla="*/ 35925 w 12592"/>
                <a:gd name="T43" fmla="*/ 257575 h 12593"/>
                <a:gd name="T44" fmla="*/ 57250 w 12592"/>
                <a:gd name="T45" fmla="*/ 278875 h 12593"/>
                <a:gd name="T46" fmla="*/ 75500 w 12592"/>
                <a:gd name="T47" fmla="*/ 292275 h 12593"/>
                <a:gd name="T48" fmla="*/ 88900 w 12592"/>
                <a:gd name="T49" fmla="*/ 299575 h 12593"/>
                <a:gd name="T50" fmla="*/ 103525 w 12592"/>
                <a:gd name="T51" fmla="*/ 305050 h 12593"/>
                <a:gd name="T52" fmla="*/ 118125 w 12592"/>
                <a:gd name="T53" fmla="*/ 309925 h 12593"/>
                <a:gd name="T54" fmla="*/ 133350 w 12592"/>
                <a:gd name="T55" fmla="*/ 312975 h 12593"/>
                <a:gd name="T56" fmla="*/ 149175 w 12592"/>
                <a:gd name="T57" fmla="*/ 314800 h 12593"/>
                <a:gd name="T58" fmla="*/ 157100 w 12592"/>
                <a:gd name="T59" fmla="*/ 314800 h 12593"/>
                <a:gd name="T60" fmla="*/ 173525 w 12592"/>
                <a:gd name="T61" fmla="*/ 314200 h 12593"/>
                <a:gd name="T62" fmla="*/ 188750 w 12592"/>
                <a:gd name="T63" fmla="*/ 311750 h 12593"/>
                <a:gd name="T64" fmla="*/ 203975 w 12592"/>
                <a:gd name="T65" fmla="*/ 307500 h 12593"/>
                <a:gd name="T66" fmla="*/ 218600 w 12592"/>
                <a:gd name="T67" fmla="*/ 302625 h 12593"/>
                <a:gd name="T68" fmla="*/ 231975 w 12592"/>
                <a:gd name="T69" fmla="*/ 295925 h 12593"/>
                <a:gd name="T70" fmla="*/ 245375 w 12592"/>
                <a:gd name="T71" fmla="*/ 288000 h 12593"/>
                <a:gd name="T72" fmla="*/ 268525 w 12592"/>
                <a:gd name="T73" fmla="*/ 268525 h 12593"/>
                <a:gd name="T74" fmla="*/ 288000 w 12592"/>
                <a:gd name="T75" fmla="*/ 245400 h 12593"/>
                <a:gd name="T76" fmla="*/ 295300 w 12592"/>
                <a:gd name="T77" fmla="*/ 232600 h 12593"/>
                <a:gd name="T78" fmla="*/ 302000 w 12592"/>
                <a:gd name="T79" fmla="*/ 218600 h 12593"/>
                <a:gd name="T80" fmla="*/ 307475 w 12592"/>
                <a:gd name="T81" fmla="*/ 204600 h 12593"/>
                <a:gd name="T82" fmla="*/ 311150 w 12592"/>
                <a:gd name="T83" fmla="*/ 189375 h 12593"/>
                <a:gd name="T84" fmla="*/ 313575 w 12592"/>
                <a:gd name="T85" fmla="*/ 173550 h 12593"/>
                <a:gd name="T86" fmla="*/ 314800 w 12592"/>
                <a:gd name="T87" fmla="*/ 157700 h 12593"/>
                <a:gd name="T88" fmla="*/ 314175 w 12592"/>
                <a:gd name="T89" fmla="*/ 149200 h 12593"/>
                <a:gd name="T90" fmla="*/ 312975 w 12592"/>
                <a:gd name="T91" fmla="*/ 133350 h 12593"/>
                <a:gd name="T92" fmla="*/ 309925 w 12592"/>
                <a:gd name="T93" fmla="*/ 118125 h 12593"/>
                <a:gd name="T94" fmla="*/ 305050 w 12592"/>
                <a:gd name="T95" fmla="*/ 103525 h 12593"/>
                <a:gd name="T96" fmla="*/ 298950 w 12592"/>
                <a:gd name="T97" fmla="*/ 89525 h 12593"/>
                <a:gd name="T98" fmla="*/ 291650 w 12592"/>
                <a:gd name="T99" fmla="*/ 76125 h 12593"/>
                <a:gd name="T100" fmla="*/ 278875 w 12592"/>
                <a:gd name="T101" fmla="*/ 57250 h 12593"/>
                <a:gd name="T102" fmla="*/ 257550 w 12592"/>
                <a:gd name="T103" fmla="*/ 35925 h 12593"/>
                <a:gd name="T104" fmla="*/ 238675 w 12592"/>
                <a:gd name="T105" fmla="*/ 23150 h 12593"/>
                <a:gd name="T106" fmla="*/ 225300 w 12592"/>
                <a:gd name="T107" fmla="*/ 15850 h 12593"/>
                <a:gd name="T108" fmla="*/ 211275 w 12592"/>
                <a:gd name="T109" fmla="*/ 9750 h 12593"/>
                <a:gd name="T110" fmla="*/ 196675 w 12592"/>
                <a:gd name="T111" fmla="*/ 5500 h 12593"/>
                <a:gd name="T112" fmla="*/ 181450 w 12592"/>
                <a:gd name="T113" fmla="*/ 1850 h 12593"/>
                <a:gd name="T114" fmla="*/ 165625 w 12592"/>
                <a:gd name="T115" fmla="*/ 625 h 12593"/>
                <a:gd name="T116" fmla="*/ 157100 w 12592"/>
                <a:gd name="T117" fmla="*/ 25 h 12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72;p3">
              <a:extLst>
                <a:ext uri="{FF2B5EF4-FFF2-40B4-BE49-F238E27FC236}">
                  <a16:creationId xmlns:a16="http://schemas.microsoft.com/office/drawing/2014/main" id="{10B58278-DA7D-8043-A110-77936901E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120575 w 9670"/>
                <a:gd name="T1" fmla="*/ 25 h 9670"/>
                <a:gd name="T2" fmla="*/ 96225 w 9670"/>
                <a:gd name="T3" fmla="*/ 2450 h 9670"/>
                <a:gd name="T4" fmla="*/ 73675 w 9670"/>
                <a:gd name="T5" fmla="*/ 9775 h 9670"/>
                <a:gd name="T6" fmla="*/ 53600 w 9670"/>
                <a:gd name="T7" fmla="*/ 20725 h 9670"/>
                <a:gd name="T8" fmla="*/ 35325 w 9670"/>
                <a:gd name="T9" fmla="*/ 35950 h 9670"/>
                <a:gd name="T10" fmla="*/ 20725 w 9670"/>
                <a:gd name="T11" fmla="*/ 53600 h 9670"/>
                <a:gd name="T12" fmla="*/ 9750 w 9670"/>
                <a:gd name="T13" fmla="*/ 74300 h 9670"/>
                <a:gd name="T14" fmla="*/ 2450 w 9670"/>
                <a:gd name="T15" fmla="*/ 96825 h 9670"/>
                <a:gd name="T16" fmla="*/ 25 w 9670"/>
                <a:gd name="T17" fmla="*/ 121175 h 9670"/>
                <a:gd name="T18" fmla="*/ 625 w 9670"/>
                <a:gd name="T19" fmla="*/ 133375 h 9670"/>
                <a:gd name="T20" fmla="*/ 5500 w 9670"/>
                <a:gd name="T21" fmla="*/ 157100 h 9670"/>
                <a:gd name="T22" fmla="*/ 14625 w 9670"/>
                <a:gd name="T23" fmla="*/ 178425 h 9670"/>
                <a:gd name="T24" fmla="*/ 27400 w 9670"/>
                <a:gd name="T25" fmla="*/ 197900 h 9670"/>
                <a:gd name="T26" fmla="*/ 43850 w 9670"/>
                <a:gd name="T27" fmla="*/ 214350 h 9670"/>
                <a:gd name="T28" fmla="*/ 63325 w 9670"/>
                <a:gd name="T29" fmla="*/ 227125 h 9670"/>
                <a:gd name="T30" fmla="*/ 84650 w 9670"/>
                <a:gd name="T31" fmla="*/ 236275 h 9670"/>
                <a:gd name="T32" fmla="*/ 108400 w 9670"/>
                <a:gd name="T33" fmla="*/ 241125 h 9670"/>
                <a:gd name="T34" fmla="*/ 120575 w 9670"/>
                <a:gd name="T35" fmla="*/ 241750 h 9670"/>
                <a:gd name="T36" fmla="*/ 144925 w 9670"/>
                <a:gd name="T37" fmla="*/ 239300 h 9670"/>
                <a:gd name="T38" fmla="*/ 167450 w 9670"/>
                <a:gd name="T39" fmla="*/ 232000 h 9670"/>
                <a:gd name="T40" fmla="*/ 188150 w 9670"/>
                <a:gd name="T41" fmla="*/ 221050 h 9670"/>
                <a:gd name="T42" fmla="*/ 205800 w 9670"/>
                <a:gd name="T43" fmla="*/ 206425 h 9670"/>
                <a:gd name="T44" fmla="*/ 221025 w 9670"/>
                <a:gd name="T45" fmla="*/ 188175 h 9670"/>
                <a:gd name="T46" fmla="*/ 232000 w 9670"/>
                <a:gd name="T47" fmla="*/ 168075 h 9670"/>
                <a:gd name="T48" fmla="*/ 239300 w 9670"/>
                <a:gd name="T49" fmla="*/ 145550 h 9670"/>
                <a:gd name="T50" fmla="*/ 241725 w 9670"/>
                <a:gd name="T51" fmla="*/ 121175 h 9670"/>
                <a:gd name="T52" fmla="*/ 241125 w 9670"/>
                <a:gd name="T53" fmla="*/ 108400 h 9670"/>
                <a:gd name="T54" fmla="*/ 236250 w 9670"/>
                <a:gd name="T55" fmla="*/ 85275 h 9670"/>
                <a:gd name="T56" fmla="*/ 227125 w 9670"/>
                <a:gd name="T57" fmla="*/ 63350 h 9670"/>
                <a:gd name="T58" fmla="*/ 213725 w 9670"/>
                <a:gd name="T59" fmla="*/ 44475 h 9670"/>
                <a:gd name="T60" fmla="*/ 197300 w 9670"/>
                <a:gd name="T61" fmla="*/ 28025 h 9670"/>
                <a:gd name="T62" fmla="*/ 178400 w 9670"/>
                <a:gd name="T63" fmla="*/ 14625 h 9670"/>
                <a:gd name="T64" fmla="*/ 156500 w 9670"/>
                <a:gd name="T65" fmla="*/ 5500 h 9670"/>
                <a:gd name="T66" fmla="*/ 133350 w 9670"/>
                <a:gd name="T67" fmla="*/ 625 h 9670"/>
                <a:gd name="T68" fmla="*/ 120575 w 9670"/>
                <a:gd name="T69" fmla="*/ 25 h 96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73;p3">
              <a:extLst>
                <a:ext uri="{FF2B5EF4-FFF2-40B4-BE49-F238E27FC236}">
                  <a16:creationId xmlns:a16="http://schemas.microsoft.com/office/drawing/2014/main" id="{9296A2D0-A145-B949-A35D-78D4350A6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84625 h 3386"/>
                <a:gd name="T2" fmla="*/ 0 w 3386"/>
                <a:gd name="T3" fmla="*/ 84625 h 3386"/>
                <a:gd name="T4" fmla="*/ 625 w 3386"/>
                <a:gd name="T5" fmla="*/ 75500 h 3386"/>
                <a:gd name="T6" fmla="*/ 1850 w 3386"/>
                <a:gd name="T7" fmla="*/ 67600 h 3386"/>
                <a:gd name="T8" fmla="*/ 3675 w 3386"/>
                <a:gd name="T9" fmla="*/ 59075 h 3386"/>
                <a:gd name="T10" fmla="*/ 6700 w 3386"/>
                <a:gd name="T11" fmla="*/ 51750 h 3386"/>
                <a:gd name="T12" fmla="*/ 10350 w 3386"/>
                <a:gd name="T13" fmla="*/ 43850 h 3386"/>
                <a:gd name="T14" fmla="*/ 14625 w 3386"/>
                <a:gd name="T15" fmla="*/ 37150 h 3386"/>
                <a:gd name="T16" fmla="*/ 19500 w 3386"/>
                <a:gd name="T17" fmla="*/ 30450 h 3386"/>
                <a:gd name="T18" fmla="*/ 24975 w 3386"/>
                <a:gd name="T19" fmla="*/ 24350 h 3386"/>
                <a:gd name="T20" fmla="*/ 31075 w 3386"/>
                <a:gd name="T21" fmla="*/ 18875 h 3386"/>
                <a:gd name="T22" fmla="*/ 37750 w 3386"/>
                <a:gd name="T23" fmla="*/ 14000 h 3386"/>
                <a:gd name="T24" fmla="*/ 44450 w 3386"/>
                <a:gd name="T25" fmla="*/ 9750 h 3386"/>
                <a:gd name="T26" fmla="*/ 51775 w 3386"/>
                <a:gd name="T27" fmla="*/ 6100 h 3386"/>
                <a:gd name="T28" fmla="*/ 59675 w 3386"/>
                <a:gd name="T29" fmla="*/ 3650 h 3386"/>
                <a:gd name="T30" fmla="*/ 67600 w 3386"/>
                <a:gd name="T31" fmla="*/ 1225 h 3386"/>
                <a:gd name="T32" fmla="*/ 76125 w 3386"/>
                <a:gd name="T33" fmla="*/ 0 h 3386"/>
                <a:gd name="T34" fmla="*/ 84650 w 3386"/>
                <a:gd name="T35" fmla="*/ 0 h 33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74;p3">
              <a:extLst>
                <a:ext uri="{FF2B5EF4-FFF2-40B4-BE49-F238E27FC236}">
                  <a16:creationId xmlns:a16="http://schemas.microsoft.com/office/drawing/2014/main" id="{D21B4EB4-E4E8-3749-893D-BA810C641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25600 h 6139"/>
                <a:gd name="T2" fmla="*/ 124225 w 6162"/>
                <a:gd name="T3" fmla="*/ 149800 h 6139"/>
                <a:gd name="T4" fmla="*/ 124225 w 6162"/>
                <a:gd name="T5" fmla="*/ 149800 h 6139"/>
                <a:gd name="T6" fmla="*/ 126050 w 6162"/>
                <a:gd name="T7" fmla="*/ 151025 h 6139"/>
                <a:gd name="T8" fmla="*/ 127875 w 6162"/>
                <a:gd name="T9" fmla="*/ 152250 h 6139"/>
                <a:gd name="T10" fmla="*/ 130300 w 6162"/>
                <a:gd name="T11" fmla="*/ 152850 h 6139"/>
                <a:gd name="T12" fmla="*/ 132750 w 6162"/>
                <a:gd name="T13" fmla="*/ 153450 h 6139"/>
                <a:gd name="T14" fmla="*/ 135175 w 6162"/>
                <a:gd name="T15" fmla="*/ 152850 h 6139"/>
                <a:gd name="T16" fmla="*/ 137000 w 6162"/>
                <a:gd name="T17" fmla="*/ 152250 h 6139"/>
                <a:gd name="T18" fmla="*/ 139425 w 6162"/>
                <a:gd name="T19" fmla="*/ 151025 h 6139"/>
                <a:gd name="T20" fmla="*/ 141275 w 6162"/>
                <a:gd name="T21" fmla="*/ 149800 h 6139"/>
                <a:gd name="T22" fmla="*/ 150400 w 6162"/>
                <a:gd name="T23" fmla="*/ 140675 h 6139"/>
                <a:gd name="T24" fmla="*/ 150400 w 6162"/>
                <a:gd name="T25" fmla="*/ 140675 h 6139"/>
                <a:gd name="T26" fmla="*/ 152225 w 6162"/>
                <a:gd name="T27" fmla="*/ 138850 h 6139"/>
                <a:gd name="T28" fmla="*/ 153450 w 6162"/>
                <a:gd name="T29" fmla="*/ 136400 h 6139"/>
                <a:gd name="T30" fmla="*/ 154050 w 6162"/>
                <a:gd name="T31" fmla="*/ 133975 h 6139"/>
                <a:gd name="T32" fmla="*/ 154050 w 6162"/>
                <a:gd name="T33" fmla="*/ 132150 h 6139"/>
                <a:gd name="T34" fmla="*/ 154050 w 6162"/>
                <a:gd name="T35" fmla="*/ 129700 h 6139"/>
                <a:gd name="T36" fmla="*/ 153450 w 6162"/>
                <a:gd name="T37" fmla="*/ 127275 h 6139"/>
                <a:gd name="T38" fmla="*/ 152225 w 6162"/>
                <a:gd name="T39" fmla="*/ 125450 h 6139"/>
                <a:gd name="T40" fmla="*/ 150400 w 6162"/>
                <a:gd name="T41" fmla="*/ 123025 h 6139"/>
                <a:gd name="T42" fmla="*/ 26800 w 6162"/>
                <a:gd name="T43" fmla="*/ 25 h 61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8" name="Google Shape;75;p3">
            <a:extLst>
              <a:ext uri="{FF2B5EF4-FFF2-40B4-BE49-F238E27FC236}">
                <a16:creationId xmlns:a16="http://schemas.microsoft.com/office/drawing/2014/main" id="{C4815A2C-74C4-3D4F-8198-AC4F91221E5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33425" y="3935413"/>
            <a:ext cx="819150" cy="711200"/>
          </a:xfrm>
          <a:prstGeom prst="hexagon">
            <a:avLst>
              <a:gd name="adj" fmla="val 28608"/>
              <a:gd name="vf" fmla="val 115470"/>
            </a:avLst>
          </a:prstGeom>
          <a:noFill/>
          <a:ln w="9525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29" name="Google Shape;76;p3">
            <a:extLst>
              <a:ext uri="{FF2B5EF4-FFF2-40B4-BE49-F238E27FC236}">
                <a16:creationId xmlns:a16="http://schemas.microsoft.com/office/drawing/2014/main" id="{91900D5D-34C1-9C49-A5D4-4639F7BA87F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38188" y="101600"/>
            <a:ext cx="428625" cy="369888"/>
          </a:xfrm>
          <a:prstGeom prst="hexagon">
            <a:avLst>
              <a:gd name="adj" fmla="val 28766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0" name="Google Shape;77;p3">
            <a:extLst>
              <a:ext uri="{FF2B5EF4-FFF2-40B4-BE49-F238E27FC236}">
                <a16:creationId xmlns:a16="http://schemas.microsoft.com/office/drawing/2014/main" id="{EA3D30AE-2B93-6D4D-BA50-34DE83FC8AEE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292100" y="4148138"/>
            <a:ext cx="1182688" cy="1023937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1" name="Google Shape;78;p3">
            <a:extLst>
              <a:ext uri="{FF2B5EF4-FFF2-40B4-BE49-F238E27FC236}">
                <a16:creationId xmlns:a16="http://schemas.microsoft.com/office/drawing/2014/main" id="{358FBDEE-E0BC-844D-8145-CBD6CAF5934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420688" y="-65088"/>
            <a:ext cx="358775" cy="311151"/>
          </a:xfrm>
          <a:prstGeom prst="hexagon">
            <a:avLst>
              <a:gd name="adj" fmla="val 28618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2" name="Google Shape;79;p3">
            <a:extLst>
              <a:ext uri="{FF2B5EF4-FFF2-40B4-BE49-F238E27FC236}">
                <a16:creationId xmlns:a16="http://schemas.microsoft.com/office/drawing/2014/main" id="{50E75B8A-3FBD-E040-BD5D-7DDD724E61E1}"/>
              </a:ext>
            </a:extLst>
          </p:cNvPr>
          <p:cNvSpPr>
            <a:spLocks/>
          </p:cNvSpPr>
          <p:nvPr/>
        </p:nvSpPr>
        <p:spPr bwMode="auto">
          <a:xfrm>
            <a:off x="1019175" y="4167188"/>
            <a:ext cx="247650" cy="247650"/>
          </a:xfrm>
          <a:custGeom>
            <a:avLst/>
            <a:gdLst>
              <a:gd name="T0" fmla="*/ 139121 w 17000"/>
              <a:gd name="T1" fmla="*/ 86464 h 16999"/>
              <a:gd name="T2" fmla="*/ 152290 w 17000"/>
              <a:gd name="T3" fmla="*/ 95365 h 16999"/>
              <a:gd name="T4" fmla="*/ 161176 w 17000"/>
              <a:gd name="T5" fmla="*/ 108521 h 16999"/>
              <a:gd name="T6" fmla="*/ 164032 w 17000"/>
              <a:gd name="T7" fmla="*/ 123818 h 16999"/>
              <a:gd name="T8" fmla="*/ 161176 w 17000"/>
              <a:gd name="T9" fmla="*/ 139129 h 16999"/>
              <a:gd name="T10" fmla="*/ 152290 w 17000"/>
              <a:gd name="T11" fmla="*/ 152285 h 16999"/>
              <a:gd name="T12" fmla="*/ 139121 w 17000"/>
              <a:gd name="T13" fmla="*/ 161186 h 16999"/>
              <a:gd name="T14" fmla="*/ 119906 w 17000"/>
              <a:gd name="T15" fmla="*/ 164027 h 16999"/>
              <a:gd name="T16" fmla="*/ 104974 w 17000"/>
              <a:gd name="T17" fmla="*/ 159409 h 16999"/>
              <a:gd name="T18" fmla="*/ 92519 w 17000"/>
              <a:gd name="T19" fmla="*/ 149080 h 16999"/>
              <a:gd name="T20" fmla="*/ 85396 w 17000"/>
              <a:gd name="T21" fmla="*/ 135210 h 16999"/>
              <a:gd name="T22" fmla="*/ 83618 w 17000"/>
              <a:gd name="T23" fmla="*/ 119913 h 16999"/>
              <a:gd name="T24" fmla="*/ 88251 w 17000"/>
              <a:gd name="T25" fmla="*/ 104966 h 16999"/>
              <a:gd name="T26" fmla="*/ 98565 w 17000"/>
              <a:gd name="T27" fmla="*/ 92510 h 16999"/>
              <a:gd name="T28" fmla="*/ 112448 w 17000"/>
              <a:gd name="T29" fmla="*/ 85401 h 16999"/>
              <a:gd name="T30" fmla="*/ 115288 w 17000"/>
              <a:gd name="T31" fmla="*/ 0 h 16999"/>
              <a:gd name="T32" fmla="*/ 106752 w 17000"/>
              <a:gd name="T33" fmla="*/ 3555 h 16999"/>
              <a:gd name="T34" fmla="*/ 102483 w 17000"/>
              <a:gd name="T35" fmla="*/ 11393 h 16999"/>
              <a:gd name="T36" fmla="*/ 84332 w 17000"/>
              <a:gd name="T37" fmla="*/ 42700 h 16999"/>
              <a:gd name="T38" fmla="*/ 55153 w 17000"/>
              <a:gd name="T39" fmla="*/ 27403 h 16999"/>
              <a:gd name="T40" fmla="*/ 46267 w 17000"/>
              <a:gd name="T41" fmla="*/ 27753 h 16999"/>
              <a:gd name="T42" fmla="*/ 28829 w 17000"/>
              <a:gd name="T43" fmla="*/ 44128 h 16999"/>
              <a:gd name="T44" fmla="*/ 26702 w 17000"/>
              <a:gd name="T45" fmla="*/ 53015 h 16999"/>
              <a:gd name="T46" fmla="*/ 45203 w 17000"/>
              <a:gd name="T47" fmla="*/ 79355 h 16999"/>
              <a:gd name="T48" fmla="*/ 37016 w 17000"/>
              <a:gd name="T49" fmla="*/ 99634 h 16999"/>
              <a:gd name="T50" fmla="*/ 4997 w 17000"/>
              <a:gd name="T51" fmla="*/ 105316 h 16999"/>
              <a:gd name="T52" fmla="*/ 364 w 17000"/>
              <a:gd name="T53" fmla="*/ 112789 h 16999"/>
              <a:gd name="T54" fmla="*/ 1078 w 17000"/>
              <a:gd name="T55" fmla="*/ 136988 h 16999"/>
              <a:gd name="T56" fmla="*/ 7124 w 17000"/>
              <a:gd name="T57" fmla="*/ 143747 h 16999"/>
              <a:gd name="T58" fmla="*/ 38444 w 17000"/>
              <a:gd name="T59" fmla="*/ 152998 h 16999"/>
              <a:gd name="T60" fmla="*/ 29543 w 17000"/>
              <a:gd name="T61" fmla="*/ 188225 h 16999"/>
              <a:gd name="T62" fmla="*/ 26702 w 17000"/>
              <a:gd name="T63" fmla="*/ 196762 h 16999"/>
              <a:gd name="T64" fmla="*/ 30257 w 17000"/>
              <a:gd name="T65" fmla="*/ 205299 h 16999"/>
              <a:gd name="T66" fmla="*/ 48394 w 17000"/>
              <a:gd name="T67" fmla="*/ 220596 h 16999"/>
              <a:gd name="T68" fmla="*/ 57295 w 17000"/>
              <a:gd name="T69" fmla="*/ 219533 h 16999"/>
              <a:gd name="T70" fmla="*/ 89314 w 17000"/>
              <a:gd name="T71" fmla="*/ 207077 h 16999"/>
              <a:gd name="T72" fmla="*/ 103197 w 17000"/>
              <a:gd name="T73" fmla="*/ 238399 h 16999"/>
              <a:gd name="T74" fmla="*/ 108879 w 17000"/>
              <a:gd name="T75" fmla="*/ 245508 h 16999"/>
              <a:gd name="T76" fmla="*/ 132362 w 17000"/>
              <a:gd name="T77" fmla="*/ 247650 h 16999"/>
              <a:gd name="T78" fmla="*/ 140898 w 17000"/>
              <a:gd name="T79" fmla="*/ 244081 h 16999"/>
              <a:gd name="T80" fmla="*/ 145167 w 17000"/>
              <a:gd name="T81" fmla="*/ 236257 h 16999"/>
              <a:gd name="T82" fmla="*/ 163318 w 17000"/>
              <a:gd name="T83" fmla="*/ 204950 h 16999"/>
              <a:gd name="T84" fmla="*/ 192497 w 17000"/>
              <a:gd name="T85" fmla="*/ 220247 h 16999"/>
              <a:gd name="T86" fmla="*/ 201383 w 17000"/>
              <a:gd name="T87" fmla="*/ 219897 h 16999"/>
              <a:gd name="T88" fmla="*/ 218821 w 17000"/>
              <a:gd name="T89" fmla="*/ 203522 h 16999"/>
              <a:gd name="T90" fmla="*/ 220962 w 17000"/>
              <a:gd name="T91" fmla="*/ 194635 h 16999"/>
              <a:gd name="T92" fmla="*/ 202461 w 17000"/>
              <a:gd name="T93" fmla="*/ 168295 h 16999"/>
              <a:gd name="T94" fmla="*/ 210634 w 17000"/>
              <a:gd name="T95" fmla="*/ 148016 h 16999"/>
              <a:gd name="T96" fmla="*/ 242653 w 17000"/>
              <a:gd name="T97" fmla="*/ 142320 h 16999"/>
              <a:gd name="T98" fmla="*/ 247286 w 17000"/>
              <a:gd name="T99" fmla="*/ 134861 h 16999"/>
              <a:gd name="T100" fmla="*/ 246572 w 17000"/>
              <a:gd name="T101" fmla="*/ 110662 h 16999"/>
              <a:gd name="T102" fmla="*/ 240526 w 17000"/>
              <a:gd name="T103" fmla="*/ 103903 h 16999"/>
              <a:gd name="T104" fmla="*/ 209221 w 17000"/>
              <a:gd name="T105" fmla="*/ 94652 h 16999"/>
              <a:gd name="T106" fmla="*/ 218471 w 17000"/>
              <a:gd name="T107" fmla="*/ 59425 h 16999"/>
              <a:gd name="T108" fmla="*/ 220962 w 17000"/>
              <a:gd name="T109" fmla="*/ 50888 h 16999"/>
              <a:gd name="T110" fmla="*/ 217393 w 17000"/>
              <a:gd name="T111" fmla="*/ 42351 h 16999"/>
              <a:gd name="T112" fmla="*/ 199256 w 17000"/>
              <a:gd name="T113" fmla="*/ 27039 h 16999"/>
              <a:gd name="T114" fmla="*/ 190355 w 17000"/>
              <a:gd name="T115" fmla="*/ 28117 h 16999"/>
              <a:gd name="T116" fmla="*/ 158336 w 17000"/>
              <a:gd name="T117" fmla="*/ 40559 h 16999"/>
              <a:gd name="T118" fmla="*/ 144467 w 17000"/>
              <a:gd name="T119" fmla="*/ 9251 h 16999"/>
              <a:gd name="T120" fmla="*/ 138771 w 17000"/>
              <a:gd name="T121" fmla="*/ 2142 h 16999"/>
              <a:gd name="T122" fmla="*/ 115288 w 17000"/>
              <a:gd name="T123" fmla="*/ 0 h 169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lnTo>
                  <a:pt x="8769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lnTo>
                  <a:pt x="7914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33" name="Google Shape;80;p3">
            <a:extLst>
              <a:ext uri="{FF2B5EF4-FFF2-40B4-BE49-F238E27FC236}">
                <a16:creationId xmlns:a16="http://schemas.microsoft.com/office/drawing/2014/main" id="{BE3FC6EC-8EB1-D242-92B5-AD2D68072BBA}"/>
              </a:ext>
            </a:extLst>
          </p:cNvPr>
          <p:cNvGrpSpPr>
            <a:grpSpLocks/>
          </p:cNvGrpSpPr>
          <p:nvPr/>
        </p:nvGrpSpPr>
        <p:grpSpPr bwMode="auto">
          <a:xfrm>
            <a:off x="-50800" y="1452563"/>
            <a:ext cx="625475" cy="600075"/>
            <a:chOff x="5241175" y="4959100"/>
            <a:chExt cx="539775" cy="517775"/>
          </a:xfrm>
        </p:grpSpPr>
        <p:sp>
          <p:nvSpPr>
            <p:cNvPr id="34" name="Google Shape;81;p3">
              <a:extLst>
                <a:ext uri="{FF2B5EF4-FFF2-40B4-BE49-F238E27FC236}">
                  <a16:creationId xmlns:a16="http://schemas.microsoft.com/office/drawing/2014/main" id="{8885B91F-6792-CF45-8920-A387A63E6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50" y="4959100"/>
              <a:ext cx="161225" cy="178300"/>
            </a:xfrm>
            <a:custGeom>
              <a:avLst/>
              <a:gdLst>
                <a:gd name="T0" fmla="*/ 116025 w 6449"/>
                <a:gd name="T1" fmla="*/ 0 h 7132"/>
                <a:gd name="T2" fmla="*/ 111750 w 6449"/>
                <a:gd name="T3" fmla="*/ 625 h 7132"/>
                <a:gd name="T4" fmla="*/ 107475 w 6449"/>
                <a:gd name="T5" fmla="*/ 1225 h 7132"/>
                <a:gd name="T6" fmla="*/ 103200 w 6449"/>
                <a:gd name="T7" fmla="*/ 2450 h 7132"/>
                <a:gd name="T8" fmla="*/ 98925 w 6449"/>
                <a:gd name="T9" fmla="*/ 3675 h 7132"/>
                <a:gd name="T10" fmla="*/ 94650 w 6449"/>
                <a:gd name="T11" fmla="*/ 5500 h 7132"/>
                <a:gd name="T12" fmla="*/ 91000 w 6449"/>
                <a:gd name="T13" fmla="*/ 7950 h 7132"/>
                <a:gd name="T14" fmla="*/ 87925 w 6449"/>
                <a:gd name="T15" fmla="*/ 10375 h 7132"/>
                <a:gd name="T16" fmla="*/ 84875 w 6449"/>
                <a:gd name="T17" fmla="*/ 13450 h 7132"/>
                <a:gd name="T18" fmla="*/ 81825 w 6449"/>
                <a:gd name="T19" fmla="*/ 16500 h 7132"/>
                <a:gd name="T20" fmla="*/ 79375 w 6449"/>
                <a:gd name="T21" fmla="*/ 20150 h 7132"/>
                <a:gd name="T22" fmla="*/ 76950 w 6449"/>
                <a:gd name="T23" fmla="*/ 23825 h 7132"/>
                <a:gd name="T24" fmla="*/ 75125 w 6449"/>
                <a:gd name="T25" fmla="*/ 27475 h 7132"/>
                <a:gd name="T26" fmla="*/ 73275 w 6449"/>
                <a:gd name="T27" fmla="*/ 31750 h 7132"/>
                <a:gd name="T28" fmla="*/ 72675 w 6449"/>
                <a:gd name="T29" fmla="*/ 36025 h 7132"/>
                <a:gd name="T30" fmla="*/ 72050 w 6449"/>
                <a:gd name="T31" fmla="*/ 40300 h 7132"/>
                <a:gd name="T32" fmla="*/ 71450 w 6449"/>
                <a:gd name="T33" fmla="*/ 45200 h 7132"/>
                <a:gd name="T34" fmla="*/ 72050 w 6449"/>
                <a:gd name="T35" fmla="*/ 51900 h 7132"/>
                <a:gd name="T36" fmla="*/ 73900 w 6449"/>
                <a:gd name="T37" fmla="*/ 58625 h 7132"/>
                <a:gd name="T38" fmla="*/ 76325 w 6449"/>
                <a:gd name="T39" fmla="*/ 64725 h 7132"/>
                <a:gd name="T40" fmla="*/ 79375 w 6449"/>
                <a:gd name="T41" fmla="*/ 70225 h 7132"/>
                <a:gd name="T42" fmla="*/ 0 w 6449"/>
                <a:gd name="T43" fmla="*/ 163650 h 7132"/>
                <a:gd name="T44" fmla="*/ 9175 w 6449"/>
                <a:gd name="T45" fmla="*/ 170350 h 7132"/>
                <a:gd name="T46" fmla="*/ 17725 w 6449"/>
                <a:gd name="T47" fmla="*/ 178300 h 7132"/>
                <a:gd name="T48" fmla="*/ 97100 w 6449"/>
                <a:gd name="T49" fmla="*/ 85475 h 7132"/>
                <a:gd name="T50" fmla="*/ 101375 w 6449"/>
                <a:gd name="T51" fmla="*/ 87325 h 7132"/>
                <a:gd name="T52" fmla="*/ 106250 w 6449"/>
                <a:gd name="T53" fmla="*/ 88550 h 7132"/>
                <a:gd name="T54" fmla="*/ 111125 w 6449"/>
                <a:gd name="T55" fmla="*/ 89150 h 7132"/>
                <a:gd name="T56" fmla="*/ 116025 w 6449"/>
                <a:gd name="T57" fmla="*/ 89750 h 7132"/>
                <a:gd name="T58" fmla="*/ 120900 w 6449"/>
                <a:gd name="T59" fmla="*/ 89150 h 7132"/>
                <a:gd name="T60" fmla="*/ 125175 w 6449"/>
                <a:gd name="T61" fmla="*/ 88550 h 7132"/>
                <a:gd name="T62" fmla="*/ 129450 w 6449"/>
                <a:gd name="T63" fmla="*/ 87925 h 7132"/>
                <a:gd name="T64" fmla="*/ 133725 w 6449"/>
                <a:gd name="T65" fmla="*/ 86100 h 7132"/>
                <a:gd name="T66" fmla="*/ 137400 w 6449"/>
                <a:gd name="T67" fmla="*/ 84275 h 7132"/>
                <a:gd name="T68" fmla="*/ 141050 w 6449"/>
                <a:gd name="T69" fmla="*/ 81825 h 7132"/>
                <a:gd name="T70" fmla="*/ 144725 w 6449"/>
                <a:gd name="T71" fmla="*/ 79375 h 7132"/>
                <a:gd name="T72" fmla="*/ 147775 w 6449"/>
                <a:gd name="T73" fmla="*/ 76325 h 7132"/>
                <a:gd name="T74" fmla="*/ 150825 w 6449"/>
                <a:gd name="T75" fmla="*/ 73275 h 7132"/>
                <a:gd name="T76" fmla="*/ 153275 w 6449"/>
                <a:gd name="T77" fmla="*/ 70225 h 7132"/>
                <a:gd name="T78" fmla="*/ 155700 w 6449"/>
                <a:gd name="T79" fmla="*/ 65950 h 7132"/>
                <a:gd name="T80" fmla="*/ 157550 w 6449"/>
                <a:gd name="T81" fmla="*/ 62275 h 7132"/>
                <a:gd name="T82" fmla="*/ 158750 w 6449"/>
                <a:gd name="T83" fmla="*/ 58000 h 7132"/>
                <a:gd name="T84" fmla="*/ 159975 w 6449"/>
                <a:gd name="T85" fmla="*/ 53725 h 7132"/>
                <a:gd name="T86" fmla="*/ 160600 w 6449"/>
                <a:gd name="T87" fmla="*/ 49475 h 7132"/>
                <a:gd name="T88" fmla="*/ 161200 w 6449"/>
                <a:gd name="T89" fmla="*/ 45200 h 7132"/>
                <a:gd name="T90" fmla="*/ 160600 w 6449"/>
                <a:gd name="T91" fmla="*/ 40300 h 7132"/>
                <a:gd name="T92" fmla="*/ 159975 w 6449"/>
                <a:gd name="T93" fmla="*/ 36025 h 7132"/>
                <a:gd name="T94" fmla="*/ 158750 w 6449"/>
                <a:gd name="T95" fmla="*/ 31750 h 7132"/>
                <a:gd name="T96" fmla="*/ 157550 w 6449"/>
                <a:gd name="T97" fmla="*/ 27475 h 7132"/>
                <a:gd name="T98" fmla="*/ 155700 w 6449"/>
                <a:gd name="T99" fmla="*/ 23825 h 7132"/>
                <a:gd name="T100" fmla="*/ 153275 w 6449"/>
                <a:gd name="T101" fmla="*/ 20150 h 7132"/>
                <a:gd name="T102" fmla="*/ 150825 w 6449"/>
                <a:gd name="T103" fmla="*/ 16500 h 7132"/>
                <a:gd name="T104" fmla="*/ 147775 w 6449"/>
                <a:gd name="T105" fmla="*/ 13450 h 7132"/>
                <a:gd name="T106" fmla="*/ 144725 w 6449"/>
                <a:gd name="T107" fmla="*/ 10375 h 7132"/>
                <a:gd name="T108" fmla="*/ 141050 w 6449"/>
                <a:gd name="T109" fmla="*/ 7950 h 7132"/>
                <a:gd name="T110" fmla="*/ 137400 w 6449"/>
                <a:gd name="T111" fmla="*/ 5500 h 7132"/>
                <a:gd name="T112" fmla="*/ 133725 w 6449"/>
                <a:gd name="T113" fmla="*/ 3675 h 7132"/>
                <a:gd name="T114" fmla="*/ 129450 w 6449"/>
                <a:gd name="T115" fmla="*/ 2450 h 7132"/>
                <a:gd name="T116" fmla="*/ 125175 w 6449"/>
                <a:gd name="T117" fmla="*/ 1225 h 7132"/>
                <a:gd name="T118" fmla="*/ 120900 w 6449"/>
                <a:gd name="T119" fmla="*/ 625 h 7132"/>
                <a:gd name="T120" fmla="*/ 116025 w 6449"/>
                <a:gd name="T121" fmla="*/ 0 h 71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82;p3">
              <a:extLst>
                <a:ext uri="{FF2B5EF4-FFF2-40B4-BE49-F238E27FC236}">
                  <a16:creationId xmlns:a16="http://schemas.microsoft.com/office/drawing/2014/main" id="{93B6FDE9-0E01-124C-AD8E-723ACD242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925" y="4985350"/>
              <a:ext cx="128250" cy="148400"/>
            </a:xfrm>
            <a:custGeom>
              <a:avLst/>
              <a:gdLst>
                <a:gd name="T0" fmla="*/ 39075 w 5130"/>
                <a:gd name="T1" fmla="*/ 0 h 5936"/>
                <a:gd name="T2" fmla="*/ 34800 w 5130"/>
                <a:gd name="T3" fmla="*/ 625 h 5936"/>
                <a:gd name="T4" fmla="*/ 30525 w 5130"/>
                <a:gd name="T5" fmla="*/ 1850 h 5936"/>
                <a:gd name="T6" fmla="*/ 26875 w 5130"/>
                <a:gd name="T7" fmla="*/ 3675 h 5936"/>
                <a:gd name="T8" fmla="*/ 22600 w 5130"/>
                <a:gd name="T9" fmla="*/ 5500 h 5936"/>
                <a:gd name="T10" fmla="*/ 18925 w 5130"/>
                <a:gd name="T11" fmla="*/ 7950 h 5936"/>
                <a:gd name="T12" fmla="*/ 15875 w 5130"/>
                <a:gd name="T13" fmla="*/ 10400 h 5936"/>
                <a:gd name="T14" fmla="*/ 12825 w 5130"/>
                <a:gd name="T15" fmla="*/ 13450 h 5936"/>
                <a:gd name="T16" fmla="*/ 9775 w 5130"/>
                <a:gd name="T17" fmla="*/ 16500 h 5936"/>
                <a:gd name="T18" fmla="*/ 7325 w 5130"/>
                <a:gd name="T19" fmla="*/ 20150 h 5936"/>
                <a:gd name="T20" fmla="*/ 4900 w 5130"/>
                <a:gd name="T21" fmla="*/ 23825 h 5936"/>
                <a:gd name="T22" fmla="*/ 3050 w 5130"/>
                <a:gd name="T23" fmla="*/ 27475 h 5936"/>
                <a:gd name="T24" fmla="*/ 1850 w 5130"/>
                <a:gd name="T25" fmla="*/ 31750 h 5936"/>
                <a:gd name="T26" fmla="*/ 625 w 5130"/>
                <a:gd name="T27" fmla="*/ 36650 h 5936"/>
                <a:gd name="T28" fmla="*/ 0 w 5130"/>
                <a:gd name="T29" fmla="*/ 40925 h 5936"/>
                <a:gd name="T30" fmla="*/ 0 w 5130"/>
                <a:gd name="T31" fmla="*/ 45200 h 5936"/>
                <a:gd name="T32" fmla="*/ 0 w 5130"/>
                <a:gd name="T33" fmla="*/ 50075 h 5936"/>
                <a:gd name="T34" fmla="*/ 625 w 5130"/>
                <a:gd name="T35" fmla="*/ 54350 h 5936"/>
                <a:gd name="T36" fmla="*/ 1850 w 5130"/>
                <a:gd name="T37" fmla="*/ 58625 h 5936"/>
                <a:gd name="T38" fmla="*/ 3675 w 5130"/>
                <a:gd name="T39" fmla="*/ 62300 h 5936"/>
                <a:gd name="T40" fmla="*/ 5500 w 5130"/>
                <a:gd name="T41" fmla="*/ 66575 h 5936"/>
                <a:gd name="T42" fmla="*/ 7950 w 5130"/>
                <a:gd name="T43" fmla="*/ 69625 h 5936"/>
                <a:gd name="T44" fmla="*/ 10375 w 5130"/>
                <a:gd name="T45" fmla="*/ 73275 h 5936"/>
                <a:gd name="T46" fmla="*/ 13450 w 5130"/>
                <a:gd name="T47" fmla="*/ 76325 h 5936"/>
                <a:gd name="T48" fmla="*/ 16500 w 5130"/>
                <a:gd name="T49" fmla="*/ 79375 h 5936"/>
                <a:gd name="T50" fmla="*/ 20150 w 5130"/>
                <a:gd name="T51" fmla="*/ 81825 h 5936"/>
                <a:gd name="T52" fmla="*/ 23825 w 5130"/>
                <a:gd name="T53" fmla="*/ 84275 h 5936"/>
                <a:gd name="T54" fmla="*/ 27475 w 5130"/>
                <a:gd name="T55" fmla="*/ 86100 h 5936"/>
                <a:gd name="T56" fmla="*/ 31750 w 5130"/>
                <a:gd name="T57" fmla="*/ 87325 h 5936"/>
                <a:gd name="T58" fmla="*/ 36650 w 5130"/>
                <a:gd name="T59" fmla="*/ 88550 h 5936"/>
                <a:gd name="T60" fmla="*/ 42750 w 5130"/>
                <a:gd name="T61" fmla="*/ 89150 h 5936"/>
                <a:gd name="T62" fmla="*/ 49475 w 5130"/>
                <a:gd name="T63" fmla="*/ 89150 h 5936"/>
                <a:gd name="T64" fmla="*/ 55575 w 5130"/>
                <a:gd name="T65" fmla="*/ 87925 h 5936"/>
                <a:gd name="T66" fmla="*/ 61675 w 5130"/>
                <a:gd name="T67" fmla="*/ 86100 h 5936"/>
                <a:gd name="T68" fmla="*/ 109900 w 5130"/>
                <a:gd name="T69" fmla="*/ 148375 h 5936"/>
                <a:gd name="T70" fmla="*/ 118450 w 5130"/>
                <a:gd name="T71" fmla="*/ 141050 h 5936"/>
                <a:gd name="T72" fmla="*/ 128225 w 5130"/>
                <a:gd name="T73" fmla="*/ 134350 h 5936"/>
                <a:gd name="T74" fmla="*/ 80000 w 5130"/>
                <a:gd name="T75" fmla="*/ 71450 h 5936"/>
                <a:gd name="T76" fmla="*/ 83050 w 5130"/>
                <a:gd name="T77" fmla="*/ 67175 h 5936"/>
                <a:gd name="T78" fmla="*/ 85475 w 5130"/>
                <a:gd name="T79" fmla="*/ 62900 h 5936"/>
                <a:gd name="T80" fmla="*/ 87325 w 5130"/>
                <a:gd name="T81" fmla="*/ 58025 h 5936"/>
                <a:gd name="T82" fmla="*/ 88550 w 5130"/>
                <a:gd name="T83" fmla="*/ 52525 h 5936"/>
                <a:gd name="T84" fmla="*/ 89150 w 5130"/>
                <a:gd name="T85" fmla="*/ 48250 h 5936"/>
                <a:gd name="T86" fmla="*/ 89150 w 5130"/>
                <a:gd name="T87" fmla="*/ 43350 h 5936"/>
                <a:gd name="T88" fmla="*/ 89150 w 5130"/>
                <a:gd name="T89" fmla="*/ 39100 h 5936"/>
                <a:gd name="T90" fmla="*/ 87925 w 5130"/>
                <a:gd name="T91" fmla="*/ 34825 h 5936"/>
                <a:gd name="T92" fmla="*/ 86700 w 5130"/>
                <a:gd name="T93" fmla="*/ 30550 h 5936"/>
                <a:gd name="T94" fmla="*/ 85475 w 5130"/>
                <a:gd name="T95" fmla="*/ 26875 h 5936"/>
                <a:gd name="T96" fmla="*/ 83650 w 5130"/>
                <a:gd name="T97" fmla="*/ 22600 h 5936"/>
                <a:gd name="T98" fmla="*/ 81225 w 5130"/>
                <a:gd name="T99" fmla="*/ 18950 h 5936"/>
                <a:gd name="T100" fmla="*/ 78775 w 5130"/>
                <a:gd name="T101" fmla="*/ 15875 h 5936"/>
                <a:gd name="T102" fmla="*/ 75725 w 5130"/>
                <a:gd name="T103" fmla="*/ 12825 h 5936"/>
                <a:gd name="T104" fmla="*/ 72675 w 5130"/>
                <a:gd name="T105" fmla="*/ 9775 h 5936"/>
                <a:gd name="T106" fmla="*/ 69000 w 5130"/>
                <a:gd name="T107" fmla="*/ 7350 h 5936"/>
                <a:gd name="T108" fmla="*/ 65350 w 5130"/>
                <a:gd name="T109" fmla="*/ 4900 h 5936"/>
                <a:gd name="T110" fmla="*/ 61075 w 5130"/>
                <a:gd name="T111" fmla="*/ 3075 h 5936"/>
                <a:gd name="T112" fmla="*/ 56800 w 5130"/>
                <a:gd name="T113" fmla="*/ 1850 h 5936"/>
                <a:gd name="T114" fmla="*/ 52525 w 5130"/>
                <a:gd name="T115" fmla="*/ 625 h 5936"/>
                <a:gd name="T116" fmla="*/ 48250 w 5130"/>
                <a:gd name="T117" fmla="*/ 0 h 5936"/>
                <a:gd name="T118" fmla="*/ 39075 w 5130"/>
                <a:gd name="T119" fmla="*/ 0 h 59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lnTo>
                    <a:pt x="1563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83;p3">
              <a:extLst>
                <a:ext uri="{FF2B5EF4-FFF2-40B4-BE49-F238E27FC236}">
                  <a16:creationId xmlns:a16="http://schemas.microsoft.com/office/drawing/2014/main" id="{1FB42A04-06B5-DF40-9F0D-ADD09D09E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75" y="5241175"/>
              <a:ext cx="180125" cy="109325"/>
            </a:xfrm>
            <a:custGeom>
              <a:avLst/>
              <a:gdLst>
                <a:gd name="T0" fmla="*/ 170975 w 7205"/>
                <a:gd name="T1" fmla="*/ 25 h 4373"/>
                <a:gd name="T2" fmla="*/ 80600 w 7205"/>
                <a:gd name="T3" fmla="*/ 37275 h 4373"/>
                <a:gd name="T4" fmla="*/ 77550 w 7205"/>
                <a:gd name="T5" fmla="*/ 34200 h 4373"/>
                <a:gd name="T6" fmla="*/ 74500 w 7205"/>
                <a:gd name="T7" fmla="*/ 31150 h 4373"/>
                <a:gd name="T8" fmla="*/ 71450 w 7205"/>
                <a:gd name="T9" fmla="*/ 28100 h 4373"/>
                <a:gd name="T10" fmla="*/ 67175 w 7205"/>
                <a:gd name="T11" fmla="*/ 25650 h 4373"/>
                <a:gd name="T12" fmla="*/ 63500 w 7205"/>
                <a:gd name="T13" fmla="*/ 23825 h 4373"/>
                <a:gd name="T14" fmla="*/ 59225 w 7205"/>
                <a:gd name="T15" fmla="*/ 22000 h 4373"/>
                <a:gd name="T16" fmla="*/ 54950 w 7205"/>
                <a:gd name="T17" fmla="*/ 20775 h 4373"/>
                <a:gd name="T18" fmla="*/ 50675 w 7205"/>
                <a:gd name="T19" fmla="*/ 20175 h 4373"/>
                <a:gd name="T20" fmla="*/ 46400 w 7205"/>
                <a:gd name="T21" fmla="*/ 19550 h 4373"/>
                <a:gd name="T22" fmla="*/ 42125 w 7205"/>
                <a:gd name="T23" fmla="*/ 20175 h 4373"/>
                <a:gd name="T24" fmla="*/ 37850 w 7205"/>
                <a:gd name="T25" fmla="*/ 20175 h 4373"/>
                <a:gd name="T26" fmla="*/ 33575 w 7205"/>
                <a:gd name="T27" fmla="*/ 21400 h 4373"/>
                <a:gd name="T28" fmla="*/ 29300 w 7205"/>
                <a:gd name="T29" fmla="*/ 22600 h 4373"/>
                <a:gd name="T30" fmla="*/ 25650 w 7205"/>
                <a:gd name="T31" fmla="*/ 24450 h 4373"/>
                <a:gd name="T32" fmla="*/ 21975 w 7205"/>
                <a:gd name="T33" fmla="*/ 26275 h 4373"/>
                <a:gd name="T34" fmla="*/ 18325 w 7205"/>
                <a:gd name="T35" fmla="*/ 28725 h 4373"/>
                <a:gd name="T36" fmla="*/ 14650 w 7205"/>
                <a:gd name="T37" fmla="*/ 31775 h 4373"/>
                <a:gd name="T38" fmla="*/ 11600 w 7205"/>
                <a:gd name="T39" fmla="*/ 34825 h 4373"/>
                <a:gd name="T40" fmla="*/ 8550 w 7205"/>
                <a:gd name="T41" fmla="*/ 37875 h 4373"/>
                <a:gd name="T42" fmla="*/ 6100 w 7205"/>
                <a:gd name="T43" fmla="*/ 42150 h 4373"/>
                <a:gd name="T44" fmla="*/ 4275 w 7205"/>
                <a:gd name="T45" fmla="*/ 45800 h 4373"/>
                <a:gd name="T46" fmla="*/ 2450 w 7205"/>
                <a:gd name="T47" fmla="*/ 50075 h 4373"/>
                <a:gd name="T48" fmla="*/ 1225 w 7205"/>
                <a:gd name="T49" fmla="*/ 54350 h 4373"/>
                <a:gd name="T50" fmla="*/ 625 w 7205"/>
                <a:gd name="T51" fmla="*/ 58625 h 4373"/>
                <a:gd name="T52" fmla="*/ 0 w 7205"/>
                <a:gd name="T53" fmla="*/ 62900 h 4373"/>
                <a:gd name="T54" fmla="*/ 0 w 7205"/>
                <a:gd name="T55" fmla="*/ 67175 h 4373"/>
                <a:gd name="T56" fmla="*/ 625 w 7205"/>
                <a:gd name="T57" fmla="*/ 71450 h 4373"/>
                <a:gd name="T58" fmla="*/ 1825 w 7205"/>
                <a:gd name="T59" fmla="*/ 75725 h 4373"/>
                <a:gd name="T60" fmla="*/ 3050 w 7205"/>
                <a:gd name="T61" fmla="*/ 80000 h 4373"/>
                <a:gd name="T62" fmla="*/ 4875 w 7205"/>
                <a:gd name="T63" fmla="*/ 83675 h 4373"/>
                <a:gd name="T64" fmla="*/ 6725 w 7205"/>
                <a:gd name="T65" fmla="*/ 87950 h 4373"/>
                <a:gd name="T66" fmla="*/ 9150 w 7205"/>
                <a:gd name="T67" fmla="*/ 91000 h 4373"/>
                <a:gd name="T68" fmla="*/ 11600 w 7205"/>
                <a:gd name="T69" fmla="*/ 94650 h 4373"/>
                <a:gd name="T70" fmla="*/ 15275 w 7205"/>
                <a:gd name="T71" fmla="*/ 97700 h 4373"/>
                <a:gd name="T72" fmla="*/ 18325 w 7205"/>
                <a:gd name="T73" fmla="*/ 100775 h 4373"/>
                <a:gd name="T74" fmla="*/ 22600 w 7205"/>
                <a:gd name="T75" fmla="*/ 103200 h 4373"/>
                <a:gd name="T76" fmla="*/ 26250 w 7205"/>
                <a:gd name="T77" fmla="*/ 105025 h 4373"/>
                <a:gd name="T78" fmla="*/ 30525 w 7205"/>
                <a:gd name="T79" fmla="*/ 106875 h 4373"/>
                <a:gd name="T80" fmla="*/ 34800 w 7205"/>
                <a:gd name="T81" fmla="*/ 108100 h 4373"/>
                <a:gd name="T82" fmla="*/ 39075 w 7205"/>
                <a:gd name="T83" fmla="*/ 108700 h 4373"/>
                <a:gd name="T84" fmla="*/ 43350 w 7205"/>
                <a:gd name="T85" fmla="*/ 109300 h 4373"/>
                <a:gd name="T86" fmla="*/ 47625 w 7205"/>
                <a:gd name="T87" fmla="*/ 109300 h 4373"/>
                <a:gd name="T88" fmla="*/ 51900 w 7205"/>
                <a:gd name="T89" fmla="*/ 108700 h 4373"/>
                <a:gd name="T90" fmla="*/ 56175 w 7205"/>
                <a:gd name="T91" fmla="*/ 107475 h 4373"/>
                <a:gd name="T92" fmla="*/ 60450 w 7205"/>
                <a:gd name="T93" fmla="*/ 106250 h 4373"/>
                <a:gd name="T94" fmla="*/ 64125 w 7205"/>
                <a:gd name="T95" fmla="*/ 105025 h 4373"/>
                <a:gd name="T96" fmla="*/ 67775 w 7205"/>
                <a:gd name="T97" fmla="*/ 102600 h 4373"/>
                <a:gd name="T98" fmla="*/ 71450 w 7205"/>
                <a:gd name="T99" fmla="*/ 100150 h 4373"/>
                <a:gd name="T100" fmla="*/ 75100 w 7205"/>
                <a:gd name="T101" fmla="*/ 97700 h 4373"/>
                <a:gd name="T102" fmla="*/ 78150 w 7205"/>
                <a:gd name="T103" fmla="*/ 94650 h 4373"/>
                <a:gd name="T104" fmla="*/ 81200 w 7205"/>
                <a:gd name="T105" fmla="*/ 91000 h 4373"/>
                <a:gd name="T106" fmla="*/ 83650 w 7205"/>
                <a:gd name="T107" fmla="*/ 87325 h 4373"/>
                <a:gd name="T108" fmla="*/ 86700 w 7205"/>
                <a:gd name="T109" fmla="*/ 80000 h 4373"/>
                <a:gd name="T110" fmla="*/ 88525 w 7205"/>
                <a:gd name="T111" fmla="*/ 73275 h 4373"/>
                <a:gd name="T112" fmla="*/ 89750 w 7205"/>
                <a:gd name="T113" fmla="*/ 65950 h 4373"/>
                <a:gd name="T114" fmla="*/ 89150 w 7205"/>
                <a:gd name="T115" fmla="*/ 58625 h 4373"/>
                <a:gd name="T116" fmla="*/ 180125 w 7205"/>
                <a:gd name="T117" fmla="*/ 21400 h 4373"/>
                <a:gd name="T118" fmla="*/ 174625 w 7205"/>
                <a:gd name="T119" fmla="*/ 11000 h 4373"/>
                <a:gd name="T120" fmla="*/ 170975 w 7205"/>
                <a:gd name="T121" fmla="*/ 25 h 43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84;p3">
              <a:extLst>
                <a:ext uri="{FF2B5EF4-FFF2-40B4-BE49-F238E27FC236}">
                  <a16:creationId xmlns:a16="http://schemas.microsoft.com/office/drawing/2014/main" id="{40100457-0408-DC47-B90A-61AE6E6E1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575" y="5316900"/>
              <a:ext cx="89175" cy="159975"/>
            </a:xfrm>
            <a:custGeom>
              <a:avLst/>
              <a:gdLst>
                <a:gd name="T0" fmla="*/ 37275 w 3567"/>
                <a:gd name="T1" fmla="*/ 0 h 6399"/>
                <a:gd name="T2" fmla="*/ 34825 w 3567"/>
                <a:gd name="T3" fmla="*/ 71450 h 6399"/>
                <a:gd name="T4" fmla="*/ 29950 w 3567"/>
                <a:gd name="T5" fmla="*/ 72675 h 6399"/>
                <a:gd name="T6" fmla="*/ 25050 w 3567"/>
                <a:gd name="T7" fmla="*/ 75100 h 6399"/>
                <a:gd name="T8" fmla="*/ 20175 w 3567"/>
                <a:gd name="T9" fmla="*/ 77550 h 6399"/>
                <a:gd name="T10" fmla="*/ 15900 w 3567"/>
                <a:gd name="T11" fmla="*/ 80600 h 6399"/>
                <a:gd name="T12" fmla="*/ 12225 w 3567"/>
                <a:gd name="T13" fmla="*/ 83650 h 6399"/>
                <a:gd name="T14" fmla="*/ 9800 w 3567"/>
                <a:gd name="T15" fmla="*/ 87325 h 6399"/>
                <a:gd name="T16" fmla="*/ 6725 w 3567"/>
                <a:gd name="T17" fmla="*/ 90975 h 6399"/>
                <a:gd name="T18" fmla="*/ 4900 w 3567"/>
                <a:gd name="T19" fmla="*/ 94650 h 6399"/>
                <a:gd name="T20" fmla="*/ 3075 w 3567"/>
                <a:gd name="T21" fmla="*/ 98300 h 6399"/>
                <a:gd name="T22" fmla="*/ 1850 w 3567"/>
                <a:gd name="T23" fmla="*/ 102575 h 6399"/>
                <a:gd name="T24" fmla="*/ 625 w 3567"/>
                <a:gd name="T25" fmla="*/ 106850 h 6399"/>
                <a:gd name="T26" fmla="*/ 25 w 3567"/>
                <a:gd name="T27" fmla="*/ 111125 h 6399"/>
                <a:gd name="T28" fmla="*/ 25 w 3567"/>
                <a:gd name="T29" fmla="*/ 115400 h 6399"/>
                <a:gd name="T30" fmla="*/ 25 w 3567"/>
                <a:gd name="T31" fmla="*/ 119675 h 6399"/>
                <a:gd name="T32" fmla="*/ 625 w 3567"/>
                <a:gd name="T33" fmla="*/ 123950 h 6399"/>
                <a:gd name="T34" fmla="*/ 1850 w 3567"/>
                <a:gd name="T35" fmla="*/ 128225 h 6399"/>
                <a:gd name="T36" fmla="*/ 3075 w 3567"/>
                <a:gd name="T37" fmla="*/ 131900 h 6399"/>
                <a:gd name="T38" fmla="*/ 4900 w 3567"/>
                <a:gd name="T39" fmla="*/ 136175 h 6399"/>
                <a:gd name="T40" fmla="*/ 7350 w 3567"/>
                <a:gd name="T41" fmla="*/ 139825 h 6399"/>
                <a:gd name="T42" fmla="*/ 10400 w 3567"/>
                <a:gd name="T43" fmla="*/ 143500 h 6399"/>
                <a:gd name="T44" fmla="*/ 13450 w 3567"/>
                <a:gd name="T45" fmla="*/ 147150 h 6399"/>
                <a:gd name="T46" fmla="*/ 16500 w 3567"/>
                <a:gd name="T47" fmla="*/ 150200 h 6399"/>
                <a:gd name="T48" fmla="*/ 20175 w 3567"/>
                <a:gd name="T49" fmla="*/ 152650 h 6399"/>
                <a:gd name="T50" fmla="*/ 23825 w 3567"/>
                <a:gd name="T51" fmla="*/ 154475 h 6399"/>
                <a:gd name="T52" fmla="*/ 28100 w 3567"/>
                <a:gd name="T53" fmla="*/ 156300 h 6399"/>
                <a:gd name="T54" fmla="*/ 31775 w 3567"/>
                <a:gd name="T55" fmla="*/ 158150 h 6399"/>
                <a:gd name="T56" fmla="*/ 36050 w 3567"/>
                <a:gd name="T57" fmla="*/ 158750 h 6399"/>
                <a:gd name="T58" fmla="*/ 40325 w 3567"/>
                <a:gd name="T59" fmla="*/ 159375 h 6399"/>
                <a:gd name="T60" fmla="*/ 44600 w 3567"/>
                <a:gd name="T61" fmla="*/ 159975 h 6399"/>
                <a:gd name="T62" fmla="*/ 48875 w 3567"/>
                <a:gd name="T63" fmla="*/ 159375 h 6399"/>
                <a:gd name="T64" fmla="*/ 53150 w 3567"/>
                <a:gd name="T65" fmla="*/ 158750 h 6399"/>
                <a:gd name="T66" fmla="*/ 57425 w 3567"/>
                <a:gd name="T67" fmla="*/ 157525 h 6399"/>
                <a:gd name="T68" fmla="*/ 61700 w 3567"/>
                <a:gd name="T69" fmla="*/ 156300 h 6399"/>
                <a:gd name="T70" fmla="*/ 65350 w 3567"/>
                <a:gd name="T71" fmla="*/ 154475 h 6399"/>
                <a:gd name="T72" fmla="*/ 69625 w 3567"/>
                <a:gd name="T73" fmla="*/ 152050 h 6399"/>
                <a:gd name="T74" fmla="*/ 73300 w 3567"/>
                <a:gd name="T75" fmla="*/ 149600 h 6399"/>
                <a:gd name="T76" fmla="*/ 76350 w 3567"/>
                <a:gd name="T77" fmla="*/ 146550 h 6399"/>
                <a:gd name="T78" fmla="*/ 79400 w 3567"/>
                <a:gd name="T79" fmla="*/ 142875 h 6399"/>
                <a:gd name="T80" fmla="*/ 81825 w 3567"/>
                <a:gd name="T81" fmla="*/ 139225 h 6399"/>
                <a:gd name="T82" fmla="*/ 84275 w 3567"/>
                <a:gd name="T83" fmla="*/ 135550 h 6399"/>
                <a:gd name="T84" fmla="*/ 86100 w 3567"/>
                <a:gd name="T85" fmla="*/ 131900 h 6399"/>
                <a:gd name="T86" fmla="*/ 87325 w 3567"/>
                <a:gd name="T87" fmla="*/ 127625 h 6399"/>
                <a:gd name="T88" fmla="*/ 88550 w 3567"/>
                <a:gd name="T89" fmla="*/ 123350 h 6399"/>
                <a:gd name="T90" fmla="*/ 89175 w 3567"/>
                <a:gd name="T91" fmla="*/ 119075 h 6399"/>
                <a:gd name="T92" fmla="*/ 89175 w 3567"/>
                <a:gd name="T93" fmla="*/ 114800 h 6399"/>
                <a:gd name="T94" fmla="*/ 89175 w 3567"/>
                <a:gd name="T95" fmla="*/ 110525 h 6399"/>
                <a:gd name="T96" fmla="*/ 88550 w 3567"/>
                <a:gd name="T97" fmla="*/ 106250 h 6399"/>
                <a:gd name="T98" fmla="*/ 87325 w 3567"/>
                <a:gd name="T99" fmla="*/ 101975 h 6399"/>
                <a:gd name="T100" fmla="*/ 85500 w 3567"/>
                <a:gd name="T101" fmla="*/ 97700 h 6399"/>
                <a:gd name="T102" fmla="*/ 83675 w 3567"/>
                <a:gd name="T103" fmla="*/ 94025 h 6399"/>
                <a:gd name="T104" fmla="*/ 81825 w 3567"/>
                <a:gd name="T105" fmla="*/ 90375 h 6399"/>
                <a:gd name="T106" fmla="*/ 78775 w 3567"/>
                <a:gd name="T107" fmla="*/ 86700 h 6399"/>
                <a:gd name="T108" fmla="*/ 74500 w 3567"/>
                <a:gd name="T109" fmla="*/ 81825 h 6399"/>
                <a:gd name="T110" fmla="*/ 69025 w 3567"/>
                <a:gd name="T111" fmla="*/ 77550 h 6399"/>
                <a:gd name="T112" fmla="*/ 63525 w 3567"/>
                <a:gd name="T113" fmla="*/ 74500 h 6399"/>
                <a:gd name="T114" fmla="*/ 58025 w 3567"/>
                <a:gd name="T115" fmla="*/ 72675 h 6399"/>
                <a:gd name="T116" fmla="*/ 60475 w 3567"/>
                <a:gd name="T117" fmla="*/ 625 h 6399"/>
                <a:gd name="T118" fmla="*/ 60475 w 3567"/>
                <a:gd name="T119" fmla="*/ 625 h 6399"/>
                <a:gd name="T120" fmla="*/ 53150 w 3567"/>
                <a:gd name="T121" fmla="*/ 1225 h 6399"/>
                <a:gd name="T122" fmla="*/ 45200 w 3567"/>
                <a:gd name="T123" fmla="*/ 625 h 6399"/>
                <a:gd name="T124" fmla="*/ 37275 w 3567"/>
                <a:gd name="T125" fmla="*/ 0 h 63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85;p3">
              <a:extLst>
                <a:ext uri="{FF2B5EF4-FFF2-40B4-BE49-F238E27FC236}">
                  <a16:creationId xmlns:a16="http://schemas.microsoft.com/office/drawing/2014/main" id="{97BD9868-2161-DB46-AB41-7D1C23CBF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100" y="5194175"/>
              <a:ext cx="161850" cy="89775"/>
            </a:xfrm>
            <a:custGeom>
              <a:avLst/>
              <a:gdLst>
                <a:gd name="T0" fmla="*/ 114800 w 6474"/>
                <a:gd name="T1" fmla="*/ 0 h 3591"/>
                <a:gd name="T2" fmla="*/ 110550 w 6474"/>
                <a:gd name="T3" fmla="*/ 625 h 3591"/>
                <a:gd name="T4" fmla="*/ 106275 w 6474"/>
                <a:gd name="T5" fmla="*/ 1825 h 3591"/>
                <a:gd name="T6" fmla="*/ 102000 w 6474"/>
                <a:gd name="T7" fmla="*/ 3050 h 3591"/>
                <a:gd name="T8" fmla="*/ 97100 w 6474"/>
                <a:gd name="T9" fmla="*/ 4900 h 3591"/>
                <a:gd name="T10" fmla="*/ 92825 w 6474"/>
                <a:gd name="T11" fmla="*/ 7325 h 3591"/>
                <a:gd name="T12" fmla="*/ 89175 w 6474"/>
                <a:gd name="T13" fmla="*/ 9775 h 3591"/>
                <a:gd name="T14" fmla="*/ 85500 w 6474"/>
                <a:gd name="T15" fmla="*/ 12825 h 3591"/>
                <a:gd name="T16" fmla="*/ 82450 w 6474"/>
                <a:gd name="T17" fmla="*/ 16500 h 3591"/>
                <a:gd name="T18" fmla="*/ 80000 w 6474"/>
                <a:gd name="T19" fmla="*/ 20150 h 3591"/>
                <a:gd name="T20" fmla="*/ 77575 w 6474"/>
                <a:gd name="T21" fmla="*/ 23825 h 3591"/>
                <a:gd name="T22" fmla="*/ 75725 w 6474"/>
                <a:gd name="T23" fmla="*/ 28100 h 3591"/>
                <a:gd name="T24" fmla="*/ 2475 w 6474"/>
                <a:gd name="T25" fmla="*/ 18925 h 3591"/>
                <a:gd name="T26" fmla="*/ 1850 w 6474"/>
                <a:gd name="T27" fmla="*/ 30525 h 3591"/>
                <a:gd name="T28" fmla="*/ 25 w 6474"/>
                <a:gd name="T29" fmla="*/ 41525 h 3591"/>
                <a:gd name="T30" fmla="*/ 72675 w 6474"/>
                <a:gd name="T31" fmla="*/ 50675 h 3591"/>
                <a:gd name="T32" fmla="*/ 73300 w 6474"/>
                <a:gd name="T33" fmla="*/ 55575 h 3591"/>
                <a:gd name="T34" fmla="*/ 75125 w 6474"/>
                <a:gd name="T35" fmla="*/ 60450 h 3591"/>
                <a:gd name="T36" fmla="*/ 76950 w 6474"/>
                <a:gd name="T37" fmla="*/ 64125 h 3591"/>
                <a:gd name="T38" fmla="*/ 78800 w 6474"/>
                <a:gd name="T39" fmla="*/ 68400 h 3591"/>
                <a:gd name="T40" fmla="*/ 81225 w 6474"/>
                <a:gd name="T41" fmla="*/ 72050 h 3591"/>
                <a:gd name="T42" fmla="*/ 84275 w 6474"/>
                <a:gd name="T43" fmla="*/ 75100 h 3591"/>
                <a:gd name="T44" fmla="*/ 87325 w 6474"/>
                <a:gd name="T45" fmla="*/ 78150 h 3591"/>
                <a:gd name="T46" fmla="*/ 90400 w 6474"/>
                <a:gd name="T47" fmla="*/ 81200 h 3591"/>
                <a:gd name="T48" fmla="*/ 94050 w 6474"/>
                <a:gd name="T49" fmla="*/ 83650 h 3591"/>
                <a:gd name="T50" fmla="*/ 97725 w 6474"/>
                <a:gd name="T51" fmla="*/ 85475 h 3591"/>
                <a:gd name="T52" fmla="*/ 102000 w 6474"/>
                <a:gd name="T53" fmla="*/ 87325 h 3591"/>
                <a:gd name="T54" fmla="*/ 106275 w 6474"/>
                <a:gd name="T55" fmla="*/ 88525 h 3591"/>
                <a:gd name="T56" fmla="*/ 110550 w 6474"/>
                <a:gd name="T57" fmla="*/ 89150 h 3591"/>
                <a:gd name="T58" fmla="*/ 114800 w 6474"/>
                <a:gd name="T59" fmla="*/ 89750 h 3591"/>
                <a:gd name="T60" fmla="*/ 119075 w 6474"/>
                <a:gd name="T61" fmla="*/ 89750 h 3591"/>
                <a:gd name="T62" fmla="*/ 123350 w 6474"/>
                <a:gd name="T63" fmla="*/ 89150 h 3591"/>
                <a:gd name="T64" fmla="*/ 127625 w 6474"/>
                <a:gd name="T65" fmla="*/ 88525 h 3591"/>
                <a:gd name="T66" fmla="*/ 131900 w 6474"/>
                <a:gd name="T67" fmla="*/ 86700 h 3591"/>
                <a:gd name="T68" fmla="*/ 136175 w 6474"/>
                <a:gd name="T69" fmla="*/ 85475 h 3591"/>
                <a:gd name="T70" fmla="*/ 140450 w 6474"/>
                <a:gd name="T71" fmla="*/ 83050 h 3591"/>
                <a:gd name="T72" fmla="*/ 144125 w 6474"/>
                <a:gd name="T73" fmla="*/ 80600 h 3591"/>
                <a:gd name="T74" fmla="*/ 147175 w 6474"/>
                <a:gd name="T75" fmla="*/ 77550 h 3591"/>
                <a:gd name="T76" fmla="*/ 150225 w 6474"/>
                <a:gd name="T77" fmla="*/ 74500 h 3591"/>
                <a:gd name="T78" fmla="*/ 153275 w 6474"/>
                <a:gd name="T79" fmla="*/ 71450 h 3591"/>
                <a:gd name="T80" fmla="*/ 155100 w 6474"/>
                <a:gd name="T81" fmla="*/ 67775 h 3591"/>
                <a:gd name="T82" fmla="*/ 157550 w 6474"/>
                <a:gd name="T83" fmla="*/ 64125 h 3591"/>
                <a:gd name="T84" fmla="*/ 158775 w 6474"/>
                <a:gd name="T85" fmla="*/ 59850 h 3591"/>
                <a:gd name="T86" fmla="*/ 160000 w 6474"/>
                <a:gd name="T87" fmla="*/ 55575 h 3591"/>
                <a:gd name="T88" fmla="*/ 161225 w 6474"/>
                <a:gd name="T89" fmla="*/ 51900 h 3591"/>
                <a:gd name="T90" fmla="*/ 161825 w 6474"/>
                <a:gd name="T91" fmla="*/ 47025 h 3591"/>
                <a:gd name="T92" fmla="*/ 161825 w 6474"/>
                <a:gd name="T93" fmla="*/ 42750 h 3591"/>
                <a:gd name="T94" fmla="*/ 161225 w 6474"/>
                <a:gd name="T95" fmla="*/ 38475 h 3591"/>
                <a:gd name="T96" fmla="*/ 160600 w 6474"/>
                <a:gd name="T97" fmla="*/ 34200 h 3591"/>
                <a:gd name="T98" fmla="*/ 158775 w 6474"/>
                <a:gd name="T99" fmla="*/ 29925 h 3591"/>
                <a:gd name="T100" fmla="*/ 156950 w 6474"/>
                <a:gd name="T101" fmla="*/ 25650 h 3591"/>
                <a:gd name="T102" fmla="*/ 155100 w 6474"/>
                <a:gd name="T103" fmla="*/ 21375 h 3591"/>
                <a:gd name="T104" fmla="*/ 152675 w 6474"/>
                <a:gd name="T105" fmla="*/ 17700 h 3591"/>
                <a:gd name="T106" fmla="*/ 149625 w 6474"/>
                <a:gd name="T107" fmla="*/ 14650 h 3591"/>
                <a:gd name="T108" fmla="*/ 146550 w 6474"/>
                <a:gd name="T109" fmla="*/ 11600 h 3591"/>
                <a:gd name="T110" fmla="*/ 143500 w 6474"/>
                <a:gd name="T111" fmla="*/ 8550 h 3591"/>
                <a:gd name="T112" fmla="*/ 139850 w 6474"/>
                <a:gd name="T113" fmla="*/ 6725 h 3591"/>
                <a:gd name="T114" fmla="*/ 136175 w 6474"/>
                <a:gd name="T115" fmla="*/ 4275 h 3591"/>
                <a:gd name="T116" fmla="*/ 131900 w 6474"/>
                <a:gd name="T117" fmla="*/ 3050 h 3591"/>
                <a:gd name="T118" fmla="*/ 127625 w 6474"/>
                <a:gd name="T119" fmla="*/ 1825 h 3591"/>
                <a:gd name="T120" fmla="*/ 123350 w 6474"/>
                <a:gd name="T121" fmla="*/ 625 h 3591"/>
                <a:gd name="T122" fmla="*/ 119075 w 6474"/>
                <a:gd name="T123" fmla="*/ 625 h 3591"/>
                <a:gd name="T124" fmla="*/ 114800 w 6474"/>
                <a:gd name="T125" fmla="*/ 0 h 359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86;p3">
              <a:extLst>
                <a:ext uri="{FF2B5EF4-FFF2-40B4-BE49-F238E27FC236}">
                  <a16:creationId xmlns:a16="http://schemas.microsoft.com/office/drawing/2014/main" id="{D9D8D024-5021-6446-A410-BBA87A7AD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075" y="5116000"/>
              <a:ext cx="189300" cy="189925"/>
            </a:xfrm>
            <a:custGeom>
              <a:avLst/>
              <a:gdLst>
                <a:gd name="T0" fmla="*/ 84875 w 7572"/>
                <a:gd name="T1" fmla="*/ 625 h 7597"/>
                <a:gd name="T2" fmla="*/ 66550 w 7572"/>
                <a:gd name="T3" fmla="*/ 4300 h 7597"/>
                <a:gd name="T4" fmla="*/ 49450 w 7572"/>
                <a:gd name="T5" fmla="*/ 11625 h 7597"/>
                <a:gd name="T6" fmla="*/ 34800 w 7572"/>
                <a:gd name="T7" fmla="*/ 22000 h 7597"/>
                <a:gd name="T8" fmla="*/ 21975 w 7572"/>
                <a:gd name="T9" fmla="*/ 34825 h 7597"/>
                <a:gd name="T10" fmla="*/ 11600 w 7572"/>
                <a:gd name="T11" fmla="*/ 49475 h 7597"/>
                <a:gd name="T12" fmla="*/ 4275 w 7572"/>
                <a:gd name="T13" fmla="*/ 66575 h 7597"/>
                <a:gd name="T14" fmla="*/ 600 w 7572"/>
                <a:gd name="T15" fmla="*/ 85500 h 7597"/>
                <a:gd name="T16" fmla="*/ 600 w 7572"/>
                <a:gd name="T17" fmla="*/ 104425 h 7597"/>
                <a:gd name="T18" fmla="*/ 4275 w 7572"/>
                <a:gd name="T19" fmla="*/ 123350 h 7597"/>
                <a:gd name="T20" fmla="*/ 11600 w 7572"/>
                <a:gd name="T21" fmla="*/ 139850 h 7597"/>
                <a:gd name="T22" fmla="*/ 21975 w 7572"/>
                <a:gd name="T23" fmla="*/ 155100 h 7597"/>
                <a:gd name="T24" fmla="*/ 34800 w 7572"/>
                <a:gd name="T25" fmla="*/ 167925 h 7597"/>
                <a:gd name="T26" fmla="*/ 49450 w 7572"/>
                <a:gd name="T27" fmla="*/ 178325 h 7597"/>
                <a:gd name="T28" fmla="*/ 66550 w 7572"/>
                <a:gd name="T29" fmla="*/ 185650 h 7597"/>
                <a:gd name="T30" fmla="*/ 84875 w 7572"/>
                <a:gd name="T31" fmla="*/ 189300 h 7597"/>
                <a:gd name="T32" fmla="*/ 104400 w 7572"/>
                <a:gd name="T33" fmla="*/ 189300 h 7597"/>
                <a:gd name="T34" fmla="*/ 122725 w 7572"/>
                <a:gd name="T35" fmla="*/ 185650 h 7597"/>
                <a:gd name="T36" fmla="*/ 139825 w 7572"/>
                <a:gd name="T37" fmla="*/ 178325 h 7597"/>
                <a:gd name="T38" fmla="*/ 155075 w 7572"/>
                <a:gd name="T39" fmla="*/ 167925 h 7597"/>
                <a:gd name="T40" fmla="*/ 167900 w 7572"/>
                <a:gd name="T41" fmla="*/ 155100 h 7597"/>
                <a:gd name="T42" fmla="*/ 178300 w 7572"/>
                <a:gd name="T43" fmla="*/ 139850 h 7597"/>
                <a:gd name="T44" fmla="*/ 185625 w 7572"/>
                <a:gd name="T45" fmla="*/ 123350 h 7597"/>
                <a:gd name="T46" fmla="*/ 189275 w 7572"/>
                <a:gd name="T47" fmla="*/ 104425 h 7597"/>
                <a:gd name="T48" fmla="*/ 189275 w 7572"/>
                <a:gd name="T49" fmla="*/ 85500 h 7597"/>
                <a:gd name="T50" fmla="*/ 185625 w 7572"/>
                <a:gd name="T51" fmla="*/ 66575 h 7597"/>
                <a:gd name="T52" fmla="*/ 178300 w 7572"/>
                <a:gd name="T53" fmla="*/ 49475 h 7597"/>
                <a:gd name="T54" fmla="*/ 167900 w 7572"/>
                <a:gd name="T55" fmla="*/ 34825 h 7597"/>
                <a:gd name="T56" fmla="*/ 155075 w 7572"/>
                <a:gd name="T57" fmla="*/ 22000 h 7597"/>
                <a:gd name="T58" fmla="*/ 139825 w 7572"/>
                <a:gd name="T59" fmla="*/ 11625 h 7597"/>
                <a:gd name="T60" fmla="*/ 122725 w 7572"/>
                <a:gd name="T61" fmla="*/ 4300 h 7597"/>
                <a:gd name="T62" fmla="*/ 104400 w 7572"/>
                <a:gd name="T63" fmla="*/ 625 h 75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40" name="Google Shape;87;p3">
            <a:extLst>
              <a:ext uri="{FF2B5EF4-FFF2-40B4-BE49-F238E27FC236}">
                <a16:creationId xmlns:a16="http://schemas.microsoft.com/office/drawing/2014/main" id="{4EFED662-B718-DA47-A651-B6AFBBA2DEBB}"/>
              </a:ext>
            </a:extLst>
          </p:cNvPr>
          <p:cNvSpPr>
            <a:spLocks/>
          </p:cNvSpPr>
          <p:nvPr/>
        </p:nvSpPr>
        <p:spPr bwMode="auto">
          <a:xfrm>
            <a:off x="47625" y="4430713"/>
            <a:ext cx="504825" cy="458787"/>
          </a:xfrm>
          <a:custGeom>
            <a:avLst/>
            <a:gdLst>
              <a:gd name="T0" fmla="*/ 213628 w 16218"/>
              <a:gd name="T1" fmla="*/ 2301 h 14752"/>
              <a:gd name="T2" fmla="*/ 177146 w 16218"/>
              <a:gd name="T3" fmla="*/ 9112 h 14752"/>
              <a:gd name="T4" fmla="*/ 142937 w 16218"/>
              <a:gd name="T5" fmla="*/ 20526 h 14752"/>
              <a:gd name="T6" fmla="*/ 111000 w 16218"/>
              <a:gd name="T7" fmla="*/ 36480 h 14752"/>
              <a:gd name="T8" fmla="*/ 82892 w 16218"/>
              <a:gd name="T9" fmla="*/ 55451 h 14752"/>
              <a:gd name="T10" fmla="*/ 57804 w 16218"/>
              <a:gd name="T11" fmla="*/ 77501 h 14752"/>
              <a:gd name="T12" fmla="*/ 36513 w 16218"/>
              <a:gd name="T13" fmla="*/ 102568 h 14752"/>
              <a:gd name="T14" fmla="*/ 19797 w 16218"/>
              <a:gd name="T15" fmla="*/ 130651 h 14752"/>
              <a:gd name="T16" fmla="*/ 7626 w 16218"/>
              <a:gd name="T17" fmla="*/ 160289 h 14752"/>
              <a:gd name="T18" fmla="*/ 1525 w 16218"/>
              <a:gd name="T19" fmla="*/ 192167 h 14752"/>
              <a:gd name="T20" fmla="*/ 31 w 16218"/>
              <a:gd name="T21" fmla="*/ 225599 h 14752"/>
              <a:gd name="T22" fmla="*/ 6101 w 16218"/>
              <a:gd name="T23" fmla="*/ 259778 h 14752"/>
              <a:gd name="T24" fmla="*/ 17494 w 16218"/>
              <a:gd name="T25" fmla="*/ 292433 h 14752"/>
              <a:gd name="T26" fmla="*/ 34240 w 16218"/>
              <a:gd name="T27" fmla="*/ 322071 h 14752"/>
              <a:gd name="T28" fmla="*/ 57025 w 16218"/>
              <a:gd name="T29" fmla="*/ 349408 h 14752"/>
              <a:gd name="T30" fmla="*/ 83639 w 16218"/>
              <a:gd name="T31" fmla="*/ 373729 h 14752"/>
              <a:gd name="T32" fmla="*/ 63126 w 16218"/>
              <a:gd name="T33" fmla="*/ 408654 h 14752"/>
              <a:gd name="T34" fmla="*/ 36513 w 16218"/>
              <a:gd name="T35" fmla="*/ 436768 h 14752"/>
              <a:gd name="T36" fmla="*/ 15968 w 16218"/>
              <a:gd name="T37" fmla="*/ 450421 h 14752"/>
              <a:gd name="T38" fmla="*/ 3829 w 16218"/>
              <a:gd name="T39" fmla="*/ 457263 h 14752"/>
              <a:gd name="T40" fmla="*/ 53228 w 16218"/>
              <a:gd name="T41" fmla="*/ 458041 h 14752"/>
              <a:gd name="T42" fmla="*/ 90488 w 16218"/>
              <a:gd name="T43" fmla="*/ 449675 h 14752"/>
              <a:gd name="T44" fmla="*/ 130019 w 16218"/>
              <a:gd name="T45" fmla="*/ 431450 h 14752"/>
              <a:gd name="T46" fmla="*/ 166501 w 16218"/>
              <a:gd name="T47" fmla="*/ 415496 h 14752"/>
              <a:gd name="T48" fmla="*/ 202235 w 16218"/>
              <a:gd name="T49" fmla="*/ 423831 h 14752"/>
              <a:gd name="T50" fmla="*/ 239495 w 16218"/>
              <a:gd name="T51" fmla="*/ 428402 h 14752"/>
              <a:gd name="T52" fmla="*/ 291197 w 16218"/>
              <a:gd name="T53" fmla="*/ 426132 h 14752"/>
              <a:gd name="T54" fmla="*/ 327679 w 16218"/>
              <a:gd name="T55" fmla="*/ 418544 h 14752"/>
              <a:gd name="T56" fmla="*/ 361888 w 16218"/>
              <a:gd name="T57" fmla="*/ 407130 h 14752"/>
              <a:gd name="T58" fmla="*/ 393825 w 16218"/>
              <a:gd name="T59" fmla="*/ 391953 h 14752"/>
              <a:gd name="T60" fmla="*/ 421933 w 16218"/>
              <a:gd name="T61" fmla="*/ 372951 h 14752"/>
              <a:gd name="T62" fmla="*/ 447021 w 16218"/>
              <a:gd name="T63" fmla="*/ 350155 h 14752"/>
              <a:gd name="T64" fmla="*/ 468313 w 16218"/>
              <a:gd name="T65" fmla="*/ 325088 h 14752"/>
              <a:gd name="T66" fmla="*/ 485028 w 16218"/>
              <a:gd name="T67" fmla="*/ 297751 h 14752"/>
              <a:gd name="T68" fmla="*/ 497199 w 16218"/>
              <a:gd name="T69" fmla="*/ 267367 h 14752"/>
              <a:gd name="T70" fmla="*/ 503300 w 16218"/>
              <a:gd name="T71" fmla="*/ 236235 h 14752"/>
              <a:gd name="T72" fmla="*/ 504794 w 16218"/>
              <a:gd name="T73" fmla="*/ 202803 h 14752"/>
              <a:gd name="T74" fmla="*/ 499502 w 16218"/>
              <a:gd name="T75" fmla="*/ 170926 h 14752"/>
              <a:gd name="T76" fmla="*/ 489604 w 16218"/>
              <a:gd name="T77" fmla="*/ 140541 h 14752"/>
              <a:gd name="T78" fmla="*/ 474413 w 16218"/>
              <a:gd name="T79" fmla="*/ 111680 h 14752"/>
              <a:gd name="T80" fmla="*/ 454648 w 16218"/>
              <a:gd name="T81" fmla="*/ 85836 h 14752"/>
              <a:gd name="T82" fmla="*/ 431053 w 16218"/>
              <a:gd name="T83" fmla="*/ 62293 h 14752"/>
              <a:gd name="T84" fmla="*/ 403692 w 16218"/>
              <a:gd name="T85" fmla="*/ 42545 h 14752"/>
              <a:gd name="T86" fmla="*/ 372533 w 16218"/>
              <a:gd name="T87" fmla="*/ 25844 h 14752"/>
              <a:gd name="T88" fmla="*/ 339071 w 16218"/>
              <a:gd name="T89" fmla="*/ 12938 h 14752"/>
              <a:gd name="T90" fmla="*/ 303337 w 16218"/>
              <a:gd name="T91" fmla="*/ 3825 h 14752"/>
              <a:gd name="T92" fmla="*/ 265330 w 16218"/>
              <a:gd name="T93" fmla="*/ 0 h 1475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lnTo>
                  <a:pt x="769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1" name="Google Shape;51;p3"/>
          <p:cNvSpPr txBox="1">
            <a:spLocks noGrp="1"/>
          </p:cNvSpPr>
          <p:nvPr>
            <p:ph type="ctrTitle"/>
          </p:nvPr>
        </p:nvSpPr>
        <p:spPr>
          <a:xfrm>
            <a:off x="2743200" y="1735750"/>
            <a:ext cx="5638800" cy="1159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1C4E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2" name="Google Shape;52;p3"/>
          <p:cNvSpPr txBox="1">
            <a:spLocks noGrp="1"/>
          </p:cNvSpPr>
          <p:nvPr>
            <p:ph type="subTitle" idx="1"/>
          </p:nvPr>
        </p:nvSpPr>
        <p:spPr>
          <a:xfrm>
            <a:off x="2743200" y="2821004"/>
            <a:ext cx="5696100" cy="784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11C4E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29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TITLE_1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9;p4">
            <a:extLst>
              <a:ext uri="{FF2B5EF4-FFF2-40B4-BE49-F238E27FC236}">
                <a16:creationId xmlns:a16="http://schemas.microsoft.com/office/drawing/2014/main" id="{2E8019C9-DE0F-6742-8092-9B9BD31E06B8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-95250" y="619125"/>
            <a:ext cx="1035050" cy="895350"/>
          </a:xfrm>
          <a:custGeom>
            <a:avLst/>
            <a:gdLst>
              <a:gd name="T0" fmla="*/ 258763 w 120000"/>
              <a:gd name="T1" fmla="*/ 0 h 120000"/>
              <a:gd name="T2" fmla="*/ 0 w 120000"/>
              <a:gd name="T3" fmla="*/ 447630 h 120000"/>
              <a:gd name="T4" fmla="*/ 258763 w 120000"/>
              <a:gd name="T5" fmla="*/ 895350 h 120000"/>
              <a:gd name="T6" fmla="*/ 776288 w 120000"/>
              <a:gd name="T7" fmla="*/ 895350 h 120000"/>
              <a:gd name="T8" fmla="*/ 1035050 w 120000"/>
              <a:gd name="T9" fmla="*/ 447630 h 120000"/>
              <a:gd name="T10" fmla="*/ 776288 w 120000"/>
              <a:gd name="T11" fmla="*/ 0 h 120000"/>
              <a:gd name="T12" fmla="*/ 258763 w 120000"/>
              <a:gd name="T13" fmla="*/ 0 h 120000"/>
              <a:gd name="T14" fmla="*/ 331880 w 120000"/>
              <a:gd name="T15" fmla="*/ 126468 h 120000"/>
              <a:gd name="T16" fmla="*/ 703161 w 120000"/>
              <a:gd name="T17" fmla="*/ 126468 h 120000"/>
              <a:gd name="T18" fmla="*/ 888703 w 120000"/>
              <a:gd name="T19" fmla="*/ 447630 h 120000"/>
              <a:gd name="T20" fmla="*/ 703161 w 120000"/>
              <a:gd name="T21" fmla="*/ 768792 h 120000"/>
              <a:gd name="T22" fmla="*/ 331880 w 120000"/>
              <a:gd name="T23" fmla="*/ 768792 h 120000"/>
              <a:gd name="T24" fmla="*/ 146244 w 120000"/>
              <a:gd name="T25" fmla="*/ 447630 h 120000"/>
              <a:gd name="T26" fmla="*/ 331880 w 120000"/>
              <a:gd name="T27" fmla="*/ 126468 h 1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4" name="Google Shape;90;p4">
            <a:extLst>
              <a:ext uri="{FF2B5EF4-FFF2-40B4-BE49-F238E27FC236}">
                <a16:creationId xmlns:a16="http://schemas.microsoft.com/office/drawing/2014/main" id="{7D1E37B6-FF9B-5F4E-BDD2-8B1C76B31BC0}"/>
              </a:ext>
            </a:extLst>
          </p:cNvPr>
          <p:cNvSpPr/>
          <p:nvPr/>
        </p:nvSpPr>
        <p:spPr>
          <a:xfrm rot="5400000">
            <a:off x="499599" y="1905237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5" name="Google Shape;92;p4">
            <a:extLst>
              <a:ext uri="{FF2B5EF4-FFF2-40B4-BE49-F238E27FC236}">
                <a16:creationId xmlns:a16="http://schemas.microsoft.com/office/drawing/2014/main" id="{C909E8C6-A491-B84D-8E78-845DCE42ED21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23825" y="2811463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6" name="Google Shape;93;p4">
            <a:extLst>
              <a:ext uri="{FF2B5EF4-FFF2-40B4-BE49-F238E27FC236}">
                <a16:creationId xmlns:a16="http://schemas.microsoft.com/office/drawing/2014/main" id="{437F65A0-FB2C-F04C-B8BC-FB560CD4F32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38175" y="3192463"/>
            <a:ext cx="428625" cy="371475"/>
          </a:xfrm>
          <a:prstGeom prst="hexagon">
            <a:avLst>
              <a:gd name="adj" fmla="val 2864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7" name="Google Shape;94;p4">
            <a:extLst>
              <a:ext uri="{FF2B5EF4-FFF2-40B4-BE49-F238E27FC236}">
                <a16:creationId xmlns:a16="http://schemas.microsoft.com/office/drawing/2014/main" id="{A110A027-3BDB-9342-BA94-8183DA287F1D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52475" y="1201738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95;p4">
            <a:extLst>
              <a:ext uri="{FF2B5EF4-FFF2-40B4-BE49-F238E27FC236}">
                <a16:creationId xmlns:a16="http://schemas.microsoft.com/office/drawing/2014/main" id="{9A9F0E7D-6A66-6944-8B8B-9FB30C5904A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57225" y="4379913"/>
            <a:ext cx="358775" cy="311150"/>
          </a:xfrm>
          <a:prstGeom prst="hexagon">
            <a:avLst>
              <a:gd name="adj" fmla="val 28618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pSp>
        <p:nvGrpSpPr>
          <p:cNvPr id="9" name="Google Shape;96;p4">
            <a:extLst>
              <a:ext uri="{FF2B5EF4-FFF2-40B4-BE49-F238E27FC236}">
                <a16:creationId xmlns:a16="http://schemas.microsoft.com/office/drawing/2014/main" id="{84402BD7-62E9-2946-967A-D7D9514584DC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393825"/>
            <a:ext cx="350838" cy="325438"/>
            <a:chOff x="5975075" y="2327500"/>
            <a:chExt cx="420100" cy="388350"/>
          </a:xfrm>
        </p:grpSpPr>
        <p:sp>
          <p:nvSpPr>
            <p:cNvPr id="10" name="Google Shape;97;p4">
              <a:extLst>
                <a:ext uri="{FF2B5EF4-FFF2-40B4-BE49-F238E27FC236}">
                  <a16:creationId xmlns:a16="http://schemas.microsoft.com/office/drawing/2014/main" id="{2CEA84DD-049E-E24B-8941-AFF17260D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60450 w 3933"/>
                <a:gd name="T1" fmla="*/ 25050 h 8818"/>
                <a:gd name="T2" fmla="*/ 64125 w 3933"/>
                <a:gd name="T3" fmla="*/ 25675 h 8818"/>
                <a:gd name="T4" fmla="*/ 67175 w 3933"/>
                <a:gd name="T5" fmla="*/ 26875 h 8818"/>
                <a:gd name="T6" fmla="*/ 70225 w 3933"/>
                <a:gd name="T7" fmla="*/ 28100 h 8818"/>
                <a:gd name="T8" fmla="*/ 72675 w 3933"/>
                <a:gd name="T9" fmla="*/ 30550 h 8818"/>
                <a:gd name="T10" fmla="*/ 75125 w 3933"/>
                <a:gd name="T11" fmla="*/ 33000 h 8818"/>
                <a:gd name="T12" fmla="*/ 76950 w 3933"/>
                <a:gd name="T13" fmla="*/ 36050 h 8818"/>
                <a:gd name="T14" fmla="*/ 77550 w 3933"/>
                <a:gd name="T15" fmla="*/ 39100 h 8818"/>
                <a:gd name="T16" fmla="*/ 78175 w 3933"/>
                <a:gd name="T17" fmla="*/ 42750 h 8818"/>
                <a:gd name="T18" fmla="*/ 77550 w 3933"/>
                <a:gd name="T19" fmla="*/ 46425 h 8818"/>
                <a:gd name="T20" fmla="*/ 76950 w 3933"/>
                <a:gd name="T21" fmla="*/ 49475 h 8818"/>
                <a:gd name="T22" fmla="*/ 75125 w 3933"/>
                <a:gd name="T23" fmla="*/ 52525 h 8818"/>
                <a:gd name="T24" fmla="*/ 72675 w 3933"/>
                <a:gd name="T25" fmla="*/ 55575 h 8818"/>
                <a:gd name="T26" fmla="*/ 70225 w 3933"/>
                <a:gd name="T27" fmla="*/ 57425 h 8818"/>
                <a:gd name="T28" fmla="*/ 67175 w 3933"/>
                <a:gd name="T29" fmla="*/ 59250 h 8818"/>
                <a:gd name="T30" fmla="*/ 64125 w 3933"/>
                <a:gd name="T31" fmla="*/ 59850 h 8818"/>
                <a:gd name="T32" fmla="*/ 60450 w 3933"/>
                <a:gd name="T33" fmla="*/ 60475 h 8818"/>
                <a:gd name="T34" fmla="*/ 56800 w 3933"/>
                <a:gd name="T35" fmla="*/ 59850 h 8818"/>
                <a:gd name="T36" fmla="*/ 53750 w 3933"/>
                <a:gd name="T37" fmla="*/ 59250 h 8818"/>
                <a:gd name="T38" fmla="*/ 50700 w 3933"/>
                <a:gd name="T39" fmla="*/ 57425 h 8818"/>
                <a:gd name="T40" fmla="*/ 48250 w 3933"/>
                <a:gd name="T41" fmla="*/ 55575 h 8818"/>
                <a:gd name="T42" fmla="*/ 45800 w 3933"/>
                <a:gd name="T43" fmla="*/ 52525 h 8818"/>
                <a:gd name="T44" fmla="*/ 43975 w 3933"/>
                <a:gd name="T45" fmla="*/ 49475 h 8818"/>
                <a:gd name="T46" fmla="*/ 43375 w 3933"/>
                <a:gd name="T47" fmla="*/ 46425 h 8818"/>
                <a:gd name="T48" fmla="*/ 42750 w 3933"/>
                <a:gd name="T49" fmla="*/ 42750 h 8818"/>
                <a:gd name="T50" fmla="*/ 43375 w 3933"/>
                <a:gd name="T51" fmla="*/ 39100 h 8818"/>
                <a:gd name="T52" fmla="*/ 43975 w 3933"/>
                <a:gd name="T53" fmla="*/ 36050 h 8818"/>
                <a:gd name="T54" fmla="*/ 45800 w 3933"/>
                <a:gd name="T55" fmla="*/ 33000 h 8818"/>
                <a:gd name="T56" fmla="*/ 48250 w 3933"/>
                <a:gd name="T57" fmla="*/ 30550 h 8818"/>
                <a:gd name="T58" fmla="*/ 50700 w 3933"/>
                <a:gd name="T59" fmla="*/ 28100 h 8818"/>
                <a:gd name="T60" fmla="*/ 53750 w 3933"/>
                <a:gd name="T61" fmla="*/ 26875 h 8818"/>
                <a:gd name="T62" fmla="*/ 56800 w 3933"/>
                <a:gd name="T63" fmla="*/ 25675 h 8818"/>
                <a:gd name="T64" fmla="*/ 60450 w 3933"/>
                <a:gd name="T65" fmla="*/ 25050 h 8818"/>
                <a:gd name="T66" fmla="*/ 25 w 3933"/>
                <a:gd name="T67" fmla="*/ 25 h 8818"/>
                <a:gd name="T68" fmla="*/ 25 w 3933"/>
                <a:gd name="T69" fmla="*/ 220425 h 8818"/>
                <a:gd name="T70" fmla="*/ 98325 w 3933"/>
                <a:gd name="T71" fmla="*/ 220425 h 8818"/>
                <a:gd name="T72" fmla="*/ 98325 w 3933"/>
                <a:gd name="T73" fmla="*/ 25 h 8818"/>
                <a:gd name="T74" fmla="*/ 25 w 3933"/>
                <a:gd name="T75" fmla="*/ 25 h 8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98;p4">
              <a:extLst>
                <a:ext uri="{FF2B5EF4-FFF2-40B4-BE49-F238E27FC236}">
                  <a16:creationId xmlns:a16="http://schemas.microsoft.com/office/drawing/2014/main" id="{BD730A36-64D8-D846-9D6A-6E39A2ADD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149000 w 12286"/>
                <a:gd name="T1" fmla="*/ 625 h 15534"/>
                <a:gd name="T2" fmla="*/ 138000 w 12286"/>
                <a:gd name="T3" fmla="*/ 3675 h 15534"/>
                <a:gd name="T4" fmla="*/ 124575 w 12286"/>
                <a:gd name="T5" fmla="*/ 36650 h 15534"/>
                <a:gd name="T6" fmla="*/ 114800 w 12286"/>
                <a:gd name="T7" fmla="*/ 63525 h 15534"/>
                <a:gd name="T8" fmla="*/ 105050 w 12286"/>
                <a:gd name="T9" fmla="*/ 84900 h 15534"/>
                <a:gd name="T10" fmla="*/ 97100 w 12286"/>
                <a:gd name="T11" fmla="*/ 98325 h 15534"/>
                <a:gd name="T12" fmla="*/ 83050 w 12286"/>
                <a:gd name="T13" fmla="*/ 112375 h 15534"/>
                <a:gd name="T14" fmla="*/ 36050 w 12286"/>
                <a:gd name="T15" fmla="*/ 155725 h 15534"/>
                <a:gd name="T16" fmla="*/ 25 w 12286"/>
                <a:gd name="T17" fmla="*/ 335825 h 15534"/>
                <a:gd name="T18" fmla="*/ 50100 w 12286"/>
                <a:gd name="T19" fmla="*/ 341950 h 15534"/>
                <a:gd name="T20" fmla="*/ 89175 w 12286"/>
                <a:gd name="T21" fmla="*/ 357825 h 15534"/>
                <a:gd name="T22" fmla="*/ 139850 w 12286"/>
                <a:gd name="T23" fmla="*/ 374925 h 15534"/>
                <a:gd name="T24" fmla="*/ 166700 w 12286"/>
                <a:gd name="T25" fmla="*/ 381625 h 15534"/>
                <a:gd name="T26" fmla="*/ 192350 w 12286"/>
                <a:gd name="T27" fmla="*/ 386525 h 15534"/>
                <a:gd name="T28" fmla="*/ 215550 w 12286"/>
                <a:gd name="T29" fmla="*/ 388350 h 15534"/>
                <a:gd name="T30" fmla="*/ 245475 w 12286"/>
                <a:gd name="T31" fmla="*/ 387725 h 15534"/>
                <a:gd name="T32" fmla="*/ 263800 w 12286"/>
                <a:gd name="T33" fmla="*/ 384075 h 15534"/>
                <a:gd name="T34" fmla="*/ 271125 w 12286"/>
                <a:gd name="T35" fmla="*/ 381625 h 15534"/>
                <a:gd name="T36" fmla="*/ 276600 w 12286"/>
                <a:gd name="T37" fmla="*/ 377350 h 15534"/>
                <a:gd name="T38" fmla="*/ 279050 w 12286"/>
                <a:gd name="T39" fmla="*/ 371850 h 15534"/>
                <a:gd name="T40" fmla="*/ 280275 w 12286"/>
                <a:gd name="T41" fmla="*/ 349875 h 15534"/>
                <a:gd name="T42" fmla="*/ 276600 w 12286"/>
                <a:gd name="T43" fmla="*/ 342550 h 15534"/>
                <a:gd name="T44" fmla="*/ 276000 w 12286"/>
                <a:gd name="T45" fmla="*/ 338900 h 15534"/>
                <a:gd name="T46" fmla="*/ 282100 w 12286"/>
                <a:gd name="T47" fmla="*/ 336450 h 15534"/>
                <a:gd name="T48" fmla="*/ 286375 w 12286"/>
                <a:gd name="T49" fmla="*/ 331575 h 15534"/>
                <a:gd name="T50" fmla="*/ 289425 w 12286"/>
                <a:gd name="T51" fmla="*/ 324850 h 15534"/>
                <a:gd name="T52" fmla="*/ 291875 w 12286"/>
                <a:gd name="T53" fmla="*/ 299825 h 15534"/>
                <a:gd name="T54" fmla="*/ 291875 w 12286"/>
                <a:gd name="T55" fmla="*/ 294325 h 15534"/>
                <a:gd name="T56" fmla="*/ 290050 w 12286"/>
                <a:gd name="T57" fmla="*/ 288825 h 15534"/>
                <a:gd name="T58" fmla="*/ 285150 w 12286"/>
                <a:gd name="T59" fmla="*/ 282725 h 15534"/>
                <a:gd name="T60" fmla="*/ 286375 w 12286"/>
                <a:gd name="T61" fmla="*/ 280275 h 15534"/>
                <a:gd name="T62" fmla="*/ 291275 w 12286"/>
                <a:gd name="T63" fmla="*/ 277225 h 15534"/>
                <a:gd name="T64" fmla="*/ 295550 w 12286"/>
                <a:gd name="T65" fmla="*/ 272325 h 15534"/>
                <a:gd name="T66" fmla="*/ 297975 w 12286"/>
                <a:gd name="T67" fmla="*/ 266850 h 15534"/>
                <a:gd name="T68" fmla="*/ 300425 w 12286"/>
                <a:gd name="T69" fmla="*/ 241800 h 15534"/>
                <a:gd name="T70" fmla="*/ 300425 w 12286"/>
                <a:gd name="T71" fmla="*/ 235700 h 15534"/>
                <a:gd name="T72" fmla="*/ 298600 w 12286"/>
                <a:gd name="T73" fmla="*/ 230200 h 15534"/>
                <a:gd name="T74" fmla="*/ 295550 w 12286"/>
                <a:gd name="T75" fmla="*/ 225925 h 15534"/>
                <a:gd name="T76" fmla="*/ 291275 w 12286"/>
                <a:gd name="T77" fmla="*/ 222275 h 15534"/>
                <a:gd name="T78" fmla="*/ 296150 w 12286"/>
                <a:gd name="T79" fmla="*/ 219825 h 15534"/>
                <a:gd name="T80" fmla="*/ 300425 w 12286"/>
                <a:gd name="T81" fmla="*/ 216175 h 15534"/>
                <a:gd name="T82" fmla="*/ 303475 w 12286"/>
                <a:gd name="T83" fmla="*/ 211275 h 15534"/>
                <a:gd name="T84" fmla="*/ 304700 w 12286"/>
                <a:gd name="T85" fmla="*/ 205175 h 15534"/>
                <a:gd name="T86" fmla="*/ 306525 w 12286"/>
                <a:gd name="T87" fmla="*/ 180150 h 15534"/>
                <a:gd name="T88" fmla="*/ 304700 w 12286"/>
                <a:gd name="T89" fmla="*/ 174650 h 15534"/>
                <a:gd name="T90" fmla="*/ 301650 w 12286"/>
                <a:gd name="T91" fmla="*/ 169750 h 15534"/>
                <a:gd name="T92" fmla="*/ 293700 w 12286"/>
                <a:gd name="T93" fmla="*/ 164275 h 15534"/>
                <a:gd name="T94" fmla="*/ 280275 w 12286"/>
                <a:gd name="T95" fmla="*/ 158775 h 15534"/>
                <a:gd name="T96" fmla="*/ 264400 w 12286"/>
                <a:gd name="T97" fmla="*/ 155725 h 15534"/>
                <a:gd name="T98" fmla="*/ 221050 w 12286"/>
                <a:gd name="T99" fmla="*/ 150825 h 15534"/>
                <a:gd name="T100" fmla="*/ 158150 w 12286"/>
                <a:gd name="T101" fmla="*/ 147175 h 15534"/>
                <a:gd name="T102" fmla="*/ 166100 w 12286"/>
                <a:gd name="T103" fmla="*/ 131300 h 15534"/>
                <a:gd name="T104" fmla="*/ 172200 w 12286"/>
                <a:gd name="T105" fmla="*/ 112375 h 15534"/>
                <a:gd name="T106" fmla="*/ 177075 w 12286"/>
                <a:gd name="T107" fmla="*/ 92225 h 15534"/>
                <a:gd name="T108" fmla="*/ 181350 w 12286"/>
                <a:gd name="T109" fmla="*/ 53750 h 15534"/>
                <a:gd name="T110" fmla="*/ 182575 w 12286"/>
                <a:gd name="T111" fmla="*/ 24450 h 15534"/>
                <a:gd name="T112" fmla="*/ 180750 w 12286"/>
                <a:gd name="T113" fmla="*/ 15275 h 15534"/>
                <a:gd name="T114" fmla="*/ 175875 w 12286"/>
                <a:gd name="T115" fmla="*/ 7950 h 15534"/>
                <a:gd name="T116" fmla="*/ 167925 w 12286"/>
                <a:gd name="T117" fmla="*/ 2450 h 15534"/>
                <a:gd name="T118" fmla="*/ 158150 w 12286"/>
                <a:gd name="T119" fmla="*/ 25 h 1553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2" name="Google Shape;99;p4">
            <a:extLst>
              <a:ext uri="{FF2B5EF4-FFF2-40B4-BE49-F238E27FC236}">
                <a16:creationId xmlns:a16="http://schemas.microsoft.com/office/drawing/2014/main" id="{06190CE0-1EEB-1E41-BC9A-E82C8A411F0E}"/>
              </a:ext>
            </a:extLst>
          </p:cNvPr>
          <p:cNvSpPr>
            <a:spLocks/>
          </p:cNvSpPr>
          <p:nvPr/>
        </p:nvSpPr>
        <p:spPr bwMode="auto">
          <a:xfrm>
            <a:off x="203200" y="3022600"/>
            <a:ext cx="166688" cy="287338"/>
          </a:xfrm>
          <a:custGeom>
            <a:avLst/>
            <a:gdLst>
              <a:gd name="T0" fmla="*/ 90197 w 11870"/>
              <a:gd name="T1" fmla="*/ 14000 h 20565"/>
              <a:gd name="T2" fmla="*/ 92261 w 11870"/>
              <a:gd name="T3" fmla="*/ 16040 h 20565"/>
              <a:gd name="T4" fmla="*/ 92261 w 11870"/>
              <a:gd name="T5" fmla="*/ 19114 h 20565"/>
              <a:gd name="T6" fmla="*/ 90197 w 11870"/>
              <a:gd name="T7" fmla="*/ 21168 h 20565"/>
              <a:gd name="T8" fmla="*/ 78204 w 11870"/>
              <a:gd name="T9" fmla="*/ 21503 h 20565"/>
              <a:gd name="T10" fmla="*/ 75452 w 11870"/>
              <a:gd name="T11" fmla="*/ 20483 h 20565"/>
              <a:gd name="T12" fmla="*/ 74090 w 11870"/>
              <a:gd name="T13" fmla="*/ 17745 h 20565"/>
              <a:gd name="T14" fmla="*/ 75452 w 11870"/>
              <a:gd name="T15" fmla="*/ 15020 h 20565"/>
              <a:gd name="T16" fmla="*/ 78204 w 11870"/>
              <a:gd name="T17" fmla="*/ 13651 h 20565"/>
              <a:gd name="T18" fmla="*/ 148503 w 11870"/>
              <a:gd name="T19" fmla="*/ 35839 h 20565"/>
              <a:gd name="T20" fmla="*/ 18185 w 11870"/>
              <a:gd name="T21" fmla="*/ 233419 h 20565"/>
              <a:gd name="T22" fmla="*/ 148503 w 11870"/>
              <a:gd name="T23" fmla="*/ 35839 h 20565"/>
              <a:gd name="T24" fmla="*/ 85745 w 11870"/>
              <a:gd name="T25" fmla="*/ 248775 h 20565"/>
              <a:gd name="T26" fmla="*/ 90197 w 11870"/>
              <a:gd name="T27" fmla="*/ 250479 h 20565"/>
              <a:gd name="T28" fmla="*/ 93286 w 11870"/>
              <a:gd name="T29" fmla="*/ 253553 h 20565"/>
              <a:gd name="T30" fmla="*/ 95000 w 11870"/>
              <a:gd name="T31" fmla="*/ 257982 h 20565"/>
              <a:gd name="T32" fmla="*/ 95000 w 11870"/>
              <a:gd name="T33" fmla="*/ 262761 h 20565"/>
              <a:gd name="T34" fmla="*/ 93286 w 11870"/>
              <a:gd name="T35" fmla="*/ 267204 h 20565"/>
              <a:gd name="T36" fmla="*/ 90197 w 11870"/>
              <a:gd name="T37" fmla="*/ 270264 h 20565"/>
              <a:gd name="T38" fmla="*/ 85745 w 11870"/>
              <a:gd name="T39" fmla="*/ 271969 h 20565"/>
              <a:gd name="T40" fmla="*/ 80943 w 11870"/>
              <a:gd name="T41" fmla="*/ 271969 h 20565"/>
              <a:gd name="T42" fmla="*/ 76477 w 11870"/>
              <a:gd name="T43" fmla="*/ 270264 h 20565"/>
              <a:gd name="T44" fmla="*/ 73402 w 11870"/>
              <a:gd name="T45" fmla="*/ 267204 h 20565"/>
              <a:gd name="T46" fmla="*/ 71688 w 11870"/>
              <a:gd name="T47" fmla="*/ 262761 h 20565"/>
              <a:gd name="T48" fmla="*/ 71688 w 11870"/>
              <a:gd name="T49" fmla="*/ 257982 h 20565"/>
              <a:gd name="T50" fmla="*/ 73402 w 11870"/>
              <a:gd name="T51" fmla="*/ 253553 h 20565"/>
              <a:gd name="T52" fmla="*/ 76477 w 11870"/>
              <a:gd name="T53" fmla="*/ 250479 h 20565"/>
              <a:gd name="T54" fmla="*/ 80943 w 11870"/>
              <a:gd name="T55" fmla="*/ 248775 h 20565"/>
              <a:gd name="T56" fmla="*/ 18185 w 11870"/>
              <a:gd name="T57" fmla="*/ 0 h 20565"/>
              <a:gd name="T58" fmla="*/ 10981 w 11870"/>
              <a:gd name="T59" fmla="*/ 1369 h 20565"/>
              <a:gd name="T60" fmla="*/ 5140 w 11870"/>
              <a:gd name="T61" fmla="*/ 5128 h 20565"/>
              <a:gd name="T62" fmla="*/ 1376 w 11870"/>
              <a:gd name="T63" fmla="*/ 10926 h 20565"/>
              <a:gd name="T64" fmla="*/ 0 w 11870"/>
              <a:gd name="T65" fmla="*/ 18094 h 20565"/>
              <a:gd name="T66" fmla="*/ 351 w 11870"/>
              <a:gd name="T67" fmla="*/ 273003 h 20565"/>
              <a:gd name="T68" fmla="*/ 3089 w 11870"/>
              <a:gd name="T69" fmla="*/ 279486 h 20565"/>
              <a:gd name="T70" fmla="*/ 7892 w 11870"/>
              <a:gd name="T71" fmla="*/ 284264 h 20565"/>
              <a:gd name="T72" fmla="*/ 14408 w 11870"/>
              <a:gd name="T73" fmla="*/ 286989 h 20565"/>
              <a:gd name="T74" fmla="*/ 148503 w 11870"/>
              <a:gd name="T75" fmla="*/ 287338 h 20565"/>
              <a:gd name="T76" fmla="*/ 155707 w 11870"/>
              <a:gd name="T77" fmla="*/ 285969 h 20565"/>
              <a:gd name="T78" fmla="*/ 161534 w 11870"/>
              <a:gd name="T79" fmla="*/ 282210 h 20565"/>
              <a:gd name="T80" fmla="*/ 165312 w 11870"/>
              <a:gd name="T81" fmla="*/ 276412 h 20565"/>
              <a:gd name="T82" fmla="*/ 166688 w 11870"/>
              <a:gd name="T83" fmla="*/ 269244 h 20565"/>
              <a:gd name="T84" fmla="*/ 166337 w 11870"/>
              <a:gd name="T85" fmla="*/ 14335 h 20565"/>
              <a:gd name="T86" fmla="*/ 163599 w 11870"/>
              <a:gd name="T87" fmla="*/ 7852 h 20565"/>
              <a:gd name="T88" fmla="*/ 158796 w 11870"/>
              <a:gd name="T89" fmla="*/ 3074 h 20565"/>
              <a:gd name="T90" fmla="*/ 152280 w 11870"/>
              <a:gd name="T91" fmla="*/ 349 h 20565"/>
              <a:gd name="T92" fmla="*/ 18185 w 11870"/>
              <a:gd name="T93" fmla="*/ 0 h 205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3" name="Google Shape;100;p4">
            <a:extLst>
              <a:ext uri="{FF2B5EF4-FFF2-40B4-BE49-F238E27FC236}">
                <a16:creationId xmlns:a16="http://schemas.microsoft.com/office/drawing/2014/main" id="{D2D61DDA-D5C9-F74C-BAD7-E2987A861F57}"/>
              </a:ext>
            </a:extLst>
          </p:cNvPr>
          <p:cNvGrpSpPr>
            <a:grpSpLocks/>
          </p:cNvGrpSpPr>
          <p:nvPr/>
        </p:nvGrpSpPr>
        <p:grpSpPr bwMode="auto">
          <a:xfrm>
            <a:off x="295275" y="877888"/>
            <a:ext cx="247650" cy="392112"/>
            <a:chOff x="6718575" y="2318625"/>
            <a:chExt cx="256950" cy="407375"/>
          </a:xfrm>
        </p:grpSpPr>
        <p:sp>
          <p:nvSpPr>
            <p:cNvPr id="14" name="Google Shape;101;p4">
              <a:extLst>
                <a:ext uri="{FF2B5EF4-FFF2-40B4-BE49-F238E27FC236}">
                  <a16:creationId xmlns:a16="http://schemas.microsoft.com/office/drawing/2014/main" id="{EB3E2D28-89D3-354F-A7C3-FF3516E77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102300 w 4092"/>
                <a:gd name="T1" fmla="*/ 22550 h 902"/>
                <a:gd name="T2" fmla="*/ 102300 w 4092"/>
                <a:gd name="T3" fmla="*/ 25 h 902"/>
                <a:gd name="T4" fmla="*/ 0 w 4092"/>
                <a:gd name="T5" fmla="*/ 25 h 902"/>
                <a:gd name="T6" fmla="*/ 0 w 4092"/>
                <a:gd name="T7" fmla="*/ 22550 h 902"/>
                <a:gd name="T8" fmla="*/ 102300 w 4092"/>
                <a:gd name="T9" fmla="*/ 225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102;p4">
              <a:extLst>
                <a:ext uri="{FF2B5EF4-FFF2-40B4-BE49-F238E27FC236}">
                  <a16:creationId xmlns:a16="http://schemas.microsoft.com/office/drawing/2014/main" id="{CB75F2F0-68DE-874A-B1D3-3B90409B5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102300 w 4092"/>
                <a:gd name="T1" fmla="*/ 22525 h 902"/>
                <a:gd name="T2" fmla="*/ 102300 w 4092"/>
                <a:gd name="T3" fmla="*/ 0 h 902"/>
                <a:gd name="T4" fmla="*/ 0 w 4092"/>
                <a:gd name="T5" fmla="*/ 0 h 902"/>
                <a:gd name="T6" fmla="*/ 0 w 4092"/>
                <a:gd name="T7" fmla="*/ 22525 h 902"/>
                <a:gd name="T8" fmla="*/ 102300 w 4092"/>
                <a:gd name="T9" fmla="*/ 225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103;p4">
              <a:extLst>
                <a:ext uri="{FF2B5EF4-FFF2-40B4-BE49-F238E27FC236}">
                  <a16:creationId xmlns:a16="http://schemas.microsoft.com/office/drawing/2014/main" id="{73419E0A-6717-914B-B8C5-187B04718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5 h 1195"/>
                <a:gd name="T2" fmla="*/ 0 w 4092"/>
                <a:gd name="T3" fmla="*/ 4275 h 1195"/>
                <a:gd name="T4" fmla="*/ 0 w 4092"/>
                <a:gd name="T5" fmla="*/ 4275 h 1195"/>
                <a:gd name="T6" fmla="*/ 600 w 4092"/>
                <a:gd name="T7" fmla="*/ 7950 h 1195"/>
                <a:gd name="T8" fmla="*/ 2450 w 4092"/>
                <a:gd name="T9" fmla="*/ 11600 h 1195"/>
                <a:gd name="T10" fmla="*/ 4875 w 4092"/>
                <a:gd name="T11" fmla="*/ 14625 h 1195"/>
                <a:gd name="T12" fmla="*/ 8525 w 4092"/>
                <a:gd name="T13" fmla="*/ 16475 h 1195"/>
                <a:gd name="T14" fmla="*/ 46875 w 4092"/>
                <a:gd name="T15" fmla="*/ 29250 h 1195"/>
                <a:gd name="T16" fmla="*/ 46875 w 4092"/>
                <a:gd name="T17" fmla="*/ 29250 h 1195"/>
                <a:gd name="T18" fmla="*/ 51150 w 4092"/>
                <a:gd name="T19" fmla="*/ 29850 h 1195"/>
                <a:gd name="T20" fmla="*/ 51150 w 4092"/>
                <a:gd name="T21" fmla="*/ 29850 h 1195"/>
                <a:gd name="T22" fmla="*/ 55400 w 4092"/>
                <a:gd name="T23" fmla="*/ 29250 h 1195"/>
                <a:gd name="T24" fmla="*/ 93775 w 4092"/>
                <a:gd name="T25" fmla="*/ 16475 h 1195"/>
                <a:gd name="T26" fmla="*/ 93775 w 4092"/>
                <a:gd name="T27" fmla="*/ 16475 h 1195"/>
                <a:gd name="T28" fmla="*/ 97425 w 4092"/>
                <a:gd name="T29" fmla="*/ 14625 h 1195"/>
                <a:gd name="T30" fmla="*/ 99850 w 4092"/>
                <a:gd name="T31" fmla="*/ 11600 h 1195"/>
                <a:gd name="T32" fmla="*/ 101675 w 4092"/>
                <a:gd name="T33" fmla="*/ 7950 h 1195"/>
                <a:gd name="T34" fmla="*/ 102300 w 4092"/>
                <a:gd name="T35" fmla="*/ 4275 h 1195"/>
                <a:gd name="T36" fmla="*/ 102300 w 4092"/>
                <a:gd name="T37" fmla="*/ 25 h 1195"/>
                <a:gd name="T38" fmla="*/ 0 w 4092"/>
                <a:gd name="T39" fmla="*/ 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104;p4">
              <a:extLst>
                <a:ext uri="{FF2B5EF4-FFF2-40B4-BE49-F238E27FC236}">
                  <a16:creationId xmlns:a16="http://schemas.microsoft.com/office/drawing/2014/main" id="{C2C07200-9F06-A14C-AFBD-6B881D45C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35325 w 1414"/>
                <a:gd name="T1" fmla="*/ 166850 h 6675"/>
                <a:gd name="T2" fmla="*/ 35325 w 1414"/>
                <a:gd name="T3" fmla="*/ 166850 h 6675"/>
                <a:gd name="T4" fmla="*/ 14625 w 1414"/>
                <a:gd name="T5" fmla="*/ 71250 h 6675"/>
                <a:gd name="T6" fmla="*/ 25 w 1414"/>
                <a:gd name="T7" fmla="*/ 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105;p4">
              <a:extLst>
                <a:ext uri="{FF2B5EF4-FFF2-40B4-BE49-F238E27FC236}">
                  <a16:creationId xmlns:a16="http://schemas.microsoft.com/office/drawing/2014/main" id="{3D9B6E77-2BF5-C642-9E89-F3A0EF30E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179625 w 10278"/>
                <a:gd name="T1" fmla="*/ 307500 h 12301"/>
                <a:gd name="T2" fmla="*/ 186925 w 10278"/>
                <a:gd name="T3" fmla="*/ 281325 h 12301"/>
                <a:gd name="T4" fmla="*/ 197275 w 10278"/>
                <a:gd name="T5" fmla="*/ 258175 h 12301"/>
                <a:gd name="T6" fmla="*/ 209450 w 10278"/>
                <a:gd name="T7" fmla="*/ 237475 h 12301"/>
                <a:gd name="T8" fmla="*/ 229550 w 10278"/>
                <a:gd name="T9" fmla="*/ 208250 h 12301"/>
                <a:gd name="T10" fmla="*/ 241125 w 10278"/>
                <a:gd name="T11" fmla="*/ 188775 h 12301"/>
                <a:gd name="T12" fmla="*/ 250850 w 10278"/>
                <a:gd name="T13" fmla="*/ 166850 h 12301"/>
                <a:gd name="T14" fmla="*/ 255725 w 10278"/>
                <a:gd name="T15" fmla="*/ 141900 h 12301"/>
                <a:gd name="T16" fmla="*/ 256950 w 10278"/>
                <a:gd name="T17" fmla="*/ 128500 h 12301"/>
                <a:gd name="T18" fmla="*/ 255725 w 10278"/>
                <a:gd name="T19" fmla="*/ 115100 h 12301"/>
                <a:gd name="T20" fmla="*/ 250850 w 10278"/>
                <a:gd name="T21" fmla="*/ 90125 h 12301"/>
                <a:gd name="T22" fmla="*/ 241125 w 10278"/>
                <a:gd name="T23" fmla="*/ 67000 h 12301"/>
                <a:gd name="T24" fmla="*/ 227100 w 10278"/>
                <a:gd name="T25" fmla="*/ 46900 h 12301"/>
                <a:gd name="T26" fmla="*/ 210050 w 10278"/>
                <a:gd name="T27" fmla="*/ 29250 h 12301"/>
                <a:gd name="T28" fmla="*/ 189350 w 10278"/>
                <a:gd name="T29" fmla="*/ 15850 h 12301"/>
                <a:gd name="T30" fmla="*/ 166825 w 10278"/>
                <a:gd name="T31" fmla="*/ 6100 h 12301"/>
                <a:gd name="T32" fmla="*/ 141875 w 10278"/>
                <a:gd name="T33" fmla="*/ 625 h 12301"/>
                <a:gd name="T34" fmla="*/ 128475 w 10278"/>
                <a:gd name="T35" fmla="*/ 25 h 12301"/>
                <a:gd name="T36" fmla="*/ 102900 w 10278"/>
                <a:gd name="T37" fmla="*/ 2450 h 12301"/>
                <a:gd name="T38" fmla="*/ 78550 w 10278"/>
                <a:gd name="T39" fmla="*/ 10375 h 12301"/>
                <a:gd name="T40" fmla="*/ 56625 w 10278"/>
                <a:gd name="T41" fmla="*/ 21950 h 12301"/>
                <a:gd name="T42" fmla="*/ 37750 w 10278"/>
                <a:gd name="T43" fmla="*/ 37775 h 12301"/>
                <a:gd name="T44" fmla="*/ 21925 w 10278"/>
                <a:gd name="T45" fmla="*/ 56650 h 12301"/>
                <a:gd name="T46" fmla="*/ 10350 w 10278"/>
                <a:gd name="T47" fmla="*/ 78575 h 12301"/>
                <a:gd name="T48" fmla="*/ 3050 w 10278"/>
                <a:gd name="T49" fmla="*/ 102325 h 12301"/>
                <a:gd name="T50" fmla="*/ 0 w 10278"/>
                <a:gd name="T51" fmla="*/ 128500 h 12301"/>
                <a:gd name="T52" fmla="*/ 600 w 10278"/>
                <a:gd name="T53" fmla="*/ 135200 h 12301"/>
                <a:gd name="T54" fmla="*/ 3050 w 10278"/>
                <a:gd name="T55" fmla="*/ 154675 h 12301"/>
                <a:gd name="T56" fmla="*/ 10350 w 10278"/>
                <a:gd name="T57" fmla="*/ 177825 h 12301"/>
                <a:gd name="T58" fmla="*/ 21300 w 10278"/>
                <a:gd name="T59" fmla="*/ 198525 h 12301"/>
                <a:gd name="T60" fmla="*/ 34100 w 10278"/>
                <a:gd name="T61" fmla="*/ 218000 h 12301"/>
                <a:gd name="T62" fmla="*/ 53575 w 10278"/>
                <a:gd name="T63" fmla="*/ 247825 h 12301"/>
                <a:gd name="T64" fmla="*/ 65150 w 10278"/>
                <a:gd name="T65" fmla="*/ 269150 h 12301"/>
                <a:gd name="T66" fmla="*/ 74275 w 10278"/>
                <a:gd name="T67" fmla="*/ 2941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106;p4">
              <a:extLst>
                <a:ext uri="{FF2B5EF4-FFF2-40B4-BE49-F238E27FC236}">
                  <a16:creationId xmlns:a16="http://schemas.microsoft.com/office/drawing/2014/main" id="{7DE06728-8817-C443-A22F-F03155597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35325 w 1414"/>
                <a:gd name="T1" fmla="*/ 25 h 6675"/>
                <a:gd name="T2" fmla="*/ 35325 w 1414"/>
                <a:gd name="T3" fmla="*/ 25 h 6675"/>
                <a:gd name="T4" fmla="*/ 20725 w 1414"/>
                <a:gd name="T5" fmla="*/ 71250 h 6675"/>
                <a:gd name="T6" fmla="*/ 25 w 1414"/>
                <a:gd name="T7" fmla="*/ 1668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107;p4">
              <a:extLst>
                <a:ext uri="{FF2B5EF4-FFF2-40B4-BE49-F238E27FC236}">
                  <a16:creationId xmlns:a16="http://schemas.microsoft.com/office/drawing/2014/main" id="{516CDA08-B330-CA43-81CB-CE4D13138D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5 w 3606"/>
                <a:gd name="T1" fmla="*/ 1825 h 780"/>
                <a:gd name="T2" fmla="*/ 20725 w 3606"/>
                <a:gd name="T3" fmla="*/ 19500 h 780"/>
                <a:gd name="T4" fmla="*/ 41425 w 3606"/>
                <a:gd name="T5" fmla="*/ 1825 h 780"/>
                <a:gd name="T6" fmla="*/ 41425 w 3606"/>
                <a:gd name="T7" fmla="*/ 1825 h 780"/>
                <a:gd name="T8" fmla="*/ 43250 w 3606"/>
                <a:gd name="T9" fmla="*/ 625 h 780"/>
                <a:gd name="T10" fmla="*/ 45075 w 3606"/>
                <a:gd name="T11" fmla="*/ 0 h 780"/>
                <a:gd name="T12" fmla="*/ 46900 w 3606"/>
                <a:gd name="T13" fmla="*/ 625 h 780"/>
                <a:gd name="T14" fmla="*/ 48725 w 3606"/>
                <a:gd name="T15" fmla="*/ 1825 h 780"/>
                <a:gd name="T16" fmla="*/ 69425 w 3606"/>
                <a:gd name="T17" fmla="*/ 19500 h 780"/>
                <a:gd name="T18" fmla="*/ 90125 w 3606"/>
                <a:gd name="T19" fmla="*/ 18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108;p4">
              <a:extLst>
                <a:ext uri="{FF2B5EF4-FFF2-40B4-BE49-F238E27FC236}">
                  <a16:creationId xmlns:a16="http://schemas.microsoft.com/office/drawing/2014/main" id="{F0995704-E8A7-7D48-A1B3-DB0549F9B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5 h 1"/>
                <a:gd name="T2" fmla="*/ 102300 w 4092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" name="Google Shape;109;p4">
            <a:extLst>
              <a:ext uri="{FF2B5EF4-FFF2-40B4-BE49-F238E27FC236}">
                <a16:creationId xmlns:a16="http://schemas.microsoft.com/office/drawing/2014/main" id="{223B306B-EC86-4F42-BEB1-F9DED792458F}"/>
              </a:ext>
            </a:extLst>
          </p:cNvPr>
          <p:cNvGrpSpPr>
            <a:grpSpLocks/>
          </p:cNvGrpSpPr>
          <p:nvPr/>
        </p:nvGrpSpPr>
        <p:grpSpPr bwMode="auto">
          <a:xfrm>
            <a:off x="1228725" y="3309938"/>
            <a:ext cx="342900" cy="350837"/>
            <a:chOff x="3951850" y="2985350"/>
            <a:chExt cx="407950" cy="416500"/>
          </a:xfrm>
        </p:grpSpPr>
        <p:sp>
          <p:nvSpPr>
            <p:cNvPr id="23" name="Google Shape;110;p4">
              <a:extLst>
                <a:ext uri="{FF2B5EF4-FFF2-40B4-BE49-F238E27FC236}">
                  <a16:creationId xmlns:a16="http://schemas.microsoft.com/office/drawing/2014/main" id="{FDA37CB9-81FD-4545-83D7-781CE01D4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157100 w 12592"/>
                <a:gd name="T1" fmla="*/ 25 h 12593"/>
                <a:gd name="T2" fmla="*/ 141275 w 12592"/>
                <a:gd name="T3" fmla="*/ 1225 h 12593"/>
                <a:gd name="T4" fmla="*/ 125425 w 12592"/>
                <a:gd name="T5" fmla="*/ 3675 h 12593"/>
                <a:gd name="T6" fmla="*/ 110825 w 12592"/>
                <a:gd name="T7" fmla="*/ 7325 h 12593"/>
                <a:gd name="T8" fmla="*/ 96200 w 12592"/>
                <a:gd name="T9" fmla="*/ 12800 h 12593"/>
                <a:gd name="T10" fmla="*/ 82200 w 12592"/>
                <a:gd name="T11" fmla="*/ 19500 h 12593"/>
                <a:gd name="T12" fmla="*/ 69425 w 12592"/>
                <a:gd name="T13" fmla="*/ 26800 h 12593"/>
                <a:gd name="T14" fmla="*/ 46275 w 12592"/>
                <a:gd name="T15" fmla="*/ 46300 h 12593"/>
                <a:gd name="T16" fmla="*/ 26800 w 12592"/>
                <a:gd name="T17" fmla="*/ 69425 h 12593"/>
                <a:gd name="T18" fmla="*/ 18875 w 12592"/>
                <a:gd name="T19" fmla="*/ 82825 h 12593"/>
                <a:gd name="T20" fmla="*/ 12175 w 12592"/>
                <a:gd name="T21" fmla="*/ 96225 h 12593"/>
                <a:gd name="T22" fmla="*/ 7300 w 12592"/>
                <a:gd name="T23" fmla="*/ 110825 h 12593"/>
                <a:gd name="T24" fmla="*/ 3050 w 12592"/>
                <a:gd name="T25" fmla="*/ 126050 h 12593"/>
                <a:gd name="T26" fmla="*/ 625 w 12592"/>
                <a:gd name="T27" fmla="*/ 141275 h 12593"/>
                <a:gd name="T28" fmla="*/ 0 w 12592"/>
                <a:gd name="T29" fmla="*/ 157700 h 12593"/>
                <a:gd name="T30" fmla="*/ 0 w 12592"/>
                <a:gd name="T31" fmla="*/ 165625 h 12593"/>
                <a:gd name="T32" fmla="*/ 1825 w 12592"/>
                <a:gd name="T33" fmla="*/ 181450 h 12593"/>
                <a:gd name="T34" fmla="*/ 4875 w 12592"/>
                <a:gd name="T35" fmla="*/ 196675 h 12593"/>
                <a:gd name="T36" fmla="*/ 9750 w 12592"/>
                <a:gd name="T37" fmla="*/ 211900 h 12593"/>
                <a:gd name="T38" fmla="*/ 15225 w 12592"/>
                <a:gd name="T39" fmla="*/ 225900 h 12593"/>
                <a:gd name="T40" fmla="*/ 22525 w 12592"/>
                <a:gd name="T41" fmla="*/ 239300 h 12593"/>
                <a:gd name="T42" fmla="*/ 35925 w 12592"/>
                <a:gd name="T43" fmla="*/ 257575 h 12593"/>
                <a:gd name="T44" fmla="*/ 57250 w 12592"/>
                <a:gd name="T45" fmla="*/ 278875 h 12593"/>
                <a:gd name="T46" fmla="*/ 75500 w 12592"/>
                <a:gd name="T47" fmla="*/ 292275 h 12593"/>
                <a:gd name="T48" fmla="*/ 88900 w 12592"/>
                <a:gd name="T49" fmla="*/ 299575 h 12593"/>
                <a:gd name="T50" fmla="*/ 103525 w 12592"/>
                <a:gd name="T51" fmla="*/ 305050 h 12593"/>
                <a:gd name="T52" fmla="*/ 118125 w 12592"/>
                <a:gd name="T53" fmla="*/ 309925 h 12593"/>
                <a:gd name="T54" fmla="*/ 133350 w 12592"/>
                <a:gd name="T55" fmla="*/ 312975 h 12593"/>
                <a:gd name="T56" fmla="*/ 149175 w 12592"/>
                <a:gd name="T57" fmla="*/ 314800 h 12593"/>
                <a:gd name="T58" fmla="*/ 157100 w 12592"/>
                <a:gd name="T59" fmla="*/ 314800 h 12593"/>
                <a:gd name="T60" fmla="*/ 173525 w 12592"/>
                <a:gd name="T61" fmla="*/ 314200 h 12593"/>
                <a:gd name="T62" fmla="*/ 188750 w 12592"/>
                <a:gd name="T63" fmla="*/ 311750 h 12593"/>
                <a:gd name="T64" fmla="*/ 203975 w 12592"/>
                <a:gd name="T65" fmla="*/ 307500 h 12593"/>
                <a:gd name="T66" fmla="*/ 218600 w 12592"/>
                <a:gd name="T67" fmla="*/ 302625 h 12593"/>
                <a:gd name="T68" fmla="*/ 231975 w 12592"/>
                <a:gd name="T69" fmla="*/ 295925 h 12593"/>
                <a:gd name="T70" fmla="*/ 245375 w 12592"/>
                <a:gd name="T71" fmla="*/ 288000 h 12593"/>
                <a:gd name="T72" fmla="*/ 268525 w 12592"/>
                <a:gd name="T73" fmla="*/ 268525 h 12593"/>
                <a:gd name="T74" fmla="*/ 288000 w 12592"/>
                <a:gd name="T75" fmla="*/ 245400 h 12593"/>
                <a:gd name="T76" fmla="*/ 295300 w 12592"/>
                <a:gd name="T77" fmla="*/ 232600 h 12593"/>
                <a:gd name="T78" fmla="*/ 302000 w 12592"/>
                <a:gd name="T79" fmla="*/ 218600 h 12593"/>
                <a:gd name="T80" fmla="*/ 307475 w 12592"/>
                <a:gd name="T81" fmla="*/ 204600 h 12593"/>
                <a:gd name="T82" fmla="*/ 311150 w 12592"/>
                <a:gd name="T83" fmla="*/ 189375 h 12593"/>
                <a:gd name="T84" fmla="*/ 313575 w 12592"/>
                <a:gd name="T85" fmla="*/ 173550 h 12593"/>
                <a:gd name="T86" fmla="*/ 314800 w 12592"/>
                <a:gd name="T87" fmla="*/ 157700 h 12593"/>
                <a:gd name="T88" fmla="*/ 314175 w 12592"/>
                <a:gd name="T89" fmla="*/ 149200 h 12593"/>
                <a:gd name="T90" fmla="*/ 312975 w 12592"/>
                <a:gd name="T91" fmla="*/ 133350 h 12593"/>
                <a:gd name="T92" fmla="*/ 309925 w 12592"/>
                <a:gd name="T93" fmla="*/ 118125 h 12593"/>
                <a:gd name="T94" fmla="*/ 305050 w 12592"/>
                <a:gd name="T95" fmla="*/ 103525 h 12593"/>
                <a:gd name="T96" fmla="*/ 298950 w 12592"/>
                <a:gd name="T97" fmla="*/ 89525 h 12593"/>
                <a:gd name="T98" fmla="*/ 291650 w 12592"/>
                <a:gd name="T99" fmla="*/ 76125 h 12593"/>
                <a:gd name="T100" fmla="*/ 278875 w 12592"/>
                <a:gd name="T101" fmla="*/ 57250 h 12593"/>
                <a:gd name="T102" fmla="*/ 257550 w 12592"/>
                <a:gd name="T103" fmla="*/ 35925 h 12593"/>
                <a:gd name="T104" fmla="*/ 238675 w 12592"/>
                <a:gd name="T105" fmla="*/ 23150 h 12593"/>
                <a:gd name="T106" fmla="*/ 225300 w 12592"/>
                <a:gd name="T107" fmla="*/ 15850 h 12593"/>
                <a:gd name="T108" fmla="*/ 211275 w 12592"/>
                <a:gd name="T109" fmla="*/ 9750 h 12593"/>
                <a:gd name="T110" fmla="*/ 196675 w 12592"/>
                <a:gd name="T111" fmla="*/ 5500 h 12593"/>
                <a:gd name="T112" fmla="*/ 181450 w 12592"/>
                <a:gd name="T113" fmla="*/ 1850 h 12593"/>
                <a:gd name="T114" fmla="*/ 165625 w 12592"/>
                <a:gd name="T115" fmla="*/ 625 h 12593"/>
                <a:gd name="T116" fmla="*/ 157100 w 12592"/>
                <a:gd name="T117" fmla="*/ 25 h 12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111;p4">
              <a:extLst>
                <a:ext uri="{FF2B5EF4-FFF2-40B4-BE49-F238E27FC236}">
                  <a16:creationId xmlns:a16="http://schemas.microsoft.com/office/drawing/2014/main" id="{8FA52EC9-1F25-C947-8D51-B5E404AC7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120575 w 9670"/>
                <a:gd name="T1" fmla="*/ 25 h 9670"/>
                <a:gd name="T2" fmla="*/ 96225 w 9670"/>
                <a:gd name="T3" fmla="*/ 2450 h 9670"/>
                <a:gd name="T4" fmla="*/ 73675 w 9670"/>
                <a:gd name="T5" fmla="*/ 9775 h 9670"/>
                <a:gd name="T6" fmla="*/ 53600 w 9670"/>
                <a:gd name="T7" fmla="*/ 20725 h 9670"/>
                <a:gd name="T8" fmla="*/ 35325 w 9670"/>
                <a:gd name="T9" fmla="*/ 35950 h 9670"/>
                <a:gd name="T10" fmla="*/ 20725 w 9670"/>
                <a:gd name="T11" fmla="*/ 53600 h 9670"/>
                <a:gd name="T12" fmla="*/ 9750 w 9670"/>
                <a:gd name="T13" fmla="*/ 74300 h 9670"/>
                <a:gd name="T14" fmla="*/ 2450 w 9670"/>
                <a:gd name="T15" fmla="*/ 96825 h 9670"/>
                <a:gd name="T16" fmla="*/ 25 w 9670"/>
                <a:gd name="T17" fmla="*/ 121175 h 9670"/>
                <a:gd name="T18" fmla="*/ 625 w 9670"/>
                <a:gd name="T19" fmla="*/ 133375 h 9670"/>
                <a:gd name="T20" fmla="*/ 5500 w 9670"/>
                <a:gd name="T21" fmla="*/ 157100 h 9670"/>
                <a:gd name="T22" fmla="*/ 14625 w 9670"/>
                <a:gd name="T23" fmla="*/ 178425 h 9670"/>
                <a:gd name="T24" fmla="*/ 27400 w 9670"/>
                <a:gd name="T25" fmla="*/ 197900 h 9670"/>
                <a:gd name="T26" fmla="*/ 43850 w 9670"/>
                <a:gd name="T27" fmla="*/ 214350 h 9670"/>
                <a:gd name="T28" fmla="*/ 63325 w 9670"/>
                <a:gd name="T29" fmla="*/ 227125 h 9670"/>
                <a:gd name="T30" fmla="*/ 84650 w 9670"/>
                <a:gd name="T31" fmla="*/ 236275 h 9670"/>
                <a:gd name="T32" fmla="*/ 108400 w 9670"/>
                <a:gd name="T33" fmla="*/ 241125 h 9670"/>
                <a:gd name="T34" fmla="*/ 120575 w 9670"/>
                <a:gd name="T35" fmla="*/ 241750 h 9670"/>
                <a:gd name="T36" fmla="*/ 144925 w 9670"/>
                <a:gd name="T37" fmla="*/ 239300 h 9670"/>
                <a:gd name="T38" fmla="*/ 167450 w 9670"/>
                <a:gd name="T39" fmla="*/ 232000 h 9670"/>
                <a:gd name="T40" fmla="*/ 188150 w 9670"/>
                <a:gd name="T41" fmla="*/ 221050 h 9670"/>
                <a:gd name="T42" fmla="*/ 205800 w 9670"/>
                <a:gd name="T43" fmla="*/ 206425 h 9670"/>
                <a:gd name="T44" fmla="*/ 221025 w 9670"/>
                <a:gd name="T45" fmla="*/ 188175 h 9670"/>
                <a:gd name="T46" fmla="*/ 232000 w 9670"/>
                <a:gd name="T47" fmla="*/ 168075 h 9670"/>
                <a:gd name="T48" fmla="*/ 239300 w 9670"/>
                <a:gd name="T49" fmla="*/ 145550 h 9670"/>
                <a:gd name="T50" fmla="*/ 241725 w 9670"/>
                <a:gd name="T51" fmla="*/ 121175 h 9670"/>
                <a:gd name="T52" fmla="*/ 241125 w 9670"/>
                <a:gd name="T53" fmla="*/ 108400 h 9670"/>
                <a:gd name="T54" fmla="*/ 236250 w 9670"/>
                <a:gd name="T55" fmla="*/ 85275 h 9670"/>
                <a:gd name="T56" fmla="*/ 227125 w 9670"/>
                <a:gd name="T57" fmla="*/ 63350 h 9670"/>
                <a:gd name="T58" fmla="*/ 213725 w 9670"/>
                <a:gd name="T59" fmla="*/ 44475 h 9670"/>
                <a:gd name="T60" fmla="*/ 197300 w 9670"/>
                <a:gd name="T61" fmla="*/ 28025 h 9670"/>
                <a:gd name="T62" fmla="*/ 178400 w 9670"/>
                <a:gd name="T63" fmla="*/ 14625 h 9670"/>
                <a:gd name="T64" fmla="*/ 156500 w 9670"/>
                <a:gd name="T65" fmla="*/ 5500 h 9670"/>
                <a:gd name="T66" fmla="*/ 133350 w 9670"/>
                <a:gd name="T67" fmla="*/ 625 h 9670"/>
                <a:gd name="T68" fmla="*/ 120575 w 9670"/>
                <a:gd name="T69" fmla="*/ 25 h 96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112;p4">
              <a:extLst>
                <a:ext uri="{FF2B5EF4-FFF2-40B4-BE49-F238E27FC236}">
                  <a16:creationId xmlns:a16="http://schemas.microsoft.com/office/drawing/2014/main" id="{2660826D-AB85-DF43-B183-0A5A6D588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84625 h 3386"/>
                <a:gd name="T2" fmla="*/ 0 w 3386"/>
                <a:gd name="T3" fmla="*/ 84625 h 3386"/>
                <a:gd name="T4" fmla="*/ 625 w 3386"/>
                <a:gd name="T5" fmla="*/ 75500 h 3386"/>
                <a:gd name="T6" fmla="*/ 1850 w 3386"/>
                <a:gd name="T7" fmla="*/ 67600 h 3386"/>
                <a:gd name="T8" fmla="*/ 3675 w 3386"/>
                <a:gd name="T9" fmla="*/ 59075 h 3386"/>
                <a:gd name="T10" fmla="*/ 6700 w 3386"/>
                <a:gd name="T11" fmla="*/ 51750 h 3386"/>
                <a:gd name="T12" fmla="*/ 10350 w 3386"/>
                <a:gd name="T13" fmla="*/ 43850 h 3386"/>
                <a:gd name="T14" fmla="*/ 14625 w 3386"/>
                <a:gd name="T15" fmla="*/ 37150 h 3386"/>
                <a:gd name="T16" fmla="*/ 19500 w 3386"/>
                <a:gd name="T17" fmla="*/ 30450 h 3386"/>
                <a:gd name="T18" fmla="*/ 24975 w 3386"/>
                <a:gd name="T19" fmla="*/ 24350 h 3386"/>
                <a:gd name="T20" fmla="*/ 31075 w 3386"/>
                <a:gd name="T21" fmla="*/ 18875 h 3386"/>
                <a:gd name="T22" fmla="*/ 37750 w 3386"/>
                <a:gd name="T23" fmla="*/ 14000 h 3386"/>
                <a:gd name="T24" fmla="*/ 44450 w 3386"/>
                <a:gd name="T25" fmla="*/ 9750 h 3386"/>
                <a:gd name="T26" fmla="*/ 51775 w 3386"/>
                <a:gd name="T27" fmla="*/ 6100 h 3386"/>
                <a:gd name="T28" fmla="*/ 59675 w 3386"/>
                <a:gd name="T29" fmla="*/ 3650 h 3386"/>
                <a:gd name="T30" fmla="*/ 67600 w 3386"/>
                <a:gd name="T31" fmla="*/ 1225 h 3386"/>
                <a:gd name="T32" fmla="*/ 76125 w 3386"/>
                <a:gd name="T33" fmla="*/ 0 h 3386"/>
                <a:gd name="T34" fmla="*/ 84650 w 3386"/>
                <a:gd name="T35" fmla="*/ 0 h 33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113;p4">
              <a:extLst>
                <a:ext uri="{FF2B5EF4-FFF2-40B4-BE49-F238E27FC236}">
                  <a16:creationId xmlns:a16="http://schemas.microsoft.com/office/drawing/2014/main" id="{DB12CFE3-91AC-2849-8E43-73A00A397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25600 h 6139"/>
                <a:gd name="T2" fmla="*/ 124225 w 6162"/>
                <a:gd name="T3" fmla="*/ 149800 h 6139"/>
                <a:gd name="T4" fmla="*/ 124225 w 6162"/>
                <a:gd name="T5" fmla="*/ 149800 h 6139"/>
                <a:gd name="T6" fmla="*/ 126050 w 6162"/>
                <a:gd name="T7" fmla="*/ 151025 h 6139"/>
                <a:gd name="T8" fmla="*/ 127875 w 6162"/>
                <a:gd name="T9" fmla="*/ 152250 h 6139"/>
                <a:gd name="T10" fmla="*/ 130300 w 6162"/>
                <a:gd name="T11" fmla="*/ 152850 h 6139"/>
                <a:gd name="T12" fmla="*/ 132750 w 6162"/>
                <a:gd name="T13" fmla="*/ 153450 h 6139"/>
                <a:gd name="T14" fmla="*/ 135175 w 6162"/>
                <a:gd name="T15" fmla="*/ 152850 h 6139"/>
                <a:gd name="T16" fmla="*/ 137000 w 6162"/>
                <a:gd name="T17" fmla="*/ 152250 h 6139"/>
                <a:gd name="T18" fmla="*/ 139425 w 6162"/>
                <a:gd name="T19" fmla="*/ 151025 h 6139"/>
                <a:gd name="T20" fmla="*/ 141275 w 6162"/>
                <a:gd name="T21" fmla="*/ 149800 h 6139"/>
                <a:gd name="T22" fmla="*/ 150400 w 6162"/>
                <a:gd name="T23" fmla="*/ 140675 h 6139"/>
                <a:gd name="T24" fmla="*/ 150400 w 6162"/>
                <a:gd name="T25" fmla="*/ 140675 h 6139"/>
                <a:gd name="T26" fmla="*/ 152225 w 6162"/>
                <a:gd name="T27" fmla="*/ 138850 h 6139"/>
                <a:gd name="T28" fmla="*/ 153450 w 6162"/>
                <a:gd name="T29" fmla="*/ 136400 h 6139"/>
                <a:gd name="T30" fmla="*/ 154050 w 6162"/>
                <a:gd name="T31" fmla="*/ 133975 h 6139"/>
                <a:gd name="T32" fmla="*/ 154050 w 6162"/>
                <a:gd name="T33" fmla="*/ 132150 h 6139"/>
                <a:gd name="T34" fmla="*/ 154050 w 6162"/>
                <a:gd name="T35" fmla="*/ 129700 h 6139"/>
                <a:gd name="T36" fmla="*/ 153450 w 6162"/>
                <a:gd name="T37" fmla="*/ 127275 h 6139"/>
                <a:gd name="T38" fmla="*/ 152225 w 6162"/>
                <a:gd name="T39" fmla="*/ 125450 h 6139"/>
                <a:gd name="T40" fmla="*/ 150400 w 6162"/>
                <a:gd name="T41" fmla="*/ 123025 h 6139"/>
                <a:gd name="T42" fmla="*/ 26800 w 6162"/>
                <a:gd name="T43" fmla="*/ 25 h 61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7" name="Google Shape;114;p4">
            <a:extLst>
              <a:ext uri="{FF2B5EF4-FFF2-40B4-BE49-F238E27FC236}">
                <a16:creationId xmlns:a16="http://schemas.microsoft.com/office/drawing/2014/main" id="{C0520FE8-680D-644B-B500-3A33DC077FB5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42925" y="3611563"/>
            <a:ext cx="819150" cy="711200"/>
          </a:xfrm>
          <a:prstGeom prst="hexagon">
            <a:avLst>
              <a:gd name="adj" fmla="val 28608"/>
              <a:gd name="vf" fmla="val 115470"/>
            </a:avLst>
          </a:prstGeom>
          <a:noFill/>
          <a:ln w="9525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28" name="Google Shape;115;p4">
            <a:extLst>
              <a:ext uri="{FF2B5EF4-FFF2-40B4-BE49-F238E27FC236}">
                <a16:creationId xmlns:a16="http://schemas.microsoft.com/office/drawing/2014/main" id="{47F76EFA-32C1-204D-8C22-4C5206366641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28663" y="425450"/>
            <a:ext cx="428625" cy="369888"/>
          </a:xfrm>
          <a:prstGeom prst="hexagon">
            <a:avLst>
              <a:gd name="adj" fmla="val 28766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29" name="Google Shape;116;p4">
            <a:extLst>
              <a:ext uri="{FF2B5EF4-FFF2-40B4-BE49-F238E27FC236}">
                <a16:creationId xmlns:a16="http://schemas.microsoft.com/office/drawing/2014/main" id="{2FDEC08A-E1DB-FE43-A1C5-6E06BC45DAB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14300" y="3995738"/>
            <a:ext cx="819150" cy="709612"/>
          </a:xfrm>
          <a:prstGeom prst="hexagon">
            <a:avLst>
              <a:gd name="adj" fmla="val 28661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0" name="Google Shape;117;p4">
            <a:extLst>
              <a:ext uri="{FF2B5EF4-FFF2-40B4-BE49-F238E27FC236}">
                <a16:creationId xmlns:a16="http://schemas.microsoft.com/office/drawing/2014/main" id="{5200EEBC-A9BF-674B-854C-0B2F7E38CF58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411163" y="258763"/>
            <a:ext cx="358775" cy="311150"/>
          </a:xfrm>
          <a:prstGeom prst="hexagon">
            <a:avLst>
              <a:gd name="adj" fmla="val 28618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1" name="Google Shape;118;p4">
            <a:extLst>
              <a:ext uri="{FF2B5EF4-FFF2-40B4-BE49-F238E27FC236}">
                <a16:creationId xmlns:a16="http://schemas.microsoft.com/office/drawing/2014/main" id="{11977D38-7906-3040-AC9D-22BFB4D388F0}"/>
              </a:ext>
            </a:extLst>
          </p:cNvPr>
          <p:cNvSpPr>
            <a:spLocks/>
          </p:cNvSpPr>
          <p:nvPr/>
        </p:nvSpPr>
        <p:spPr bwMode="auto">
          <a:xfrm>
            <a:off x="828675" y="3843338"/>
            <a:ext cx="247650" cy="247650"/>
          </a:xfrm>
          <a:custGeom>
            <a:avLst/>
            <a:gdLst>
              <a:gd name="T0" fmla="*/ 139121 w 17000"/>
              <a:gd name="T1" fmla="*/ 86464 h 16999"/>
              <a:gd name="T2" fmla="*/ 152290 w 17000"/>
              <a:gd name="T3" fmla="*/ 95365 h 16999"/>
              <a:gd name="T4" fmla="*/ 161176 w 17000"/>
              <a:gd name="T5" fmla="*/ 108521 h 16999"/>
              <a:gd name="T6" fmla="*/ 164032 w 17000"/>
              <a:gd name="T7" fmla="*/ 123818 h 16999"/>
              <a:gd name="T8" fmla="*/ 161176 w 17000"/>
              <a:gd name="T9" fmla="*/ 139129 h 16999"/>
              <a:gd name="T10" fmla="*/ 152290 w 17000"/>
              <a:gd name="T11" fmla="*/ 152285 h 16999"/>
              <a:gd name="T12" fmla="*/ 139121 w 17000"/>
              <a:gd name="T13" fmla="*/ 161186 h 16999"/>
              <a:gd name="T14" fmla="*/ 119906 w 17000"/>
              <a:gd name="T15" fmla="*/ 164027 h 16999"/>
              <a:gd name="T16" fmla="*/ 104974 w 17000"/>
              <a:gd name="T17" fmla="*/ 159409 h 16999"/>
              <a:gd name="T18" fmla="*/ 92519 w 17000"/>
              <a:gd name="T19" fmla="*/ 149080 h 16999"/>
              <a:gd name="T20" fmla="*/ 85396 w 17000"/>
              <a:gd name="T21" fmla="*/ 135210 h 16999"/>
              <a:gd name="T22" fmla="*/ 83618 w 17000"/>
              <a:gd name="T23" fmla="*/ 119913 h 16999"/>
              <a:gd name="T24" fmla="*/ 88251 w 17000"/>
              <a:gd name="T25" fmla="*/ 104966 h 16999"/>
              <a:gd name="T26" fmla="*/ 98565 w 17000"/>
              <a:gd name="T27" fmla="*/ 92510 h 16999"/>
              <a:gd name="T28" fmla="*/ 112448 w 17000"/>
              <a:gd name="T29" fmla="*/ 85401 h 16999"/>
              <a:gd name="T30" fmla="*/ 115288 w 17000"/>
              <a:gd name="T31" fmla="*/ 0 h 16999"/>
              <a:gd name="T32" fmla="*/ 106752 w 17000"/>
              <a:gd name="T33" fmla="*/ 3555 h 16999"/>
              <a:gd name="T34" fmla="*/ 102483 w 17000"/>
              <a:gd name="T35" fmla="*/ 11393 h 16999"/>
              <a:gd name="T36" fmla="*/ 84332 w 17000"/>
              <a:gd name="T37" fmla="*/ 42700 h 16999"/>
              <a:gd name="T38" fmla="*/ 55153 w 17000"/>
              <a:gd name="T39" fmla="*/ 27403 h 16999"/>
              <a:gd name="T40" fmla="*/ 46267 w 17000"/>
              <a:gd name="T41" fmla="*/ 27753 h 16999"/>
              <a:gd name="T42" fmla="*/ 28829 w 17000"/>
              <a:gd name="T43" fmla="*/ 44128 h 16999"/>
              <a:gd name="T44" fmla="*/ 26702 w 17000"/>
              <a:gd name="T45" fmla="*/ 53015 h 16999"/>
              <a:gd name="T46" fmla="*/ 45203 w 17000"/>
              <a:gd name="T47" fmla="*/ 79355 h 16999"/>
              <a:gd name="T48" fmla="*/ 37016 w 17000"/>
              <a:gd name="T49" fmla="*/ 99634 h 16999"/>
              <a:gd name="T50" fmla="*/ 4997 w 17000"/>
              <a:gd name="T51" fmla="*/ 105316 h 16999"/>
              <a:gd name="T52" fmla="*/ 364 w 17000"/>
              <a:gd name="T53" fmla="*/ 112789 h 16999"/>
              <a:gd name="T54" fmla="*/ 1078 w 17000"/>
              <a:gd name="T55" fmla="*/ 136988 h 16999"/>
              <a:gd name="T56" fmla="*/ 7124 w 17000"/>
              <a:gd name="T57" fmla="*/ 143747 h 16999"/>
              <a:gd name="T58" fmla="*/ 38444 w 17000"/>
              <a:gd name="T59" fmla="*/ 152998 h 16999"/>
              <a:gd name="T60" fmla="*/ 29543 w 17000"/>
              <a:gd name="T61" fmla="*/ 188225 h 16999"/>
              <a:gd name="T62" fmla="*/ 26702 w 17000"/>
              <a:gd name="T63" fmla="*/ 196762 h 16999"/>
              <a:gd name="T64" fmla="*/ 30257 w 17000"/>
              <a:gd name="T65" fmla="*/ 205299 h 16999"/>
              <a:gd name="T66" fmla="*/ 48394 w 17000"/>
              <a:gd name="T67" fmla="*/ 220596 h 16999"/>
              <a:gd name="T68" fmla="*/ 57295 w 17000"/>
              <a:gd name="T69" fmla="*/ 219533 h 16999"/>
              <a:gd name="T70" fmla="*/ 89314 w 17000"/>
              <a:gd name="T71" fmla="*/ 207077 h 16999"/>
              <a:gd name="T72" fmla="*/ 103197 w 17000"/>
              <a:gd name="T73" fmla="*/ 238399 h 16999"/>
              <a:gd name="T74" fmla="*/ 108879 w 17000"/>
              <a:gd name="T75" fmla="*/ 245508 h 16999"/>
              <a:gd name="T76" fmla="*/ 132362 w 17000"/>
              <a:gd name="T77" fmla="*/ 247650 h 16999"/>
              <a:gd name="T78" fmla="*/ 140898 w 17000"/>
              <a:gd name="T79" fmla="*/ 244081 h 16999"/>
              <a:gd name="T80" fmla="*/ 145167 w 17000"/>
              <a:gd name="T81" fmla="*/ 236257 h 16999"/>
              <a:gd name="T82" fmla="*/ 163318 w 17000"/>
              <a:gd name="T83" fmla="*/ 204950 h 16999"/>
              <a:gd name="T84" fmla="*/ 192497 w 17000"/>
              <a:gd name="T85" fmla="*/ 220247 h 16999"/>
              <a:gd name="T86" fmla="*/ 201383 w 17000"/>
              <a:gd name="T87" fmla="*/ 219897 h 16999"/>
              <a:gd name="T88" fmla="*/ 218821 w 17000"/>
              <a:gd name="T89" fmla="*/ 203522 h 16999"/>
              <a:gd name="T90" fmla="*/ 220962 w 17000"/>
              <a:gd name="T91" fmla="*/ 194635 h 16999"/>
              <a:gd name="T92" fmla="*/ 202461 w 17000"/>
              <a:gd name="T93" fmla="*/ 168295 h 16999"/>
              <a:gd name="T94" fmla="*/ 210634 w 17000"/>
              <a:gd name="T95" fmla="*/ 148016 h 16999"/>
              <a:gd name="T96" fmla="*/ 242653 w 17000"/>
              <a:gd name="T97" fmla="*/ 142320 h 16999"/>
              <a:gd name="T98" fmla="*/ 247286 w 17000"/>
              <a:gd name="T99" fmla="*/ 134861 h 16999"/>
              <a:gd name="T100" fmla="*/ 246572 w 17000"/>
              <a:gd name="T101" fmla="*/ 110662 h 16999"/>
              <a:gd name="T102" fmla="*/ 240526 w 17000"/>
              <a:gd name="T103" fmla="*/ 103903 h 16999"/>
              <a:gd name="T104" fmla="*/ 209221 w 17000"/>
              <a:gd name="T105" fmla="*/ 94652 h 16999"/>
              <a:gd name="T106" fmla="*/ 218471 w 17000"/>
              <a:gd name="T107" fmla="*/ 59425 h 16999"/>
              <a:gd name="T108" fmla="*/ 220962 w 17000"/>
              <a:gd name="T109" fmla="*/ 50888 h 16999"/>
              <a:gd name="T110" fmla="*/ 217393 w 17000"/>
              <a:gd name="T111" fmla="*/ 42351 h 16999"/>
              <a:gd name="T112" fmla="*/ 199256 w 17000"/>
              <a:gd name="T113" fmla="*/ 27039 h 16999"/>
              <a:gd name="T114" fmla="*/ 190355 w 17000"/>
              <a:gd name="T115" fmla="*/ 28117 h 16999"/>
              <a:gd name="T116" fmla="*/ 158336 w 17000"/>
              <a:gd name="T117" fmla="*/ 40559 h 16999"/>
              <a:gd name="T118" fmla="*/ 144467 w 17000"/>
              <a:gd name="T119" fmla="*/ 9251 h 16999"/>
              <a:gd name="T120" fmla="*/ 138771 w 17000"/>
              <a:gd name="T121" fmla="*/ 2142 h 16999"/>
              <a:gd name="T122" fmla="*/ 115288 w 17000"/>
              <a:gd name="T123" fmla="*/ 0 h 169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lnTo>
                  <a:pt x="8769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lnTo>
                  <a:pt x="7914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32" name="Google Shape;119;p4">
            <a:extLst>
              <a:ext uri="{FF2B5EF4-FFF2-40B4-BE49-F238E27FC236}">
                <a16:creationId xmlns:a16="http://schemas.microsoft.com/office/drawing/2014/main" id="{3AAF827F-80A9-1345-97FA-BD81FCD98071}"/>
              </a:ext>
            </a:extLst>
          </p:cNvPr>
          <p:cNvGrpSpPr>
            <a:grpSpLocks/>
          </p:cNvGrpSpPr>
          <p:nvPr/>
        </p:nvGrpSpPr>
        <p:grpSpPr bwMode="auto">
          <a:xfrm>
            <a:off x="66675" y="1681163"/>
            <a:ext cx="455613" cy="438150"/>
            <a:chOff x="5241175" y="4959100"/>
            <a:chExt cx="539775" cy="517775"/>
          </a:xfrm>
        </p:grpSpPr>
        <p:sp>
          <p:nvSpPr>
            <p:cNvPr id="33" name="Google Shape;120;p4">
              <a:extLst>
                <a:ext uri="{FF2B5EF4-FFF2-40B4-BE49-F238E27FC236}">
                  <a16:creationId xmlns:a16="http://schemas.microsoft.com/office/drawing/2014/main" id="{AD039315-0874-8342-93BA-1DB1F5B13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50" y="4959100"/>
              <a:ext cx="161225" cy="178300"/>
            </a:xfrm>
            <a:custGeom>
              <a:avLst/>
              <a:gdLst>
                <a:gd name="T0" fmla="*/ 116025 w 6449"/>
                <a:gd name="T1" fmla="*/ 0 h 7132"/>
                <a:gd name="T2" fmla="*/ 111750 w 6449"/>
                <a:gd name="T3" fmla="*/ 625 h 7132"/>
                <a:gd name="T4" fmla="*/ 107475 w 6449"/>
                <a:gd name="T5" fmla="*/ 1225 h 7132"/>
                <a:gd name="T6" fmla="*/ 103200 w 6449"/>
                <a:gd name="T7" fmla="*/ 2450 h 7132"/>
                <a:gd name="T8" fmla="*/ 98925 w 6449"/>
                <a:gd name="T9" fmla="*/ 3675 h 7132"/>
                <a:gd name="T10" fmla="*/ 94650 w 6449"/>
                <a:gd name="T11" fmla="*/ 5500 h 7132"/>
                <a:gd name="T12" fmla="*/ 91000 w 6449"/>
                <a:gd name="T13" fmla="*/ 7950 h 7132"/>
                <a:gd name="T14" fmla="*/ 87925 w 6449"/>
                <a:gd name="T15" fmla="*/ 10375 h 7132"/>
                <a:gd name="T16" fmla="*/ 84875 w 6449"/>
                <a:gd name="T17" fmla="*/ 13450 h 7132"/>
                <a:gd name="T18" fmla="*/ 81825 w 6449"/>
                <a:gd name="T19" fmla="*/ 16500 h 7132"/>
                <a:gd name="T20" fmla="*/ 79375 w 6449"/>
                <a:gd name="T21" fmla="*/ 20150 h 7132"/>
                <a:gd name="T22" fmla="*/ 76950 w 6449"/>
                <a:gd name="T23" fmla="*/ 23825 h 7132"/>
                <a:gd name="T24" fmla="*/ 75125 w 6449"/>
                <a:gd name="T25" fmla="*/ 27475 h 7132"/>
                <a:gd name="T26" fmla="*/ 73275 w 6449"/>
                <a:gd name="T27" fmla="*/ 31750 h 7132"/>
                <a:gd name="T28" fmla="*/ 72675 w 6449"/>
                <a:gd name="T29" fmla="*/ 36025 h 7132"/>
                <a:gd name="T30" fmla="*/ 72050 w 6449"/>
                <a:gd name="T31" fmla="*/ 40300 h 7132"/>
                <a:gd name="T32" fmla="*/ 71450 w 6449"/>
                <a:gd name="T33" fmla="*/ 45200 h 7132"/>
                <a:gd name="T34" fmla="*/ 72050 w 6449"/>
                <a:gd name="T35" fmla="*/ 51900 h 7132"/>
                <a:gd name="T36" fmla="*/ 73900 w 6449"/>
                <a:gd name="T37" fmla="*/ 58625 h 7132"/>
                <a:gd name="T38" fmla="*/ 76325 w 6449"/>
                <a:gd name="T39" fmla="*/ 64725 h 7132"/>
                <a:gd name="T40" fmla="*/ 79375 w 6449"/>
                <a:gd name="T41" fmla="*/ 70225 h 7132"/>
                <a:gd name="T42" fmla="*/ 0 w 6449"/>
                <a:gd name="T43" fmla="*/ 163650 h 7132"/>
                <a:gd name="T44" fmla="*/ 9175 w 6449"/>
                <a:gd name="T45" fmla="*/ 170350 h 7132"/>
                <a:gd name="T46" fmla="*/ 17725 w 6449"/>
                <a:gd name="T47" fmla="*/ 178300 h 7132"/>
                <a:gd name="T48" fmla="*/ 97100 w 6449"/>
                <a:gd name="T49" fmla="*/ 85475 h 7132"/>
                <a:gd name="T50" fmla="*/ 101375 w 6449"/>
                <a:gd name="T51" fmla="*/ 87325 h 7132"/>
                <a:gd name="T52" fmla="*/ 106250 w 6449"/>
                <a:gd name="T53" fmla="*/ 88550 h 7132"/>
                <a:gd name="T54" fmla="*/ 111125 w 6449"/>
                <a:gd name="T55" fmla="*/ 89150 h 7132"/>
                <a:gd name="T56" fmla="*/ 116025 w 6449"/>
                <a:gd name="T57" fmla="*/ 89750 h 7132"/>
                <a:gd name="T58" fmla="*/ 120900 w 6449"/>
                <a:gd name="T59" fmla="*/ 89150 h 7132"/>
                <a:gd name="T60" fmla="*/ 125175 w 6449"/>
                <a:gd name="T61" fmla="*/ 88550 h 7132"/>
                <a:gd name="T62" fmla="*/ 129450 w 6449"/>
                <a:gd name="T63" fmla="*/ 87925 h 7132"/>
                <a:gd name="T64" fmla="*/ 133725 w 6449"/>
                <a:gd name="T65" fmla="*/ 86100 h 7132"/>
                <a:gd name="T66" fmla="*/ 137400 w 6449"/>
                <a:gd name="T67" fmla="*/ 84275 h 7132"/>
                <a:gd name="T68" fmla="*/ 141050 w 6449"/>
                <a:gd name="T69" fmla="*/ 81825 h 7132"/>
                <a:gd name="T70" fmla="*/ 144725 w 6449"/>
                <a:gd name="T71" fmla="*/ 79375 h 7132"/>
                <a:gd name="T72" fmla="*/ 147775 w 6449"/>
                <a:gd name="T73" fmla="*/ 76325 h 7132"/>
                <a:gd name="T74" fmla="*/ 150825 w 6449"/>
                <a:gd name="T75" fmla="*/ 73275 h 7132"/>
                <a:gd name="T76" fmla="*/ 153275 w 6449"/>
                <a:gd name="T77" fmla="*/ 70225 h 7132"/>
                <a:gd name="T78" fmla="*/ 155700 w 6449"/>
                <a:gd name="T79" fmla="*/ 65950 h 7132"/>
                <a:gd name="T80" fmla="*/ 157550 w 6449"/>
                <a:gd name="T81" fmla="*/ 62275 h 7132"/>
                <a:gd name="T82" fmla="*/ 158750 w 6449"/>
                <a:gd name="T83" fmla="*/ 58000 h 7132"/>
                <a:gd name="T84" fmla="*/ 159975 w 6449"/>
                <a:gd name="T85" fmla="*/ 53725 h 7132"/>
                <a:gd name="T86" fmla="*/ 160600 w 6449"/>
                <a:gd name="T87" fmla="*/ 49475 h 7132"/>
                <a:gd name="T88" fmla="*/ 161200 w 6449"/>
                <a:gd name="T89" fmla="*/ 45200 h 7132"/>
                <a:gd name="T90" fmla="*/ 160600 w 6449"/>
                <a:gd name="T91" fmla="*/ 40300 h 7132"/>
                <a:gd name="T92" fmla="*/ 159975 w 6449"/>
                <a:gd name="T93" fmla="*/ 36025 h 7132"/>
                <a:gd name="T94" fmla="*/ 158750 w 6449"/>
                <a:gd name="T95" fmla="*/ 31750 h 7132"/>
                <a:gd name="T96" fmla="*/ 157550 w 6449"/>
                <a:gd name="T97" fmla="*/ 27475 h 7132"/>
                <a:gd name="T98" fmla="*/ 155700 w 6449"/>
                <a:gd name="T99" fmla="*/ 23825 h 7132"/>
                <a:gd name="T100" fmla="*/ 153275 w 6449"/>
                <a:gd name="T101" fmla="*/ 20150 h 7132"/>
                <a:gd name="T102" fmla="*/ 150825 w 6449"/>
                <a:gd name="T103" fmla="*/ 16500 h 7132"/>
                <a:gd name="T104" fmla="*/ 147775 w 6449"/>
                <a:gd name="T105" fmla="*/ 13450 h 7132"/>
                <a:gd name="T106" fmla="*/ 144725 w 6449"/>
                <a:gd name="T107" fmla="*/ 10375 h 7132"/>
                <a:gd name="T108" fmla="*/ 141050 w 6449"/>
                <a:gd name="T109" fmla="*/ 7950 h 7132"/>
                <a:gd name="T110" fmla="*/ 137400 w 6449"/>
                <a:gd name="T111" fmla="*/ 5500 h 7132"/>
                <a:gd name="T112" fmla="*/ 133725 w 6449"/>
                <a:gd name="T113" fmla="*/ 3675 h 7132"/>
                <a:gd name="T114" fmla="*/ 129450 w 6449"/>
                <a:gd name="T115" fmla="*/ 2450 h 7132"/>
                <a:gd name="T116" fmla="*/ 125175 w 6449"/>
                <a:gd name="T117" fmla="*/ 1225 h 7132"/>
                <a:gd name="T118" fmla="*/ 120900 w 6449"/>
                <a:gd name="T119" fmla="*/ 625 h 7132"/>
                <a:gd name="T120" fmla="*/ 116025 w 6449"/>
                <a:gd name="T121" fmla="*/ 0 h 71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121;p4">
              <a:extLst>
                <a:ext uri="{FF2B5EF4-FFF2-40B4-BE49-F238E27FC236}">
                  <a16:creationId xmlns:a16="http://schemas.microsoft.com/office/drawing/2014/main" id="{4CE6B304-C172-9348-8796-D55ECE3D9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925" y="4985350"/>
              <a:ext cx="128250" cy="148400"/>
            </a:xfrm>
            <a:custGeom>
              <a:avLst/>
              <a:gdLst>
                <a:gd name="T0" fmla="*/ 39075 w 5130"/>
                <a:gd name="T1" fmla="*/ 0 h 5936"/>
                <a:gd name="T2" fmla="*/ 34800 w 5130"/>
                <a:gd name="T3" fmla="*/ 625 h 5936"/>
                <a:gd name="T4" fmla="*/ 30525 w 5130"/>
                <a:gd name="T5" fmla="*/ 1850 h 5936"/>
                <a:gd name="T6" fmla="*/ 26875 w 5130"/>
                <a:gd name="T7" fmla="*/ 3675 h 5936"/>
                <a:gd name="T8" fmla="*/ 22600 w 5130"/>
                <a:gd name="T9" fmla="*/ 5500 h 5936"/>
                <a:gd name="T10" fmla="*/ 18925 w 5130"/>
                <a:gd name="T11" fmla="*/ 7950 h 5936"/>
                <a:gd name="T12" fmla="*/ 15875 w 5130"/>
                <a:gd name="T13" fmla="*/ 10400 h 5936"/>
                <a:gd name="T14" fmla="*/ 12825 w 5130"/>
                <a:gd name="T15" fmla="*/ 13450 h 5936"/>
                <a:gd name="T16" fmla="*/ 9775 w 5130"/>
                <a:gd name="T17" fmla="*/ 16500 h 5936"/>
                <a:gd name="T18" fmla="*/ 7325 w 5130"/>
                <a:gd name="T19" fmla="*/ 20150 h 5936"/>
                <a:gd name="T20" fmla="*/ 4900 w 5130"/>
                <a:gd name="T21" fmla="*/ 23825 h 5936"/>
                <a:gd name="T22" fmla="*/ 3050 w 5130"/>
                <a:gd name="T23" fmla="*/ 27475 h 5936"/>
                <a:gd name="T24" fmla="*/ 1850 w 5130"/>
                <a:gd name="T25" fmla="*/ 31750 h 5936"/>
                <a:gd name="T26" fmla="*/ 625 w 5130"/>
                <a:gd name="T27" fmla="*/ 36650 h 5936"/>
                <a:gd name="T28" fmla="*/ 0 w 5130"/>
                <a:gd name="T29" fmla="*/ 40925 h 5936"/>
                <a:gd name="T30" fmla="*/ 0 w 5130"/>
                <a:gd name="T31" fmla="*/ 45200 h 5936"/>
                <a:gd name="T32" fmla="*/ 0 w 5130"/>
                <a:gd name="T33" fmla="*/ 50075 h 5936"/>
                <a:gd name="T34" fmla="*/ 625 w 5130"/>
                <a:gd name="T35" fmla="*/ 54350 h 5936"/>
                <a:gd name="T36" fmla="*/ 1850 w 5130"/>
                <a:gd name="T37" fmla="*/ 58625 h 5936"/>
                <a:gd name="T38" fmla="*/ 3675 w 5130"/>
                <a:gd name="T39" fmla="*/ 62300 h 5936"/>
                <a:gd name="T40" fmla="*/ 5500 w 5130"/>
                <a:gd name="T41" fmla="*/ 66575 h 5936"/>
                <a:gd name="T42" fmla="*/ 7950 w 5130"/>
                <a:gd name="T43" fmla="*/ 69625 h 5936"/>
                <a:gd name="T44" fmla="*/ 10375 w 5130"/>
                <a:gd name="T45" fmla="*/ 73275 h 5936"/>
                <a:gd name="T46" fmla="*/ 13450 w 5130"/>
                <a:gd name="T47" fmla="*/ 76325 h 5936"/>
                <a:gd name="T48" fmla="*/ 16500 w 5130"/>
                <a:gd name="T49" fmla="*/ 79375 h 5936"/>
                <a:gd name="T50" fmla="*/ 20150 w 5130"/>
                <a:gd name="T51" fmla="*/ 81825 h 5936"/>
                <a:gd name="T52" fmla="*/ 23825 w 5130"/>
                <a:gd name="T53" fmla="*/ 84275 h 5936"/>
                <a:gd name="T54" fmla="*/ 27475 w 5130"/>
                <a:gd name="T55" fmla="*/ 86100 h 5936"/>
                <a:gd name="T56" fmla="*/ 31750 w 5130"/>
                <a:gd name="T57" fmla="*/ 87325 h 5936"/>
                <a:gd name="T58" fmla="*/ 36650 w 5130"/>
                <a:gd name="T59" fmla="*/ 88550 h 5936"/>
                <a:gd name="T60" fmla="*/ 42750 w 5130"/>
                <a:gd name="T61" fmla="*/ 89150 h 5936"/>
                <a:gd name="T62" fmla="*/ 49475 w 5130"/>
                <a:gd name="T63" fmla="*/ 89150 h 5936"/>
                <a:gd name="T64" fmla="*/ 55575 w 5130"/>
                <a:gd name="T65" fmla="*/ 87925 h 5936"/>
                <a:gd name="T66" fmla="*/ 61675 w 5130"/>
                <a:gd name="T67" fmla="*/ 86100 h 5936"/>
                <a:gd name="T68" fmla="*/ 109900 w 5130"/>
                <a:gd name="T69" fmla="*/ 148375 h 5936"/>
                <a:gd name="T70" fmla="*/ 118450 w 5130"/>
                <a:gd name="T71" fmla="*/ 141050 h 5936"/>
                <a:gd name="T72" fmla="*/ 128225 w 5130"/>
                <a:gd name="T73" fmla="*/ 134350 h 5936"/>
                <a:gd name="T74" fmla="*/ 80000 w 5130"/>
                <a:gd name="T75" fmla="*/ 71450 h 5936"/>
                <a:gd name="T76" fmla="*/ 83050 w 5130"/>
                <a:gd name="T77" fmla="*/ 67175 h 5936"/>
                <a:gd name="T78" fmla="*/ 85475 w 5130"/>
                <a:gd name="T79" fmla="*/ 62900 h 5936"/>
                <a:gd name="T80" fmla="*/ 87325 w 5130"/>
                <a:gd name="T81" fmla="*/ 58025 h 5936"/>
                <a:gd name="T82" fmla="*/ 88550 w 5130"/>
                <a:gd name="T83" fmla="*/ 52525 h 5936"/>
                <a:gd name="T84" fmla="*/ 89150 w 5130"/>
                <a:gd name="T85" fmla="*/ 48250 h 5936"/>
                <a:gd name="T86" fmla="*/ 89150 w 5130"/>
                <a:gd name="T87" fmla="*/ 43350 h 5936"/>
                <a:gd name="T88" fmla="*/ 89150 w 5130"/>
                <a:gd name="T89" fmla="*/ 39100 h 5936"/>
                <a:gd name="T90" fmla="*/ 87925 w 5130"/>
                <a:gd name="T91" fmla="*/ 34825 h 5936"/>
                <a:gd name="T92" fmla="*/ 86700 w 5130"/>
                <a:gd name="T93" fmla="*/ 30550 h 5936"/>
                <a:gd name="T94" fmla="*/ 85475 w 5130"/>
                <a:gd name="T95" fmla="*/ 26875 h 5936"/>
                <a:gd name="T96" fmla="*/ 83650 w 5130"/>
                <a:gd name="T97" fmla="*/ 22600 h 5936"/>
                <a:gd name="T98" fmla="*/ 81225 w 5130"/>
                <a:gd name="T99" fmla="*/ 18950 h 5936"/>
                <a:gd name="T100" fmla="*/ 78775 w 5130"/>
                <a:gd name="T101" fmla="*/ 15875 h 5936"/>
                <a:gd name="T102" fmla="*/ 75725 w 5130"/>
                <a:gd name="T103" fmla="*/ 12825 h 5936"/>
                <a:gd name="T104" fmla="*/ 72675 w 5130"/>
                <a:gd name="T105" fmla="*/ 9775 h 5936"/>
                <a:gd name="T106" fmla="*/ 69000 w 5130"/>
                <a:gd name="T107" fmla="*/ 7350 h 5936"/>
                <a:gd name="T108" fmla="*/ 65350 w 5130"/>
                <a:gd name="T109" fmla="*/ 4900 h 5936"/>
                <a:gd name="T110" fmla="*/ 61075 w 5130"/>
                <a:gd name="T111" fmla="*/ 3075 h 5936"/>
                <a:gd name="T112" fmla="*/ 56800 w 5130"/>
                <a:gd name="T113" fmla="*/ 1850 h 5936"/>
                <a:gd name="T114" fmla="*/ 52525 w 5130"/>
                <a:gd name="T115" fmla="*/ 625 h 5936"/>
                <a:gd name="T116" fmla="*/ 48250 w 5130"/>
                <a:gd name="T117" fmla="*/ 0 h 5936"/>
                <a:gd name="T118" fmla="*/ 39075 w 5130"/>
                <a:gd name="T119" fmla="*/ 0 h 59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lnTo>
                    <a:pt x="1563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122;p4">
              <a:extLst>
                <a:ext uri="{FF2B5EF4-FFF2-40B4-BE49-F238E27FC236}">
                  <a16:creationId xmlns:a16="http://schemas.microsoft.com/office/drawing/2014/main" id="{C7BCD061-4C13-CC4F-B0F9-448569899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75" y="5241175"/>
              <a:ext cx="180125" cy="109325"/>
            </a:xfrm>
            <a:custGeom>
              <a:avLst/>
              <a:gdLst>
                <a:gd name="T0" fmla="*/ 170975 w 7205"/>
                <a:gd name="T1" fmla="*/ 25 h 4373"/>
                <a:gd name="T2" fmla="*/ 80600 w 7205"/>
                <a:gd name="T3" fmla="*/ 37275 h 4373"/>
                <a:gd name="T4" fmla="*/ 77550 w 7205"/>
                <a:gd name="T5" fmla="*/ 34200 h 4373"/>
                <a:gd name="T6" fmla="*/ 74500 w 7205"/>
                <a:gd name="T7" fmla="*/ 31150 h 4373"/>
                <a:gd name="T8" fmla="*/ 71450 w 7205"/>
                <a:gd name="T9" fmla="*/ 28100 h 4373"/>
                <a:gd name="T10" fmla="*/ 67175 w 7205"/>
                <a:gd name="T11" fmla="*/ 25650 h 4373"/>
                <a:gd name="T12" fmla="*/ 63500 w 7205"/>
                <a:gd name="T13" fmla="*/ 23825 h 4373"/>
                <a:gd name="T14" fmla="*/ 59225 w 7205"/>
                <a:gd name="T15" fmla="*/ 22000 h 4373"/>
                <a:gd name="T16" fmla="*/ 54950 w 7205"/>
                <a:gd name="T17" fmla="*/ 20775 h 4373"/>
                <a:gd name="T18" fmla="*/ 50675 w 7205"/>
                <a:gd name="T19" fmla="*/ 20175 h 4373"/>
                <a:gd name="T20" fmla="*/ 46400 w 7205"/>
                <a:gd name="T21" fmla="*/ 19550 h 4373"/>
                <a:gd name="T22" fmla="*/ 42125 w 7205"/>
                <a:gd name="T23" fmla="*/ 20175 h 4373"/>
                <a:gd name="T24" fmla="*/ 37850 w 7205"/>
                <a:gd name="T25" fmla="*/ 20175 h 4373"/>
                <a:gd name="T26" fmla="*/ 33575 w 7205"/>
                <a:gd name="T27" fmla="*/ 21400 h 4373"/>
                <a:gd name="T28" fmla="*/ 29300 w 7205"/>
                <a:gd name="T29" fmla="*/ 22600 h 4373"/>
                <a:gd name="T30" fmla="*/ 25650 w 7205"/>
                <a:gd name="T31" fmla="*/ 24450 h 4373"/>
                <a:gd name="T32" fmla="*/ 21975 w 7205"/>
                <a:gd name="T33" fmla="*/ 26275 h 4373"/>
                <a:gd name="T34" fmla="*/ 18325 w 7205"/>
                <a:gd name="T35" fmla="*/ 28725 h 4373"/>
                <a:gd name="T36" fmla="*/ 14650 w 7205"/>
                <a:gd name="T37" fmla="*/ 31775 h 4373"/>
                <a:gd name="T38" fmla="*/ 11600 w 7205"/>
                <a:gd name="T39" fmla="*/ 34825 h 4373"/>
                <a:gd name="T40" fmla="*/ 8550 w 7205"/>
                <a:gd name="T41" fmla="*/ 37875 h 4373"/>
                <a:gd name="T42" fmla="*/ 6100 w 7205"/>
                <a:gd name="T43" fmla="*/ 42150 h 4373"/>
                <a:gd name="T44" fmla="*/ 4275 w 7205"/>
                <a:gd name="T45" fmla="*/ 45800 h 4373"/>
                <a:gd name="T46" fmla="*/ 2450 w 7205"/>
                <a:gd name="T47" fmla="*/ 50075 h 4373"/>
                <a:gd name="T48" fmla="*/ 1225 w 7205"/>
                <a:gd name="T49" fmla="*/ 54350 h 4373"/>
                <a:gd name="T50" fmla="*/ 625 w 7205"/>
                <a:gd name="T51" fmla="*/ 58625 h 4373"/>
                <a:gd name="T52" fmla="*/ 0 w 7205"/>
                <a:gd name="T53" fmla="*/ 62900 h 4373"/>
                <a:gd name="T54" fmla="*/ 0 w 7205"/>
                <a:gd name="T55" fmla="*/ 67175 h 4373"/>
                <a:gd name="T56" fmla="*/ 625 w 7205"/>
                <a:gd name="T57" fmla="*/ 71450 h 4373"/>
                <a:gd name="T58" fmla="*/ 1825 w 7205"/>
                <a:gd name="T59" fmla="*/ 75725 h 4373"/>
                <a:gd name="T60" fmla="*/ 3050 w 7205"/>
                <a:gd name="T61" fmla="*/ 80000 h 4373"/>
                <a:gd name="T62" fmla="*/ 4875 w 7205"/>
                <a:gd name="T63" fmla="*/ 83675 h 4373"/>
                <a:gd name="T64" fmla="*/ 6725 w 7205"/>
                <a:gd name="T65" fmla="*/ 87950 h 4373"/>
                <a:gd name="T66" fmla="*/ 9150 w 7205"/>
                <a:gd name="T67" fmla="*/ 91000 h 4373"/>
                <a:gd name="T68" fmla="*/ 11600 w 7205"/>
                <a:gd name="T69" fmla="*/ 94650 h 4373"/>
                <a:gd name="T70" fmla="*/ 15275 w 7205"/>
                <a:gd name="T71" fmla="*/ 97700 h 4373"/>
                <a:gd name="T72" fmla="*/ 18325 w 7205"/>
                <a:gd name="T73" fmla="*/ 100775 h 4373"/>
                <a:gd name="T74" fmla="*/ 22600 w 7205"/>
                <a:gd name="T75" fmla="*/ 103200 h 4373"/>
                <a:gd name="T76" fmla="*/ 26250 w 7205"/>
                <a:gd name="T77" fmla="*/ 105025 h 4373"/>
                <a:gd name="T78" fmla="*/ 30525 w 7205"/>
                <a:gd name="T79" fmla="*/ 106875 h 4373"/>
                <a:gd name="T80" fmla="*/ 34800 w 7205"/>
                <a:gd name="T81" fmla="*/ 108100 h 4373"/>
                <a:gd name="T82" fmla="*/ 39075 w 7205"/>
                <a:gd name="T83" fmla="*/ 108700 h 4373"/>
                <a:gd name="T84" fmla="*/ 43350 w 7205"/>
                <a:gd name="T85" fmla="*/ 109300 h 4373"/>
                <a:gd name="T86" fmla="*/ 47625 w 7205"/>
                <a:gd name="T87" fmla="*/ 109300 h 4373"/>
                <a:gd name="T88" fmla="*/ 51900 w 7205"/>
                <a:gd name="T89" fmla="*/ 108700 h 4373"/>
                <a:gd name="T90" fmla="*/ 56175 w 7205"/>
                <a:gd name="T91" fmla="*/ 107475 h 4373"/>
                <a:gd name="T92" fmla="*/ 60450 w 7205"/>
                <a:gd name="T93" fmla="*/ 106250 h 4373"/>
                <a:gd name="T94" fmla="*/ 64125 w 7205"/>
                <a:gd name="T95" fmla="*/ 105025 h 4373"/>
                <a:gd name="T96" fmla="*/ 67775 w 7205"/>
                <a:gd name="T97" fmla="*/ 102600 h 4373"/>
                <a:gd name="T98" fmla="*/ 71450 w 7205"/>
                <a:gd name="T99" fmla="*/ 100150 h 4373"/>
                <a:gd name="T100" fmla="*/ 75100 w 7205"/>
                <a:gd name="T101" fmla="*/ 97700 h 4373"/>
                <a:gd name="T102" fmla="*/ 78150 w 7205"/>
                <a:gd name="T103" fmla="*/ 94650 h 4373"/>
                <a:gd name="T104" fmla="*/ 81200 w 7205"/>
                <a:gd name="T105" fmla="*/ 91000 h 4373"/>
                <a:gd name="T106" fmla="*/ 83650 w 7205"/>
                <a:gd name="T107" fmla="*/ 87325 h 4373"/>
                <a:gd name="T108" fmla="*/ 86700 w 7205"/>
                <a:gd name="T109" fmla="*/ 80000 h 4373"/>
                <a:gd name="T110" fmla="*/ 88525 w 7205"/>
                <a:gd name="T111" fmla="*/ 73275 h 4373"/>
                <a:gd name="T112" fmla="*/ 89750 w 7205"/>
                <a:gd name="T113" fmla="*/ 65950 h 4373"/>
                <a:gd name="T114" fmla="*/ 89150 w 7205"/>
                <a:gd name="T115" fmla="*/ 58625 h 4373"/>
                <a:gd name="T116" fmla="*/ 180125 w 7205"/>
                <a:gd name="T117" fmla="*/ 21400 h 4373"/>
                <a:gd name="T118" fmla="*/ 174625 w 7205"/>
                <a:gd name="T119" fmla="*/ 11000 h 4373"/>
                <a:gd name="T120" fmla="*/ 170975 w 7205"/>
                <a:gd name="T121" fmla="*/ 25 h 43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123;p4">
              <a:extLst>
                <a:ext uri="{FF2B5EF4-FFF2-40B4-BE49-F238E27FC236}">
                  <a16:creationId xmlns:a16="http://schemas.microsoft.com/office/drawing/2014/main" id="{6FEC970D-D9C7-DE4D-B0F6-08076DB56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575" y="5316900"/>
              <a:ext cx="89175" cy="159975"/>
            </a:xfrm>
            <a:custGeom>
              <a:avLst/>
              <a:gdLst>
                <a:gd name="T0" fmla="*/ 37275 w 3567"/>
                <a:gd name="T1" fmla="*/ 0 h 6399"/>
                <a:gd name="T2" fmla="*/ 34825 w 3567"/>
                <a:gd name="T3" fmla="*/ 71450 h 6399"/>
                <a:gd name="T4" fmla="*/ 29950 w 3567"/>
                <a:gd name="T5" fmla="*/ 72675 h 6399"/>
                <a:gd name="T6" fmla="*/ 25050 w 3567"/>
                <a:gd name="T7" fmla="*/ 75100 h 6399"/>
                <a:gd name="T8" fmla="*/ 20175 w 3567"/>
                <a:gd name="T9" fmla="*/ 77550 h 6399"/>
                <a:gd name="T10" fmla="*/ 15900 w 3567"/>
                <a:gd name="T11" fmla="*/ 80600 h 6399"/>
                <a:gd name="T12" fmla="*/ 12225 w 3567"/>
                <a:gd name="T13" fmla="*/ 83650 h 6399"/>
                <a:gd name="T14" fmla="*/ 9800 w 3567"/>
                <a:gd name="T15" fmla="*/ 87325 h 6399"/>
                <a:gd name="T16" fmla="*/ 6725 w 3567"/>
                <a:gd name="T17" fmla="*/ 90975 h 6399"/>
                <a:gd name="T18" fmla="*/ 4900 w 3567"/>
                <a:gd name="T19" fmla="*/ 94650 h 6399"/>
                <a:gd name="T20" fmla="*/ 3075 w 3567"/>
                <a:gd name="T21" fmla="*/ 98300 h 6399"/>
                <a:gd name="T22" fmla="*/ 1850 w 3567"/>
                <a:gd name="T23" fmla="*/ 102575 h 6399"/>
                <a:gd name="T24" fmla="*/ 625 w 3567"/>
                <a:gd name="T25" fmla="*/ 106850 h 6399"/>
                <a:gd name="T26" fmla="*/ 25 w 3567"/>
                <a:gd name="T27" fmla="*/ 111125 h 6399"/>
                <a:gd name="T28" fmla="*/ 25 w 3567"/>
                <a:gd name="T29" fmla="*/ 115400 h 6399"/>
                <a:gd name="T30" fmla="*/ 25 w 3567"/>
                <a:gd name="T31" fmla="*/ 119675 h 6399"/>
                <a:gd name="T32" fmla="*/ 625 w 3567"/>
                <a:gd name="T33" fmla="*/ 123950 h 6399"/>
                <a:gd name="T34" fmla="*/ 1850 w 3567"/>
                <a:gd name="T35" fmla="*/ 128225 h 6399"/>
                <a:gd name="T36" fmla="*/ 3075 w 3567"/>
                <a:gd name="T37" fmla="*/ 131900 h 6399"/>
                <a:gd name="T38" fmla="*/ 4900 w 3567"/>
                <a:gd name="T39" fmla="*/ 136175 h 6399"/>
                <a:gd name="T40" fmla="*/ 7350 w 3567"/>
                <a:gd name="T41" fmla="*/ 139825 h 6399"/>
                <a:gd name="T42" fmla="*/ 10400 w 3567"/>
                <a:gd name="T43" fmla="*/ 143500 h 6399"/>
                <a:gd name="T44" fmla="*/ 13450 w 3567"/>
                <a:gd name="T45" fmla="*/ 147150 h 6399"/>
                <a:gd name="T46" fmla="*/ 16500 w 3567"/>
                <a:gd name="T47" fmla="*/ 150200 h 6399"/>
                <a:gd name="T48" fmla="*/ 20175 w 3567"/>
                <a:gd name="T49" fmla="*/ 152650 h 6399"/>
                <a:gd name="T50" fmla="*/ 23825 w 3567"/>
                <a:gd name="T51" fmla="*/ 154475 h 6399"/>
                <a:gd name="T52" fmla="*/ 28100 w 3567"/>
                <a:gd name="T53" fmla="*/ 156300 h 6399"/>
                <a:gd name="T54" fmla="*/ 31775 w 3567"/>
                <a:gd name="T55" fmla="*/ 158150 h 6399"/>
                <a:gd name="T56" fmla="*/ 36050 w 3567"/>
                <a:gd name="T57" fmla="*/ 158750 h 6399"/>
                <a:gd name="T58" fmla="*/ 40325 w 3567"/>
                <a:gd name="T59" fmla="*/ 159375 h 6399"/>
                <a:gd name="T60" fmla="*/ 44600 w 3567"/>
                <a:gd name="T61" fmla="*/ 159975 h 6399"/>
                <a:gd name="T62" fmla="*/ 48875 w 3567"/>
                <a:gd name="T63" fmla="*/ 159375 h 6399"/>
                <a:gd name="T64" fmla="*/ 53150 w 3567"/>
                <a:gd name="T65" fmla="*/ 158750 h 6399"/>
                <a:gd name="T66" fmla="*/ 57425 w 3567"/>
                <a:gd name="T67" fmla="*/ 157525 h 6399"/>
                <a:gd name="T68" fmla="*/ 61700 w 3567"/>
                <a:gd name="T69" fmla="*/ 156300 h 6399"/>
                <a:gd name="T70" fmla="*/ 65350 w 3567"/>
                <a:gd name="T71" fmla="*/ 154475 h 6399"/>
                <a:gd name="T72" fmla="*/ 69625 w 3567"/>
                <a:gd name="T73" fmla="*/ 152050 h 6399"/>
                <a:gd name="T74" fmla="*/ 73300 w 3567"/>
                <a:gd name="T75" fmla="*/ 149600 h 6399"/>
                <a:gd name="T76" fmla="*/ 76350 w 3567"/>
                <a:gd name="T77" fmla="*/ 146550 h 6399"/>
                <a:gd name="T78" fmla="*/ 79400 w 3567"/>
                <a:gd name="T79" fmla="*/ 142875 h 6399"/>
                <a:gd name="T80" fmla="*/ 81825 w 3567"/>
                <a:gd name="T81" fmla="*/ 139225 h 6399"/>
                <a:gd name="T82" fmla="*/ 84275 w 3567"/>
                <a:gd name="T83" fmla="*/ 135550 h 6399"/>
                <a:gd name="T84" fmla="*/ 86100 w 3567"/>
                <a:gd name="T85" fmla="*/ 131900 h 6399"/>
                <a:gd name="T86" fmla="*/ 87325 w 3567"/>
                <a:gd name="T87" fmla="*/ 127625 h 6399"/>
                <a:gd name="T88" fmla="*/ 88550 w 3567"/>
                <a:gd name="T89" fmla="*/ 123350 h 6399"/>
                <a:gd name="T90" fmla="*/ 89175 w 3567"/>
                <a:gd name="T91" fmla="*/ 119075 h 6399"/>
                <a:gd name="T92" fmla="*/ 89175 w 3567"/>
                <a:gd name="T93" fmla="*/ 114800 h 6399"/>
                <a:gd name="T94" fmla="*/ 89175 w 3567"/>
                <a:gd name="T95" fmla="*/ 110525 h 6399"/>
                <a:gd name="T96" fmla="*/ 88550 w 3567"/>
                <a:gd name="T97" fmla="*/ 106250 h 6399"/>
                <a:gd name="T98" fmla="*/ 87325 w 3567"/>
                <a:gd name="T99" fmla="*/ 101975 h 6399"/>
                <a:gd name="T100" fmla="*/ 85500 w 3567"/>
                <a:gd name="T101" fmla="*/ 97700 h 6399"/>
                <a:gd name="T102" fmla="*/ 83675 w 3567"/>
                <a:gd name="T103" fmla="*/ 94025 h 6399"/>
                <a:gd name="T104" fmla="*/ 81825 w 3567"/>
                <a:gd name="T105" fmla="*/ 90375 h 6399"/>
                <a:gd name="T106" fmla="*/ 78775 w 3567"/>
                <a:gd name="T107" fmla="*/ 86700 h 6399"/>
                <a:gd name="T108" fmla="*/ 74500 w 3567"/>
                <a:gd name="T109" fmla="*/ 81825 h 6399"/>
                <a:gd name="T110" fmla="*/ 69025 w 3567"/>
                <a:gd name="T111" fmla="*/ 77550 h 6399"/>
                <a:gd name="T112" fmla="*/ 63525 w 3567"/>
                <a:gd name="T113" fmla="*/ 74500 h 6399"/>
                <a:gd name="T114" fmla="*/ 58025 w 3567"/>
                <a:gd name="T115" fmla="*/ 72675 h 6399"/>
                <a:gd name="T116" fmla="*/ 60475 w 3567"/>
                <a:gd name="T117" fmla="*/ 625 h 6399"/>
                <a:gd name="T118" fmla="*/ 60475 w 3567"/>
                <a:gd name="T119" fmla="*/ 625 h 6399"/>
                <a:gd name="T120" fmla="*/ 53150 w 3567"/>
                <a:gd name="T121" fmla="*/ 1225 h 6399"/>
                <a:gd name="T122" fmla="*/ 45200 w 3567"/>
                <a:gd name="T123" fmla="*/ 625 h 6399"/>
                <a:gd name="T124" fmla="*/ 37275 w 3567"/>
                <a:gd name="T125" fmla="*/ 0 h 63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124;p4">
              <a:extLst>
                <a:ext uri="{FF2B5EF4-FFF2-40B4-BE49-F238E27FC236}">
                  <a16:creationId xmlns:a16="http://schemas.microsoft.com/office/drawing/2014/main" id="{A741BC31-82B6-004B-A1C4-845AC3284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100" y="5194175"/>
              <a:ext cx="161850" cy="89775"/>
            </a:xfrm>
            <a:custGeom>
              <a:avLst/>
              <a:gdLst>
                <a:gd name="T0" fmla="*/ 114800 w 6474"/>
                <a:gd name="T1" fmla="*/ 0 h 3591"/>
                <a:gd name="T2" fmla="*/ 110550 w 6474"/>
                <a:gd name="T3" fmla="*/ 625 h 3591"/>
                <a:gd name="T4" fmla="*/ 106275 w 6474"/>
                <a:gd name="T5" fmla="*/ 1825 h 3591"/>
                <a:gd name="T6" fmla="*/ 102000 w 6474"/>
                <a:gd name="T7" fmla="*/ 3050 h 3591"/>
                <a:gd name="T8" fmla="*/ 97100 w 6474"/>
                <a:gd name="T9" fmla="*/ 4900 h 3591"/>
                <a:gd name="T10" fmla="*/ 92825 w 6474"/>
                <a:gd name="T11" fmla="*/ 7325 h 3591"/>
                <a:gd name="T12" fmla="*/ 89175 w 6474"/>
                <a:gd name="T13" fmla="*/ 9775 h 3591"/>
                <a:gd name="T14" fmla="*/ 85500 w 6474"/>
                <a:gd name="T15" fmla="*/ 12825 h 3591"/>
                <a:gd name="T16" fmla="*/ 82450 w 6474"/>
                <a:gd name="T17" fmla="*/ 16500 h 3591"/>
                <a:gd name="T18" fmla="*/ 80000 w 6474"/>
                <a:gd name="T19" fmla="*/ 20150 h 3591"/>
                <a:gd name="T20" fmla="*/ 77575 w 6474"/>
                <a:gd name="T21" fmla="*/ 23825 h 3591"/>
                <a:gd name="T22" fmla="*/ 75725 w 6474"/>
                <a:gd name="T23" fmla="*/ 28100 h 3591"/>
                <a:gd name="T24" fmla="*/ 2475 w 6474"/>
                <a:gd name="T25" fmla="*/ 18925 h 3591"/>
                <a:gd name="T26" fmla="*/ 1850 w 6474"/>
                <a:gd name="T27" fmla="*/ 30525 h 3591"/>
                <a:gd name="T28" fmla="*/ 25 w 6474"/>
                <a:gd name="T29" fmla="*/ 41525 h 3591"/>
                <a:gd name="T30" fmla="*/ 72675 w 6474"/>
                <a:gd name="T31" fmla="*/ 50675 h 3591"/>
                <a:gd name="T32" fmla="*/ 73300 w 6474"/>
                <a:gd name="T33" fmla="*/ 55575 h 3591"/>
                <a:gd name="T34" fmla="*/ 75125 w 6474"/>
                <a:gd name="T35" fmla="*/ 60450 h 3591"/>
                <a:gd name="T36" fmla="*/ 76950 w 6474"/>
                <a:gd name="T37" fmla="*/ 64125 h 3591"/>
                <a:gd name="T38" fmla="*/ 78800 w 6474"/>
                <a:gd name="T39" fmla="*/ 68400 h 3591"/>
                <a:gd name="T40" fmla="*/ 81225 w 6474"/>
                <a:gd name="T41" fmla="*/ 72050 h 3591"/>
                <a:gd name="T42" fmla="*/ 84275 w 6474"/>
                <a:gd name="T43" fmla="*/ 75100 h 3591"/>
                <a:gd name="T44" fmla="*/ 87325 w 6474"/>
                <a:gd name="T45" fmla="*/ 78150 h 3591"/>
                <a:gd name="T46" fmla="*/ 90400 w 6474"/>
                <a:gd name="T47" fmla="*/ 81200 h 3591"/>
                <a:gd name="T48" fmla="*/ 94050 w 6474"/>
                <a:gd name="T49" fmla="*/ 83650 h 3591"/>
                <a:gd name="T50" fmla="*/ 97725 w 6474"/>
                <a:gd name="T51" fmla="*/ 85475 h 3591"/>
                <a:gd name="T52" fmla="*/ 102000 w 6474"/>
                <a:gd name="T53" fmla="*/ 87325 h 3591"/>
                <a:gd name="T54" fmla="*/ 106275 w 6474"/>
                <a:gd name="T55" fmla="*/ 88525 h 3591"/>
                <a:gd name="T56" fmla="*/ 110550 w 6474"/>
                <a:gd name="T57" fmla="*/ 89150 h 3591"/>
                <a:gd name="T58" fmla="*/ 114800 w 6474"/>
                <a:gd name="T59" fmla="*/ 89750 h 3591"/>
                <a:gd name="T60" fmla="*/ 119075 w 6474"/>
                <a:gd name="T61" fmla="*/ 89750 h 3591"/>
                <a:gd name="T62" fmla="*/ 123350 w 6474"/>
                <a:gd name="T63" fmla="*/ 89150 h 3591"/>
                <a:gd name="T64" fmla="*/ 127625 w 6474"/>
                <a:gd name="T65" fmla="*/ 88525 h 3591"/>
                <a:gd name="T66" fmla="*/ 131900 w 6474"/>
                <a:gd name="T67" fmla="*/ 86700 h 3591"/>
                <a:gd name="T68" fmla="*/ 136175 w 6474"/>
                <a:gd name="T69" fmla="*/ 85475 h 3591"/>
                <a:gd name="T70" fmla="*/ 140450 w 6474"/>
                <a:gd name="T71" fmla="*/ 83050 h 3591"/>
                <a:gd name="T72" fmla="*/ 144125 w 6474"/>
                <a:gd name="T73" fmla="*/ 80600 h 3591"/>
                <a:gd name="T74" fmla="*/ 147175 w 6474"/>
                <a:gd name="T75" fmla="*/ 77550 h 3591"/>
                <a:gd name="T76" fmla="*/ 150225 w 6474"/>
                <a:gd name="T77" fmla="*/ 74500 h 3591"/>
                <a:gd name="T78" fmla="*/ 153275 w 6474"/>
                <a:gd name="T79" fmla="*/ 71450 h 3591"/>
                <a:gd name="T80" fmla="*/ 155100 w 6474"/>
                <a:gd name="T81" fmla="*/ 67775 h 3591"/>
                <a:gd name="T82" fmla="*/ 157550 w 6474"/>
                <a:gd name="T83" fmla="*/ 64125 h 3591"/>
                <a:gd name="T84" fmla="*/ 158775 w 6474"/>
                <a:gd name="T85" fmla="*/ 59850 h 3591"/>
                <a:gd name="T86" fmla="*/ 160000 w 6474"/>
                <a:gd name="T87" fmla="*/ 55575 h 3591"/>
                <a:gd name="T88" fmla="*/ 161225 w 6474"/>
                <a:gd name="T89" fmla="*/ 51900 h 3591"/>
                <a:gd name="T90" fmla="*/ 161825 w 6474"/>
                <a:gd name="T91" fmla="*/ 47025 h 3591"/>
                <a:gd name="T92" fmla="*/ 161825 w 6474"/>
                <a:gd name="T93" fmla="*/ 42750 h 3591"/>
                <a:gd name="T94" fmla="*/ 161225 w 6474"/>
                <a:gd name="T95" fmla="*/ 38475 h 3591"/>
                <a:gd name="T96" fmla="*/ 160600 w 6474"/>
                <a:gd name="T97" fmla="*/ 34200 h 3591"/>
                <a:gd name="T98" fmla="*/ 158775 w 6474"/>
                <a:gd name="T99" fmla="*/ 29925 h 3591"/>
                <a:gd name="T100" fmla="*/ 156950 w 6474"/>
                <a:gd name="T101" fmla="*/ 25650 h 3591"/>
                <a:gd name="T102" fmla="*/ 155100 w 6474"/>
                <a:gd name="T103" fmla="*/ 21375 h 3591"/>
                <a:gd name="T104" fmla="*/ 152675 w 6474"/>
                <a:gd name="T105" fmla="*/ 17700 h 3591"/>
                <a:gd name="T106" fmla="*/ 149625 w 6474"/>
                <a:gd name="T107" fmla="*/ 14650 h 3591"/>
                <a:gd name="T108" fmla="*/ 146550 w 6474"/>
                <a:gd name="T109" fmla="*/ 11600 h 3591"/>
                <a:gd name="T110" fmla="*/ 143500 w 6474"/>
                <a:gd name="T111" fmla="*/ 8550 h 3591"/>
                <a:gd name="T112" fmla="*/ 139850 w 6474"/>
                <a:gd name="T113" fmla="*/ 6725 h 3591"/>
                <a:gd name="T114" fmla="*/ 136175 w 6474"/>
                <a:gd name="T115" fmla="*/ 4275 h 3591"/>
                <a:gd name="T116" fmla="*/ 131900 w 6474"/>
                <a:gd name="T117" fmla="*/ 3050 h 3591"/>
                <a:gd name="T118" fmla="*/ 127625 w 6474"/>
                <a:gd name="T119" fmla="*/ 1825 h 3591"/>
                <a:gd name="T120" fmla="*/ 123350 w 6474"/>
                <a:gd name="T121" fmla="*/ 625 h 3591"/>
                <a:gd name="T122" fmla="*/ 119075 w 6474"/>
                <a:gd name="T123" fmla="*/ 625 h 3591"/>
                <a:gd name="T124" fmla="*/ 114800 w 6474"/>
                <a:gd name="T125" fmla="*/ 0 h 359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125;p4">
              <a:extLst>
                <a:ext uri="{FF2B5EF4-FFF2-40B4-BE49-F238E27FC236}">
                  <a16:creationId xmlns:a16="http://schemas.microsoft.com/office/drawing/2014/main" id="{A178CE14-BB07-994A-9048-AC86C1E3E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075" y="5116000"/>
              <a:ext cx="189300" cy="189925"/>
            </a:xfrm>
            <a:custGeom>
              <a:avLst/>
              <a:gdLst>
                <a:gd name="T0" fmla="*/ 84875 w 7572"/>
                <a:gd name="T1" fmla="*/ 625 h 7597"/>
                <a:gd name="T2" fmla="*/ 66550 w 7572"/>
                <a:gd name="T3" fmla="*/ 4300 h 7597"/>
                <a:gd name="T4" fmla="*/ 49450 w 7572"/>
                <a:gd name="T5" fmla="*/ 11625 h 7597"/>
                <a:gd name="T6" fmla="*/ 34800 w 7572"/>
                <a:gd name="T7" fmla="*/ 22000 h 7597"/>
                <a:gd name="T8" fmla="*/ 21975 w 7572"/>
                <a:gd name="T9" fmla="*/ 34825 h 7597"/>
                <a:gd name="T10" fmla="*/ 11600 w 7572"/>
                <a:gd name="T11" fmla="*/ 49475 h 7597"/>
                <a:gd name="T12" fmla="*/ 4275 w 7572"/>
                <a:gd name="T13" fmla="*/ 66575 h 7597"/>
                <a:gd name="T14" fmla="*/ 600 w 7572"/>
                <a:gd name="T15" fmla="*/ 85500 h 7597"/>
                <a:gd name="T16" fmla="*/ 600 w 7572"/>
                <a:gd name="T17" fmla="*/ 104425 h 7597"/>
                <a:gd name="T18" fmla="*/ 4275 w 7572"/>
                <a:gd name="T19" fmla="*/ 123350 h 7597"/>
                <a:gd name="T20" fmla="*/ 11600 w 7572"/>
                <a:gd name="T21" fmla="*/ 139850 h 7597"/>
                <a:gd name="T22" fmla="*/ 21975 w 7572"/>
                <a:gd name="T23" fmla="*/ 155100 h 7597"/>
                <a:gd name="T24" fmla="*/ 34800 w 7572"/>
                <a:gd name="T25" fmla="*/ 167925 h 7597"/>
                <a:gd name="T26" fmla="*/ 49450 w 7572"/>
                <a:gd name="T27" fmla="*/ 178325 h 7597"/>
                <a:gd name="T28" fmla="*/ 66550 w 7572"/>
                <a:gd name="T29" fmla="*/ 185650 h 7597"/>
                <a:gd name="T30" fmla="*/ 84875 w 7572"/>
                <a:gd name="T31" fmla="*/ 189300 h 7597"/>
                <a:gd name="T32" fmla="*/ 104400 w 7572"/>
                <a:gd name="T33" fmla="*/ 189300 h 7597"/>
                <a:gd name="T34" fmla="*/ 122725 w 7572"/>
                <a:gd name="T35" fmla="*/ 185650 h 7597"/>
                <a:gd name="T36" fmla="*/ 139825 w 7572"/>
                <a:gd name="T37" fmla="*/ 178325 h 7597"/>
                <a:gd name="T38" fmla="*/ 155075 w 7572"/>
                <a:gd name="T39" fmla="*/ 167925 h 7597"/>
                <a:gd name="T40" fmla="*/ 167900 w 7572"/>
                <a:gd name="T41" fmla="*/ 155100 h 7597"/>
                <a:gd name="T42" fmla="*/ 178300 w 7572"/>
                <a:gd name="T43" fmla="*/ 139850 h 7597"/>
                <a:gd name="T44" fmla="*/ 185625 w 7572"/>
                <a:gd name="T45" fmla="*/ 123350 h 7597"/>
                <a:gd name="T46" fmla="*/ 189275 w 7572"/>
                <a:gd name="T47" fmla="*/ 104425 h 7597"/>
                <a:gd name="T48" fmla="*/ 189275 w 7572"/>
                <a:gd name="T49" fmla="*/ 85500 h 7597"/>
                <a:gd name="T50" fmla="*/ 185625 w 7572"/>
                <a:gd name="T51" fmla="*/ 66575 h 7597"/>
                <a:gd name="T52" fmla="*/ 178300 w 7572"/>
                <a:gd name="T53" fmla="*/ 49475 h 7597"/>
                <a:gd name="T54" fmla="*/ 167900 w 7572"/>
                <a:gd name="T55" fmla="*/ 34825 h 7597"/>
                <a:gd name="T56" fmla="*/ 155075 w 7572"/>
                <a:gd name="T57" fmla="*/ 22000 h 7597"/>
                <a:gd name="T58" fmla="*/ 139825 w 7572"/>
                <a:gd name="T59" fmla="*/ 11625 h 7597"/>
                <a:gd name="T60" fmla="*/ 122725 w 7572"/>
                <a:gd name="T61" fmla="*/ 4300 h 7597"/>
                <a:gd name="T62" fmla="*/ 104400 w 7572"/>
                <a:gd name="T63" fmla="*/ 625 h 75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9" name="Google Shape;126;p4">
            <a:extLst>
              <a:ext uri="{FF2B5EF4-FFF2-40B4-BE49-F238E27FC236}">
                <a16:creationId xmlns:a16="http://schemas.microsoft.com/office/drawing/2014/main" id="{09C25C82-1442-6C4C-806E-5FD8CDAB1A7E}"/>
              </a:ext>
            </a:extLst>
          </p:cNvPr>
          <p:cNvSpPr>
            <a:spLocks/>
          </p:cNvSpPr>
          <p:nvPr/>
        </p:nvSpPr>
        <p:spPr bwMode="auto">
          <a:xfrm>
            <a:off x="144463" y="4214813"/>
            <a:ext cx="300037" cy="273050"/>
          </a:xfrm>
          <a:custGeom>
            <a:avLst/>
            <a:gdLst>
              <a:gd name="T0" fmla="*/ 126967 w 16218"/>
              <a:gd name="T1" fmla="*/ 1370 h 14752"/>
              <a:gd name="T2" fmla="*/ 105285 w 16218"/>
              <a:gd name="T3" fmla="*/ 5423 h 14752"/>
              <a:gd name="T4" fmla="*/ 84953 w 16218"/>
              <a:gd name="T5" fmla="*/ 12216 h 14752"/>
              <a:gd name="T6" fmla="*/ 65972 w 16218"/>
              <a:gd name="T7" fmla="*/ 21711 h 14752"/>
              <a:gd name="T8" fmla="*/ 49266 w 16218"/>
              <a:gd name="T9" fmla="*/ 33002 h 14752"/>
              <a:gd name="T10" fmla="*/ 34355 w 16218"/>
              <a:gd name="T11" fmla="*/ 46125 h 14752"/>
              <a:gd name="T12" fmla="*/ 21701 w 16218"/>
              <a:gd name="T13" fmla="*/ 61044 h 14752"/>
              <a:gd name="T14" fmla="*/ 11766 w 16218"/>
              <a:gd name="T15" fmla="*/ 77758 h 14752"/>
              <a:gd name="T16" fmla="*/ 4533 w 16218"/>
              <a:gd name="T17" fmla="*/ 95397 h 14752"/>
              <a:gd name="T18" fmla="*/ 907 w 16218"/>
              <a:gd name="T19" fmla="*/ 114369 h 14752"/>
              <a:gd name="T20" fmla="*/ 19 w 16218"/>
              <a:gd name="T21" fmla="*/ 134267 h 14752"/>
              <a:gd name="T22" fmla="*/ 3626 w 16218"/>
              <a:gd name="T23" fmla="*/ 154609 h 14752"/>
              <a:gd name="T24" fmla="*/ 10397 w 16218"/>
              <a:gd name="T25" fmla="*/ 174043 h 14752"/>
              <a:gd name="T26" fmla="*/ 20350 w 16218"/>
              <a:gd name="T27" fmla="*/ 191683 h 14752"/>
              <a:gd name="T28" fmla="*/ 33892 w 16218"/>
              <a:gd name="T29" fmla="*/ 207953 h 14752"/>
              <a:gd name="T30" fmla="*/ 49710 w 16218"/>
              <a:gd name="T31" fmla="*/ 222427 h 14752"/>
              <a:gd name="T32" fmla="*/ 37519 w 16218"/>
              <a:gd name="T33" fmla="*/ 243213 h 14752"/>
              <a:gd name="T34" fmla="*/ 21701 w 16218"/>
              <a:gd name="T35" fmla="*/ 259945 h 14752"/>
              <a:gd name="T36" fmla="*/ 9491 w 16218"/>
              <a:gd name="T37" fmla="*/ 268071 h 14752"/>
              <a:gd name="T38" fmla="*/ 2276 w 16218"/>
              <a:gd name="T39" fmla="*/ 272143 h 14752"/>
              <a:gd name="T40" fmla="*/ 31635 w 16218"/>
              <a:gd name="T41" fmla="*/ 272606 h 14752"/>
              <a:gd name="T42" fmla="*/ 53780 w 16218"/>
              <a:gd name="T43" fmla="*/ 267627 h 14752"/>
              <a:gd name="T44" fmla="*/ 77276 w 16218"/>
              <a:gd name="T45" fmla="*/ 256780 h 14752"/>
              <a:gd name="T46" fmla="*/ 98958 w 16218"/>
              <a:gd name="T47" fmla="*/ 247285 h 14752"/>
              <a:gd name="T48" fmla="*/ 120196 w 16218"/>
              <a:gd name="T49" fmla="*/ 252245 h 14752"/>
              <a:gd name="T50" fmla="*/ 142341 w 16218"/>
              <a:gd name="T51" fmla="*/ 254966 h 14752"/>
              <a:gd name="T52" fmla="*/ 173070 w 16218"/>
              <a:gd name="T53" fmla="*/ 253615 h 14752"/>
              <a:gd name="T54" fmla="*/ 194752 w 16218"/>
              <a:gd name="T55" fmla="*/ 249099 h 14752"/>
              <a:gd name="T56" fmla="*/ 215084 w 16218"/>
              <a:gd name="T57" fmla="*/ 242306 h 14752"/>
              <a:gd name="T58" fmla="*/ 234065 w 16218"/>
              <a:gd name="T59" fmla="*/ 233273 h 14752"/>
              <a:gd name="T60" fmla="*/ 250771 w 16218"/>
              <a:gd name="T61" fmla="*/ 221964 h 14752"/>
              <a:gd name="T62" fmla="*/ 265682 w 16218"/>
              <a:gd name="T63" fmla="*/ 208397 h 14752"/>
              <a:gd name="T64" fmla="*/ 278336 w 16218"/>
              <a:gd name="T65" fmla="*/ 193478 h 14752"/>
              <a:gd name="T66" fmla="*/ 288271 w 16218"/>
              <a:gd name="T67" fmla="*/ 177209 h 14752"/>
              <a:gd name="T68" fmla="*/ 295504 w 16218"/>
              <a:gd name="T69" fmla="*/ 159125 h 14752"/>
              <a:gd name="T70" fmla="*/ 299130 w 16218"/>
              <a:gd name="T71" fmla="*/ 140597 h 14752"/>
              <a:gd name="T72" fmla="*/ 300018 w 16218"/>
              <a:gd name="T73" fmla="*/ 120700 h 14752"/>
              <a:gd name="T74" fmla="*/ 296873 w 16218"/>
              <a:gd name="T75" fmla="*/ 101727 h 14752"/>
              <a:gd name="T76" fmla="*/ 290990 w 16218"/>
              <a:gd name="T77" fmla="*/ 83644 h 14752"/>
              <a:gd name="T78" fmla="*/ 281962 w 16218"/>
              <a:gd name="T79" fmla="*/ 66467 h 14752"/>
              <a:gd name="T80" fmla="*/ 270215 w 16218"/>
              <a:gd name="T81" fmla="*/ 51086 h 14752"/>
              <a:gd name="T82" fmla="*/ 256191 w 16218"/>
              <a:gd name="T83" fmla="*/ 37074 h 14752"/>
              <a:gd name="T84" fmla="*/ 239930 w 16218"/>
              <a:gd name="T85" fmla="*/ 25321 h 14752"/>
              <a:gd name="T86" fmla="*/ 221411 w 16218"/>
              <a:gd name="T87" fmla="*/ 15381 h 14752"/>
              <a:gd name="T88" fmla="*/ 201523 w 16218"/>
              <a:gd name="T89" fmla="*/ 7700 h 14752"/>
              <a:gd name="T90" fmla="*/ 180285 w 16218"/>
              <a:gd name="T91" fmla="*/ 2277 h 14752"/>
              <a:gd name="T92" fmla="*/ 157696 w 16218"/>
              <a:gd name="T93" fmla="*/ 0 h 1475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lnTo>
                  <a:pt x="769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0" name="Google Shape;127;p4">
            <a:extLst>
              <a:ext uri="{FF2B5EF4-FFF2-40B4-BE49-F238E27FC236}">
                <a16:creationId xmlns:a16="http://schemas.microsoft.com/office/drawing/2014/main" id="{E61A99BD-CEC8-774E-B730-39BDCCCD2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3" y="1928813"/>
            <a:ext cx="1957387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20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“</a:t>
            </a:r>
          </a:p>
        </p:txBody>
      </p:sp>
      <p:sp>
        <p:nvSpPr>
          <p:cNvPr id="91" name="Google Shape;91;p4"/>
          <p:cNvSpPr txBox="1">
            <a:spLocks noGrp="1"/>
          </p:cNvSpPr>
          <p:nvPr>
            <p:ph type="body" idx="1"/>
          </p:nvPr>
        </p:nvSpPr>
        <p:spPr>
          <a:xfrm>
            <a:off x="2051200" y="2085600"/>
            <a:ext cx="6282300" cy="8199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Font typeface="Nixie One"/>
              <a:buChar char="◇"/>
              <a:defRPr sz="2400">
                <a:solidFill>
                  <a:srgbClr val="11C4E0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￭"/>
              <a:defRPr sz="2400">
                <a:latin typeface="Nixie One"/>
                <a:ea typeface="Nixie One"/>
                <a:cs typeface="Nixie One"/>
                <a:sym typeface="Nixie One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￮"/>
              <a:defRPr sz="2400">
                <a:latin typeface="Nixie One"/>
                <a:ea typeface="Nixie One"/>
                <a:cs typeface="Nixie One"/>
                <a:sym typeface="Nixie One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●"/>
              <a:defRPr sz="2400">
                <a:latin typeface="Nixie One"/>
                <a:ea typeface="Nixie One"/>
                <a:cs typeface="Nixie One"/>
                <a:sym typeface="Nixie One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○"/>
              <a:defRPr sz="2400">
                <a:latin typeface="Nixie One"/>
                <a:ea typeface="Nixie One"/>
                <a:cs typeface="Nixie One"/>
                <a:sym typeface="Nixie One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■"/>
              <a:defRPr sz="2400">
                <a:latin typeface="Nixie One"/>
                <a:ea typeface="Nixie One"/>
                <a:cs typeface="Nixie One"/>
                <a:sym typeface="Nixie One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●"/>
              <a:defRPr sz="2400">
                <a:latin typeface="Nixie One"/>
                <a:ea typeface="Nixie One"/>
                <a:cs typeface="Nixie One"/>
                <a:sym typeface="Nixie One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○"/>
              <a:defRPr sz="2400">
                <a:latin typeface="Nixie One"/>
                <a:ea typeface="Nixie One"/>
                <a:cs typeface="Nixie One"/>
                <a:sym typeface="Nixie One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■"/>
              <a:defRPr sz="2400"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Google Shape;128;p4">
            <a:extLst>
              <a:ext uri="{FF2B5EF4-FFF2-40B4-BE49-F238E27FC236}">
                <a16:creationId xmlns:a16="http://schemas.microsoft.com/office/drawing/2014/main" id="{7DDD4768-8517-5F4E-9971-D79888A0F73B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4A71E-E29C-734B-8AB2-92C1C23006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633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TITLE_AND_BODY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0;p5">
            <a:extLst>
              <a:ext uri="{FF2B5EF4-FFF2-40B4-BE49-F238E27FC236}">
                <a16:creationId xmlns:a16="http://schemas.microsoft.com/office/drawing/2014/main" id="{E138CCDD-622E-6F49-A718-3E60A7BEEBFB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7664450" y="3684588"/>
            <a:ext cx="1033463" cy="895350"/>
          </a:xfrm>
          <a:custGeom>
            <a:avLst/>
            <a:gdLst>
              <a:gd name="T0" fmla="*/ 258366 w 120000"/>
              <a:gd name="T1" fmla="*/ 0 h 120000"/>
              <a:gd name="T2" fmla="*/ 0 w 120000"/>
              <a:gd name="T3" fmla="*/ 447630 h 120000"/>
              <a:gd name="T4" fmla="*/ 258366 w 120000"/>
              <a:gd name="T5" fmla="*/ 895350 h 120000"/>
              <a:gd name="T6" fmla="*/ 775097 w 120000"/>
              <a:gd name="T7" fmla="*/ 895350 h 120000"/>
              <a:gd name="T8" fmla="*/ 1033463 w 120000"/>
              <a:gd name="T9" fmla="*/ 447630 h 120000"/>
              <a:gd name="T10" fmla="*/ 775097 w 120000"/>
              <a:gd name="T11" fmla="*/ 0 h 120000"/>
              <a:gd name="T12" fmla="*/ 258366 w 120000"/>
              <a:gd name="T13" fmla="*/ 0 h 120000"/>
              <a:gd name="T14" fmla="*/ 331371 w 120000"/>
              <a:gd name="T15" fmla="*/ 126468 h 120000"/>
              <a:gd name="T16" fmla="*/ 702083 w 120000"/>
              <a:gd name="T17" fmla="*/ 126468 h 120000"/>
              <a:gd name="T18" fmla="*/ 887340 w 120000"/>
              <a:gd name="T19" fmla="*/ 447630 h 120000"/>
              <a:gd name="T20" fmla="*/ 702083 w 120000"/>
              <a:gd name="T21" fmla="*/ 768792 h 120000"/>
              <a:gd name="T22" fmla="*/ 331371 w 120000"/>
              <a:gd name="T23" fmla="*/ 768792 h 120000"/>
              <a:gd name="T24" fmla="*/ 146020 w 120000"/>
              <a:gd name="T25" fmla="*/ 447630 h 120000"/>
              <a:gd name="T26" fmla="*/ 331371 w 120000"/>
              <a:gd name="T27" fmla="*/ 126468 h 1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5" name="Google Shape;131;p5">
            <a:extLst>
              <a:ext uri="{FF2B5EF4-FFF2-40B4-BE49-F238E27FC236}">
                <a16:creationId xmlns:a16="http://schemas.microsoft.com/office/drawing/2014/main" id="{F61A6DB7-CD64-5545-9D7E-76C8AC0594D3}"/>
              </a:ext>
            </a:extLst>
          </p:cNvPr>
          <p:cNvSpPr/>
          <p:nvPr/>
        </p:nvSpPr>
        <p:spPr>
          <a:xfrm rot="5400000">
            <a:off x="499599" y="157100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6" name="Google Shape;134;p5">
            <a:extLst>
              <a:ext uri="{FF2B5EF4-FFF2-40B4-BE49-F238E27FC236}">
                <a16:creationId xmlns:a16="http://schemas.microsoft.com/office/drawing/2014/main" id="{F21E8834-1FF3-3D4A-B66B-E1BBD95D74E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23825" y="1058863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7" name="Google Shape;135;p5">
            <a:extLst>
              <a:ext uri="{FF2B5EF4-FFF2-40B4-BE49-F238E27FC236}">
                <a16:creationId xmlns:a16="http://schemas.microsoft.com/office/drawing/2014/main" id="{088DCDE9-C5E5-654D-AFA3-F3E1DFABDA5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38175" y="1439863"/>
            <a:ext cx="428625" cy="371475"/>
          </a:xfrm>
          <a:prstGeom prst="hexagon">
            <a:avLst>
              <a:gd name="adj" fmla="val 2864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136;p5">
            <a:extLst>
              <a:ext uri="{FF2B5EF4-FFF2-40B4-BE49-F238E27FC236}">
                <a16:creationId xmlns:a16="http://schemas.microsoft.com/office/drawing/2014/main" id="{6166E8FA-F3E2-E34D-811E-4C1275F52EA2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495425" y="-131763"/>
            <a:ext cx="819150" cy="709613"/>
          </a:xfrm>
          <a:prstGeom prst="hexagon">
            <a:avLst>
              <a:gd name="adj" fmla="val 28672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9" name="Google Shape;137;p5">
            <a:extLst>
              <a:ext uri="{FF2B5EF4-FFF2-40B4-BE49-F238E27FC236}">
                <a16:creationId xmlns:a16="http://schemas.microsoft.com/office/drawing/2014/main" id="{DD8135D1-D22C-5C42-B56D-D73826871F05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27025" y="88900"/>
            <a:ext cx="360363" cy="311150"/>
          </a:xfrm>
          <a:prstGeom prst="hexagon">
            <a:avLst>
              <a:gd name="adj" fmla="val 28745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" name="Google Shape;138;p5">
            <a:extLst>
              <a:ext uri="{FF2B5EF4-FFF2-40B4-BE49-F238E27FC236}">
                <a16:creationId xmlns:a16="http://schemas.microsoft.com/office/drawing/2014/main" id="{92CC7D71-97DE-7748-9644-D84CA1F249A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486775" y="4230688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1" name="Google Shape;139;p5">
            <a:extLst>
              <a:ext uri="{FF2B5EF4-FFF2-40B4-BE49-F238E27FC236}">
                <a16:creationId xmlns:a16="http://schemas.microsoft.com/office/drawing/2014/main" id="{8A284FEC-244D-C84C-8A97-078B9E406AA2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124825" y="4616450"/>
            <a:ext cx="428625" cy="369888"/>
          </a:xfrm>
          <a:prstGeom prst="hexagon">
            <a:avLst>
              <a:gd name="adj" fmla="val 28766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2" name="Google Shape;140;p5">
            <a:extLst>
              <a:ext uri="{FF2B5EF4-FFF2-40B4-BE49-F238E27FC236}">
                <a16:creationId xmlns:a16="http://schemas.microsoft.com/office/drawing/2014/main" id="{86B705AE-E604-3743-9CF7-023CC2059E5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821613" y="2935288"/>
            <a:ext cx="819150" cy="709612"/>
          </a:xfrm>
          <a:prstGeom prst="hexagon">
            <a:avLst>
              <a:gd name="adj" fmla="val 28661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3" name="Google Shape;141;p5">
            <a:extLst>
              <a:ext uri="{FF2B5EF4-FFF2-40B4-BE49-F238E27FC236}">
                <a16:creationId xmlns:a16="http://schemas.microsoft.com/office/drawing/2014/main" id="{0F83C6C6-94B0-1E44-8323-B2656B43AF9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486775" y="3511550"/>
            <a:ext cx="358775" cy="311150"/>
          </a:xfrm>
          <a:prstGeom prst="hexagon">
            <a:avLst>
              <a:gd name="adj" fmla="val 28618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pSp>
        <p:nvGrpSpPr>
          <p:cNvPr id="14" name="Google Shape;142;p5">
            <a:extLst>
              <a:ext uri="{FF2B5EF4-FFF2-40B4-BE49-F238E27FC236}">
                <a16:creationId xmlns:a16="http://schemas.microsoft.com/office/drawing/2014/main" id="{BD59EEB3-7759-8442-8B54-99C75D3BA757}"/>
              </a:ext>
            </a:extLst>
          </p:cNvPr>
          <p:cNvGrpSpPr>
            <a:grpSpLocks/>
          </p:cNvGrpSpPr>
          <p:nvPr/>
        </p:nvGrpSpPr>
        <p:grpSpPr bwMode="auto">
          <a:xfrm>
            <a:off x="1730375" y="60325"/>
            <a:ext cx="350838" cy="325438"/>
            <a:chOff x="5975075" y="2327500"/>
            <a:chExt cx="420100" cy="388350"/>
          </a:xfrm>
        </p:grpSpPr>
        <p:sp>
          <p:nvSpPr>
            <p:cNvPr id="15" name="Google Shape;143;p5">
              <a:extLst>
                <a:ext uri="{FF2B5EF4-FFF2-40B4-BE49-F238E27FC236}">
                  <a16:creationId xmlns:a16="http://schemas.microsoft.com/office/drawing/2014/main" id="{B1B8054E-EB06-FC47-A5CD-4CAFB59FA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60450 w 3933"/>
                <a:gd name="T1" fmla="*/ 25050 h 8818"/>
                <a:gd name="T2" fmla="*/ 64125 w 3933"/>
                <a:gd name="T3" fmla="*/ 25675 h 8818"/>
                <a:gd name="T4" fmla="*/ 67175 w 3933"/>
                <a:gd name="T5" fmla="*/ 26875 h 8818"/>
                <a:gd name="T6" fmla="*/ 70225 w 3933"/>
                <a:gd name="T7" fmla="*/ 28100 h 8818"/>
                <a:gd name="T8" fmla="*/ 72675 w 3933"/>
                <a:gd name="T9" fmla="*/ 30550 h 8818"/>
                <a:gd name="T10" fmla="*/ 75125 w 3933"/>
                <a:gd name="T11" fmla="*/ 33000 h 8818"/>
                <a:gd name="T12" fmla="*/ 76950 w 3933"/>
                <a:gd name="T13" fmla="*/ 36050 h 8818"/>
                <a:gd name="T14" fmla="*/ 77550 w 3933"/>
                <a:gd name="T15" fmla="*/ 39100 h 8818"/>
                <a:gd name="T16" fmla="*/ 78175 w 3933"/>
                <a:gd name="T17" fmla="*/ 42750 h 8818"/>
                <a:gd name="T18" fmla="*/ 77550 w 3933"/>
                <a:gd name="T19" fmla="*/ 46425 h 8818"/>
                <a:gd name="T20" fmla="*/ 76950 w 3933"/>
                <a:gd name="T21" fmla="*/ 49475 h 8818"/>
                <a:gd name="T22" fmla="*/ 75125 w 3933"/>
                <a:gd name="T23" fmla="*/ 52525 h 8818"/>
                <a:gd name="T24" fmla="*/ 72675 w 3933"/>
                <a:gd name="T25" fmla="*/ 55575 h 8818"/>
                <a:gd name="T26" fmla="*/ 70225 w 3933"/>
                <a:gd name="T27" fmla="*/ 57425 h 8818"/>
                <a:gd name="T28" fmla="*/ 67175 w 3933"/>
                <a:gd name="T29" fmla="*/ 59250 h 8818"/>
                <a:gd name="T30" fmla="*/ 64125 w 3933"/>
                <a:gd name="T31" fmla="*/ 59850 h 8818"/>
                <a:gd name="T32" fmla="*/ 60450 w 3933"/>
                <a:gd name="T33" fmla="*/ 60475 h 8818"/>
                <a:gd name="T34" fmla="*/ 56800 w 3933"/>
                <a:gd name="T35" fmla="*/ 59850 h 8818"/>
                <a:gd name="T36" fmla="*/ 53750 w 3933"/>
                <a:gd name="T37" fmla="*/ 59250 h 8818"/>
                <a:gd name="T38" fmla="*/ 50700 w 3933"/>
                <a:gd name="T39" fmla="*/ 57425 h 8818"/>
                <a:gd name="T40" fmla="*/ 48250 w 3933"/>
                <a:gd name="T41" fmla="*/ 55575 h 8818"/>
                <a:gd name="T42" fmla="*/ 45800 w 3933"/>
                <a:gd name="T43" fmla="*/ 52525 h 8818"/>
                <a:gd name="T44" fmla="*/ 43975 w 3933"/>
                <a:gd name="T45" fmla="*/ 49475 h 8818"/>
                <a:gd name="T46" fmla="*/ 43375 w 3933"/>
                <a:gd name="T47" fmla="*/ 46425 h 8818"/>
                <a:gd name="T48" fmla="*/ 42750 w 3933"/>
                <a:gd name="T49" fmla="*/ 42750 h 8818"/>
                <a:gd name="T50" fmla="*/ 43375 w 3933"/>
                <a:gd name="T51" fmla="*/ 39100 h 8818"/>
                <a:gd name="T52" fmla="*/ 43975 w 3933"/>
                <a:gd name="T53" fmla="*/ 36050 h 8818"/>
                <a:gd name="T54" fmla="*/ 45800 w 3933"/>
                <a:gd name="T55" fmla="*/ 33000 h 8818"/>
                <a:gd name="T56" fmla="*/ 48250 w 3933"/>
                <a:gd name="T57" fmla="*/ 30550 h 8818"/>
                <a:gd name="T58" fmla="*/ 50700 w 3933"/>
                <a:gd name="T59" fmla="*/ 28100 h 8818"/>
                <a:gd name="T60" fmla="*/ 53750 w 3933"/>
                <a:gd name="T61" fmla="*/ 26875 h 8818"/>
                <a:gd name="T62" fmla="*/ 56800 w 3933"/>
                <a:gd name="T63" fmla="*/ 25675 h 8818"/>
                <a:gd name="T64" fmla="*/ 60450 w 3933"/>
                <a:gd name="T65" fmla="*/ 25050 h 8818"/>
                <a:gd name="T66" fmla="*/ 25 w 3933"/>
                <a:gd name="T67" fmla="*/ 25 h 8818"/>
                <a:gd name="T68" fmla="*/ 25 w 3933"/>
                <a:gd name="T69" fmla="*/ 220425 h 8818"/>
                <a:gd name="T70" fmla="*/ 98325 w 3933"/>
                <a:gd name="T71" fmla="*/ 220425 h 8818"/>
                <a:gd name="T72" fmla="*/ 98325 w 3933"/>
                <a:gd name="T73" fmla="*/ 25 h 8818"/>
                <a:gd name="T74" fmla="*/ 25 w 3933"/>
                <a:gd name="T75" fmla="*/ 25 h 8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144;p5">
              <a:extLst>
                <a:ext uri="{FF2B5EF4-FFF2-40B4-BE49-F238E27FC236}">
                  <a16:creationId xmlns:a16="http://schemas.microsoft.com/office/drawing/2014/main" id="{DA4FBC33-2833-A541-827C-81571BE44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149000 w 12286"/>
                <a:gd name="T1" fmla="*/ 625 h 15534"/>
                <a:gd name="T2" fmla="*/ 138000 w 12286"/>
                <a:gd name="T3" fmla="*/ 3675 h 15534"/>
                <a:gd name="T4" fmla="*/ 124575 w 12286"/>
                <a:gd name="T5" fmla="*/ 36650 h 15534"/>
                <a:gd name="T6" fmla="*/ 114800 w 12286"/>
                <a:gd name="T7" fmla="*/ 63525 h 15534"/>
                <a:gd name="T8" fmla="*/ 105050 w 12286"/>
                <a:gd name="T9" fmla="*/ 84900 h 15534"/>
                <a:gd name="T10" fmla="*/ 97100 w 12286"/>
                <a:gd name="T11" fmla="*/ 98325 h 15534"/>
                <a:gd name="T12" fmla="*/ 83050 w 12286"/>
                <a:gd name="T13" fmla="*/ 112375 h 15534"/>
                <a:gd name="T14" fmla="*/ 36050 w 12286"/>
                <a:gd name="T15" fmla="*/ 155725 h 15534"/>
                <a:gd name="T16" fmla="*/ 25 w 12286"/>
                <a:gd name="T17" fmla="*/ 335825 h 15534"/>
                <a:gd name="T18" fmla="*/ 50100 w 12286"/>
                <a:gd name="T19" fmla="*/ 341950 h 15534"/>
                <a:gd name="T20" fmla="*/ 89175 w 12286"/>
                <a:gd name="T21" fmla="*/ 357825 h 15534"/>
                <a:gd name="T22" fmla="*/ 139850 w 12286"/>
                <a:gd name="T23" fmla="*/ 374925 h 15534"/>
                <a:gd name="T24" fmla="*/ 166700 w 12286"/>
                <a:gd name="T25" fmla="*/ 381625 h 15534"/>
                <a:gd name="T26" fmla="*/ 192350 w 12286"/>
                <a:gd name="T27" fmla="*/ 386525 h 15534"/>
                <a:gd name="T28" fmla="*/ 215550 w 12286"/>
                <a:gd name="T29" fmla="*/ 388350 h 15534"/>
                <a:gd name="T30" fmla="*/ 245475 w 12286"/>
                <a:gd name="T31" fmla="*/ 387725 h 15534"/>
                <a:gd name="T32" fmla="*/ 263800 w 12286"/>
                <a:gd name="T33" fmla="*/ 384075 h 15534"/>
                <a:gd name="T34" fmla="*/ 271125 w 12286"/>
                <a:gd name="T35" fmla="*/ 381625 h 15534"/>
                <a:gd name="T36" fmla="*/ 276600 w 12286"/>
                <a:gd name="T37" fmla="*/ 377350 h 15534"/>
                <a:gd name="T38" fmla="*/ 279050 w 12286"/>
                <a:gd name="T39" fmla="*/ 371850 h 15534"/>
                <a:gd name="T40" fmla="*/ 280275 w 12286"/>
                <a:gd name="T41" fmla="*/ 349875 h 15534"/>
                <a:gd name="T42" fmla="*/ 276600 w 12286"/>
                <a:gd name="T43" fmla="*/ 342550 h 15534"/>
                <a:gd name="T44" fmla="*/ 276000 w 12286"/>
                <a:gd name="T45" fmla="*/ 338900 h 15534"/>
                <a:gd name="T46" fmla="*/ 282100 w 12286"/>
                <a:gd name="T47" fmla="*/ 336450 h 15534"/>
                <a:gd name="T48" fmla="*/ 286375 w 12286"/>
                <a:gd name="T49" fmla="*/ 331575 h 15534"/>
                <a:gd name="T50" fmla="*/ 289425 w 12286"/>
                <a:gd name="T51" fmla="*/ 324850 h 15534"/>
                <a:gd name="T52" fmla="*/ 291875 w 12286"/>
                <a:gd name="T53" fmla="*/ 299825 h 15534"/>
                <a:gd name="T54" fmla="*/ 291875 w 12286"/>
                <a:gd name="T55" fmla="*/ 294325 h 15534"/>
                <a:gd name="T56" fmla="*/ 290050 w 12286"/>
                <a:gd name="T57" fmla="*/ 288825 h 15534"/>
                <a:gd name="T58" fmla="*/ 285150 w 12286"/>
                <a:gd name="T59" fmla="*/ 282725 h 15534"/>
                <a:gd name="T60" fmla="*/ 286375 w 12286"/>
                <a:gd name="T61" fmla="*/ 280275 h 15534"/>
                <a:gd name="T62" fmla="*/ 291275 w 12286"/>
                <a:gd name="T63" fmla="*/ 277225 h 15534"/>
                <a:gd name="T64" fmla="*/ 295550 w 12286"/>
                <a:gd name="T65" fmla="*/ 272325 h 15534"/>
                <a:gd name="T66" fmla="*/ 297975 w 12286"/>
                <a:gd name="T67" fmla="*/ 266850 h 15534"/>
                <a:gd name="T68" fmla="*/ 300425 w 12286"/>
                <a:gd name="T69" fmla="*/ 241800 h 15534"/>
                <a:gd name="T70" fmla="*/ 300425 w 12286"/>
                <a:gd name="T71" fmla="*/ 235700 h 15534"/>
                <a:gd name="T72" fmla="*/ 298600 w 12286"/>
                <a:gd name="T73" fmla="*/ 230200 h 15534"/>
                <a:gd name="T74" fmla="*/ 295550 w 12286"/>
                <a:gd name="T75" fmla="*/ 225925 h 15534"/>
                <a:gd name="T76" fmla="*/ 291275 w 12286"/>
                <a:gd name="T77" fmla="*/ 222275 h 15534"/>
                <a:gd name="T78" fmla="*/ 296150 w 12286"/>
                <a:gd name="T79" fmla="*/ 219825 h 15534"/>
                <a:gd name="T80" fmla="*/ 300425 w 12286"/>
                <a:gd name="T81" fmla="*/ 216175 h 15534"/>
                <a:gd name="T82" fmla="*/ 303475 w 12286"/>
                <a:gd name="T83" fmla="*/ 211275 h 15534"/>
                <a:gd name="T84" fmla="*/ 304700 w 12286"/>
                <a:gd name="T85" fmla="*/ 205175 h 15534"/>
                <a:gd name="T86" fmla="*/ 306525 w 12286"/>
                <a:gd name="T87" fmla="*/ 180150 h 15534"/>
                <a:gd name="T88" fmla="*/ 304700 w 12286"/>
                <a:gd name="T89" fmla="*/ 174650 h 15534"/>
                <a:gd name="T90" fmla="*/ 301650 w 12286"/>
                <a:gd name="T91" fmla="*/ 169750 h 15534"/>
                <a:gd name="T92" fmla="*/ 293700 w 12286"/>
                <a:gd name="T93" fmla="*/ 164275 h 15534"/>
                <a:gd name="T94" fmla="*/ 280275 w 12286"/>
                <a:gd name="T95" fmla="*/ 158775 h 15534"/>
                <a:gd name="T96" fmla="*/ 264400 w 12286"/>
                <a:gd name="T97" fmla="*/ 155725 h 15534"/>
                <a:gd name="T98" fmla="*/ 221050 w 12286"/>
                <a:gd name="T99" fmla="*/ 150825 h 15534"/>
                <a:gd name="T100" fmla="*/ 158150 w 12286"/>
                <a:gd name="T101" fmla="*/ 147175 h 15534"/>
                <a:gd name="T102" fmla="*/ 166100 w 12286"/>
                <a:gd name="T103" fmla="*/ 131300 h 15534"/>
                <a:gd name="T104" fmla="*/ 172200 w 12286"/>
                <a:gd name="T105" fmla="*/ 112375 h 15534"/>
                <a:gd name="T106" fmla="*/ 177075 w 12286"/>
                <a:gd name="T107" fmla="*/ 92225 h 15534"/>
                <a:gd name="T108" fmla="*/ 181350 w 12286"/>
                <a:gd name="T109" fmla="*/ 53750 h 15534"/>
                <a:gd name="T110" fmla="*/ 182575 w 12286"/>
                <a:gd name="T111" fmla="*/ 24450 h 15534"/>
                <a:gd name="T112" fmla="*/ 180750 w 12286"/>
                <a:gd name="T113" fmla="*/ 15275 h 15534"/>
                <a:gd name="T114" fmla="*/ 175875 w 12286"/>
                <a:gd name="T115" fmla="*/ 7950 h 15534"/>
                <a:gd name="T116" fmla="*/ 167925 w 12286"/>
                <a:gd name="T117" fmla="*/ 2450 h 15534"/>
                <a:gd name="T118" fmla="*/ 158150 w 12286"/>
                <a:gd name="T119" fmla="*/ 25 h 1553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7" name="Google Shape;145;p5">
            <a:extLst>
              <a:ext uri="{FF2B5EF4-FFF2-40B4-BE49-F238E27FC236}">
                <a16:creationId xmlns:a16="http://schemas.microsoft.com/office/drawing/2014/main" id="{90CEE7A3-EBF9-A54A-B5EF-F2B961A2791E}"/>
              </a:ext>
            </a:extLst>
          </p:cNvPr>
          <p:cNvSpPr>
            <a:spLocks/>
          </p:cNvSpPr>
          <p:nvPr/>
        </p:nvSpPr>
        <p:spPr bwMode="auto">
          <a:xfrm>
            <a:off x="203200" y="1270000"/>
            <a:ext cx="166688" cy="287338"/>
          </a:xfrm>
          <a:custGeom>
            <a:avLst/>
            <a:gdLst>
              <a:gd name="T0" fmla="*/ 90197 w 11870"/>
              <a:gd name="T1" fmla="*/ 14000 h 20565"/>
              <a:gd name="T2" fmla="*/ 92261 w 11870"/>
              <a:gd name="T3" fmla="*/ 16040 h 20565"/>
              <a:gd name="T4" fmla="*/ 92261 w 11870"/>
              <a:gd name="T5" fmla="*/ 19114 h 20565"/>
              <a:gd name="T6" fmla="*/ 90197 w 11870"/>
              <a:gd name="T7" fmla="*/ 21168 h 20565"/>
              <a:gd name="T8" fmla="*/ 78204 w 11870"/>
              <a:gd name="T9" fmla="*/ 21503 h 20565"/>
              <a:gd name="T10" fmla="*/ 75452 w 11870"/>
              <a:gd name="T11" fmla="*/ 20483 h 20565"/>
              <a:gd name="T12" fmla="*/ 74090 w 11870"/>
              <a:gd name="T13" fmla="*/ 17745 h 20565"/>
              <a:gd name="T14" fmla="*/ 75452 w 11870"/>
              <a:gd name="T15" fmla="*/ 15020 h 20565"/>
              <a:gd name="T16" fmla="*/ 78204 w 11870"/>
              <a:gd name="T17" fmla="*/ 13651 h 20565"/>
              <a:gd name="T18" fmla="*/ 148503 w 11870"/>
              <a:gd name="T19" fmla="*/ 35839 h 20565"/>
              <a:gd name="T20" fmla="*/ 18185 w 11870"/>
              <a:gd name="T21" fmla="*/ 233419 h 20565"/>
              <a:gd name="T22" fmla="*/ 148503 w 11870"/>
              <a:gd name="T23" fmla="*/ 35839 h 20565"/>
              <a:gd name="T24" fmla="*/ 85745 w 11870"/>
              <a:gd name="T25" fmla="*/ 248775 h 20565"/>
              <a:gd name="T26" fmla="*/ 90197 w 11870"/>
              <a:gd name="T27" fmla="*/ 250479 h 20565"/>
              <a:gd name="T28" fmla="*/ 93286 w 11870"/>
              <a:gd name="T29" fmla="*/ 253553 h 20565"/>
              <a:gd name="T30" fmla="*/ 95000 w 11870"/>
              <a:gd name="T31" fmla="*/ 257982 h 20565"/>
              <a:gd name="T32" fmla="*/ 95000 w 11870"/>
              <a:gd name="T33" fmla="*/ 262761 h 20565"/>
              <a:gd name="T34" fmla="*/ 93286 w 11870"/>
              <a:gd name="T35" fmla="*/ 267204 h 20565"/>
              <a:gd name="T36" fmla="*/ 90197 w 11870"/>
              <a:gd name="T37" fmla="*/ 270264 h 20565"/>
              <a:gd name="T38" fmla="*/ 85745 w 11870"/>
              <a:gd name="T39" fmla="*/ 271969 h 20565"/>
              <a:gd name="T40" fmla="*/ 80943 w 11870"/>
              <a:gd name="T41" fmla="*/ 271969 h 20565"/>
              <a:gd name="T42" fmla="*/ 76477 w 11870"/>
              <a:gd name="T43" fmla="*/ 270264 h 20565"/>
              <a:gd name="T44" fmla="*/ 73402 w 11870"/>
              <a:gd name="T45" fmla="*/ 267204 h 20565"/>
              <a:gd name="T46" fmla="*/ 71688 w 11870"/>
              <a:gd name="T47" fmla="*/ 262761 h 20565"/>
              <a:gd name="T48" fmla="*/ 71688 w 11870"/>
              <a:gd name="T49" fmla="*/ 257982 h 20565"/>
              <a:gd name="T50" fmla="*/ 73402 w 11870"/>
              <a:gd name="T51" fmla="*/ 253553 h 20565"/>
              <a:gd name="T52" fmla="*/ 76477 w 11870"/>
              <a:gd name="T53" fmla="*/ 250479 h 20565"/>
              <a:gd name="T54" fmla="*/ 80943 w 11870"/>
              <a:gd name="T55" fmla="*/ 248775 h 20565"/>
              <a:gd name="T56" fmla="*/ 18185 w 11870"/>
              <a:gd name="T57" fmla="*/ 0 h 20565"/>
              <a:gd name="T58" fmla="*/ 10981 w 11870"/>
              <a:gd name="T59" fmla="*/ 1369 h 20565"/>
              <a:gd name="T60" fmla="*/ 5140 w 11870"/>
              <a:gd name="T61" fmla="*/ 5128 h 20565"/>
              <a:gd name="T62" fmla="*/ 1376 w 11870"/>
              <a:gd name="T63" fmla="*/ 10926 h 20565"/>
              <a:gd name="T64" fmla="*/ 0 w 11870"/>
              <a:gd name="T65" fmla="*/ 18094 h 20565"/>
              <a:gd name="T66" fmla="*/ 351 w 11870"/>
              <a:gd name="T67" fmla="*/ 273003 h 20565"/>
              <a:gd name="T68" fmla="*/ 3089 w 11870"/>
              <a:gd name="T69" fmla="*/ 279486 h 20565"/>
              <a:gd name="T70" fmla="*/ 7892 w 11870"/>
              <a:gd name="T71" fmla="*/ 284264 h 20565"/>
              <a:gd name="T72" fmla="*/ 14408 w 11870"/>
              <a:gd name="T73" fmla="*/ 286989 h 20565"/>
              <a:gd name="T74" fmla="*/ 148503 w 11870"/>
              <a:gd name="T75" fmla="*/ 287338 h 20565"/>
              <a:gd name="T76" fmla="*/ 155707 w 11870"/>
              <a:gd name="T77" fmla="*/ 285969 h 20565"/>
              <a:gd name="T78" fmla="*/ 161534 w 11870"/>
              <a:gd name="T79" fmla="*/ 282210 h 20565"/>
              <a:gd name="T80" fmla="*/ 165312 w 11870"/>
              <a:gd name="T81" fmla="*/ 276412 h 20565"/>
              <a:gd name="T82" fmla="*/ 166688 w 11870"/>
              <a:gd name="T83" fmla="*/ 269244 h 20565"/>
              <a:gd name="T84" fmla="*/ 166337 w 11870"/>
              <a:gd name="T85" fmla="*/ 14335 h 20565"/>
              <a:gd name="T86" fmla="*/ 163599 w 11870"/>
              <a:gd name="T87" fmla="*/ 7852 h 20565"/>
              <a:gd name="T88" fmla="*/ 158796 w 11870"/>
              <a:gd name="T89" fmla="*/ 3074 h 20565"/>
              <a:gd name="T90" fmla="*/ 152280 w 11870"/>
              <a:gd name="T91" fmla="*/ 349 h 20565"/>
              <a:gd name="T92" fmla="*/ 18185 w 11870"/>
              <a:gd name="T93" fmla="*/ 0 h 205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18" name="Google Shape;146;p5">
            <a:extLst>
              <a:ext uri="{FF2B5EF4-FFF2-40B4-BE49-F238E27FC236}">
                <a16:creationId xmlns:a16="http://schemas.microsoft.com/office/drawing/2014/main" id="{D17FD528-C895-904C-8E4E-443D158EFC0C}"/>
              </a:ext>
            </a:extLst>
          </p:cNvPr>
          <p:cNvSpPr>
            <a:spLocks/>
          </p:cNvSpPr>
          <p:nvPr/>
        </p:nvSpPr>
        <p:spPr bwMode="auto">
          <a:xfrm>
            <a:off x="8772525" y="4462463"/>
            <a:ext cx="247650" cy="247650"/>
          </a:xfrm>
          <a:custGeom>
            <a:avLst/>
            <a:gdLst>
              <a:gd name="T0" fmla="*/ 139121 w 17000"/>
              <a:gd name="T1" fmla="*/ 86464 h 16999"/>
              <a:gd name="T2" fmla="*/ 152290 w 17000"/>
              <a:gd name="T3" fmla="*/ 95365 h 16999"/>
              <a:gd name="T4" fmla="*/ 161176 w 17000"/>
              <a:gd name="T5" fmla="*/ 108521 h 16999"/>
              <a:gd name="T6" fmla="*/ 164032 w 17000"/>
              <a:gd name="T7" fmla="*/ 123818 h 16999"/>
              <a:gd name="T8" fmla="*/ 161176 w 17000"/>
              <a:gd name="T9" fmla="*/ 139129 h 16999"/>
              <a:gd name="T10" fmla="*/ 152290 w 17000"/>
              <a:gd name="T11" fmla="*/ 152285 h 16999"/>
              <a:gd name="T12" fmla="*/ 139121 w 17000"/>
              <a:gd name="T13" fmla="*/ 161186 h 16999"/>
              <a:gd name="T14" fmla="*/ 119906 w 17000"/>
              <a:gd name="T15" fmla="*/ 164027 h 16999"/>
              <a:gd name="T16" fmla="*/ 104974 w 17000"/>
              <a:gd name="T17" fmla="*/ 159409 h 16999"/>
              <a:gd name="T18" fmla="*/ 92519 w 17000"/>
              <a:gd name="T19" fmla="*/ 149080 h 16999"/>
              <a:gd name="T20" fmla="*/ 85396 w 17000"/>
              <a:gd name="T21" fmla="*/ 135210 h 16999"/>
              <a:gd name="T22" fmla="*/ 83618 w 17000"/>
              <a:gd name="T23" fmla="*/ 119913 h 16999"/>
              <a:gd name="T24" fmla="*/ 88251 w 17000"/>
              <a:gd name="T25" fmla="*/ 104966 h 16999"/>
              <a:gd name="T26" fmla="*/ 98565 w 17000"/>
              <a:gd name="T27" fmla="*/ 92510 h 16999"/>
              <a:gd name="T28" fmla="*/ 112448 w 17000"/>
              <a:gd name="T29" fmla="*/ 85401 h 16999"/>
              <a:gd name="T30" fmla="*/ 115288 w 17000"/>
              <a:gd name="T31" fmla="*/ 0 h 16999"/>
              <a:gd name="T32" fmla="*/ 106752 w 17000"/>
              <a:gd name="T33" fmla="*/ 3555 h 16999"/>
              <a:gd name="T34" fmla="*/ 102483 w 17000"/>
              <a:gd name="T35" fmla="*/ 11393 h 16999"/>
              <a:gd name="T36" fmla="*/ 84332 w 17000"/>
              <a:gd name="T37" fmla="*/ 42700 h 16999"/>
              <a:gd name="T38" fmla="*/ 55153 w 17000"/>
              <a:gd name="T39" fmla="*/ 27403 h 16999"/>
              <a:gd name="T40" fmla="*/ 46267 w 17000"/>
              <a:gd name="T41" fmla="*/ 27753 h 16999"/>
              <a:gd name="T42" fmla="*/ 28829 w 17000"/>
              <a:gd name="T43" fmla="*/ 44128 h 16999"/>
              <a:gd name="T44" fmla="*/ 26702 w 17000"/>
              <a:gd name="T45" fmla="*/ 53015 h 16999"/>
              <a:gd name="T46" fmla="*/ 45203 w 17000"/>
              <a:gd name="T47" fmla="*/ 79355 h 16999"/>
              <a:gd name="T48" fmla="*/ 37016 w 17000"/>
              <a:gd name="T49" fmla="*/ 99634 h 16999"/>
              <a:gd name="T50" fmla="*/ 4997 w 17000"/>
              <a:gd name="T51" fmla="*/ 105316 h 16999"/>
              <a:gd name="T52" fmla="*/ 364 w 17000"/>
              <a:gd name="T53" fmla="*/ 112789 h 16999"/>
              <a:gd name="T54" fmla="*/ 1078 w 17000"/>
              <a:gd name="T55" fmla="*/ 136988 h 16999"/>
              <a:gd name="T56" fmla="*/ 7124 w 17000"/>
              <a:gd name="T57" fmla="*/ 143747 h 16999"/>
              <a:gd name="T58" fmla="*/ 38444 w 17000"/>
              <a:gd name="T59" fmla="*/ 152998 h 16999"/>
              <a:gd name="T60" fmla="*/ 29543 w 17000"/>
              <a:gd name="T61" fmla="*/ 188225 h 16999"/>
              <a:gd name="T62" fmla="*/ 26702 w 17000"/>
              <a:gd name="T63" fmla="*/ 196762 h 16999"/>
              <a:gd name="T64" fmla="*/ 30257 w 17000"/>
              <a:gd name="T65" fmla="*/ 205299 h 16999"/>
              <a:gd name="T66" fmla="*/ 48394 w 17000"/>
              <a:gd name="T67" fmla="*/ 220596 h 16999"/>
              <a:gd name="T68" fmla="*/ 57295 w 17000"/>
              <a:gd name="T69" fmla="*/ 219533 h 16999"/>
              <a:gd name="T70" fmla="*/ 89314 w 17000"/>
              <a:gd name="T71" fmla="*/ 207077 h 16999"/>
              <a:gd name="T72" fmla="*/ 103197 w 17000"/>
              <a:gd name="T73" fmla="*/ 238399 h 16999"/>
              <a:gd name="T74" fmla="*/ 108879 w 17000"/>
              <a:gd name="T75" fmla="*/ 245508 h 16999"/>
              <a:gd name="T76" fmla="*/ 132362 w 17000"/>
              <a:gd name="T77" fmla="*/ 247650 h 16999"/>
              <a:gd name="T78" fmla="*/ 140898 w 17000"/>
              <a:gd name="T79" fmla="*/ 244081 h 16999"/>
              <a:gd name="T80" fmla="*/ 145167 w 17000"/>
              <a:gd name="T81" fmla="*/ 236257 h 16999"/>
              <a:gd name="T82" fmla="*/ 163318 w 17000"/>
              <a:gd name="T83" fmla="*/ 204950 h 16999"/>
              <a:gd name="T84" fmla="*/ 192497 w 17000"/>
              <a:gd name="T85" fmla="*/ 220247 h 16999"/>
              <a:gd name="T86" fmla="*/ 201383 w 17000"/>
              <a:gd name="T87" fmla="*/ 219897 h 16999"/>
              <a:gd name="T88" fmla="*/ 218821 w 17000"/>
              <a:gd name="T89" fmla="*/ 203522 h 16999"/>
              <a:gd name="T90" fmla="*/ 220962 w 17000"/>
              <a:gd name="T91" fmla="*/ 194635 h 16999"/>
              <a:gd name="T92" fmla="*/ 202461 w 17000"/>
              <a:gd name="T93" fmla="*/ 168295 h 16999"/>
              <a:gd name="T94" fmla="*/ 210634 w 17000"/>
              <a:gd name="T95" fmla="*/ 148016 h 16999"/>
              <a:gd name="T96" fmla="*/ 242653 w 17000"/>
              <a:gd name="T97" fmla="*/ 142320 h 16999"/>
              <a:gd name="T98" fmla="*/ 247286 w 17000"/>
              <a:gd name="T99" fmla="*/ 134861 h 16999"/>
              <a:gd name="T100" fmla="*/ 246572 w 17000"/>
              <a:gd name="T101" fmla="*/ 110662 h 16999"/>
              <a:gd name="T102" fmla="*/ 240526 w 17000"/>
              <a:gd name="T103" fmla="*/ 103903 h 16999"/>
              <a:gd name="T104" fmla="*/ 209221 w 17000"/>
              <a:gd name="T105" fmla="*/ 94652 h 16999"/>
              <a:gd name="T106" fmla="*/ 218471 w 17000"/>
              <a:gd name="T107" fmla="*/ 59425 h 16999"/>
              <a:gd name="T108" fmla="*/ 220962 w 17000"/>
              <a:gd name="T109" fmla="*/ 50888 h 16999"/>
              <a:gd name="T110" fmla="*/ 217393 w 17000"/>
              <a:gd name="T111" fmla="*/ 42351 h 16999"/>
              <a:gd name="T112" fmla="*/ 199256 w 17000"/>
              <a:gd name="T113" fmla="*/ 27039 h 16999"/>
              <a:gd name="T114" fmla="*/ 190355 w 17000"/>
              <a:gd name="T115" fmla="*/ 28117 h 16999"/>
              <a:gd name="T116" fmla="*/ 158336 w 17000"/>
              <a:gd name="T117" fmla="*/ 40559 h 16999"/>
              <a:gd name="T118" fmla="*/ 144467 w 17000"/>
              <a:gd name="T119" fmla="*/ 9251 h 16999"/>
              <a:gd name="T120" fmla="*/ 138771 w 17000"/>
              <a:gd name="T121" fmla="*/ 2142 h 16999"/>
              <a:gd name="T122" fmla="*/ 115288 w 17000"/>
              <a:gd name="T123" fmla="*/ 0 h 169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lnTo>
                  <a:pt x="8769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lnTo>
                  <a:pt x="7914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9" name="Google Shape;147;p5">
            <a:extLst>
              <a:ext uri="{FF2B5EF4-FFF2-40B4-BE49-F238E27FC236}">
                <a16:creationId xmlns:a16="http://schemas.microsoft.com/office/drawing/2014/main" id="{A7B3AB7E-2F7E-C749-9381-43638B9395AC}"/>
              </a:ext>
            </a:extLst>
          </p:cNvPr>
          <p:cNvGrpSpPr>
            <a:grpSpLocks/>
          </p:cNvGrpSpPr>
          <p:nvPr/>
        </p:nvGrpSpPr>
        <p:grpSpPr bwMode="auto">
          <a:xfrm>
            <a:off x="7353300" y="3427413"/>
            <a:ext cx="455613" cy="436562"/>
            <a:chOff x="5241175" y="4959100"/>
            <a:chExt cx="539775" cy="517775"/>
          </a:xfrm>
        </p:grpSpPr>
        <p:sp>
          <p:nvSpPr>
            <p:cNvPr id="20" name="Google Shape;148;p5">
              <a:extLst>
                <a:ext uri="{FF2B5EF4-FFF2-40B4-BE49-F238E27FC236}">
                  <a16:creationId xmlns:a16="http://schemas.microsoft.com/office/drawing/2014/main" id="{CADF9D52-4D31-6942-AAAB-C84735E5C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50" y="4959100"/>
              <a:ext cx="161225" cy="178300"/>
            </a:xfrm>
            <a:custGeom>
              <a:avLst/>
              <a:gdLst>
                <a:gd name="T0" fmla="*/ 116025 w 6449"/>
                <a:gd name="T1" fmla="*/ 0 h 7132"/>
                <a:gd name="T2" fmla="*/ 111750 w 6449"/>
                <a:gd name="T3" fmla="*/ 625 h 7132"/>
                <a:gd name="T4" fmla="*/ 107475 w 6449"/>
                <a:gd name="T5" fmla="*/ 1225 h 7132"/>
                <a:gd name="T6" fmla="*/ 103200 w 6449"/>
                <a:gd name="T7" fmla="*/ 2450 h 7132"/>
                <a:gd name="T8" fmla="*/ 98925 w 6449"/>
                <a:gd name="T9" fmla="*/ 3675 h 7132"/>
                <a:gd name="T10" fmla="*/ 94650 w 6449"/>
                <a:gd name="T11" fmla="*/ 5500 h 7132"/>
                <a:gd name="T12" fmla="*/ 91000 w 6449"/>
                <a:gd name="T13" fmla="*/ 7950 h 7132"/>
                <a:gd name="T14" fmla="*/ 87925 w 6449"/>
                <a:gd name="T15" fmla="*/ 10375 h 7132"/>
                <a:gd name="T16" fmla="*/ 84875 w 6449"/>
                <a:gd name="T17" fmla="*/ 13450 h 7132"/>
                <a:gd name="T18" fmla="*/ 81825 w 6449"/>
                <a:gd name="T19" fmla="*/ 16500 h 7132"/>
                <a:gd name="T20" fmla="*/ 79375 w 6449"/>
                <a:gd name="T21" fmla="*/ 20150 h 7132"/>
                <a:gd name="T22" fmla="*/ 76950 w 6449"/>
                <a:gd name="T23" fmla="*/ 23825 h 7132"/>
                <a:gd name="T24" fmla="*/ 75125 w 6449"/>
                <a:gd name="T25" fmla="*/ 27475 h 7132"/>
                <a:gd name="T26" fmla="*/ 73275 w 6449"/>
                <a:gd name="T27" fmla="*/ 31750 h 7132"/>
                <a:gd name="T28" fmla="*/ 72675 w 6449"/>
                <a:gd name="T29" fmla="*/ 36025 h 7132"/>
                <a:gd name="T30" fmla="*/ 72050 w 6449"/>
                <a:gd name="T31" fmla="*/ 40300 h 7132"/>
                <a:gd name="T32" fmla="*/ 71450 w 6449"/>
                <a:gd name="T33" fmla="*/ 45200 h 7132"/>
                <a:gd name="T34" fmla="*/ 72050 w 6449"/>
                <a:gd name="T35" fmla="*/ 51900 h 7132"/>
                <a:gd name="T36" fmla="*/ 73900 w 6449"/>
                <a:gd name="T37" fmla="*/ 58625 h 7132"/>
                <a:gd name="T38" fmla="*/ 76325 w 6449"/>
                <a:gd name="T39" fmla="*/ 64725 h 7132"/>
                <a:gd name="T40" fmla="*/ 79375 w 6449"/>
                <a:gd name="T41" fmla="*/ 70225 h 7132"/>
                <a:gd name="T42" fmla="*/ 0 w 6449"/>
                <a:gd name="T43" fmla="*/ 163650 h 7132"/>
                <a:gd name="T44" fmla="*/ 9175 w 6449"/>
                <a:gd name="T45" fmla="*/ 170350 h 7132"/>
                <a:gd name="T46" fmla="*/ 17725 w 6449"/>
                <a:gd name="T47" fmla="*/ 178300 h 7132"/>
                <a:gd name="T48" fmla="*/ 97100 w 6449"/>
                <a:gd name="T49" fmla="*/ 85475 h 7132"/>
                <a:gd name="T50" fmla="*/ 101375 w 6449"/>
                <a:gd name="T51" fmla="*/ 87325 h 7132"/>
                <a:gd name="T52" fmla="*/ 106250 w 6449"/>
                <a:gd name="T53" fmla="*/ 88550 h 7132"/>
                <a:gd name="T54" fmla="*/ 111125 w 6449"/>
                <a:gd name="T55" fmla="*/ 89150 h 7132"/>
                <a:gd name="T56" fmla="*/ 116025 w 6449"/>
                <a:gd name="T57" fmla="*/ 89750 h 7132"/>
                <a:gd name="T58" fmla="*/ 120900 w 6449"/>
                <a:gd name="T59" fmla="*/ 89150 h 7132"/>
                <a:gd name="T60" fmla="*/ 125175 w 6449"/>
                <a:gd name="T61" fmla="*/ 88550 h 7132"/>
                <a:gd name="T62" fmla="*/ 129450 w 6449"/>
                <a:gd name="T63" fmla="*/ 87925 h 7132"/>
                <a:gd name="T64" fmla="*/ 133725 w 6449"/>
                <a:gd name="T65" fmla="*/ 86100 h 7132"/>
                <a:gd name="T66" fmla="*/ 137400 w 6449"/>
                <a:gd name="T67" fmla="*/ 84275 h 7132"/>
                <a:gd name="T68" fmla="*/ 141050 w 6449"/>
                <a:gd name="T69" fmla="*/ 81825 h 7132"/>
                <a:gd name="T70" fmla="*/ 144725 w 6449"/>
                <a:gd name="T71" fmla="*/ 79375 h 7132"/>
                <a:gd name="T72" fmla="*/ 147775 w 6449"/>
                <a:gd name="T73" fmla="*/ 76325 h 7132"/>
                <a:gd name="T74" fmla="*/ 150825 w 6449"/>
                <a:gd name="T75" fmla="*/ 73275 h 7132"/>
                <a:gd name="T76" fmla="*/ 153275 w 6449"/>
                <a:gd name="T77" fmla="*/ 70225 h 7132"/>
                <a:gd name="T78" fmla="*/ 155700 w 6449"/>
                <a:gd name="T79" fmla="*/ 65950 h 7132"/>
                <a:gd name="T80" fmla="*/ 157550 w 6449"/>
                <a:gd name="T81" fmla="*/ 62275 h 7132"/>
                <a:gd name="T82" fmla="*/ 158750 w 6449"/>
                <a:gd name="T83" fmla="*/ 58000 h 7132"/>
                <a:gd name="T84" fmla="*/ 159975 w 6449"/>
                <a:gd name="T85" fmla="*/ 53725 h 7132"/>
                <a:gd name="T86" fmla="*/ 160600 w 6449"/>
                <a:gd name="T87" fmla="*/ 49475 h 7132"/>
                <a:gd name="T88" fmla="*/ 161200 w 6449"/>
                <a:gd name="T89" fmla="*/ 45200 h 7132"/>
                <a:gd name="T90" fmla="*/ 160600 w 6449"/>
                <a:gd name="T91" fmla="*/ 40300 h 7132"/>
                <a:gd name="T92" fmla="*/ 159975 w 6449"/>
                <a:gd name="T93" fmla="*/ 36025 h 7132"/>
                <a:gd name="T94" fmla="*/ 158750 w 6449"/>
                <a:gd name="T95" fmla="*/ 31750 h 7132"/>
                <a:gd name="T96" fmla="*/ 157550 w 6449"/>
                <a:gd name="T97" fmla="*/ 27475 h 7132"/>
                <a:gd name="T98" fmla="*/ 155700 w 6449"/>
                <a:gd name="T99" fmla="*/ 23825 h 7132"/>
                <a:gd name="T100" fmla="*/ 153275 w 6449"/>
                <a:gd name="T101" fmla="*/ 20150 h 7132"/>
                <a:gd name="T102" fmla="*/ 150825 w 6449"/>
                <a:gd name="T103" fmla="*/ 16500 h 7132"/>
                <a:gd name="T104" fmla="*/ 147775 w 6449"/>
                <a:gd name="T105" fmla="*/ 13450 h 7132"/>
                <a:gd name="T106" fmla="*/ 144725 w 6449"/>
                <a:gd name="T107" fmla="*/ 10375 h 7132"/>
                <a:gd name="T108" fmla="*/ 141050 w 6449"/>
                <a:gd name="T109" fmla="*/ 7950 h 7132"/>
                <a:gd name="T110" fmla="*/ 137400 w 6449"/>
                <a:gd name="T111" fmla="*/ 5500 h 7132"/>
                <a:gd name="T112" fmla="*/ 133725 w 6449"/>
                <a:gd name="T113" fmla="*/ 3675 h 7132"/>
                <a:gd name="T114" fmla="*/ 129450 w 6449"/>
                <a:gd name="T115" fmla="*/ 2450 h 7132"/>
                <a:gd name="T116" fmla="*/ 125175 w 6449"/>
                <a:gd name="T117" fmla="*/ 1225 h 7132"/>
                <a:gd name="T118" fmla="*/ 120900 w 6449"/>
                <a:gd name="T119" fmla="*/ 625 h 7132"/>
                <a:gd name="T120" fmla="*/ 116025 w 6449"/>
                <a:gd name="T121" fmla="*/ 0 h 71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149;p5">
              <a:extLst>
                <a:ext uri="{FF2B5EF4-FFF2-40B4-BE49-F238E27FC236}">
                  <a16:creationId xmlns:a16="http://schemas.microsoft.com/office/drawing/2014/main" id="{E48FE929-F7BD-BC4A-8705-F5D5F0AAE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925" y="4985350"/>
              <a:ext cx="128250" cy="148400"/>
            </a:xfrm>
            <a:custGeom>
              <a:avLst/>
              <a:gdLst>
                <a:gd name="T0" fmla="*/ 39075 w 5130"/>
                <a:gd name="T1" fmla="*/ 0 h 5936"/>
                <a:gd name="T2" fmla="*/ 34800 w 5130"/>
                <a:gd name="T3" fmla="*/ 625 h 5936"/>
                <a:gd name="T4" fmla="*/ 30525 w 5130"/>
                <a:gd name="T5" fmla="*/ 1850 h 5936"/>
                <a:gd name="T6" fmla="*/ 26875 w 5130"/>
                <a:gd name="T7" fmla="*/ 3675 h 5936"/>
                <a:gd name="T8" fmla="*/ 22600 w 5130"/>
                <a:gd name="T9" fmla="*/ 5500 h 5936"/>
                <a:gd name="T10" fmla="*/ 18925 w 5130"/>
                <a:gd name="T11" fmla="*/ 7950 h 5936"/>
                <a:gd name="T12" fmla="*/ 15875 w 5130"/>
                <a:gd name="T13" fmla="*/ 10400 h 5936"/>
                <a:gd name="T14" fmla="*/ 12825 w 5130"/>
                <a:gd name="T15" fmla="*/ 13450 h 5936"/>
                <a:gd name="T16" fmla="*/ 9775 w 5130"/>
                <a:gd name="T17" fmla="*/ 16500 h 5936"/>
                <a:gd name="T18" fmla="*/ 7325 w 5130"/>
                <a:gd name="T19" fmla="*/ 20150 h 5936"/>
                <a:gd name="T20" fmla="*/ 4900 w 5130"/>
                <a:gd name="T21" fmla="*/ 23825 h 5936"/>
                <a:gd name="T22" fmla="*/ 3050 w 5130"/>
                <a:gd name="T23" fmla="*/ 27475 h 5936"/>
                <a:gd name="T24" fmla="*/ 1850 w 5130"/>
                <a:gd name="T25" fmla="*/ 31750 h 5936"/>
                <a:gd name="T26" fmla="*/ 625 w 5130"/>
                <a:gd name="T27" fmla="*/ 36650 h 5936"/>
                <a:gd name="T28" fmla="*/ 0 w 5130"/>
                <a:gd name="T29" fmla="*/ 40925 h 5936"/>
                <a:gd name="T30" fmla="*/ 0 w 5130"/>
                <a:gd name="T31" fmla="*/ 45200 h 5936"/>
                <a:gd name="T32" fmla="*/ 0 w 5130"/>
                <a:gd name="T33" fmla="*/ 50075 h 5936"/>
                <a:gd name="T34" fmla="*/ 625 w 5130"/>
                <a:gd name="T35" fmla="*/ 54350 h 5936"/>
                <a:gd name="T36" fmla="*/ 1850 w 5130"/>
                <a:gd name="T37" fmla="*/ 58625 h 5936"/>
                <a:gd name="T38" fmla="*/ 3675 w 5130"/>
                <a:gd name="T39" fmla="*/ 62300 h 5936"/>
                <a:gd name="T40" fmla="*/ 5500 w 5130"/>
                <a:gd name="T41" fmla="*/ 66575 h 5936"/>
                <a:gd name="T42" fmla="*/ 7950 w 5130"/>
                <a:gd name="T43" fmla="*/ 69625 h 5936"/>
                <a:gd name="T44" fmla="*/ 10375 w 5130"/>
                <a:gd name="T45" fmla="*/ 73275 h 5936"/>
                <a:gd name="T46" fmla="*/ 13450 w 5130"/>
                <a:gd name="T47" fmla="*/ 76325 h 5936"/>
                <a:gd name="T48" fmla="*/ 16500 w 5130"/>
                <a:gd name="T49" fmla="*/ 79375 h 5936"/>
                <a:gd name="T50" fmla="*/ 20150 w 5130"/>
                <a:gd name="T51" fmla="*/ 81825 h 5936"/>
                <a:gd name="T52" fmla="*/ 23825 w 5130"/>
                <a:gd name="T53" fmla="*/ 84275 h 5936"/>
                <a:gd name="T54" fmla="*/ 27475 w 5130"/>
                <a:gd name="T55" fmla="*/ 86100 h 5936"/>
                <a:gd name="T56" fmla="*/ 31750 w 5130"/>
                <a:gd name="T57" fmla="*/ 87325 h 5936"/>
                <a:gd name="T58" fmla="*/ 36650 w 5130"/>
                <a:gd name="T59" fmla="*/ 88550 h 5936"/>
                <a:gd name="T60" fmla="*/ 42750 w 5130"/>
                <a:gd name="T61" fmla="*/ 89150 h 5936"/>
                <a:gd name="T62" fmla="*/ 49475 w 5130"/>
                <a:gd name="T63" fmla="*/ 89150 h 5936"/>
                <a:gd name="T64" fmla="*/ 55575 w 5130"/>
                <a:gd name="T65" fmla="*/ 87925 h 5936"/>
                <a:gd name="T66" fmla="*/ 61675 w 5130"/>
                <a:gd name="T67" fmla="*/ 86100 h 5936"/>
                <a:gd name="T68" fmla="*/ 109900 w 5130"/>
                <a:gd name="T69" fmla="*/ 148375 h 5936"/>
                <a:gd name="T70" fmla="*/ 118450 w 5130"/>
                <a:gd name="T71" fmla="*/ 141050 h 5936"/>
                <a:gd name="T72" fmla="*/ 128225 w 5130"/>
                <a:gd name="T73" fmla="*/ 134350 h 5936"/>
                <a:gd name="T74" fmla="*/ 80000 w 5130"/>
                <a:gd name="T75" fmla="*/ 71450 h 5936"/>
                <a:gd name="T76" fmla="*/ 83050 w 5130"/>
                <a:gd name="T77" fmla="*/ 67175 h 5936"/>
                <a:gd name="T78" fmla="*/ 85475 w 5130"/>
                <a:gd name="T79" fmla="*/ 62900 h 5936"/>
                <a:gd name="T80" fmla="*/ 87325 w 5130"/>
                <a:gd name="T81" fmla="*/ 58025 h 5936"/>
                <a:gd name="T82" fmla="*/ 88550 w 5130"/>
                <a:gd name="T83" fmla="*/ 52525 h 5936"/>
                <a:gd name="T84" fmla="*/ 89150 w 5130"/>
                <a:gd name="T85" fmla="*/ 48250 h 5936"/>
                <a:gd name="T86" fmla="*/ 89150 w 5130"/>
                <a:gd name="T87" fmla="*/ 43350 h 5936"/>
                <a:gd name="T88" fmla="*/ 89150 w 5130"/>
                <a:gd name="T89" fmla="*/ 39100 h 5936"/>
                <a:gd name="T90" fmla="*/ 87925 w 5130"/>
                <a:gd name="T91" fmla="*/ 34825 h 5936"/>
                <a:gd name="T92" fmla="*/ 86700 w 5130"/>
                <a:gd name="T93" fmla="*/ 30550 h 5936"/>
                <a:gd name="T94" fmla="*/ 85475 w 5130"/>
                <a:gd name="T95" fmla="*/ 26875 h 5936"/>
                <a:gd name="T96" fmla="*/ 83650 w 5130"/>
                <a:gd name="T97" fmla="*/ 22600 h 5936"/>
                <a:gd name="T98" fmla="*/ 81225 w 5130"/>
                <a:gd name="T99" fmla="*/ 18950 h 5936"/>
                <a:gd name="T100" fmla="*/ 78775 w 5130"/>
                <a:gd name="T101" fmla="*/ 15875 h 5936"/>
                <a:gd name="T102" fmla="*/ 75725 w 5130"/>
                <a:gd name="T103" fmla="*/ 12825 h 5936"/>
                <a:gd name="T104" fmla="*/ 72675 w 5130"/>
                <a:gd name="T105" fmla="*/ 9775 h 5936"/>
                <a:gd name="T106" fmla="*/ 69000 w 5130"/>
                <a:gd name="T107" fmla="*/ 7350 h 5936"/>
                <a:gd name="T108" fmla="*/ 65350 w 5130"/>
                <a:gd name="T109" fmla="*/ 4900 h 5936"/>
                <a:gd name="T110" fmla="*/ 61075 w 5130"/>
                <a:gd name="T111" fmla="*/ 3075 h 5936"/>
                <a:gd name="T112" fmla="*/ 56800 w 5130"/>
                <a:gd name="T113" fmla="*/ 1850 h 5936"/>
                <a:gd name="T114" fmla="*/ 52525 w 5130"/>
                <a:gd name="T115" fmla="*/ 625 h 5936"/>
                <a:gd name="T116" fmla="*/ 48250 w 5130"/>
                <a:gd name="T117" fmla="*/ 0 h 5936"/>
                <a:gd name="T118" fmla="*/ 39075 w 5130"/>
                <a:gd name="T119" fmla="*/ 0 h 59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lnTo>
                    <a:pt x="1563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150;p5">
              <a:extLst>
                <a:ext uri="{FF2B5EF4-FFF2-40B4-BE49-F238E27FC236}">
                  <a16:creationId xmlns:a16="http://schemas.microsoft.com/office/drawing/2014/main" id="{AAB9F4F3-FD97-9E4D-955D-2A1EB3A2C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75" y="5241175"/>
              <a:ext cx="180125" cy="109325"/>
            </a:xfrm>
            <a:custGeom>
              <a:avLst/>
              <a:gdLst>
                <a:gd name="T0" fmla="*/ 170975 w 7205"/>
                <a:gd name="T1" fmla="*/ 25 h 4373"/>
                <a:gd name="T2" fmla="*/ 80600 w 7205"/>
                <a:gd name="T3" fmla="*/ 37275 h 4373"/>
                <a:gd name="T4" fmla="*/ 77550 w 7205"/>
                <a:gd name="T5" fmla="*/ 34200 h 4373"/>
                <a:gd name="T6" fmla="*/ 74500 w 7205"/>
                <a:gd name="T7" fmla="*/ 31150 h 4373"/>
                <a:gd name="T8" fmla="*/ 71450 w 7205"/>
                <a:gd name="T9" fmla="*/ 28100 h 4373"/>
                <a:gd name="T10" fmla="*/ 67175 w 7205"/>
                <a:gd name="T11" fmla="*/ 25650 h 4373"/>
                <a:gd name="T12" fmla="*/ 63500 w 7205"/>
                <a:gd name="T13" fmla="*/ 23825 h 4373"/>
                <a:gd name="T14" fmla="*/ 59225 w 7205"/>
                <a:gd name="T15" fmla="*/ 22000 h 4373"/>
                <a:gd name="T16" fmla="*/ 54950 w 7205"/>
                <a:gd name="T17" fmla="*/ 20775 h 4373"/>
                <a:gd name="T18" fmla="*/ 50675 w 7205"/>
                <a:gd name="T19" fmla="*/ 20175 h 4373"/>
                <a:gd name="T20" fmla="*/ 46400 w 7205"/>
                <a:gd name="T21" fmla="*/ 19550 h 4373"/>
                <a:gd name="T22" fmla="*/ 42125 w 7205"/>
                <a:gd name="T23" fmla="*/ 20175 h 4373"/>
                <a:gd name="T24" fmla="*/ 37850 w 7205"/>
                <a:gd name="T25" fmla="*/ 20175 h 4373"/>
                <a:gd name="T26" fmla="*/ 33575 w 7205"/>
                <a:gd name="T27" fmla="*/ 21400 h 4373"/>
                <a:gd name="T28" fmla="*/ 29300 w 7205"/>
                <a:gd name="T29" fmla="*/ 22600 h 4373"/>
                <a:gd name="T30" fmla="*/ 25650 w 7205"/>
                <a:gd name="T31" fmla="*/ 24450 h 4373"/>
                <a:gd name="T32" fmla="*/ 21975 w 7205"/>
                <a:gd name="T33" fmla="*/ 26275 h 4373"/>
                <a:gd name="T34" fmla="*/ 18325 w 7205"/>
                <a:gd name="T35" fmla="*/ 28725 h 4373"/>
                <a:gd name="T36" fmla="*/ 14650 w 7205"/>
                <a:gd name="T37" fmla="*/ 31775 h 4373"/>
                <a:gd name="T38" fmla="*/ 11600 w 7205"/>
                <a:gd name="T39" fmla="*/ 34825 h 4373"/>
                <a:gd name="T40" fmla="*/ 8550 w 7205"/>
                <a:gd name="T41" fmla="*/ 37875 h 4373"/>
                <a:gd name="T42" fmla="*/ 6100 w 7205"/>
                <a:gd name="T43" fmla="*/ 42150 h 4373"/>
                <a:gd name="T44" fmla="*/ 4275 w 7205"/>
                <a:gd name="T45" fmla="*/ 45800 h 4373"/>
                <a:gd name="T46" fmla="*/ 2450 w 7205"/>
                <a:gd name="T47" fmla="*/ 50075 h 4373"/>
                <a:gd name="T48" fmla="*/ 1225 w 7205"/>
                <a:gd name="T49" fmla="*/ 54350 h 4373"/>
                <a:gd name="T50" fmla="*/ 625 w 7205"/>
                <a:gd name="T51" fmla="*/ 58625 h 4373"/>
                <a:gd name="T52" fmla="*/ 0 w 7205"/>
                <a:gd name="T53" fmla="*/ 62900 h 4373"/>
                <a:gd name="T54" fmla="*/ 0 w 7205"/>
                <a:gd name="T55" fmla="*/ 67175 h 4373"/>
                <a:gd name="T56" fmla="*/ 625 w 7205"/>
                <a:gd name="T57" fmla="*/ 71450 h 4373"/>
                <a:gd name="T58" fmla="*/ 1825 w 7205"/>
                <a:gd name="T59" fmla="*/ 75725 h 4373"/>
                <a:gd name="T60" fmla="*/ 3050 w 7205"/>
                <a:gd name="T61" fmla="*/ 80000 h 4373"/>
                <a:gd name="T62" fmla="*/ 4875 w 7205"/>
                <a:gd name="T63" fmla="*/ 83675 h 4373"/>
                <a:gd name="T64" fmla="*/ 6725 w 7205"/>
                <a:gd name="T65" fmla="*/ 87950 h 4373"/>
                <a:gd name="T66" fmla="*/ 9150 w 7205"/>
                <a:gd name="T67" fmla="*/ 91000 h 4373"/>
                <a:gd name="T68" fmla="*/ 11600 w 7205"/>
                <a:gd name="T69" fmla="*/ 94650 h 4373"/>
                <a:gd name="T70" fmla="*/ 15275 w 7205"/>
                <a:gd name="T71" fmla="*/ 97700 h 4373"/>
                <a:gd name="T72" fmla="*/ 18325 w 7205"/>
                <a:gd name="T73" fmla="*/ 100775 h 4373"/>
                <a:gd name="T74" fmla="*/ 22600 w 7205"/>
                <a:gd name="T75" fmla="*/ 103200 h 4373"/>
                <a:gd name="T76" fmla="*/ 26250 w 7205"/>
                <a:gd name="T77" fmla="*/ 105025 h 4373"/>
                <a:gd name="T78" fmla="*/ 30525 w 7205"/>
                <a:gd name="T79" fmla="*/ 106875 h 4373"/>
                <a:gd name="T80" fmla="*/ 34800 w 7205"/>
                <a:gd name="T81" fmla="*/ 108100 h 4373"/>
                <a:gd name="T82" fmla="*/ 39075 w 7205"/>
                <a:gd name="T83" fmla="*/ 108700 h 4373"/>
                <a:gd name="T84" fmla="*/ 43350 w 7205"/>
                <a:gd name="T85" fmla="*/ 109300 h 4373"/>
                <a:gd name="T86" fmla="*/ 47625 w 7205"/>
                <a:gd name="T87" fmla="*/ 109300 h 4373"/>
                <a:gd name="T88" fmla="*/ 51900 w 7205"/>
                <a:gd name="T89" fmla="*/ 108700 h 4373"/>
                <a:gd name="T90" fmla="*/ 56175 w 7205"/>
                <a:gd name="T91" fmla="*/ 107475 h 4373"/>
                <a:gd name="T92" fmla="*/ 60450 w 7205"/>
                <a:gd name="T93" fmla="*/ 106250 h 4373"/>
                <a:gd name="T94" fmla="*/ 64125 w 7205"/>
                <a:gd name="T95" fmla="*/ 105025 h 4373"/>
                <a:gd name="T96" fmla="*/ 67775 w 7205"/>
                <a:gd name="T97" fmla="*/ 102600 h 4373"/>
                <a:gd name="T98" fmla="*/ 71450 w 7205"/>
                <a:gd name="T99" fmla="*/ 100150 h 4373"/>
                <a:gd name="T100" fmla="*/ 75100 w 7205"/>
                <a:gd name="T101" fmla="*/ 97700 h 4373"/>
                <a:gd name="T102" fmla="*/ 78150 w 7205"/>
                <a:gd name="T103" fmla="*/ 94650 h 4373"/>
                <a:gd name="T104" fmla="*/ 81200 w 7205"/>
                <a:gd name="T105" fmla="*/ 91000 h 4373"/>
                <a:gd name="T106" fmla="*/ 83650 w 7205"/>
                <a:gd name="T107" fmla="*/ 87325 h 4373"/>
                <a:gd name="T108" fmla="*/ 86700 w 7205"/>
                <a:gd name="T109" fmla="*/ 80000 h 4373"/>
                <a:gd name="T110" fmla="*/ 88525 w 7205"/>
                <a:gd name="T111" fmla="*/ 73275 h 4373"/>
                <a:gd name="T112" fmla="*/ 89750 w 7205"/>
                <a:gd name="T113" fmla="*/ 65950 h 4373"/>
                <a:gd name="T114" fmla="*/ 89150 w 7205"/>
                <a:gd name="T115" fmla="*/ 58625 h 4373"/>
                <a:gd name="T116" fmla="*/ 180125 w 7205"/>
                <a:gd name="T117" fmla="*/ 21400 h 4373"/>
                <a:gd name="T118" fmla="*/ 174625 w 7205"/>
                <a:gd name="T119" fmla="*/ 11000 h 4373"/>
                <a:gd name="T120" fmla="*/ 170975 w 7205"/>
                <a:gd name="T121" fmla="*/ 25 h 43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151;p5">
              <a:extLst>
                <a:ext uri="{FF2B5EF4-FFF2-40B4-BE49-F238E27FC236}">
                  <a16:creationId xmlns:a16="http://schemas.microsoft.com/office/drawing/2014/main" id="{7584F21B-E7F7-5240-9394-6DC34AFC2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575" y="5316900"/>
              <a:ext cx="89175" cy="159975"/>
            </a:xfrm>
            <a:custGeom>
              <a:avLst/>
              <a:gdLst>
                <a:gd name="T0" fmla="*/ 37275 w 3567"/>
                <a:gd name="T1" fmla="*/ 0 h 6399"/>
                <a:gd name="T2" fmla="*/ 34825 w 3567"/>
                <a:gd name="T3" fmla="*/ 71450 h 6399"/>
                <a:gd name="T4" fmla="*/ 29950 w 3567"/>
                <a:gd name="T5" fmla="*/ 72675 h 6399"/>
                <a:gd name="T6" fmla="*/ 25050 w 3567"/>
                <a:gd name="T7" fmla="*/ 75100 h 6399"/>
                <a:gd name="T8" fmla="*/ 20175 w 3567"/>
                <a:gd name="T9" fmla="*/ 77550 h 6399"/>
                <a:gd name="T10" fmla="*/ 15900 w 3567"/>
                <a:gd name="T11" fmla="*/ 80600 h 6399"/>
                <a:gd name="T12" fmla="*/ 12225 w 3567"/>
                <a:gd name="T13" fmla="*/ 83650 h 6399"/>
                <a:gd name="T14" fmla="*/ 9800 w 3567"/>
                <a:gd name="T15" fmla="*/ 87325 h 6399"/>
                <a:gd name="T16" fmla="*/ 6725 w 3567"/>
                <a:gd name="T17" fmla="*/ 90975 h 6399"/>
                <a:gd name="T18" fmla="*/ 4900 w 3567"/>
                <a:gd name="T19" fmla="*/ 94650 h 6399"/>
                <a:gd name="T20" fmla="*/ 3075 w 3567"/>
                <a:gd name="T21" fmla="*/ 98300 h 6399"/>
                <a:gd name="T22" fmla="*/ 1850 w 3567"/>
                <a:gd name="T23" fmla="*/ 102575 h 6399"/>
                <a:gd name="T24" fmla="*/ 625 w 3567"/>
                <a:gd name="T25" fmla="*/ 106850 h 6399"/>
                <a:gd name="T26" fmla="*/ 25 w 3567"/>
                <a:gd name="T27" fmla="*/ 111125 h 6399"/>
                <a:gd name="T28" fmla="*/ 25 w 3567"/>
                <a:gd name="T29" fmla="*/ 115400 h 6399"/>
                <a:gd name="T30" fmla="*/ 25 w 3567"/>
                <a:gd name="T31" fmla="*/ 119675 h 6399"/>
                <a:gd name="T32" fmla="*/ 625 w 3567"/>
                <a:gd name="T33" fmla="*/ 123950 h 6399"/>
                <a:gd name="T34" fmla="*/ 1850 w 3567"/>
                <a:gd name="T35" fmla="*/ 128225 h 6399"/>
                <a:gd name="T36" fmla="*/ 3075 w 3567"/>
                <a:gd name="T37" fmla="*/ 131900 h 6399"/>
                <a:gd name="T38" fmla="*/ 4900 w 3567"/>
                <a:gd name="T39" fmla="*/ 136175 h 6399"/>
                <a:gd name="T40" fmla="*/ 7350 w 3567"/>
                <a:gd name="T41" fmla="*/ 139825 h 6399"/>
                <a:gd name="T42" fmla="*/ 10400 w 3567"/>
                <a:gd name="T43" fmla="*/ 143500 h 6399"/>
                <a:gd name="T44" fmla="*/ 13450 w 3567"/>
                <a:gd name="T45" fmla="*/ 147150 h 6399"/>
                <a:gd name="T46" fmla="*/ 16500 w 3567"/>
                <a:gd name="T47" fmla="*/ 150200 h 6399"/>
                <a:gd name="T48" fmla="*/ 20175 w 3567"/>
                <a:gd name="T49" fmla="*/ 152650 h 6399"/>
                <a:gd name="T50" fmla="*/ 23825 w 3567"/>
                <a:gd name="T51" fmla="*/ 154475 h 6399"/>
                <a:gd name="T52" fmla="*/ 28100 w 3567"/>
                <a:gd name="T53" fmla="*/ 156300 h 6399"/>
                <a:gd name="T54" fmla="*/ 31775 w 3567"/>
                <a:gd name="T55" fmla="*/ 158150 h 6399"/>
                <a:gd name="T56" fmla="*/ 36050 w 3567"/>
                <a:gd name="T57" fmla="*/ 158750 h 6399"/>
                <a:gd name="T58" fmla="*/ 40325 w 3567"/>
                <a:gd name="T59" fmla="*/ 159375 h 6399"/>
                <a:gd name="T60" fmla="*/ 44600 w 3567"/>
                <a:gd name="T61" fmla="*/ 159975 h 6399"/>
                <a:gd name="T62" fmla="*/ 48875 w 3567"/>
                <a:gd name="T63" fmla="*/ 159375 h 6399"/>
                <a:gd name="T64" fmla="*/ 53150 w 3567"/>
                <a:gd name="T65" fmla="*/ 158750 h 6399"/>
                <a:gd name="T66" fmla="*/ 57425 w 3567"/>
                <a:gd name="T67" fmla="*/ 157525 h 6399"/>
                <a:gd name="T68" fmla="*/ 61700 w 3567"/>
                <a:gd name="T69" fmla="*/ 156300 h 6399"/>
                <a:gd name="T70" fmla="*/ 65350 w 3567"/>
                <a:gd name="T71" fmla="*/ 154475 h 6399"/>
                <a:gd name="T72" fmla="*/ 69625 w 3567"/>
                <a:gd name="T73" fmla="*/ 152050 h 6399"/>
                <a:gd name="T74" fmla="*/ 73300 w 3567"/>
                <a:gd name="T75" fmla="*/ 149600 h 6399"/>
                <a:gd name="T76" fmla="*/ 76350 w 3567"/>
                <a:gd name="T77" fmla="*/ 146550 h 6399"/>
                <a:gd name="T78" fmla="*/ 79400 w 3567"/>
                <a:gd name="T79" fmla="*/ 142875 h 6399"/>
                <a:gd name="T80" fmla="*/ 81825 w 3567"/>
                <a:gd name="T81" fmla="*/ 139225 h 6399"/>
                <a:gd name="T82" fmla="*/ 84275 w 3567"/>
                <a:gd name="T83" fmla="*/ 135550 h 6399"/>
                <a:gd name="T84" fmla="*/ 86100 w 3567"/>
                <a:gd name="T85" fmla="*/ 131900 h 6399"/>
                <a:gd name="T86" fmla="*/ 87325 w 3567"/>
                <a:gd name="T87" fmla="*/ 127625 h 6399"/>
                <a:gd name="T88" fmla="*/ 88550 w 3567"/>
                <a:gd name="T89" fmla="*/ 123350 h 6399"/>
                <a:gd name="T90" fmla="*/ 89175 w 3567"/>
                <a:gd name="T91" fmla="*/ 119075 h 6399"/>
                <a:gd name="T92" fmla="*/ 89175 w 3567"/>
                <a:gd name="T93" fmla="*/ 114800 h 6399"/>
                <a:gd name="T94" fmla="*/ 89175 w 3567"/>
                <a:gd name="T95" fmla="*/ 110525 h 6399"/>
                <a:gd name="T96" fmla="*/ 88550 w 3567"/>
                <a:gd name="T97" fmla="*/ 106250 h 6399"/>
                <a:gd name="T98" fmla="*/ 87325 w 3567"/>
                <a:gd name="T99" fmla="*/ 101975 h 6399"/>
                <a:gd name="T100" fmla="*/ 85500 w 3567"/>
                <a:gd name="T101" fmla="*/ 97700 h 6399"/>
                <a:gd name="T102" fmla="*/ 83675 w 3567"/>
                <a:gd name="T103" fmla="*/ 94025 h 6399"/>
                <a:gd name="T104" fmla="*/ 81825 w 3567"/>
                <a:gd name="T105" fmla="*/ 90375 h 6399"/>
                <a:gd name="T106" fmla="*/ 78775 w 3567"/>
                <a:gd name="T107" fmla="*/ 86700 h 6399"/>
                <a:gd name="T108" fmla="*/ 74500 w 3567"/>
                <a:gd name="T109" fmla="*/ 81825 h 6399"/>
                <a:gd name="T110" fmla="*/ 69025 w 3567"/>
                <a:gd name="T111" fmla="*/ 77550 h 6399"/>
                <a:gd name="T112" fmla="*/ 63525 w 3567"/>
                <a:gd name="T113" fmla="*/ 74500 h 6399"/>
                <a:gd name="T114" fmla="*/ 58025 w 3567"/>
                <a:gd name="T115" fmla="*/ 72675 h 6399"/>
                <a:gd name="T116" fmla="*/ 60475 w 3567"/>
                <a:gd name="T117" fmla="*/ 625 h 6399"/>
                <a:gd name="T118" fmla="*/ 60475 w 3567"/>
                <a:gd name="T119" fmla="*/ 625 h 6399"/>
                <a:gd name="T120" fmla="*/ 53150 w 3567"/>
                <a:gd name="T121" fmla="*/ 1225 h 6399"/>
                <a:gd name="T122" fmla="*/ 45200 w 3567"/>
                <a:gd name="T123" fmla="*/ 625 h 6399"/>
                <a:gd name="T124" fmla="*/ 37275 w 3567"/>
                <a:gd name="T125" fmla="*/ 0 h 63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152;p5">
              <a:extLst>
                <a:ext uri="{FF2B5EF4-FFF2-40B4-BE49-F238E27FC236}">
                  <a16:creationId xmlns:a16="http://schemas.microsoft.com/office/drawing/2014/main" id="{38ED85CA-C344-E943-BC3C-28343B051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100" y="5194175"/>
              <a:ext cx="161850" cy="89775"/>
            </a:xfrm>
            <a:custGeom>
              <a:avLst/>
              <a:gdLst>
                <a:gd name="T0" fmla="*/ 114800 w 6474"/>
                <a:gd name="T1" fmla="*/ 0 h 3591"/>
                <a:gd name="T2" fmla="*/ 110550 w 6474"/>
                <a:gd name="T3" fmla="*/ 625 h 3591"/>
                <a:gd name="T4" fmla="*/ 106275 w 6474"/>
                <a:gd name="T5" fmla="*/ 1825 h 3591"/>
                <a:gd name="T6" fmla="*/ 102000 w 6474"/>
                <a:gd name="T7" fmla="*/ 3050 h 3591"/>
                <a:gd name="T8" fmla="*/ 97100 w 6474"/>
                <a:gd name="T9" fmla="*/ 4900 h 3591"/>
                <a:gd name="T10" fmla="*/ 92825 w 6474"/>
                <a:gd name="T11" fmla="*/ 7325 h 3591"/>
                <a:gd name="T12" fmla="*/ 89175 w 6474"/>
                <a:gd name="T13" fmla="*/ 9775 h 3591"/>
                <a:gd name="T14" fmla="*/ 85500 w 6474"/>
                <a:gd name="T15" fmla="*/ 12825 h 3591"/>
                <a:gd name="T16" fmla="*/ 82450 w 6474"/>
                <a:gd name="T17" fmla="*/ 16500 h 3591"/>
                <a:gd name="T18" fmla="*/ 80000 w 6474"/>
                <a:gd name="T19" fmla="*/ 20150 h 3591"/>
                <a:gd name="T20" fmla="*/ 77575 w 6474"/>
                <a:gd name="T21" fmla="*/ 23825 h 3591"/>
                <a:gd name="T22" fmla="*/ 75725 w 6474"/>
                <a:gd name="T23" fmla="*/ 28100 h 3591"/>
                <a:gd name="T24" fmla="*/ 2475 w 6474"/>
                <a:gd name="T25" fmla="*/ 18925 h 3591"/>
                <a:gd name="T26" fmla="*/ 1850 w 6474"/>
                <a:gd name="T27" fmla="*/ 30525 h 3591"/>
                <a:gd name="T28" fmla="*/ 25 w 6474"/>
                <a:gd name="T29" fmla="*/ 41525 h 3591"/>
                <a:gd name="T30" fmla="*/ 72675 w 6474"/>
                <a:gd name="T31" fmla="*/ 50675 h 3591"/>
                <a:gd name="T32" fmla="*/ 73300 w 6474"/>
                <a:gd name="T33" fmla="*/ 55575 h 3591"/>
                <a:gd name="T34" fmla="*/ 75125 w 6474"/>
                <a:gd name="T35" fmla="*/ 60450 h 3591"/>
                <a:gd name="T36" fmla="*/ 76950 w 6474"/>
                <a:gd name="T37" fmla="*/ 64125 h 3591"/>
                <a:gd name="T38" fmla="*/ 78800 w 6474"/>
                <a:gd name="T39" fmla="*/ 68400 h 3591"/>
                <a:gd name="T40" fmla="*/ 81225 w 6474"/>
                <a:gd name="T41" fmla="*/ 72050 h 3591"/>
                <a:gd name="T42" fmla="*/ 84275 w 6474"/>
                <a:gd name="T43" fmla="*/ 75100 h 3591"/>
                <a:gd name="T44" fmla="*/ 87325 w 6474"/>
                <a:gd name="T45" fmla="*/ 78150 h 3591"/>
                <a:gd name="T46" fmla="*/ 90400 w 6474"/>
                <a:gd name="T47" fmla="*/ 81200 h 3591"/>
                <a:gd name="T48" fmla="*/ 94050 w 6474"/>
                <a:gd name="T49" fmla="*/ 83650 h 3591"/>
                <a:gd name="T50" fmla="*/ 97725 w 6474"/>
                <a:gd name="T51" fmla="*/ 85475 h 3591"/>
                <a:gd name="T52" fmla="*/ 102000 w 6474"/>
                <a:gd name="T53" fmla="*/ 87325 h 3591"/>
                <a:gd name="T54" fmla="*/ 106275 w 6474"/>
                <a:gd name="T55" fmla="*/ 88525 h 3591"/>
                <a:gd name="T56" fmla="*/ 110550 w 6474"/>
                <a:gd name="T57" fmla="*/ 89150 h 3591"/>
                <a:gd name="T58" fmla="*/ 114800 w 6474"/>
                <a:gd name="T59" fmla="*/ 89750 h 3591"/>
                <a:gd name="T60" fmla="*/ 119075 w 6474"/>
                <a:gd name="T61" fmla="*/ 89750 h 3591"/>
                <a:gd name="T62" fmla="*/ 123350 w 6474"/>
                <a:gd name="T63" fmla="*/ 89150 h 3591"/>
                <a:gd name="T64" fmla="*/ 127625 w 6474"/>
                <a:gd name="T65" fmla="*/ 88525 h 3591"/>
                <a:gd name="T66" fmla="*/ 131900 w 6474"/>
                <a:gd name="T67" fmla="*/ 86700 h 3591"/>
                <a:gd name="T68" fmla="*/ 136175 w 6474"/>
                <a:gd name="T69" fmla="*/ 85475 h 3591"/>
                <a:gd name="T70" fmla="*/ 140450 w 6474"/>
                <a:gd name="T71" fmla="*/ 83050 h 3591"/>
                <a:gd name="T72" fmla="*/ 144125 w 6474"/>
                <a:gd name="T73" fmla="*/ 80600 h 3591"/>
                <a:gd name="T74" fmla="*/ 147175 w 6474"/>
                <a:gd name="T75" fmla="*/ 77550 h 3591"/>
                <a:gd name="T76" fmla="*/ 150225 w 6474"/>
                <a:gd name="T77" fmla="*/ 74500 h 3591"/>
                <a:gd name="T78" fmla="*/ 153275 w 6474"/>
                <a:gd name="T79" fmla="*/ 71450 h 3591"/>
                <a:gd name="T80" fmla="*/ 155100 w 6474"/>
                <a:gd name="T81" fmla="*/ 67775 h 3591"/>
                <a:gd name="T82" fmla="*/ 157550 w 6474"/>
                <a:gd name="T83" fmla="*/ 64125 h 3591"/>
                <a:gd name="T84" fmla="*/ 158775 w 6474"/>
                <a:gd name="T85" fmla="*/ 59850 h 3591"/>
                <a:gd name="T86" fmla="*/ 160000 w 6474"/>
                <a:gd name="T87" fmla="*/ 55575 h 3591"/>
                <a:gd name="T88" fmla="*/ 161225 w 6474"/>
                <a:gd name="T89" fmla="*/ 51900 h 3591"/>
                <a:gd name="T90" fmla="*/ 161825 w 6474"/>
                <a:gd name="T91" fmla="*/ 47025 h 3591"/>
                <a:gd name="T92" fmla="*/ 161825 w 6474"/>
                <a:gd name="T93" fmla="*/ 42750 h 3591"/>
                <a:gd name="T94" fmla="*/ 161225 w 6474"/>
                <a:gd name="T95" fmla="*/ 38475 h 3591"/>
                <a:gd name="T96" fmla="*/ 160600 w 6474"/>
                <a:gd name="T97" fmla="*/ 34200 h 3591"/>
                <a:gd name="T98" fmla="*/ 158775 w 6474"/>
                <a:gd name="T99" fmla="*/ 29925 h 3591"/>
                <a:gd name="T100" fmla="*/ 156950 w 6474"/>
                <a:gd name="T101" fmla="*/ 25650 h 3591"/>
                <a:gd name="T102" fmla="*/ 155100 w 6474"/>
                <a:gd name="T103" fmla="*/ 21375 h 3591"/>
                <a:gd name="T104" fmla="*/ 152675 w 6474"/>
                <a:gd name="T105" fmla="*/ 17700 h 3591"/>
                <a:gd name="T106" fmla="*/ 149625 w 6474"/>
                <a:gd name="T107" fmla="*/ 14650 h 3591"/>
                <a:gd name="T108" fmla="*/ 146550 w 6474"/>
                <a:gd name="T109" fmla="*/ 11600 h 3591"/>
                <a:gd name="T110" fmla="*/ 143500 w 6474"/>
                <a:gd name="T111" fmla="*/ 8550 h 3591"/>
                <a:gd name="T112" fmla="*/ 139850 w 6474"/>
                <a:gd name="T113" fmla="*/ 6725 h 3591"/>
                <a:gd name="T114" fmla="*/ 136175 w 6474"/>
                <a:gd name="T115" fmla="*/ 4275 h 3591"/>
                <a:gd name="T116" fmla="*/ 131900 w 6474"/>
                <a:gd name="T117" fmla="*/ 3050 h 3591"/>
                <a:gd name="T118" fmla="*/ 127625 w 6474"/>
                <a:gd name="T119" fmla="*/ 1825 h 3591"/>
                <a:gd name="T120" fmla="*/ 123350 w 6474"/>
                <a:gd name="T121" fmla="*/ 625 h 3591"/>
                <a:gd name="T122" fmla="*/ 119075 w 6474"/>
                <a:gd name="T123" fmla="*/ 625 h 3591"/>
                <a:gd name="T124" fmla="*/ 114800 w 6474"/>
                <a:gd name="T125" fmla="*/ 0 h 359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153;p5">
              <a:extLst>
                <a:ext uri="{FF2B5EF4-FFF2-40B4-BE49-F238E27FC236}">
                  <a16:creationId xmlns:a16="http://schemas.microsoft.com/office/drawing/2014/main" id="{25DEAB65-AAE2-0A4D-A603-E3821DAE1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075" y="5116000"/>
              <a:ext cx="189300" cy="189925"/>
            </a:xfrm>
            <a:custGeom>
              <a:avLst/>
              <a:gdLst>
                <a:gd name="T0" fmla="*/ 84875 w 7572"/>
                <a:gd name="T1" fmla="*/ 625 h 7597"/>
                <a:gd name="T2" fmla="*/ 66550 w 7572"/>
                <a:gd name="T3" fmla="*/ 4300 h 7597"/>
                <a:gd name="T4" fmla="*/ 49450 w 7572"/>
                <a:gd name="T5" fmla="*/ 11625 h 7597"/>
                <a:gd name="T6" fmla="*/ 34800 w 7572"/>
                <a:gd name="T7" fmla="*/ 22000 h 7597"/>
                <a:gd name="T8" fmla="*/ 21975 w 7572"/>
                <a:gd name="T9" fmla="*/ 34825 h 7597"/>
                <a:gd name="T10" fmla="*/ 11600 w 7572"/>
                <a:gd name="T11" fmla="*/ 49475 h 7597"/>
                <a:gd name="T12" fmla="*/ 4275 w 7572"/>
                <a:gd name="T13" fmla="*/ 66575 h 7597"/>
                <a:gd name="T14" fmla="*/ 600 w 7572"/>
                <a:gd name="T15" fmla="*/ 85500 h 7597"/>
                <a:gd name="T16" fmla="*/ 600 w 7572"/>
                <a:gd name="T17" fmla="*/ 104425 h 7597"/>
                <a:gd name="T18" fmla="*/ 4275 w 7572"/>
                <a:gd name="T19" fmla="*/ 123350 h 7597"/>
                <a:gd name="T20" fmla="*/ 11600 w 7572"/>
                <a:gd name="T21" fmla="*/ 139850 h 7597"/>
                <a:gd name="T22" fmla="*/ 21975 w 7572"/>
                <a:gd name="T23" fmla="*/ 155100 h 7597"/>
                <a:gd name="T24" fmla="*/ 34800 w 7572"/>
                <a:gd name="T25" fmla="*/ 167925 h 7597"/>
                <a:gd name="T26" fmla="*/ 49450 w 7572"/>
                <a:gd name="T27" fmla="*/ 178325 h 7597"/>
                <a:gd name="T28" fmla="*/ 66550 w 7572"/>
                <a:gd name="T29" fmla="*/ 185650 h 7597"/>
                <a:gd name="T30" fmla="*/ 84875 w 7572"/>
                <a:gd name="T31" fmla="*/ 189300 h 7597"/>
                <a:gd name="T32" fmla="*/ 104400 w 7572"/>
                <a:gd name="T33" fmla="*/ 189300 h 7597"/>
                <a:gd name="T34" fmla="*/ 122725 w 7572"/>
                <a:gd name="T35" fmla="*/ 185650 h 7597"/>
                <a:gd name="T36" fmla="*/ 139825 w 7572"/>
                <a:gd name="T37" fmla="*/ 178325 h 7597"/>
                <a:gd name="T38" fmla="*/ 155075 w 7572"/>
                <a:gd name="T39" fmla="*/ 167925 h 7597"/>
                <a:gd name="T40" fmla="*/ 167900 w 7572"/>
                <a:gd name="T41" fmla="*/ 155100 h 7597"/>
                <a:gd name="T42" fmla="*/ 178300 w 7572"/>
                <a:gd name="T43" fmla="*/ 139850 h 7597"/>
                <a:gd name="T44" fmla="*/ 185625 w 7572"/>
                <a:gd name="T45" fmla="*/ 123350 h 7597"/>
                <a:gd name="T46" fmla="*/ 189275 w 7572"/>
                <a:gd name="T47" fmla="*/ 104425 h 7597"/>
                <a:gd name="T48" fmla="*/ 189275 w 7572"/>
                <a:gd name="T49" fmla="*/ 85500 h 7597"/>
                <a:gd name="T50" fmla="*/ 185625 w 7572"/>
                <a:gd name="T51" fmla="*/ 66575 h 7597"/>
                <a:gd name="T52" fmla="*/ 178300 w 7572"/>
                <a:gd name="T53" fmla="*/ 49475 h 7597"/>
                <a:gd name="T54" fmla="*/ 167900 w 7572"/>
                <a:gd name="T55" fmla="*/ 34825 h 7597"/>
                <a:gd name="T56" fmla="*/ 155075 w 7572"/>
                <a:gd name="T57" fmla="*/ 22000 h 7597"/>
                <a:gd name="T58" fmla="*/ 139825 w 7572"/>
                <a:gd name="T59" fmla="*/ 11625 h 7597"/>
                <a:gd name="T60" fmla="*/ 122725 w 7572"/>
                <a:gd name="T61" fmla="*/ 4300 h 7597"/>
                <a:gd name="T62" fmla="*/ 104400 w 7572"/>
                <a:gd name="T63" fmla="*/ 625 h 75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6" name="Google Shape;154;p5">
            <a:extLst>
              <a:ext uri="{FF2B5EF4-FFF2-40B4-BE49-F238E27FC236}">
                <a16:creationId xmlns:a16="http://schemas.microsoft.com/office/drawing/2014/main" id="{51744B1D-0863-0A48-8AEE-38F807B0D436}"/>
              </a:ext>
            </a:extLst>
          </p:cNvPr>
          <p:cNvSpPr>
            <a:spLocks/>
          </p:cNvSpPr>
          <p:nvPr/>
        </p:nvSpPr>
        <p:spPr bwMode="auto">
          <a:xfrm>
            <a:off x="8081963" y="3154363"/>
            <a:ext cx="300037" cy="273050"/>
          </a:xfrm>
          <a:custGeom>
            <a:avLst/>
            <a:gdLst>
              <a:gd name="T0" fmla="*/ 126967 w 16218"/>
              <a:gd name="T1" fmla="*/ 1370 h 14752"/>
              <a:gd name="T2" fmla="*/ 105285 w 16218"/>
              <a:gd name="T3" fmla="*/ 5423 h 14752"/>
              <a:gd name="T4" fmla="*/ 84953 w 16218"/>
              <a:gd name="T5" fmla="*/ 12216 h 14752"/>
              <a:gd name="T6" fmla="*/ 65972 w 16218"/>
              <a:gd name="T7" fmla="*/ 21711 h 14752"/>
              <a:gd name="T8" fmla="*/ 49266 w 16218"/>
              <a:gd name="T9" fmla="*/ 33002 h 14752"/>
              <a:gd name="T10" fmla="*/ 34355 w 16218"/>
              <a:gd name="T11" fmla="*/ 46125 h 14752"/>
              <a:gd name="T12" fmla="*/ 21701 w 16218"/>
              <a:gd name="T13" fmla="*/ 61044 h 14752"/>
              <a:gd name="T14" fmla="*/ 11766 w 16218"/>
              <a:gd name="T15" fmla="*/ 77758 h 14752"/>
              <a:gd name="T16" fmla="*/ 4533 w 16218"/>
              <a:gd name="T17" fmla="*/ 95397 h 14752"/>
              <a:gd name="T18" fmla="*/ 907 w 16218"/>
              <a:gd name="T19" fmla="*/ 114369 h 14752"/>
              <a:gd name="T20" fmla="*/ 19 w 16218"/>
              <a:gd name="T21" fmla="*/ 134267 h 14752"/>
              <a:gd name="T22" fmla="*/ 3626 w 16218"/>
              <a:gd name="T23" fmla="*/ 154609 h 14752"/>
              <a:gd name="T24" fmla="*/ 10397 w 16218"/>
              <a:gd name="T25" fmla="*/ 174043 h 14752"/>
              <a:gd name="T26" fmla="*/ 20350 w 16218"/>
              <a:gd name="T27" fmla="*/ 191683 h 14752"/>
              <a:gd name="T28" fmla="*/ 33892 w 16218"/>
              <a:gd name="T29" fmla="*/ 207953 h 14752"/>
              <a:gd name="T30" fmla="*/ 49710 w 16218"/>
              <a:gd name="T31" fmla="*/ 222427 h 14752"/>
              <a:gd name="T32" fmla="*/ 37519 w 16218"/>
              <a:gd name="T33" fmla="*/ 243213 h 14752"/>
              <a:gd name="T34" fmla="*/ 21701 w 16218"/>
              <a:gd name="T35" fmla="*/ 259945 h 14752"/>
              <a:gd name="T36" fmla="*/ 9491 w 16218"/>
              <a:gd name="T37" fmla="*/ 268071 h 14752"/>
              <a:gd name="T38" fmla="*/ 2276 w 16218"/>
              <a:gd name="T39" fmla="*/ 272143 h 14752"/>
              <a:gd name="T40" fmla="*/ 31635 w 16218"/>
              <a:gd name="T41" fmla="*/ 272606 h 14752"/>
              <a:gd name="T42" fmla="*/ 53780 w 16218"/>
              <a:gd name="T43" fmla="*/ 267627 h 14752"/>
              <a:gd name="T44" fmla="*/ 77276 w 16218"/>
              <a:gd name="T45" fmla="*/ 256780 h 14752"/>
              <a:gd name="T46" fmla="*/ 98958 w 16218"/>
              <a:gd name="T47" fmla="*/ 247285 h 14752"/>
              <a:gd name="T48" fmla="*/ 120196 w 16218"/>
              <a:gd name="T49" fmla="*/ 252245 h 14752"/>
              <a:gd name="T50" fmla="*/ 142341 w 16218"/>
              <a:gd name="T51" fmla="*/ 254966 h 14752"/>
              <a:gd name="T52" fmla="*/ 173070 w 16218"/>
              <a:gd name="T53" fmla="*/ 253615 h 14752"/>
              <a:gd name="T54" fmla="*/ 194752 w 16218"/>
              <a:gd name="T55" fmla="*/ 249099 h 14752"/>
              <a:gd name="T56" fmla="*/ 215084 w 16218"/>
              <a:gd name="T57" fmla="*/ 242306 h 14752"/>
              <a:gd name="T58" fmla="*/ 234065 w 16218"/>
              <a:gd name="T59" fmla="*/ 233273 h 14752"/>
              <a:gd name="T60" fmla="*/ 250771 w 16218"/>
              <a:gd name="T61" fmla="*/ 221964 h 14752"/>
              <a:gd name="T62" fmla="*/ 265682 w 16218"/>
              <a:gd name="T63" fmla="*/ 208397 h 14752"/>
              <a:gd name="T64" fmla="*/ 278336 w 16218"/>
              <a:gd name="T65" fmla="*/ 193478 h 14752"/>
              <a:gd name="T66" fmla="*/ 288271 w 16218"/>
              <a:gd name="T67" fmla="*/ 177209 h 14752"/>
              <a:gd name="T68" fmla="*/ 295504 w 16218"/>
              <a:gd name="T69" fmla="*/ 159125 h 14752"/>
              <a:gd name="T70" fmla="*/ 299130 w 16218"/>
              <a:gd name="T71" fmla="*/ 140597 h 14752"/>
              <a:gd name="T72" fmla="*/ 300018 w 16218"/>
              <a:gd name="T73" fmla="*/ 120700 h 14752"/>
              <a:gd name="T74" fmla="*/ 296873 w 16218"/>
              <a:gd name="T75" fmla="*/ 101727 h 14752"/>
              <a:gd name="T76" fmla="*/ 290990 w 16218"/>
              <a:gd name="T77" fmla="*/ 83644 h 14752"/>
              <a:gd name="T78" fmla="*/ 281962 w 16218"/>
              <a:gd name="T79" fmla="*/ 66467 h 14752"/>
              <a:gd name="T80" fmla="*/ 270215 w 16218"/>
              <a:gd name="T81" fmla="*/ 51086 h 14752"/>
              <a:gd name="T82" fmla="*/ 256191 w 16218"/>
              <a:gd name="T83" fmla="*/ 37074 h 14752"/>
              <a:gd name="T84" fmla="*/ 239930 w 16218"/>
              <a:gd name="T85" fmla="*/ 25321 h 14752"/>
              <a:gd name="T86" fmla="*/ 221411 w 16218"/>
              <a:gd name="T87" fmla="*/ 15381 h 14752"/>
              <a:gd name="T88" fmla="*/ 201523 w 16218"/>
              <a:gd name="T89" fmla="*/ 7700 h 14752"/>
              <a:gd name="T90" fmla="*/ 180285 w 16218"/>
              <a:gd name="T91" fmla="*/ 2277 h 14752"/>
              <a:gd name="T92" fmla="*/ 157696 w 16218"/>
              <a:gd name="T93" fmla="*/ 0 h 1475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lnTo>
                  <a:pt x="769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27" name="Google Shape;155;p5">
            <a:extLst>
              <a:ext uri="{FF2B5EF4-FFF2-40B4-BE49-F238E27FC236}">
                <a16:creationId xmlns:a16="http://schemas.microsoft.com/office/drawing/2014/main" id="{3C630643-4A3F-FE47-B1C5-31CDBA305796}"/>
              </a:ext>
            </a:extLst>
          </p:cNvPr>
          <p:cNvGrpSpPr>
            <a:grpSpLocks/>
          </p:cNvGrpSpPr>
          <p:nvPr/>
        </p:nvGrpSpPr>
        <p:grpSpPr bwMode="auto">
          <a:xfrm>
            <a:off x="904875" y="515938"/>
            <a:ext cx="382588" cy="606425"/>
            <a:chOff x="6718575" y="2318625"/>
            <a:chExt cx="256950" cy="407375"/>
          </a:xfrm>
        </p:grpSpPr>
        <p:sp>
          <p:nvSpPr>
            <p:cNvPr id="28" name="Google Shape;156;p5">
              <a:extLst>
                <a:ext uri="{FF2B5EF4-FFF2-40B4-BE49-F238E27FC236}">
                  <a16:creationId xmlns:a16="http://schemas.microsoft.com/office/drawing/2014/main" id="{19E06585-DFBA-B949-B603-BD18E5F7B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102300 w 4092"/>
                <a:gd name="T1" fmla="*/ 22550 h 902"/>
                <a:gd name="T2" fmla="*/ 102300 w 4092"/>
                <a:gd name="T3" fmla="*/ 25 h 902"/>
                <a:gd name="T4" fmla="*/ 0 w 4092"/>
                <a:gd name="T5" fmla="*/ 25 h 902"/>
                <a:gd name="T6" fmla="*/ 0 w 4092"/>
                <a:gd name="T7" fmla="*/ 22550 h 902"/>
                <a:gd name="T8" fmla="*/ 102300 w 4092"/>
                <a:gd name="T9" fmla="*/ 225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157;p5">
              <a:extLst>
                <a:ext uri="{FF2B5EF4-FFF2-40B4-BE49-F238E27FC236}">
                  <a16:creationId xmlns:a16="http://schemas.microsoft.com/office/drawing/2014/main" id="{214BCC4C-B95C-7B4A-AE4D-CE76ED657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102300 w 4092"/>
                <a:gd name="T1" fmla="*/ 22525 h 902"/>
                <a:gd name="T2" fmla="*/ 102300 w 4092"/>
                <a:gd name="T3" fmla="*/ 0 h 902"/>
                <a:gd name="T4" fmla="*/ 0 w 4092"/>
                <a:gd name="T5" fmla="*/ 0 h 902"/>
                <a:gd name="T6" fmla="*/ 0 w 4092"/>
                <a:gd name="T7" fmla="*/ 22525 h 902"/>
                <a:gd name="T8" fmla="*/ 102300 w 4092"/>
                <a:gd name="T9" fmla="*/ 225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158;p5">
              <a:extLst>
                <a:ext uri="{FF2B5EF4-FFF2-40B4-BE49-F238E27FC236}">
                  <a16:creationId xmlns:a16="http://schemas.microsoft.com/office/drawing/2014/main" id="{5A8745BF-D8B1-FC4B-9023-3AFEF6ECB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5 h 1195"/>
                <a:gd name="T2" fmla="*/ 0 w 4092"/>
                <a:gd name="T3" fmla="*/ 4275 h 1195"/>
                <a:gd name="T4" fmla="*/ 0 w 4092"/>
                <a:gd name="T5" fmla="*/ 4275 h 1195"/>
                <a:gd name="T6" fmla="*/ 600 w 4092"/>
                <a:gd name="T7" fmla="*/ 7950 h 1195"/>
                <a:gd name="T8" fmla="*/ 2450 w 4092"/>
                <a:gd name="T9" fmla="*/ 11600 h 1195"/>
                <a:gd name="T10" fmla="*/ 4875 w 4092"/>
                <a:gd name="T11" fmla="*/ 14625 h 1195"/>
                <a:gd name="T12" fmla="*/ 8525 w 4092"/>
                <a:gd name="T13" fmla="*/ 16475 h 1195"/>
                <a:gd name="T14" fmla="*/ 46875 w 4092"/>
                <a:gd name="T15" fmla="*/ 29250 h 1195"/>
                <a:gd name="T16" fmla="*/ 46875 w 4092"/>
                <a:gd name="T17" fmla="*/ 29250 h 1195"/>
                <a:gd name="T18" fmla="*/ 51150 w 4092"/>
                <a:gd name="T19" fmla="*/ 29850 h 1195"/>
                <a:gd name="T20" fmla="*/ 51150 w 4092"/>
                <a:gd name="T21" fmla="*/ 29850 h 1195"/>
                <a:gd name="T22" fmla="*/ 55400 w 4092"/>
                <a:gd name="T23" fmla="*/ 29250 h 1195"/>
                <a:gd name="T24" fmla="*/ 93775 w 4092"/>
                <a:gd name="T25" fmla="*/ 16475 h 1195"/>
                <a:gd name="T26" fmla="*/ 93775 w 4092"/>
                <a:gd name="T27" fmla="*/ 16475 h 1195"/>
                <a:gd name="T28" fmla="*/ 97425 w 4092"/>
                <a:gd name="T29" fmla="*/ 14625 h 1195"/>
                <a:gd name="T30" fmla="*/ 99850 w 4092"/>
                <a:gd name="T31" fmla="*/ 11600 h 1195"/>
                <a:gd name="T32" fmla="*/ 101675 w 4092"/>
                <a:gd name="T33" fmla="*/ 7950 h 1195"/>
                <a:gd name="T34" fmla="*/ 102300 w 4092"/>
                <a:gd name="T35" fmla="*/ 4275 h 1195"/>
                <a:gd name="T36" fmla="*/ 102300 w 4092"/>
                <a:gd name="T37" fmla="*/ 25 h 1195"/>
                <a:gd name="T38" fmla="*/ 0 w 4092"/>
                <a:gd name="T39" fmla="*/ 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159;p5">
              <a:extLst>
                <a:ext uri="{FF2B5EF4-FFF2-40B4-BE49-F238E27FC236}">
                  <a16:creationId xmlns:a16="http://schemas.microsoft.com/office/drawing/2014/main" id="{1B81B533-275D-B847-B7A4-88758B314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35325 w 1414"/>
                <a:gd name="T1" fmla="*/ 166850 h 6675"/>
                <a:gd name="T2" fmla="*/ 35325 w 1414"/>
                <a:gd name="T3" fmla="*/ 166850 h 6675"/>
                <a:gd name="T4" fmla="*/ 14625 w 1414"/>
                <a:gd name="T5" fmla="*/ 71250 h 6675"/>
                <a:gd name="T6" fmla="*/ 25 w 1414"/>
                <a:gd name="T7" fmla="*/ 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160;p5">
              <a:extLst>
                <a:ext uri="{FF2B5EF4-FFF2-40B4-BE49-F238E27FC236}">
                  <a16:creationId xmlns:a16="http://schemas.microsoft.com/office/drawing/2014/main" id="{2B9D134F-CBD0-324B-B9A8-44770E214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179625 w 10278"/>
                <a:gd name="T1" fmla="*/ 307500 h 12301"/>
                <a:gd name="T2" fmla="*/ 186925 w 10278"/>
                <a:gd name="T3" fmla="*/ 281325 h 12301"/>
                <a:gd name="T4" fmla="*/ 197275 w 10278"/>
                <a:gd name="T5" fmla="*/ 258175 h 12301"/>
                <a:gd name="T6" fmla="*/ 209450 w 10278"/>
                <a:gd name="T7" fmla="*/ 237475 h 12301"/>
                <a:gd name="T8" fmla="*/ 229550 w 10278"/>
                <a:gd name="T9" fmla="*/ 208250 h 12301"/>
                <a:gd name="T10" fmla="*/ 241125 w 10278"/>
                <a:gd name="T11" fmla="*/ 188775 h 12301"/>
                <a:gd name="T12" fmla="*/ 250850 w 10278"/>
                <a:gd name="T13" fmla="*/ 166850 h 12301"/>
                <a:gd name="T14" fmla="*/ 255725 w 10278"/>
                <a:gd name="T15" fmla="*/ 141900 h 12301"/>
                <a:gd name="T16" fmla="*/ 256950 w 10278"/>
                <a:gd name="T17" fmla="*/ 128500 h 12301"/>
                <a:gd name="T18" fmla="*/ 255725 w 10278"/>
                <a:gd name="T19" fmla="*/ 115100 h 12301"/>
                <a:gd name="T20" fmla="*/ 250850 w 10278"/>
                <a:gd name="T21" fmla="*/ 90125 h 12301"/>
                <a:gd name="T22" fmla="*/ 241125 w 10278"/>
                <a:gd name="T23" fmla="*/ 67000 h 12301"/>
                <a:gd name="T24" fmla="*/ 227100 w 10278"/>
                <a:gd name="T25" fmla="*/ 46900 h 12301"/>
                <a:gd name="T26" fmla="*/ 210050 w 10278"/>
                <a:gd name="T27" fmla="*/ 29250 h 12301"/>
                <a:gd name="T28" fmla="*/ 189350 w 10278"/>
                <a:gd name="T29" fmla="*/ 15850 h 12301"/>
                <a:gd name="T30" fmla="*/ 166825 w 10278"/>
                <a:gd name="T31" fmla="*/ 6100 h 12301"/>
                <a:gd name="T32" fmla="*/ 141875 w 10278"/>
                <a:gd name="T33" fmla="*/ 625 h 12301"/>
                <a:gd name="T34" fmla="*/ 128475 w 10278"/>
                <a:gd name="T35" fmla="*/ 25 h 12301"/>
                <a:gd name="T36" fmla="*/ 102900 w 10278"/>
                <a:gd name="T37" fmla="*/ 2450 h 12301"/>
                <a:gd name="T38" fmla="*/ 78550 w 10278"/>
                <a:gd name="T39" fmla="*/ 10375 h 12301"/>
                <a:gd name="T40" fmla="*/ 56625 w 10278"/>
                <a:gd name="T41" fmla="*/ 21950 h 12301"/>
                <a:gd name="T42" fmla="*/ 37750 w 10278"/>
                <a:gd name="T43" fmla="*/ 37775 h 12301"/>
                <a:gd name="T44" fmla="*/ 21925 w 10278"/>
                <a:gd name="T45" fmla="*/ 56650 h 12301"/>
                <a:gd name="T46" fmla="*/ 10350 w 10278"/>
                <a:gd name="T47" fmla="*/ 78575 h 12301"/>
                <a:gd name="T48" fmla="*/ 3050 w 10278"/>
                <a:gd name="T49" fmla="*/ 102325 h 12301"/>
                <a:gd name="T50" fmla="*/ 0 w 10278"/>
                <a:gd name="T51" fmla="*/ 128500 h 12301"/>
                <a:gd name="T52" fmla="*/ 600 w 10278"/>
                <a:gd name="T53" fmla="*/ 135200 h 12301"/>
                <a:gd name="T54" fmla="*/ 3050 w 10278"/>
                <a:gd name="T55" fmla="*/ 154675 h 12301"/>
                <a:gd name="T56" fmla="*/ 10350 w 10278"/>
                <a:gd name="T57" fmla="*/ 177825 h 12301"/>
                <a:gd name="T58" fmla="*/ 21300 w 10278"/>
                <a:gd name="T59" fmla="*/ 198525 h 12301"/>
                <a:gd name="T60" fmla="*/ 34100 w 10278"/>
                <a:gd name="T61" fmla="*/ 218000 h 12301"/>
                <a:gd name="T62" fmla="*/ 53575 w 10278"/>
                <a:gd name="T63" fmla="*/ 247825 h 12301"/>
                <a:gd name="T64" fmla="*/ 65150 w 10278"/>
                <a:gd name="T65" fmla="*/ 269150 h 12301"/>
                <a:gd name="T66" fmla="*/ 74275 w 10278"/>
                <a:gd name="T67" fmla="*/ 2941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161;p5">
              <a:extLst>
                <a:ext uri="{FF2B5EF4-FFF2-40B4-BE49-F238E27FC236}">
                  <a16:creationId xmlns:a16="http://schemas.microsoft.com/office/drawing/2014/main" id="{C5CF4CCA-148A-E74B-A430-150C5992C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35325 w 1414"/>
                <a:gd name="T1" fmla="*/ 25 h 6675"/>
                <a:gd name="T2" fmla="*/ 35325 w 1414"/>
                <a:gd name="T3" fmla="*/ 25 h 6675"/>
                <a:gd name="T4" fmla="*/ 20725 w 1414"/>
                <a:gd name="T5" fmla="*/ 71250 h 6675"/>
                <a:gd name="T6" fmla="*/ 25 w 1414"/>
                <a:gd name="T7" fmla="*/ 1668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162;p5">
              <a:extLst>
                <a:ext uri="{FF2B5EF4-FFF2-40B4-BE49-F238E27FC236}">
                  <a16:creationId xmlns:a16="http://schemas.microsoft.com/office/drawing/2014/main" id="{CA91C147-65F5-7F4F-89BB-421D458D2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5 w 3606"/>
                <a:gd name="T1" fmla="*/ 1825 h 780"/>
                <a:gd name="T2" fmla="*/ 20725 w 3606"/>
                <a:gd name="T3" fmla="*/ 19500 h 780"/>
                <a:gd name="T4" fmla="*/ 41425 w 3606"/>
                <a:gd name="T5" fmla="*/ 1825 h 780"/>
                <a:gd name="T6" fmla="*/ 41425 w 3606"/>
                <a:gd name="T7" fmla="*/ 1825 h 780"/>
                <a:gd name="T8" fmla="*/ 43250 w 3606"/>
                <a:gd name="T9" fmla="*/ 625 h 780"/>
                <a:gd name="T10" fmla="*/ 45075 w 3606"/>
                <a:gd name="T11" fmla="*/ 0 h 780"/>
                <a:gd name="T12" fmla="*/ 46900 w 3606"/>
                <a:gd name="T13" fmla="*/ 625 h 780"/>
                <a:gd name="T14" fmla="*/ 48725 w 3606"/>
                <a:gd name="T15" fmla="*/ 1825 h 780"/>
                <a:gd name="T16" fmla="*/ 69425 w 3606"/>
                <a:gd name="T17" fmla="*/ 19500 h 780"/>
                <a:gd name="T18" fmla="*/ 90125 w 3606"/>
                <a:gd name="T19" fmla="*/ 18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163;p5">
              <a:extLst>
                <a:ext uri="{FF2B5EF4-FFF2-40B4-BE49-F238E27FC236}">
                  <a16:creationId xmlns:a16="http://schemas.microsoft.com/office/drawing/2014/main" id="{E422F8CB-176F-F64E-8EF3-25A00AD59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5 h 1"/>
                <a:gd name="T2" fmla="*/ 102300 w 4092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36" name="Google Shape;164;p5">
            <a:extLst>
              <a:ext uri="{FF2B5EF4-FFF2-40B4-BE49-F238E27FC236}">
                <a16:creationId xmlns:a16="http://schemas.microsoft.com/office/drawing/2014/main" id="{4A401D47-2187-2D40-81B3-C221A3E3DB7A}"/>
              </a:ext>
            </a:extLst>
          </p:cNvPr>
          <p:cNvGrpSpPr>
            <a:grpSpLocks/>
          </p:cNvGrpSpPr>
          <p:nvPr/>
        </p:nvGrpSpPr>
        <p:grpSpPr bwMode="auto">
          <a:xfrm>
            <a:off x="336550" y="1839913"/>
            <a:ext cx="341313" cy="350837"/>
            <a:chOff x="3951850" y="2985350"/>
            <a:chExt cx="407950" cy="416500"/>
          </a:xfrm>
        </p:grpSpPr>
        <p:sp>
          <p:nvSpPr>
            <p:cNvPr id="37" name="Google Shape;165;p5">
              <a:extLst>
                <a:ext uri="{FF2B5EF4-FFF2-40B4-BE49-F238E27FC236}">
                  <a16:creationId xmlns:a16="http://schemas.microsoft.com/office/drawing/2014/main" id="{E5DA9913-58D5-2E44-8961-244E47FD4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157100 w 12592"/>
                <a:gd name="T1" fmla="*/ 25 h 12593"/>
                <a:gd name="T2" fmla="*/ 141275 w 12592"/>
                <a:gd name="T3" fmla="*/ 1225 h 12593"/>
                <a:gd name="T4" fmla="*/ 125425 w 12592"/>
                <a:gd name="T5" fmla="*/ 3675 h 12593"/>
                <a:gd name="T6" fmla="*/ 110825 w 12592"/>
                <a:gd name="T7" fmla="*/ 7325 h 12593"/>
                <a:gd name="T8" fmla="*/ 96200 w 12592"/>
                <a:gd name="T9" fmla="*/ 12800 h 12593"/>
                <a:gd name="T10" fmla="*/ 82200 w 12592"/>
                <a:gd name="T11" fmla="*/ 19500 h 12593"/>
                <a:gd name="T12" fmla="*/ 69425 w 12592"/>
                <a:gd name="T13" fmla="*/ 26800 h 12593"/>
                <a:gd name="T14" fmla="*/ 46275 w 12592"/>
                <a:gd name="T15" fmla="*/ 46300 h 12593"/>
                <a:gd name="T16" fmla="*/ 26800 w 12592"/>
                <a:gd name="T17" fmla="*/ 69425 h 12593"/>
                <a:gd name="T18" fmla="*/ 18875 w 12592"/>
                <a:gd name="T19" fmla="*/ 82825 h 12593"/>
                <a:gd name="T20" fmla="*/ 12175 w 12592"/>
                <a:gd name="T21" fmla="*/ 96225 h 12593"/>
                <a:gd name="T22" fmla="*/ 7300 w 12592"/>
                <a:gd name="T23" fmla="*/ 110825 h 12593"/>
                <a:gd name="T24" fmla="*/ 3050 w 12592"/>
                <a:gd name="T25" fmla="*/ 126050 h 12593"/>
                <a:gd name="T26" fmla="*/ 625 w 12592"/>
                <a:gd name="T27" fmla="*/ 141275 h 12593"/>
                <a:gd name="T28" fmla="*/ 0 w 12592"/>
                <a:gd name="T29" fmla="*/ 157700 h 12593"/>
                <a:gd name="T30" fmla="*/ 0 w 12592"/>
                <a:gd name="T31" fmla="*/ 165625 h 12593"/>
                <a:gd name="T32" fmla="*/ 1825 w 12592"/>
                <a:gd name="T33" fmla="*/ 181450 h 12593"/>
                <a:gd name="T34" fmla="*/ 4875 w 12592"/>
                <a:gd name="T35" fmla="*/ 196675 h 12593"/>
                <a:gd name="T36" fmla="*/ 9750 w 12592"/>
                <a:gd name="T37" fmla="*/ 211900 h 12593"/>
                <a:gd name="T38" fmla="*/ 15225 w 12592"/>
                <a:gd name="T39" fmla="*/ 225900 h 12593"/>
                <a:gd name="T40" fmla="*/ 22525 w 12592"/>
                <a:gd name="T41" fmla="*/ 239300 h 12593"/>
                <a:gd name="T42" fmla="*/ 35925 w 12592"/>
                <a:gd name="T43" fmla="*/ 257575 h 12593"/>
                <a:gd name="T44" fmla="*/ 57250 w 12592"/>
                <a:gd name="T45" fmla="*/ 278875 h 12593"/>
                <a:gd name="T46" fmla="*/ 75500 w 12592"/>
                <a:gd name="T47" fmla="*/ 292275 h 12593"/>
                <a:gd name="T48" fmla="*/ 88900 w 12592"/>
                <a:gd name="T49" fmla="*/ 299575 h 12593"/>
                <a:gd name="T50" fmla="*/ 103525 w 12592"/>
                <a:gd name="T51" fmla="*/ 305050 h 12593"/>
                <a:gd name="T52" fmla="*/ 118125 w 12592"/>
                <a:gd name="T53" fmla="*/ 309925 h 12593"/>
                <a:gd name="T54" fmla="*/ 133350 w 12592"/>
                <a:gd name="T55" fmla="*/ 312975 h 12593"/>
                <a:gd name="T56" fmla="*/ 149175 w 12592"/>
                <a:gd name="T57" fmla="*/ 314800 h 12593"/>
                <a:gd name="T58" fmla="*/ 157100 w 12592"/>
                <a:gd name="T59" fmla="*/ 314800 h 12593"/>
                <a:gd name="T60" fmla="*/ 173525 w 12592"/>
                <a:gd name="T61" fmla="*/ 314200 h 12593"/>
                <a:gd name="T62" fmla="*/ 188750 w 12592"/>
                <a:gd name="T63" fmla="*/ 311750 h 12593"/>
                <a:gd name="T64" fmla="*/ 203975 w 12592"/>
                <a:gd name="T65" fmla="*/ 307500 h 12593"/>
                <a:gd name="T66" fmla="*/ 218600 w 12592"/>
                <a:gd name="T67" fmla="*/ 302625 h 12593"/>
                <a:gd name="T68" fmla="*/ 231975 w 12592"/>
                <a:gd name="T69" fmla="*/ 295925 h 12593"/>
                <a:gd name="T70" fmla="*/ 245375 w 12592"/>
                <a:gd name="T71" fmla="*/ 288000 h 12593"/>
                <a:gd name="T72" fmla="*/ 268525 w 12592"/>
                <a:gd name="T73" fmla="*/ 268525 h 12593"/>
                <a:gd name="T74" fmla="*/ 288000 w 12592"/>
                <a:gd name="T75" fmla="*/ 245400 h 12593"/>
                <a:gd name="T76" fmla="*/ 295300 w 12592"/>
                <a:gd name="T77" fmla="*/ 232600 h 12593"/>
                <a:gd name="T78" fmla="*/ 302000 w 12592"/>
                <a:gd name="T79" fmla="*/ 218600 h 12593"/>
                <a:gd name="T80" fmla="*/ 307475 w 12592"/>
                <a:gd name="T81" fmla="*/ 204600 h 12593"/>
                <a:gd name="T82" fmla="*/ 311150 w 12592"/>
                <a:gd name="T83" fmla="*/ 189375 h 12593"/>
                <a:gd name="T84" fmla="*/ 313575 w 12592"/>
                <a:gd name="T85" fmla="*/ 173550 h 12593"/>
                <a:gd name="T86" fmla="*/ 314800 w 12592"/>
                <a:gd name="T87" fmla="*/ 157700 h 12593"/>
                <a:gd name="T88" fmla="*/ 314175 w 12592"/>
                <a:gd name="T89" fmla="*/ 149200 h 12593"/>
                <a:gd name="T90" fmla="*/ 312975 w 12592"/>
                <a:gd name="T91" fmla="*/ 133350 h 12593"/>
                <a:gd name="T92" fmla="*/ 309925 w 12592"/>
                <a:gd name="T93" fmla="*/ 118125 h 12593"/>
                <a:gd name="T94" fmla="*/ 305050 w 12592"/>
                <a:gd name="T95" fmla="*/ 103525 h 12593"/>
                <a:gd name="T96" fmla="*/ 298950 w 12592"/>
                <a:gd name="T97" fmla="*/ 89525 h 12593"/>
                <a:gd name="T98" fmla="*/ 291650 w 12592"/>
                <a:gd name="T99" fmla="*/ 76125 h 12593"/>
                <a:gd name="T100" fmla="*/ 278875 w 12592"/>
                <a:gd name="T101" fmla="*/ 57250 h 12593"/>
                <a:gd name="T102" fmla="*/ 257550 w 12592"/>
                <a:gd name="T103" fmla="*/ 35925 h 12593"/>
                <a:gd name="T104" fmla="*/ 238675 w 12592"/>
                <a:gd name="T105" fmla="*/ 23150 h 12593"/>
                <a:gd name="T106" fmla="*/ 225300 w 12592"/>
                <a:gd name="T107" fmla="*/ 15850 h 12593"/>
                <a:gd name="T108" fmla="*/ 211275 w 12592"/>
                <a:gd name="T109" fmla="*/ 9750 h 12593"/>
                <a:gd name="T110" fmla="*/ 196675 w 12592"/>
                <a:gd name="T111" fmla="*/ 5500 h 12593"/>
                <a:gd name="T112" fmla="*/ 181450 w 12592"/>
                <a:gd name="T113" fmla="*/ 1850 h 12593"/>
                <a:gd name="T114" fmla="*/ 165625 w 12592"/>
                <a:gd name="T115" fmla="*/ 625 h 12593"/>
                <a:gd name="T116" fmla="*/ 157100 w 12592"/>
                <a:gd name="T117" fmla="*/ 25 h 12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166;p5">
              <a:extLst>
                <a:ext uri="{FF2B5EF4-FFF2-40B4-BE49-F238E27FC236}">
                  <a16:creationId xmlns:a16="http://schemas.microsoft.com/office/drawing/2014/main" id="{AB7B6A8D-A48D-0345-9EE0-F5C8D1E3F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120575 w 9670"/>
                <a:gd name="T1" fmla="*/ 25 h 9670"/>
                <a:gd name="T2" fmla="*/ 96225 w 9670"/>
                <a:gd name="T3" fmla="*/ 2450 h 9670"/>
                <a:gd name="T4" fmla="*/ 73675 w 9670"/>
                <a:gd name="T5" fmla="*/ 9775 h 9670"/>
                <a:gd name="T6" fmla="*/ 53600 w 9670"/>
                <a:gd name="T7" fmla="*/ 20725 h 9670"/>
                <a:gd name="T8" fmla="*/ 35325 w 9670"/>
                <a:gd name="T9" fmla="*/ 35950 h 9670"/>
                <a:gd name="T10" fmla="*/ 20725 w 9670"/>
                <a:gd name="T11" fmla="*/ 53600 h 9670"/>
                <a:gd name="T12" fmla="*/ 9750 w 9670"/>
                <a:gd name="T13" fmla="*/ 74300 h 9670"/>
                <a:gd name="T14" fmla="*/ 2450 w 9670"/>
                <a:gd name="T15" fmla="*/ 96825 h 9670"/>
                <a:gd name="T16" fmla="*/ 25 w 9670"/>
                <a:gd name="T17" fmla="*/ 121175 h 9670"/>
                <a:gd name="T18" fmla="*/ 625 w 9670"/>
                <a:gd name="T19" fmla="*/ 133375 h 9670"/>
                <a:gd name="T20" fmla="*/ 5500 w 9670"/>
                <a:gd name="T21" fmla="*/ 157100 h 9670"/>
                <a:gd name="T22" fmla="*/ 14625 w 9670"/>
                <a:gd name="T23" fmla="*/ 178425 h 9670"/>
                <a:gd name="T24" fmla="*/ 27400 w 9670"/>
                <a:gd name="T25" fmla="*/ 197900 h 9670"/>
                <a:gd name="T26" fmla="*/ 43850 w 9670"/>
                <a:gd name="T27" fmla="*/ 214350 h 9670"/>
                <a:gd name="T28" fmla="*/ 63325 w 9670"/>
                <a:gd name="T29" fmla="*/ 227125 h 9670"/>
                <a:gd name="T30" fmla="*/ 84650 w 9670"/>
                <a:gd name="T31" fmla="*/ 236275 h 9670"/>
                <a:gd name="T32" fmla="*/ 108400 w 9670"/>
                <a:gd name="T33" fmla="*/ 241125 h 9670"/>
                <a:gd name="T34" fmla="*/ 120575 w 9670"/>
                <a:gd name="T35" fmla="*/ 241750 h 9670"/>
                <a:gd name="T36" fmla="*/ 144925 w 9670"/>
                <a:gd name="T37" fmla="*/ 239300 h 9670"/>
                <a:gd name="T38" fmla="*/ 167450 w 9670"/>
                <a:gd name="T39" fmla="*/ 232000 h 9670"/>
                <a:gd name="T40" fmla="*/ 188150 w 9670"/>
                <a:gd name="T41" fmla="*/ 221050 h 9670"/>
                <a:gd name="T42" fmla="*/ 205800 w 9670"/>
                <a:gd name="T43" fmla="*/ 206425 h 9670"/>
                <a:gd name="T44" fmla="*/ 221025 w 9670"/>
                <a:gd name="T45" fmla="*/ 188175 h 9670"/>
                <a:gd name="T46" fmla="*/ 232000 w 9670"/>
                <a:gd name="T47" fmla="*/ 168075 h 9670"/>
                <a:gd name="T48" fmla="*/ 239300 w 9670"/>
                <a:gd name="T49" fmla="*/ 145550 h 9670"/>
                <a:gd name="T50" fmla="*/ 241725 w 9670"/>
                <a:gd name="T51" fmla="*/ 121175 h 9670"/>
                <a:gd name="T52" fmla="*/ 241125 w 9670"/>
                <a:gd name="T53" fmla="*/ 108400 h 9670"/>
                <a:gd name="T54" fmla="*/ 236250 w 9670"/>
                <a:gd name="T55" fmla="*/ 85275 h 9670"/>
                <a:gd name="T56" fmla="*/ 227125 w 9670"/>
                <a:gd name="T57" fmla="*/ 63350 h 9670"/>
                <a:gd name="T58" fmla="*/ 213725 w 9670"/>
                <a:gd name="T59" fmla="*/ 44475 h 9670"/>
                <a:gd name="T60" fmla="*/ 197300 w 9670"/>
                <a:gd name="T61" fmla="*/ 28025 h 9670"/>
                <a:gd name="T62" fmla="*/ 178400 w 9670"/>
                <a:gd name="T63" fmla="*/ 14625 h 9670"/>
                <a:gd name="T64" fmla="*/ 156500 w 9670"/>
                <a:gd name="T65" fmla="*/ 5500 h 9670"/>
                <a:gd name="T66" fmla="*/ 133350 w 9670"/>
                <a:gd name="T67" fmla="*/ 625 h 9670"/>
                <a:gd name="T68" fmla="*/ 120575 w 9670"/>
                <a:gd name="T69" fmla="*/ 25 h 96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167;p5">
              <a:extLst>
                <a:ext uri="{FF2B5EF4-FFF2-40B4-BE49-F238E27FC236}">
                  <a16:creationId xmlns:a16="http://schemas.microsoft.com/office/drawing/2014/main" id="{12AE713A-B8C1-B540-A673-F749C2539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84625 h 3386"/>
                <a:gd name="T2" fmla="*/ 0 w 3386"/>
                <a:gd name="T3" fmla="*/ 84625 h 3386"/>
                <a:gd name="T4" fmla="*/ 625 w 3386"/>
                <a:gd name="T5" fmla="*/ 75500 h 3386"/>
                <a:gd name="T6" fmla="*/ 1850 w 3386"/>
                <a:gd name="T7" fmla="*/ 67600 h 3386"/>
                <a:gd name="T8" fmla="*/ 3675 w 3386"/>
                <a:gd name="T9" fmla="*/ 59075 h 3386"/>
                <a:gd name="T10" fmla="*/ 6700 w 3386"/>
                <a:gd name="T11" fmla="*/ 51750 h 3386"/>
                <a:gd name="T12" fmla="*/ 10350 w 3386"/>
                <a:gd name="T13" fmla="*/ 43850 h 3386"/>
                <a:gd name="T14" fmla="*/ 14625 w 3386"/>
                <a:gd name="T15" fmla="*/ 37150 h 3386"/>
                <a:gd name="T16" fmla="*/ 19500 w 3386"/>
                <a:gd name="T17" fmla="*/ 30450 h 3386"/>
                <a:gd name="T18" fmla="*/ 24975 w 3386"/>
                <a:gd name="T19" fmla="*/ 24350 h 3386"/>
                <a:gd name="T20" fmla="*/ 31075 w 3386"/>
                <a:gd name="T21" fmla="*/ 18875 h 3386"/>
                <a:gd name="T22" fmla="*/ 37750 w 3386"/>
                <a:gd name="T23" fmla="*/ 14000 h 3386"/>
                <a:gd name="T24" fmla="*/ 44450 w 3386"/>
                <a:gd name="T25" fmla="*/ 9750 h 3386"/>
                <a:gd name="T26" fmla="*/ 51775 w 3386"/>
                <a:gd name="T27" fmla="*/ 6100 h 3386"/>
                <a:gd name="T28" fmla="*/ 59675 w 3386"/>
                <a:gd name="T29" fmla="*/ 3650 h 3386"/>
                <a:gd name="T30" fmla="*/ 67600 w 3386"/>
                <a:gd name="T31" fmla="*/ 1225 h 3386"/>
                <a:gd name="T32" fmla="*/ 76125 w 3386"/>
                <a:gd name="T33" fmla="*/ 0 h 3386"/>
                <a:gd name="T34" fmla="*/ 84650 w 3386"/>
                <a:gd name="T35" fmla="*/ 0 h 33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168;p5">
              <a:extLst>
                <a:ext uri="{FF2B5EF4-FFF2-40B4-BE49-F238E27FC236}">
                  <a16:creationId xmlns:a16="http://schemas.microsoft.com/office/drawing/2014/main" id="{DEA808F0-840B-D24C-BD1B-6220C201B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25600 h 6139"/>
                <a:gd name="T2" fmla="*/ 124225 w 6162"/>
                <a:gd name="T3" fmla="*/ 149800 h 6139"/>
                <a:gd name="T4" fmla="*/ 124225 w 6162"/>
                <a:gd name="T5" fmla="*/ 149800 h 6139"/>
                <a:gd name="T6" fmla="*/ 126050 w 6162"/>
                <a:gd name="T7" fmla="*/ 151025 h 6139"/>
                <a:gd name="T8" fmla="*/ 127875 w 6162"/>
                <a:gd name="T9" fmla="*/ 152250 h 6139"/>
                <a:gd name="T10" fmla="*/ 130300 w 6162"/>
                <a:gd name="T11" fmla="*/ 152850 h 6139"/>
                <a:gd name="T12" fmla="*/ 132750 w 6162"/>
                <a:gd name="T13" fmla="*/ 153450 h 6139"/>
                <a:gd name="T14" fmla="*/ 135175 w 6162"/>
                <a:gd name="T15" fmla="*/ 152850 h 6139"/>
                <a:gd name="T16" fmla="*/ 137000 w 6162"/>
                <a:gd name="T17" fmla="*/ 152250 h 6139"/>
                <a:gd name="T18" fmla="*/ 139425 w 6162"/>
                <a:gd name="T19" fmla="*/ 151025 h 6139"/>
                <a:gd name="T20" fmla="*/ 141275 w 6162"/>
                <a:gd name="T21" fmla="*/ 149800 h 6139"/>
                <a:gd name="T22" fmla="*/ 150400 w 6162"/>
                <a:gd name="T23" fmla="*/ 140675 h 6139"/>
                <a:gd name="T24" fmla="*/ 150400 w 6162"/>
                <a:gd name="T25" fmla="*/ 140675 h 6139"/>
                <a:gd name="T26" fmla="*/ 152225 w 6162"/>
                <a:gd name="T27" fmla="*/ 138850 h 6139"/>
                <a:gd name="T28" fmla="*/ 153450 w 6162"/>
                <a:gd name="T29" fmla="*/ 136400 h 6139"/>
                <a:gd name="T30" fmla="*/ 154050 w 6162"/>
                <a:gd name="T31" fmla="*/ 133975 h 6139"/>
                <a:gd name="T32" fmla="*/ 154050 w 6162"/>
                <a:gd name="T33" fmla="*/ 132150 h 6139"/>
                <a:gd name="T34" fmla="*/ 154050 w 6162"/>
                <a:gd name="T35" fmla="*/ 129700 h 6139"/>
                <a:gd name="T36" fmla="*/ 153450 w 6162"/>
                <a:gd name="T37" fmla="*/ 127275 h 6139"/>
                <a:gd name="T38" fmla="*/ 152225 w 6162"/>
                <a:gd name="T39" fmla="*/ 125450 h 6139"/>
                <a:gd name="T40" fmla="*/ 150400 w 6162"/>
                <a:gd name="T41" fmla="*/ 123025 h 6139"/>
                <a:gd name="T42" fmla="*/ 26800 w 6162"/>
                <a:gd name="T43" fmla="*/ 25 h 61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32" name="Google Shape;132;p5"/>
          <p:cNvSpPr txBox="1">
            <a:spLocks noGrp="1"/>
          </p:cNvSpPr>
          <p:nvPr>
            <p:ph type="title"/>
          </p:nvPr>
        </p:nvSpPr>
        <p:spPr>
          <a:xfrm>
            <a:off x="1732700" y="603838"/>
            <a:ext cx="4944300" cy="6453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2400">
                <a:solidFill>
                  <a:srgbClr val="17476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33" name="Google Shape;133;p5"/>
          <p:cNvSpPr txBox="1">
            <a:spLocks noGrp="1"/>
          </p:cNvSpPr>
          <p:nvPr>
            <p:ph type="body" idx="1"/>
          </p:nvPr>
        </p:nvSpPr>
        <p:spPr>
          <a:xfrm>
            <a:off x="1730375" y="1514554"/>
            <a:ext cx="4944300" cy="1659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Font typeface="Muli"/>
              <a:buChar char="◇"/>
              <a:defRPr>
                <a:solidFill>
                  <a:srgbClr val="174769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￭"/>
              <a:defRPr>
                <a:latin typeface="Muli"/>
                <a:ea typeface="Muli"/>
                <a:cs typeface="Muli"/>
                <a:sym typeface="Muli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￮"/>
              <a:defRPr>
                <a:latin typeface="Muli"/>
                <a:ea typeface="Muli"/>
                <a:cs typeface="Muli"/>
                <a:sym typeface="Muli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Google Shape;169;p5">
            <a:extLst>
              <a:ext uri="{FF2B5EF4-FFF2-40B4-BE49-F238E27FC236}">
                <a16:creationId xmlns:a16="http://schemas.microsoft.com/office/drawing/2014/main" id="{B618F67C-3C9B-2D47-95AC-C6DD6C0CAFC2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4D74D-04A3-DC41-85BE-66EE1B054D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5210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 preserve="1">
  <p:cSld name="TITLE_AND_TWO_COLUMNS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1;p6">
            <a:extLst>
              <a:ext uri="{FF2B5EF4-FFF2-40B4-BE49-F238E27FC236}">
                <a16:creationId xmlns:a16="http://schemas.microsoft.com/office/drawing/2014/main" id="{41FFB75B-0288-7944-A69A-A872576314B0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7664450" y="3684588"/>
            <a:ext cx="1033463" cy="895350"/>
          </a:xfrm>
          <a:custGeom>
            <a:avLst/>
            <a:gdLst>
              <a:gd name="T0" fmla="*/ 258366 w 120000"/>
              <a:gd name="T1" fmla="*/ 0 h 120000"/>
              <a:gd name="T2" fmla="*/ 0 w 120000"/>
              <a:gd name="T3" fmla="*/ 447630 h 120000"/>
              <a:gd name="T4" fmla="*/ 258366 w 120000"/>
              <a:gd name="T5" fmla="*/ 895350 h 120000"/>
              <a:gd name="T6" fmla="*/ 775097 w 120000"/>
              <a:gd name="T7" fmla="*/ 895350 h 120000"/>
              <a:gd name="T8" fmla="*/ 1033463 w 120000"/>
              <a:gd name="T9" fmla="*/ 447630 h 120000"/>
              <a:gd name="T10" fmla="*/ 775097 w 120000"/>
              <a:gd name="T11" fmla="*/ 0 h 120000"/>
              <a:gd name="T12" fmla="*/ 258366 w 120000"/>
              <a:gd name="T13" fmla="*/ 0 h 120000"/>
              <a:gd name="T14" fmla="*/ 331371 w 120000"/>
              <a:gd name="T15" fmla="*/ 126468 h 120000"/>
              <a:gd name="T16" fmla="*/ 702083 w 120000"/>
              <a:gd name="T17" fmla="*/ 126468 h 120000"/>
              <a:gd name="T18" fmla="*/ 887340 w 120000"/>
              <a:gd name="T19" fmla="*/ 447630 h 120000"/>
              <a:gd name="T20" fmla="*/ 702083 w 120000"/>
              <a:gd name="T21" fmla="*/ 768792 h 120000"/>
              <a:gd name="T22" fmla="*/ 331371 w 120000"/>
              <a:gd name="T23" fmla="*/ 768792 h 120000"/>
              <a:gd name="T24" fmla="*/ 146020 w 120000"/>
              <a:gd name="T25" fmla="*/ 447630 h 120000"/>
              <a:gd name="T26" fmla="*/ 331371 w 120000"/>
              <a:gd name="T27" fmla="*/ 126468 h 1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6" name="Google Shape;172;p6">
            <a:extLst>
              <a:ext uri="{FF2B5EF4-FFF2-40B4-BE49-F238E27FC236}">
                <a16:creationId xmlns:a16="http://schemas.microsoft.com/office/drawing/2014/main" id="{A76C9EB9-855A-6140-B1B7-68938BB904EB}"/>
              </a:ext>
            </a:extLst>
          </p:cNvPr>
          <p:cNvSpPr/>
          <p:nvPr/>
        </p:nvSpPr>
        <p:spPr>
          <a:xfrm rot="5400000">
            <a:off x="499599" y="157100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7" name="Google Shape;176;p6">
            <a:extLst>
              <a:ext uri="{FF2B5EF4-FFF2-40B4-BE49-F238E27FC236}">
                <a16:creationId xmlns:a16="http://schemas.microsoft.com/office/drawing/2014/main" id="{59FF74E1-BBBD-F94E-89CE-0D559C37E4BF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23825" y="1058863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177;p6">
            <a:extLst>
              <a:ext uri="{FF2B5EF4-FFF2-40B4-BE49-F238E27FC236}">
                <a16:creationId xmlns:a16="http://schemas.microsoft.com/office/drawing/2014/main" id="{5BF7A06D-D3E2-474C-AD0A-135426980E3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38175" y="1439863"/>
            <a:ext cx="428625" cy="371475"/>
          </a:xfrm>
          <a:prstGeom prst="hexagon">
            <a:avLst>
              <a:gd name="adj" fmla="val 2864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9" name="Google Shape;178;p6">
            <a:extLst>
              <a:ext uri="{FF2B5EF4-FFF2-40B4-BE49-F238E27FC236}">
                <a16:creationId xmlns:a16="http://schemas.microsoft.com/office/drawing/2014/main" id="{0FEFEA74-45EE-884C-86C5-61E606E1E736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495425" y="-131763"/>
            <a:ext cx="819150" cy="709613"/>
          </a:xfrm>
          <a:prstGeom prst="hexagon">
            <a:avLst>
              <a:gd name="adj" fmla="val 28672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" name="Google Shape;179;p6">
            <a:extLst>
              <a:ext uri="{FF2B5EF4-FFF2-40B4-BE49-F238E27FC236}">
                <a16:creationId xmlns:a16="http://schemas.microsoft.com/office/drawing/2014/main" id="{5195C50E-0A63-B544-945B-C349BF200C7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27025" y="88900"/>
            <a:ext cx="360363" cy="311150"/>
          </a:xfrm>
          <a:prstGeom prst="hexagon">
            <a:avLst>
              <a:gd name="adj" fmla="val 28745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pSp>
        <p:nvGrpSpPr>
          <p:cNvPr id="11" name="Google Shape;180;p6">
            <a:extLst>
              <a:ext uri="{FF2B5EF4-FFF2-40B4-BE49-F238E27FC236}">
                <a16:creationId xmlns:a16="http://schemas.microsoft.com/office/drawing/2014/main" id="{FCD86709-C7B2-DA4C-98F0-856FD2680D69}"/>
              </a:ext>
            </a:extLst>
          </p:cNvPr>
          <p:cNvGrpSpPr>
            <a:grpSpLocks/>
          </p:cNvGrpSpPr>
          <p:nvPr/>
        </p:nvGrpSpPr>
        <p:grpSpPr bwMode="auto">
          <a:xfrm>
            <a:off x="1730375" y="60325"/>
            <a:ext cx="350838" cy="325438"/>
            <a:chOff x="5975075" y="2327500"/>
            <a:chExt cx="420100" cy="388350"/>
          </a:xfrm>
        </p:grpSpPr>
        <p:sp>
          <p:nvSpPr>
            <p:cNvPr id="12" name="Google Shape;181;p6">
              <a:extLst>
                <a:ext uri="{FF2B5EF4-FFF2-40B4-BE49-F238E27FC236}">
                  <a16:creationId xmlns:a16="http://schemas.microsoft.com/office/drawing/2014/main" id="{A520AE85-A00A-F949-A3F7-D8F06013E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60450 w 3933"/>
                <a:gd name="T1" fmla="*/ 25050 h 8818"/>
                <a:gd name="T2" fmla="*/ 64125 w 3933"/>
                <a:gd name="T3" fmla="*/ 25675 h 8818"/>
                <a:gd name="T4" fmla="*/ 67175 w 3933"/>
                <a:gd name="T5" fmla="*/ 26875 h 8818"/>
                <a:gd name="T6" fmla="*/ 70225 w 3933"/>
                <a:gd name="T7" fmla="*/ 28100 h 8818"/>
                <a:gd name="T8" fmla="*/ 72675 w 3933"/>
                <a:gd name="T9" fmla="*/ 30550 h 8818"/>
                <a:gd name="T10" fmla="*/ 75125 w 3933"/>
                <a:gd name="T11" fmla="*/ 33000 h 8818"/>
                <a:gd name="T12" fmla="*/ 76950 w 3933"/>
                <a:gd name="T13" fmla="*/ 36050 h 8818"/>
                <a:gd name="T14" fmla="*/ 77550 w 3933"/>
                <a:gd name="T15" fmla="*/ 39100 h 8818"/>
                <a:gd name="T16" fmla="*/ 78175 w 3933"/>
                <a:gd name="T17" fmla="*/ 42750 h 8818"/>
                <a:gd name="T18" fmla="*/ 77550 w 3933"/>
                <a:gd name="T19" fmla="*/ 46425 h 8818"/>
                <a:gd name="T20" fmla="*/ 76950 w 3933"/>
                <a:gd name="T21" fmla="*/ 49475 h 8818"/>
                <a:gd name="T22" fmla="*/ 75125 w 3933"/>
                <a:gd name="T23" fmla="*/ 52525 h 8818"/>
                <a:gd name="T24" fmla="*/ 72675 w 3933"/>
                <a:gd name="T25" fmla="*/ 55575 h 8818"/>
                <a:gd name="T26" fmla="*/ 70225 w 3933"/>
                <a:gd name="T27" fmla="*/ 57425 h 8818"/>
                <a:gd name="T28" fmla="*/ 67175 w 3933"/>
                <a:gd name="T29" fmla="*/ 59250 h 8818"/>
                <a:gd name="T30" fmla="*/ 64125 w 3933"/>
                <a:gd name="T31" fmla="*/ 59850 h 8818"/>
                <a:gd name="T32" fmla="*/ 60450 w 3933"/>
                <a:gd name="T33" fmla="*/ 60475 h 8818"/>
                <a:gd name="T34" fmla="*/ 56800 w 3933"/>
                <a:gd name="T35" fmla="*/ 59850 h 8818"/>
                <a:gd name="T36" fmla="*/ 53750 w 3933"/>
                <a:gd name="T37" fmla="*/ 59250 h 8818"/>
                <a:gd name="T38" fmla="*/ 50700 w 3933"/>
                <a:gd name="T39" fmla="*/ 57425 h 8818"/>
                <a:gd name="T40" fmla="*/ 48250 w 3933"/>
                <a:gd name="T41" fmla="*/ 55575 h 8818"/>
                <a:gd name="T42" fmla="*/ 45800 w 3933"/>
                <a:gd name="T43" fmla="*/ 52525 h 8818"/>
                <a:gd name="T44" fmla="*/ 43975 w 3933"/>
                <a:gd name="T45" fmla="*/ 49475 h 8818"/>
                <a:gd name="T46" fmla="*/ 43375 w 3933"/>
                <a:gd name="T47" fmla="*/ 46425 h 8818"/>
                <a:gd name="T48" fmla="*/ 42750 w 3933"/>
                <a:gd name="T49" fmla="*/ 42750 h 8818"/>
                <a:gd name="T50" fmla="*/ 43375 w 3933"/>
                <a:gd name="T51" fmla="*/ 39100 h 8818"/>
                <a:gd name="T52" fmla="*/ 43975 w 3933"/>
                <a:gd name="T53" fmla="*/ 36050 h 8818"/>
                <a:gd name="T54" fmla="*/ 45800 w 3933"/>
                <a:gd name="T55" fmla="*/ 33000 h 8818"/>
                <a:gd name="T56" fmla="*/ 48250 w 3933"/>
                <a:gd name="T57" fmla="*/ 30550 h 8818"/>
                <a:gd name="T58" fmla="*/ 50700 w 3933"/>
                <a:gd name="T59" fmla="*/ 28100 h 8818"/>
                <a:gd name="T60" fmla="*/ 53750 w 3933"/>
                <a:gd name="T61" fmla="*/ 26875 h 8818"/>
                <a:gd name="T62" fmla="*/ 56800 w 3933"/>
                <a:gd name="T63" fmla="*/ 25675 h 8818"/>
                <a:gd name="T64" fmla="*/ 60450 w 3933"/>
                <a:gd name="T65" fmla="*/ 25050 h 8818"/>
                <a:gd name="T66" fmla="*/ 25 w 3933"/>
                <a:gd name="T67" fmla="*/ 25 h 8818"/>
                <a:gd name="T68" fmla="*/ 25 w 3933"/>
                <a:gd name="T69" fmla="*/ 220425 h 8818"/>
                <a:gd name="T70" fmla="*/ 98325 w 3933"/>
                <a:gd name="T71" fmla="*/ 220425 h 8818"/>
                <a:gd name="T72" fmla="*/ 98325 w 3933"/>
                <a:gd name="T73" fmla="*/ 25 h 8818"/>
                <a:gd name="T74" fmla="*/ 25 w 3933"/>
                <a:gd name="T75" fmla="*/ 25 h 8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182;p6">
              <a:extLst>
                <a:ext uri="{FF2B5EF4-FFF2-40B4-BE49-F238E27FC236}">
                  <a16:creationId xmlns:a16="http://schemas.microsoft.com/office/drawing/2014/main" id="{37D7FFFF-CAEF-8F48-98B6-D6120CFE1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149000 w 12286"/>
                <a:gd name="T1" fmla="*/ 625 h 15534"/>
                <a:gd name="T2" fmla="*/ 138000 w 12286"/>
                <a:gd name="T3" fmla="*/ 3675 h 15534"/>
                <a:gd name="T4" fmla="*/ 124575 w 12286"/>
                <a:gd name="T5" fmla="*/ 36650 h 15534"/>
                <a:gd name="T6" fmla="*/ 114800 w 12286"/>
                <a:gd name="T7" fmla="*/ 63525 h 15534"/>
                <a:gd name="T8" fmla="*/ 105050 w 12286"/>
                <a:gd name="T9" fmla="*/ 84900 h 15534"/>
                <a:gd name="T10" fmla="*/ 97100 w 12286"/>
                <a:gd name="T11" fmla="*/ 98325 h 15534"/>
                <a:gd name="T12" fmla="*/ 83050 w 12286"/>
                <a:gd name="T13" fmla="*/ 112375 h 15534"/>
                <a:gd name="T14" fmla="*/ 36050 w 12286"/>
                <a:gd name="T15" fmla="*/ 155725 h 15534"/>
                <a:gd name="T16" fmla="*/ 25 w 12286"/>
                <a:gd name="T17" fmla="*/ 335825 h 15534"/>
                <a:gd name="T18" fmla="*/ 50100 w 12286"/>
                <a:gd name="T19" fmla="*/ 341950 h 15534"/>
                <a:gd name="T20" fmla="*/ 89175 w 12286"/>
                <a:gd name="T21" fmla="*/ 357825 h 15534"/>
                <a:gd name="T22" fmla="*/ 139850 w 12286"/>
                <a:gd name="T23" fmla="*/ 374925 h 15534"/>
                <a:gd name="T24" fmla="*/ 166700 w 12286"/>
                <a:gd name="T25" fmla="*/ 381625 h 15534"/>
                <a:gd name="T26" fmla="*/ 192350 w 12286"/>
                <a:gd name="T27" fmla="*/ 386525 h 15534"/>
                <a:gd name="T28" fmla="*/ 215550 w 12286"/>
                <a:gd name="T29" fmla="*/ 388350 h 15534"/>
                <a:gd name="T30" fmla="*/ 245475 w 12286"/>
                <a:gd name="T31" fmla="*/ 387725 h 15534"/>
                <a:gd name="T32" fmla="*/ 263800 w 12286"/>
                <a:gd name="T33" fmla="*/ 384075 h 15534"/>
                <a:gd name="T34" fmla="*/ 271125 w 12286"/>
                <a:gd name="T35" fmla="*/ 381625 h 15534"/>
                <a:gd name="T36" fmla="*/ 276600 w 12286"/>
                <a:gd name="T37" fmla="*/ 377350 h 15534"/>
                <a:gd name="T38" fmla="*/ 279050 w 12286"/>
                <a:gd name="T39" fmla="*/ 371850 h 15534"/>
                <a:gd name="T40" fmla="*/ 280275 w 12286"/>
                <a:gd name="T41" fmla="*/ 349875 h 15534"/>
                <a:gd name="T42" fmla="*/ 276600 w 12286"/>
                <a:gd name="T43" fmla="*/ 342550 h 15534"/>
                <a:gd name="T44" fmla="*/ 276000 w 12286"/>
                <a:gd name="T45" fmla="*/ 338900 h 15534"/>
                <a:gd name="T46" fmla="*/ 282100 w 12286"/>
                <a:gd name="T47" fmla="*/ 336450 h 15534"/>
                <a:gd name="T48" fmla="*/ 286375 w 12286"/>
                <a:gd name="T49" fmla="*/ 331575 h 15534"/>
                <a:gd name="T50" fmla="*/ 289425 w 12286"/>
                <a:gd name="T51" fmla="*/ 324850 h 15534"/>
                <a:gd name="T52" fmla="*/ 291875 w 12286"/>
                <a:gd name="T53" fmla="*/ 299825 h 15534"/>
                <a:gd name="T54" fmla="*/ 291875 w 12286"/>
                <a:gd name="T55" fmla="*/ 294325 h 15534"/>
                <a:gd name="T56" fmla="*/ 290050 w 12286"/>
                <a:gd name="T57" fmla="*/ 288825 h 15534"/>
                <a:gd name="T58" fmla="*/ 285150 w 12286"/>
                <a:gd name="T59" fmla="*/ 282725 h 15534"/>
                <a:gd name="T60" fmla="*/ 286375 w 12286"/>
                <a:gd name="T61" fmla="*/ 280275 h 15534"/>
                <a:gd name="T62" fmla="*/ 291275 w 12286"/>
                <a:gd name="T63" fmla="*/ 277225 h 15534"/>
                <a:gd name="T64" fmla="*/ 295550 w 12286"/>
                <a:gd name="T65" fmla="*/ 272325 h 15534"/>
                <a:gd name="T66" fmla="*/ 297975 w 12286"/>
                <a:gd name="T67" fmla="*/ 266850 h 15534"/>
                <a:gd name="T68" fmla="*/ 300425 w 12286"/>
                <a:gd name="T69" fmla="*/ 241800 h 15534"/>
                <a:gd name="T70" fmla="*/ 300425 w 12286"/>
                <a:gd name="T71" fmla="*/ 235700 h 15534"/>
                <a:gd name="T72" fmla="*/ 298600 w 12286"/>
                <a:gd name="T73" fmla="*/ 230200 h 15534"/>
                <a:gd name="T74" fmla="*/ 295550 w 12286"/>
                <a:gd name="T75" fmla="*/ 225925 h 15534"/>
                <a:gd name="T76" fmla="*/ 291275 w 12286"/>
                <a:gd name="T77" fmla="*/ 222275 h 15534"/>
                <a:gd name="T78" fmla="*/ 296150 w 12286"/>
                <a:gd name="T79" fmla="*/ 219825 h 15534"/>
                <a:gd name="T80" fmla="*/ 300425 w 12286"/>
                <a:gd name="T81" fmla="*/ 216175 h 15534"/>
                <a:gd name="T82" fmla="*/ 303475 w 12286"/>
                <a:gd name="T83" fmla="*/ 211275 h 15534"/>
                <a:gd name="T84" fmla="*/ 304700 w 12286"/>
                <a:gd name="T85" fmla="*/ 205175 h 15534"/>
                <a:gd name="T86" fmla="*/ 306525 w 12286"/>
                <a:gd name="T87" fmla="*/ 180150 h 15534"/>
                <a:gd name="T88" fmla="*/ 304700 w 12286"/>
                <a:gd name="T89" fmla="*/ 174650 h 15534"/>
                <a:gd name="T90" fmla="*/ 301650 w 12286"/>
                <a:gd name="T91" fmla="*/ 169750 h 15534"/>
                <a:gd name="T92" fmla="*/ 293700 w 12286"/>
                <a:gd name="T93" fmla="*/ 164275 h 15534"/>
                <a:gd name="T94" fmla="*/ 280275 w 12286"/>
                <a:gd name="T95" fmla="*/ 158775 h 15534"/>
                <a:gd name="T96" fmla="*/ 264400 w 12286"/>
                <a:gd name="T97" fmla="*/ 155725 h 15534"/>
                <a:gd name="T98" fmla="*/ 221050 w 12286"/>
                <a:gd name="T99" fmla="*/ 150825 h 15534"/>
                <a:gd name="T100" fmla="*/ 158150 w 12286"/>
                <a:gd name="T101" fmla="*/ 147175 h 15534"/>
                <a:gd name="T102" fmla="*/ 166100 w 12286"/>
                <a:gd name="T103" fmla="*/ 131300 h 15534"/>
                <a:gd name="T104" fmla="*/ 172200 w 12286"/>
                <a:gd name="T105" fmla="*/ 112375 h 15534"/>
                <a:gd name="T106" fmla="*/ 177075 w 12286"/>
                <a:gd name="T107" fmla="*/ 92225 h 15534"/>
                <a:gd name="T108" fmla="*/ 181350 w 12286"/>
                <a:gd name="T109" fmla="*/ 53750 h 15534"/>
                <a:gd name="T110" fmla="*/ 182575 w 12286"/>
                <a:gd name="T111" fmla="*/ 24450 h 15534"/>
                <a:gd name="T112" fmla="*/ 180750 w 12286"/>
                <a:gd name="T113" fmla="*/ 15275 h 15534"/>
                <a:gd name="T114" fmla="*/ 175875 w 12286"/>
                <a:gd name="T115" fmla="*/ 7950 h 15534"/>
                <a:gd name="T116" fmla="*/ 167925 w 12286"/>
                <a:gd name="T117" fmla="*/ 2450 h 15534"/>
                <a:gd name="T118" fmla="*/ 158150 w 12286"/>
                <a:gd name="T119" fmla="*/ 25 h 1553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4" name="Google Shape;183;p6">
            <a:extLst>
              <a:ext uri="{FF2B5EF4-FFF2-40B4-BE49-F238E27FC236}">
                <a16:creationId xmlns:a16="http://schemas.microsoft.com/office/drawing/2014/main" id="{D74738A2-3316-584C-BA7E-00924349A3E0}"/>
              </a:ext>
            </a:extLst>
          </p:cNvPr>
          <p:cNvSpPr>
            <a:spLocks/>
          </p:cNvSpPr>
          <p:nvPr/>
        </p:nvSpPr>
        <p:spPr bwMode="auto">
          <a:xfrm>
            <a:off x="203200" y="1270000"/>
            <a:ext cx="166688" cy="287338"/>
          </a:xfrm>
          <a:custGeom>
            <a:avLst/>
            <a:gdLst>
              <a:gd name="T0" fmla="*/ 90197 w 11870"/>
              <a:gd name="T1" fmla="*/ 14000 h 20565"/>
              <a:gd name="T2" fmla="*/ 92261 w 11870"/>
              <a:gd name="T3" fmla="*/ 16040 h 20565"/>
              <a:gd name="T4" fmla="*/ 92261 w 11870"/>
              <a:gd name="T5" fmla="*/ 19114 h 20565"/>
              <a:gd name="T6" fmla="*/ 90197 w 11870"/>
              <a:gd name="T7" fmla="*/ 21168 h 20565"/>
              <a:gd name="T8" fmla="*/ 78204 w 11870"/>
              <a:gd name="T9" fmla="*/ 21503 h 20565"/>
              <a:gd name="T10" fmla="*/ 75452 w 11870"/>
              <a:gd name="T11" fmla="*/ 20483 h 20565"/>
              <a:gd name="T12" fmla="*/ 74090 w 11870"/>
              <a:gd name="T13" fmla="*/ 17745 h 20565"/>
              <a:gd name="T14" fmla="*/ 75452 w 11870"/>
              <a:gd name="T15" fmla="*/ 15020 h 20565"/>
              <a:gd name="T16" fmla="*/ 78204 w 11870"/>
              <a:gd name="T17" fmla="*/ 13651 h 20565"/>
              <a:gd name="T18" fmla="*/ 148503 w 11870"/>
              <a:gd name="T19" fmla="*/ 35839 h 20565"/>
              <a:gd name="T20" fmla="*/ 18185 w 11870"/>
              <a:gd name="T21" fmla="*/ 233419 h 20565"/>
              <a:gd name="T22" fmla="*/ 148503 w 11870"/>
              <a:gd name="T23" fmla="*/ 35839 h 20565"/>
              <a:gd name="T24" fmla="*/ 85745 w 11870"/>
              <a:gd name="T25" fmla="*/ 248775 h 20565"/>
              <a:gd name="T26" fmla="*/ 90197 w 11870"/>
              <a:gd name="T27" fmla="*/ 250479 h 20565"/>
              <a:gd name="T28" fmla="*/ 93286 w 11870"/>
              <a:gd name="T29" fmla="*/ 253553 h 20565"/>
              <a:gd name="T30" fmla="*/ 95000 w 11870"/>
              <a:gd name="T31" fmla="*/ 257982 h 20565"/>
              <a:gd name="T32" fmla="*/ 95000 w 11870"/>
              <a:gd name="T33" fmla="*/ 262761 h 20565"/>
              <a:gd name="T34" fmla="*/ 93286 w 11870"/>
              <a:gd name="T35" fmla="*/ 267204 h 20565"/>
              <a:gd name="T36" fmla="*/ 90197 w 11870"/>
              <a:gd name="T37" fmla="*/ 270264 h 20565"/>
              <a:gd name="T38" fmla="*/ 85745 w 11870"/>
              <a:gd name="T39" fmla="*/ 271969 h 20565"/>
              <a:gd name="T40" fmla="*/ 80943 w 11870"/>
              <a:gd name="T41" fmla="*/ 271969 h 20565"/>
              <a:gd name="T42" fmla="*/ 76477 w 11870"/>
              <a:gd name="T43" fmla="*/ 270264 h 20565"/>
              <a:gd name="T44" fmla="*/ 73402 w 11870"/>
              <a:gd name="T45" fmla="*/ 267204 h 20565"/>
              <a:gd name="T46" fmla="*/ 71688 w 11870"/>
              <a:gd name="T47" fmla="*/ 262761 h 20565"/>
              <a:gd name="T48" fmla="*/ 71688 w 11870"/>
              <a:gd name="T49" fmla="*/ 257982 h 20565"/>
              <a:gd name="T50" fmla="*/ 73402 w 11870"/>
              <a:gd name="T51" fmla="*/ 253553 h 20565"/>
              <a:gd name="T52" fmla="*/ 76477 w 11870"/>
              <a:gd name="T53" fmla="*/ 250479 h 20565"/>
              <a:gd name="T54" fmla="*/ 80943 w 11870"/>
              <a:gd name="T55" fmla="*/ 248775 h 20565"/>
              <a:gd name="T56" fmla="*/ 18185 w 11870"/>
              <a:gd name="T57" fmla="*/ 0 h 20565"/>
              <a:gd name="T58" fmla="*/ 10981 w 11870"/>
              <a:gd name="T59" fmla="*/ 1369 h 20565"/>
              <a:gd name="T60" fmla="*/ 5140 w 11870"/>
              <a:gd name="T61" fmla="*/ 5128 h 20565"/>
              <a:gd name="T62" fmla="*/ 1376 w 11870"/>
              <a:gd name="T63" fmla="*/ 10926 h 20565"/>
              <a:gd name="T64" fmla="*/ 0 w 11870"/>
              <a:gd name="T65" fmla="*/ 18094 h 20565"/>
              <a:gd name="T66" fmla="*/ 351 w 11870"/>
              <a:gd name="T67" fmla="*/ 273003 h 20565"/>
              <a:gd name="T68" fmla="*/ 3089 w 11870"/>
              <a:gd name="T69" fmla="*/ 279486 h 20565"/>
              <a:gd name="T70" fmla="*/ 7892 w 11870"/>
              <a:gd name="T71" fmla="*/ 284264 h 20565"/>
              <a:gd name="T72" fmla="*/ 14408 w 11870"/>
              <a:gd name="T73" fmla="*/ 286989 h 20565"/>
              <a:gd name="T74" fmla="*/ 148503 w 11870"/>
              <a:gd name="T75" fmla="*/ 287338 h 20565"/>
              <a:gd name="T76" fmla="*/ 155707 w 11870"/>
              <a:gd name="T77" fmla="*/ 285969 h 20565"/>
              <a:gd name="T78" fmla="*/ 161534 w 11870"/>
              <a:gd name="T79" fmla="*/ 282210 h 20565"/>
              <a:gd name="T80" fmla="*/ 165312 w 11870"/>
              <a:gd name="T81" fmla="*/ 276412 h 20565"/>
              <a:gd name="T82" fmla="*/ 166688 w 11870"/>
              <a:gd name="T83" fmla="*/ 269244 h 20565"/>
              <a:gd name="T84" fmla="*/ 166337 w 11870"/>
              <a:gd name="T85" fmla="*/ 14335 h 20565"/>
              <a:gd name="T86" fmla="*/ 163599 w 11870"/>
              <a:gd name="T87" fmla="*/ 7852 h 20565"/>
              <a:gd name="T88" fmla="*/ 158796 w 11870"/>
              <a:gd name="T89" fmla="*/ 3074 h 20565"/>
              <a:gd name="T90" fmla="*/ 152280 w 11870"/>
              <a:gd name="T91" fmla="*/ 349 h 20565"/>
              <a:gd name="T92" fmla="*/ 18185 w 11870"/>
              <a:gd name="T93" fmla="*/ 0 h 205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5" name="Google Shape;184;p6">
            <a:extLst>
              <a:ext uri="{FF2B5EF4-FFF2-40B4-BE49-F238E27FC236}">
                <a16:creationId xmlns:a16="http://schemas.microsoft.com/office/drawing/2014/main" id="{C34516DD-DC5D-F94F-A328-3FDDF810F209}"/>
              </a:ext>
            </a:extLst>
          </p:cNvPr>
          <p:cNvGrpSpPr>
            <a:grpSpLocks/>
          </p:cNvGrpSpPr>
          <p:nvPr/>
        </p:nvGrpSpPr>
        <p:grpSpPr bwMode="auto">
          <a:xfrm>
            <a:off x="904875" y="515938"/>
            <a:ext cx="382588" cy="606425"/>
            <a:chOff x="6718575" y="2318625"/>
            <a:chExt cx="256950" cy="407375"/>
          </a:xfrm>
        </p:grpSpPr>
        <p:sp>
          <p:nvSpPr>
            <p:cNvPr id="16" name="Google Shape;185;p6">
              <a:extLst>
                <a:ext uri="{FF2B5EF4-FFF2-40B4-BE49-F238E27FC236}">
                  <a16:creationId xmlns:a16="http://schemas.microsoft.com/office/drawing/2014/main" id="{7EDBA505-3DE9-D84B-9DDF-784B8CB12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102300 w 4092"/>
                <a:gd name="T1" fmla="*/ 22550 h 902"/>
                <a:gd name="T2" fmla="*/ 102300 w 4092"/>
                <a:gd name="T3" fmla="*/ 25 h 902"/>
                <a:gd name="T4" fmla="*/ 0 w 4092"/>
                <a:gd name="T5" fmla="*/ 25 h 902"/>
                <a:gd name="T6" fmla="*/ 0 w 4092"/>
                <a:gd name="T7" fmla="*/ 22550 h 902"/>
                <a:gd name="T8" fmla="*/ 102300 w 4092"/>
                <a:gd name="T9" fmla="*/ 225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186;p6">
              <a:extLst>
                <a:ext uri="{FF2B5EF4-FFF2-40B4-BE49-F238E27FC236}">
                  <a16:creationId xmlns:a16="http://schemas.microsoft.com/office/drawing/2014/main" id="{01594426-1512-0E4F-A7B7-384C05871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102300 w 4092"/>
                <a:gd name="T1" fmla="*/ 22525 h 902"/>
                <a:gd name="T2" fmla="*/ 102300 w 4092"/>
                <a:gd name="T3" fmla="*/ 0 h 902"/>
                <a:gd name="T4" fmla="*/ 0 w 4092"/>
                <a:gd name="T5" fmla="*/ 0 h 902"/>
                <a:gd name="T6" fmla="*/ 0 w 4092"/>
                <a:gd name="T7" fmla="*/ 22525 h 902"/>
                <a:gd name="T8" fmla="*/ 102300 w 4092"/>
                <a:gd name="T9" fmla="*/ 225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187;p6">
              <a:extLst>
                <a:ext uri="{FF2B5EF4-FFF2-40B4-BE49-F238E27FC236}">
                  <a16:creationId xmlns:a16="http://schemas.microsoft.com/office/drawing/2014/main" id="{BE08217E-91F8-BF40-9B06-9FD16F7A9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5 h 1195"/>
                <a:gd name="T2" fmla="*/ 0 w 4092"/>
                <a:gd name="T3" fmla="*/ 4275 h 1195"/>
                <a:gd name="T4" fmla="*/ 0 w 4092"/>
                <a:gd name="T5" fmla="*/ 4275 h 1195"/>
                <a:gd name="T6" fmla="*/ 600 w 4092"/>
                <a:gd name="T7" fmla="*/ 7950 h 1195"/>
                <a:gd name="T8" fmla="*/ 2450 w 4092"/>
                <a:gd name="T9" fmla="*/ 11600 h 1195"/>
                <a:gd name="T10" fmla="*/ 4875 w 4092"/>
                <a:gd name="T11" fmla="*/ 14625 h 1195"/>
                <a:gd name="T12" fmla="*/ 8525 w 4092"/>
                <a:gd name="T13" fmla="*/ 16475 h 1195"/>
                <a:gd name="T14" fmla="*/ 46875 w 4092"/>
                <a:gd name="T15" fmla="*/ 29250 h 1195"/>
                <a:gd name="T16" fmla="*/ 46875 w 4092"/>
                <a:gd name="T17" fmla="*/ 29250 h 1195"/>
                <a:gd name="T18" fmla="*/ 51150 w 4092"/>
                <a:gd name="T19" fmla="*/ 29850 h 1195"/>
                <a:gd name="T20" fmla="*/ 51150 w 4092"/>
                <a:gd name="T21" fmla="*/ 29850 h 1195"/>
                <a:gd name="T22" fmla="*/ 55400 w 4092"/>
                <a:gd name="T23" fmla="*/ 29250 h 1195"/>
                <a:gd name="T24" fmla="*/ 93775 w 4092"/>
                <a:gd name="T25" fmla="*/ 16475 h 1195"/>
                <a:gd name="T26" fmla="*/ 93775 w 4092"/>
                <a:gd name="T27" fmla="*/ 16475 h 1195"/>
                <a:gd name="T28" fmla="*/ 97425 w 4092"/>
                <a:gd name="T29" fmla="*/ 14625 h 1195"/>
                <a:gd name="T30" fmla="*/ 99850 w 4092"/>
                <a:gd name="T31" fmla="*/ 11600 h 1195"/>
                <a:gd name="T32" fmla="*/ 101675 w 4092"/>
                <a:gd name="T33" fmla="*/ 7950 h 1195"/>
                <a:gd name="T34" fmla="*/ 102300 w 4092"/>
                <a:gd name="T35" fmla="*/ 4275 h 1195"/>
                <a:gd name="T36" fmla="*/ 102300 w 4092"/>
                <a:gd name="T37" fmla="*/ 25 h 1195"/>
                <a:gd name="T38" fmla="*/ 0 w 4092"/>
                <a:gd name="T39" fmla="*/ 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188;p6">
              <a:extLst>
                <a:ext uri="{FF2B5EF4-FFF2-40B4-BE49-F238E27FC236}">
                  <a16:creationId xmlns:a16="http://schemas.microsoft.com/office/drawing/2014/main" id="{6F76AFAA-3B6B-034C-9EB0-A8B216B2D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35325 w 1414"/>
                <a:gd name="T1" fmla="*/ 166850 h 6675"/>
                <a:gd name="T2" fmla="*/ 35325 w 1414"/>
                <a:gd name="T3" fmla="*/ 166850 h 6675"/>
                <a:gd name="T4" fmla="*/ 14625 w 1414"/>
                <a:gd name="T5" fmla="*/ 71250 h 6675"/>
                <a:gd name="T6" fmla="*/ 25 w 1414"/>
                <a:gd name="T7" fmla="*/ 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189;p6">
              <a:extLst>
                <a:ext uri="{FF2B5EF4-FFF2-40B4-BE49-F238E27FC236}">
                  <a16:creationId xmlns:a16="http://schemas.microsoft.com/office/drawing/2014/main" id="{EB8D9BA0-0AE1-7346-9CB0-D427D4E41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179625 w 10278"/>
                <a:gd name="T1" fmla="*/ 307500 h 12301"/>
                <a:gd name="T2" fmla="*/ 186925 w 10278"/>
                <a:gd name="T3" fmla="*/ 281325 h 12301"/>
                <a:gd name="T4" fmla="*/ 197275 w 10278"/>
                <a:gd name="T5" fmla="*/ 258175 h 12301"/>
                <a:gd name="T6" fmla="*/ 209450 w 10278"/>
                <a:gd name="T7" fmla="*/ 237475 h 12301"/>
                <a:gd name="T8" fmla="*/ 229550 w 10278"/>
                <a:gd name="T9" fmla="*/ 208250 h 12301"/>
                <a:gd name="T10" fmla="*/ 241125 w 10278"/>
                <a:gd name="T11" fmla="*/ 188775 h 12301"/>
                <a:gd name="T12" fmla="*/ 250850 w 10278"/>
                <a:gd name="T13" fmla="*/ 166850 h 12301"/>
                <a:gd name="T14" fmla="*/ 255725 w 10278"/>
                <a:gd name="T15" fmla="*/ 141900 h 12301"/>
                <a:gd name="T16" fmla="*/ 256950 w 10278"/>
                <a:gd name="T17" fmla="*/ 128500 h 12301"/>
                <a:gd name="T18" fmla="*/ 255725 w 10278"/>
                <a:gd name="T19" fmla="*/ 115100 h 12301"/>
                <a:gd name="T20" fmla="*/ 250850 w 10278"/>
                <a:gd name="T21" fmla="*/ 90125 h 12301"/>
                <a:gd name="T22" fmla="*/ 241125 w 10278"/>
                <a:gd name="T23" fmla="*/ 67000 h 12301"/>
                <a:gd name="T24" fmla="*/ 227100 w 10278"/>
                <a:gd name="T25" fmla="*/ 46900 h 12301"/>
                <a:gd name="T26" fmla="*/ 210050 w 10278"/>
                <a:gd name="T27" fmla="*/ 29250 h 12301"/>
                <a:gd name="T28" fmla="*/ 189350 w 10278"/>
                <a:gd name="T29" fmla="*/ 15850 h 12301"/>
                <a:gd name="T30" fmla="*/ 166825 w 10278"/>
                <a:gd name="T31" fmla="*/ 6100 h 12301"/>
                <a:gd name="T32" fmla="*/ 141875 w 10278"/>
                <a:gd name="T33" fmla="*/ 625 h 12301"/>
                <a:gd name="T34" fmla="*/ 128475 w 10278"/>
                <a:gd name="T35" fmla="*/ 25 h 12301"/>
                <a:gd name="T36" fmla="*/ 102900 w 10278"/>
                <a:gd name="T37" fmla="*/ 2450 h 12301"/>
                <a:gd name="T38" fmla="*/ 78550 w 10278"/>
                <a:gd name="T39" fmla="*/ 10375 h 12301"/>
                <a:gd name="T40" fmla="*/ 56625 w 10278"/>
                <a:gd name="T41" fmla="*/ 21950 h 12301"/>
                <a:gd name="T42" fmla="*/ 37750 w 10278"/>
                <a:gd name="T43" fmla="*/ 37775 h 12301"/>
                <a:gd name="T44" fmla="*/ 21925 w 10278"/>
                <a:gd name="T45" fmla="*/ 56650 h 12301"/>
                <a:gd name="T46" fmla="*/ 10350 w 10278"/>
                <a:gd name="T47" fmla="*/ 78575 h 12301"/>
                <a:gd name="T48" fmla="*/ 3050 w 10278"/>
                <a:gd name="T49" fmla="*/ 102325 h 12301"/>
                <a:gd name="T50" fmla="*/ 0 w 10278"/>
                <a:gd name="T51" fmla="*/ 128500 h 12301"/>
                <a:gd name="T52" fmla="*/ 600 w 10278"/>
                <a:gd name="T53" fmla="*/ 135200 h 12301"/>
                <a:gd name="T54" fmla="*/ 3050 w 10278"/>
                <a:gd name="T55" fmla="*/ 154675 h 12301"/>
                <a:gd name="T56" fmla="*/ 10350 w 10278"/>
                <a:gd name="T57" fmla="*/ 177825 h 12301"/>
                <a:gd name="T58" fmla="*/ 21300 w 10278"/>
                <a:gd name="T59" fmla="*/ 198525 h 12301"/>
                <a:gd name="T60" fmla="*/ 34100 w 10278"/>
                <a:gd name="T61" fmla="*/ 218000 h 12301"/>
                <a:gd name="T62" fmla="*/ 53575 w 10278"/>
                <a:gd name="T63" fmla="*/ 247825 h 12301"/>
                <a:gd name="T64" fmla="*/ 65150 w 10278"/>
                <a:gd name="T65" fmla="*/ 269150 h 12301"/>
                <a:gd name="T66" fmla="*/ 74275 w 10278"/>
                <a:gd name="T67" fmla="*/ 2941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190;p6">
              <a:extLst>
                <a:ext uri="{FF2B5EF4-FFF2-40B4-BE49-F238E27FC236}">
                  <a16:creationId xmlns:a16="http://schemas.microsoft.com/office/drawing/2014/main" id="{0863FB54-08EA-DA4D-AFA2-A09BE67E8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35325 w 1414"/>
                <a:gd name="T1" fmla="*/ 25 h 6675"/>
                <a:gd name="T2" fmla="*/ 35325 w 1414"/>
                <a:gd name="T3" fmla="*/ 25 h 6675"/>
                <a:gd name="T4" fmla="*/ 20725 w 1414"/>
                <a:gd name="T5" fmla="*/ 71250 h 6675"/>
                <a:gd name="T6" fmla="*/ 25 w 1414"/>
                <a:gd name="T7" fmla="*/ 1668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191;p6">
              <a:extLst>
                <a:ext uri="{FF2B5EF4-FFF2-40B4-BE49-F238E27FC236}">
                  <a16:creationId xmlns:a16="http://schemas.microsoft.com/office/drawing/2014/main" id="{E1B87A8C-3CBB-7A43-8E71-85AB2DC45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5 w 3606"/>
                <a:gd name="T1" fmla="*/ 1825 h 780"/>
                <a:gd name="T2" fmla="*/ 20725 w 3606"/>
                <a:gd name="T3" fmla="*/ 19500 h 780"/>
                <a:gd name="T4" fmla="*/ 41425 w 3606"/>
                <a:gd name="T5" fmla="*/ 1825 h 780"/>
                <a:gd name="T6" fmla="*/ 41425 w 3606"/>
                <a:gd name="T7" fmla="*/ 1825 h 780"/>
                <a:gd name="T8" fmla="*/ 43250 w 3606"/>
                <a:gd name="T9" fmla="*/ 625 h 780"/>
                <a:gd name="T10" fmla="*/ 45075 w 3606"/>
                <a:gd name="T11" fmla="*/ 0 h 780"/>
                <a:gd name="T12" fmla="*/ 46900 w 3606"/>
                <a:gd name="T13" fmla="*/ 625 h 780"/>
                <a:gd name="T14" fmla="*/ 48725 w 3606"/>
                <a:gd name="T15" fmla="*/ 1825 h 780"/>
                <a:gd name="T16" fmla="*/ 69425 w 3606"/>
                <a:gd name="T17" fmla="*/ 19500 h 780"/>
                <a:gd name="T18" fmla="*/ 90125 w 3606"/>
                <a:gd name="T19" fmla="*/ 18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192;p6">
              <a:extLst>
                <a:ext uri="{FF2B5EF4-FFF2-40B4-BE49-F238E27FC236}">
                  <a16:creationId xmlns:a16="http://schemas.microsoft.com/office/drawing/2014/main" id="{2BD41041-73A5-B646-96D6-DF2169E92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5 h 1"/>
                <a:gd name="T2" fmla="*/ 102300 w 4092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4" name="Google Shape;193;p6">
            <a:extLst>
              <a:ext uri="{FF2B5EF4-FFF2-40B4-BE49-F238E27FC236}">
                <a16:creationId xmlns:a16="http://schemas.microsoft.com/office/drawing/2014/main" id="{B8547634-4148-BE40-8F97-36D29E72311E}"/>
              </a:ext>
            </a:extLst>
          </p:cNvPr>
          <p:cNvGrpSpPr>
            <a:grpSpLocks/>
          </p:cNvGrpSpPr>
          <p:nvPr/>
        </p:nvGrpSpPr>
        <p:grpSpPr bwMode="auto">
          <a:xfrm>
            <a:off x="336550" y="1839913"/>
            <a:ext cx="341313" cy="350837"/>
            <a:chOff x="3951850" y="2985350"/>
            <a:chExt cx="407950" cy="416500"/>
          </a:xfrm>
        </p:grpSpPr>
        <p:sp>
          <p:nvSpPr>
            <p:cNvPr id="25" name="Google Shape;194;p6">
              <a:extLst>
                <a:ext uri="{FF2B5EF4-FFF2-40B4-BE49-F238E27FC236}">
                  <a16:creationId xmlns:a16="http://schemas.microsoft.com/office/drawing/2014/main" id="{E3C4887A-5FA7-A44C-AA79-EBD3427FF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157100 w 12592"/>
                <a:gd name="T1" fmla="*/ 25 h 12593"/>
                <a:gd name="T2" fmla="*/ 141275 w 12592"/>
                <a:gd name="T3" fmla="*/ 1225 h 12593"/>
                <a:gd name="T4" fmla="*/ 125425 w 12592"/>
                <a:gd name="T5" fmla="*/ 3675 h 12593"/>
                <a:gd name="T6" fmla="*/ 110825 w 12592"/>
                <a:gd name="T7" fmla="*/ 7325 h 12593"/>
                <a:gd name="T8" fmla="*/ 96200 w 12592"/>
                <a:gd name="T9" fmla="*/ 12800 h 12593"/>
                <a:gd name="T10" fmla="*/ 82200 w 12592"/>
                <a:gd name="T11" fmla="*/ 19500 h 12593"/>
                <a:gd name="T12" fmla="*/ 69425 w 12592"/>
                <a:gd name="T13" fmla="*/ 26800 h 12593"/>
                <a:gd name="T14" fmla="*/ 46275 w 12592"/>
                <a:gd name="T15" fmla="*/ 46300 h 12593"/>
                <a:gd name="T16" fmla="*/ 26800 w 12592"/>
                <a:gd name="T17" fmla="*/ 69425 h 12593"/>
                <a:gd name="T18" fmla="*/ 18875 w 12592"/>
                <a:gd name="T19" fmla="*/ 82825 h 12593"/>
                <a:gd name="T20" fmla="*/ 12175 w 12592"/>
                <a:gd name="T21" fmla="*/ 96225 h 12593"/>
                <a:gd name="T22" fmla="*/ 7300 w 12592"/>
                <a:gd name="T23" fmla="*/ 110825 h 12593"/>
                <a:gd name="T24" fmla="*/ 3050 w 12592"/>
                <a:gd name="T25" fmla="*/ 126050 h 12593"/>
                <a:gd name="T26" fmla="*/ 625 w 12592"/>
                <a:gd name="T27" fmla="*/ 141275 h 12593"/>
                <a:gd name="T28" fmla="*/ 0 w 12592"/>
                <a:gd name="T29" fmla="*/ 157700 h 12593"/>
                <a:gd name="T30" fmla="*/ 0 w 12592"/>
                <a:gd name="T31" fmla="*/ 165625 h 12593"/>
                <a:gd name="T32" fmla="*/ 1825 w 12592"/>
                <a:gd name="T33" fmla="*/ 181450 h 12593"/>
                <a:gd name="T34" fmla="*/ 4875 w 12592"/>
                <a:gd name="T35" fmla="*/ 196675 h 12593"/>
                <a:gd name="T36" fmla="*/ 9750 w 12592"/>
                <a:gd name="T37" fmla="*/ 211900 h 12593"/>
                <a:gd name="T38" fmla="*/ 15225 w 12592"/>
                <a:gd name="T39" fmla="*/ 225900 h 12593"/>
                <a:gd name="T40" fmla="*/ 22525 w 12592"/>
                <a:gd name="T41" fmla="*/ 239300 h 12593"/>
                <a:gd name="T42" fmla="*/ 35925 w 12592"/>
                <a:gd name="T43" fmla="*/ 257575 h 12593"/>
                <a:gd name="T44" fmla="*/ 57250 w 12592"/>
                <a:gd name="T45" fmla="*/ 278875 h 12593"/>
                <a:gd name="T46" fmla="*/ 75500 w 12592"/>
                <a:gd name="T47" fmla="*/ 292275 h 12593"/>
                <a:gd name="T48" fmla="*/ 88900 w 12592"/>
                <a:gd name="T49" fmla="*/ 299575 h 12593"/>
                <a:gd name="T50" fmla="*/ 103525 w 12592"/>
                <a:gd name="T51" fmla="*/ 305050 h 12593"/>
                <a:gd name="T52" fmla="*/ 118125 w 12592"/>
                <a:gd name="T53" fmla="*/ 309925 h 12593"/>
                <a:gd name="T54" fmla="*/ 133350 w 12592"/>
                <a:gd name="T55" fmla="*/ 312975 h 12593"/>
                <a:gd name="T56" fmla="*/ 149175 w 12592"/>
                <a:gd name="T57" fmla="*/ 314800 h 12593"/>
                <a:gd name="T58" fmla="*/ 157100 w 12592"/>
                <a:gd name="T59" fmla="*/ 314800 h 12593"/>
                <a:gd name="T60" fmla="*/ 173525 w 12592"/>
                <a:gd name="T61" fmla="*/ 314200 h 12593"/>
                <a:gd name="T62" fmla="*/ 188750 w 12592"/>
                <a:gd name="T63" fmla="*/ 311750 h 12593"/>
                <a:gd name="T64" fmla="*/ 203975 w 12592"/>
                <a:gd name="T65" fmla="*/ 307500 h 12593"/>
                <a:gd name="T66" fmla="*/ 218600 w 12592"/>
                <a:gd name="T67" fmla="*/ 302625 h 12593"/>
                <a:gd name="T68" fmla="*/ 231975 w 12592"/>
                <a:gd name="T69" fmla="*/ 295925 h 12593"/>
                <a:gd name="T70" fmla="*/ 245375 w 12592"/>
                <a:gd name="T71" fmla="*/ 288000 h 12593"/>
                <a:gd name="T72" fmla="*/ 268525 w 12592"/>
                <a:gd name="T73" fmla="*/ 268525 h 12593"/>
                <a:gd name="T74" fmla="*/ 288000 w 12592"/>
                <a:gd name="T75" fmla="*/ 245400 h 12593"/>
                <a:gd name="T76" fmla="*/ 295300 w 12592"/>
                <a:gd name="T77" fmla="*/ 232600 h 12593"/>
                <a:gd name="T78" fmla="*/ 302000 w 12592"/>
                <a:gd name="T79" fmla="*/ 218600 h 12593"/>
                <a:gd name="T80" fmla="*/ 307475 w 12592"/>
                <a:gd name="T81" fmla="*/ 204600 h 12593"/>
                <a:gd name="T82" fmla="*/ 311150 w 12592"/>
                <a:gd name="T83" fmla="*/ 189375 h 12593"/>
                <a:gd name="T84" fmla="*/ 313575 w 12592"/>
                <a:gd name="T85" fmla="*/ 173550 h 12593"/>
                <a:gd name="T86" fmla="*/ 314800 w 12592"/>
                <a:gd name="T87" fmla="*/ 157700 h 12593"/>
                <a:gd name="T88" fmla="*/ 314175 w 12592"/>
                <a:gd name="T89" fmla="*/ 149200 h 12593"/>
                <a:gd name="T90" fmla="*/ 312975 w 12592"/>
                <a:gd name="T91" fmla="*/ 133350 h 12593"/>
                <a:gd name="T92" fmla="*/ 309925 w 12592"/>
                <a:gd name="T93" fmla="*/ 118125 h 12593"/>
                <a:gd name="T94" fmla="*/ 305050 w 12592"/>
                <a:gd name="T95" fmla="*/ 103525 h 12593"/>
                <a:gd name="T96" fmla="*/ 298950 w 12592"/>
                <a:gd name="T97" fmla="*/ 89525 h 12593"/>
                <a:gd name="T98" fmla="*/ 291650 w 12592"/>
                <a:gd name="T99" fmla="*/ 76125 h 12593"/>
                <a:gd name="T100" fmla="*/ 278875 w 12592"/>
                <a:gd name="T101" fmla="*/ 57250 h 12593"/>
                <a:gd name="T102" fmla="*/ 257550 w 12592"/>
                <a:gd name="T103" fmla="*/ 35925 h 12593"/>
                <a:gd name="T104" fmla="*/ 238675 w 12592"/>
                <a:gd name="T105" fmla="*/ 23150 h 12593"/>
                <a:gd name="T106" fmla="*/ 225300 w 12592"/>
                <a:gd name="T107" fmla="*/ 15850 h 12593"/>
                <a:gd name="T108" fmla="*/ 211275 w 12592"/>
                <a:gd name="T109" fmla="*/ 9750 h 12593"/>
                <a:gd name="T110" fmla="*/ 196675 w 12592"/>
                <a:gd name="T111" fmla="*/ 5500 h 12593"/>
                <a:gd name="T112" fmla="*/ 181450 w 12592"/>
                <a:gd name="T113" fmla="*/ 1850 h 12593"/>
                <a:gd name="T114" fmla="*/ 165625 w 12592"/>
                <a:gd name="T115" fmla="*/ 625 h 12593"/>
                <a:gd name="T116" fmla="*/ 157100 w 12592"/>
                <a:gd name="T117" fmla="*/ 25 h 12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195;p6">
              <a:extLst>
                <a:ext uri="{FF2B5EF4-FFF2-40B4-BE49-F238E27FC236}">
                  <a16:creationId xmlns:a16="http://schemas.microsoft.com/office/drawing/2014/main" id="{B6CE96BD-878D-AA48-9965-44E0C5DF8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120575 w 9670"/>
                <a:gd name="T1" fmla="*/ 25 h 9670"/>
                <a:gd name="T2" fmla="*/ 96225 w 9670"/>
                <a:gd name="T3" fmla="*/ 2450 h 9670"/>
                <a:gd name="T4" fmla="*/ 73675 w 9670"/>
                <a:gd name="T5" fmla="*/ 9775 h 9670"/>
                <a:gd name="T6" fmla="*/ 53600 w 9670"/>
                <a:gd name="T7" fmla="*/ 20725 h 9670"/>
                <a:gd name="T8" fmla="*/ 35325 w 9670"/>
                <a:gd name="T9" fmla="*/ 35950 h 9670"/>
                <a:gd name="T10" fmla="*/ 20725 w 9670"/>
                <a:gd name="T11" fmla="*/ 53600 h 9670"/>
                <a:gd name="T12" fmla="*/ 9750 w 9670"/>
                <a:gd name="T13" fmla="*/ 74300 h 9670"/>
                <a:gd name="T14" fmla="*/ 2450 w 9670"/>
                <a:gd name="T15" fmla="*/ 96825 h 9670"/>
                <a:gd name="T16" fmla="*/ 25 w 9670"/>
                <a:gd name="T17" fmla="*/ 121175 h 9670"/>
                <a:gd name="T18" fmla="*/ 625 w 9670"/>
                <a:gd name="T19" fmla="*/ 133375 h 9670"/>
                <a:gd name="T20" fmla="*/ 5500 w 9670"/>
                <a:gd name="T21" fmla="*/ 157100 h 9670"/>
                <a:gd name="T22" fmla="*/ 14625 w 9670"/>
                <a:gd name="T23" fmla="*/ 178425 h 9670"/>
                <a:gd name="T24" fmla="*/ 27400 w 9670"/>
                <a:gd name="T25" fmla="*/ 197900 h 9670"/>
                <a:gd name="T26" fmla="*/ 43850 w 9670"/>
                <a:gd name="T27" fmla="*/ 214350 h 9670"/>
                <a:gd name="T28" fmla="*/ 63325 w 9670"/>
                <a:gd name="T29" fmla="*/ 227125 h 9670"/>
                <a:gd name="T30" fmla="*/ 84650 w 9670"/>
                <a:gd name="T31" fmla="*/ 236275 h 9670"/>
                <a:gd name="T32" fmla="*/ 108400 w 9670"/>
                <a:gd name="T33" fmla="*/ 241125 h 9670"/>
                <a:gd name="T34" fmla="*/ 120575 w 9670"/>
                <a:gd name="T35" fmla="*/ 241750 h 9670"/>
                <a:gd name="T36" fmla="*/ 144925 w 9670"/>
                <a:gd name="T37" fmla="*/ 239300 h 9670"/>
                <a:gd name="T38" fmla="*/ 167450 w 9670"/>
                <a:gd name="T39" fmla="*/ 232000 h 9670"/>
                <a:gd name="T40" fmla="*/ 188150 w 9670"/>
                <a:gd name="T41" fmla="*/ 221050 h 9670"/>
                <a:gd name="T42" fmla="*/ 205800 w 9670"/>
                <a:gd name="T43" fmla="*/ 206425 h 9670"/>
                <a:gd name="T44" fmla="*/ 221025 w 9670"/>
                <a:gd name="T45" fmla="*/ 188175 h 9670"/>
                <a:gd name="T46" fmla="*/ 232000 w 9670"/>
                <a:gd name="T47" fmla="*/ 168075 h 9670"/>
                <a:gd name="T48" fmla="*/ 239300 w 9670"/>
                <a:gd name="T49" fmla="*/ 145550 h 9670"/>
                <a:gd name="T50" fmla="*/ 241725 w 9670"/>
                <a:gd name="T51" fmla="*/ 121175 h 9670"/>
                <a:gd name="T52" fmla="*/ 241125 w 9670"/>
                <a:gd name="T53" fmla="*/ 108400 h 9670"/>
                <a:gd name="T54" fmla="*/ 236250 w 9670"/>
                <a:gd name="T55" fmla="*/ 85275 h 9670"/>
                <a:gd name="T56" fmla="*/ 227125 w 9670"/>
                <a:gd name="T57" fmla="*/ 63350 h 9670"/>
                <a:gd name="T58" fmla="*/ 213725 w 9670"/>
                <a:gd name="T59" fmla="*/ 44475 h 9670"/>
                <a:gd name="T60" fmla="*/ 197300 w 9670"/>
                <a:gd name="T61" fmla="*/ 28025 h 9670"/>
                <a:gd name="T62" fmla="*/ 178400 w 9670"/>
                <a:gd name="T63" fmla="*/ 14625 h 9670"/>
                <a:gd name="T64" fmla="*/ 156500 w 9670"/>
                <a:gd name="T65" fmla="*/ 5500 h 9670"/>
                <a:gd name="T66" fmla="*/ 133350 w 9670"/>
                <a:gd name="T67" fmla="*/ 625 h 9670"/>
                <a:gd name="T68" fmla="*/ 120575 w 9670"/>
                <a:gd name="T69" fmla="*/ 25 h 96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196;p6">
              <a:extLst>
                <a:ext uri="{FF2B5EF4-FFF2-40B4-BE49-F238E27FC236}">
                  <a16:creationId xmlns:a16="http://schemas.microsoft.com/office/drawing/2014/main" id="{926802AE-E5EC-FC43-B67D-B30716264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84625 h 3386"/>
                <a:gd name="T2" fmla="*/ 0 w 3386"/>
                <a:gd name="T3" fmla="*/ 84625 h 3386"/>
                <a:gd name="T4" fmla="*/ 625 w 3386"/>
                <a:gd name="T5" fmla="*/ 75500 h 3386"/>
                <a:gd name="T6" fmla="*/ 1850 w 3386"/>
                <a:gd name="T7" fmla="*/ 67600 h 3386"/>
                <a:gd name="T8" fmla="*/ 3675 w 3386"/>
                <a:gd name="T9" fmla="*/ 59075 h 3386"/>
                <a:gd name="T10" fmla="*/ 6700 w 3386"/>
                <a:gd name="T11" fmla="*/ 51750 h 3386"/>
                <a:gd name="T12" fmla="*/ 10350 w 3386"/>
                <a:gd name="T13" fmla="*/ 43850 h 3386"/>
                <a:gd name="T14" fmla="*/ 14625 w 3386"/>
                <a:gd name="T15" fmla="*/ 37150 h 3386"/>
                <a:gd name="T16" fmla="*/ 19500 w 3386"/>
                <a:gd name="T17" fmla="*/ 30450 h 3386"/>
                <a:gd name="T18" fmla="*/ 24975 w 3386"/>
                <a:gd name="T19" fmla="*/ 24350 h 3386"/>
                <a:gd name="T20" fmla="*/ 31075 w 3386"/>
                <a:gd name="T21" fmla="*/ 18875 h 3386"/>
                <a:gd name="T22" fmla="*/ 37750 w 3386"/>
                <a:gd name="T23" fmla="*/ 14000 h 3386"/>
                <a:gd name="T24" fmla="*/ 44450 w 3386"/>
                <a:gd name="T25" fmla="*/ 9750 h 3386"/>
                <a:gd name="T26" fmla="*/ 51775 w 3386"/>
                <a:gd name="T27" fmla="*/ 6100 h 3386"/>
                <a:gd name="T28" fmla="*/ 59675 w 3386"/>
                <a:gd name="T29" fmla="*/ 3650 h 3386"/>
                <a:gd name="T30" fmla="*/ 67600 w 3386"/>
                <a:gd name="T31" fmla="*/ 1225 h 3386"/>
                <a:gd name="T32" fmla="*/ 76125 w 3386"/>
                <a:gd name="T33" fmla="*/ 0 h 3386"/>
                <a:gd name="T34" fmla="*/ 84650 w 3386"/>
                <a:gd name="T35" fmla="*/ 0 h 33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197;p6">
              <a:extLst>
                <a:ext uri="{FF2B5EF4-FFF2-40B4-BE49-F238E27FC236}">
                  <a16:creationId xmlns:a16="http://schemas.microsoft.com/office/drawing/2014/main" id="{9318849E-3FE9-1B48-94BB-317C77086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25600 h 6139"/>
                <a:gd name="T2" fmla="*/ 124225 w 6162"/>
                <a:gd name="T3" fmla="*/ 149800 h 6139"/>
                <a:gd name="T4" fmla="*/ 124225 w 6162"/>
                <a:gd name="T5" fmla="*/ 149800 h 6139"/>
                <a:gd name="T6" fmla="*/ 126050 w 6162"/>
                <a:gd name="T7" fmla="*/ 151025 h 6139"/>
                <a:gd name="T8" fmla="*/ 127875 w 6162"/>
                <a:gd name="T9" fmla="*/ 152250 h 6139"/>
                <a:gd name="T10" fmla="*/ 130300 w 6162"/>
                <a:gd name="T11" fmla="*/ 152850 h 6139"/>
                <a:gd name="T12" fmla="*/ 132750 w 6162"/>
                <a:gd name="T13" fmla="*/ 153450 h 6139"/>
                <a:gd name="T14" fmla="*/ 135175 w 6162"/>
                <a:gd name="T15" fmla="*/ 152850 h 6139"/>
                <a:gd name="T16" fmla="*/ 137000 w 6162"/>
                <a:gd name="T17" fmla="*/ 152250 h 6139"/>
                <a:gd name="T18" fmla="*/ 139425 w 6162"/>
                <a:gd name="T19" fmla="*/ 151025 h 6139"/>
                <a:gd name="T20" fmla="*/ 141275 w 6162"/>
                <a:gd name="T21" fmla="*/ 149800 h 6139"/>
                <a:gd name="T22" fmla="*/ 150400 w 6162"/>
                <a:gd name="T23" fmla="*/ 140675 h 6139"/>
                <a:gd name="T24" fmla="*/ 150400 w 6162"/>
                <a:gd name="T25" fmla="*/ 140675 h 6139"/>
                <a:gd name="T26" fmla="*/ 152225 w 6162"/>
                <a:gd name="T27" fmla="*/ 138850 h 6139"/>
                <a:gd name="T28" fmla="*/ 153450 w 6162"/>
                <a:gd name="T29" fmla="*/ 136400 h 6139"/>
                <a:gd name="T30" fmla="*/ 154050 w 6162"/>
                <a:gd name="T31" fmla="*/ 133975 h 6139"/>
                <a:gd name="T32" fmla="*/ 154050 w 6162"/>
                <a:gd name="T33" fmla="*/ 132150 h 6139"/>
                <a:gd name="T34" fmla="*/ 154050 w 6162"/>
                <a:gd name="T35" fmla="*/ 129700 h 6139"/>
                <a:gd name="T36" fmla="*/ 153450 w 6162"/>
                <a:gd name="T37" fmla="*/ 127275 h 6139"/>
                <a:gd name="T38" fmla="*/ 152225 w 6162"/>
                <a:gd name="T39" fmla="*/ 125450 h 6139"/>
                <a:gd name="T40" fmla="*/ 150400 w 6162"/>
                <a:gd name="T41" fmla="*/ 123025 h 6139"/>
                <a:gd name="T42" fmla="*/ 26800 w 6162"/>
                <a:gd name="T43" fmla="*/ 25 h 61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9" name="Google Shape;198;p6">
            <a:extLst>
              <a:ext uri="{FF2B5EF4-FFF2-40B4-BE49-F238E27FC236}">
                <a16:creationId xmlns:a16="http://schemas.microsoft.com/office/drawing/2014/main" id="{CA619073-D9BA-3043-A4D7-68B6FADFBFAD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486775" y="4230688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0" name="Google Shape;199;p6">
            <a:extLst>
              <a:ext uri="{FF2B5EF4-FFF2-40B4-BE49-F238E27FC236}">
                <a16:creationId xmlns:a16="http://schemas.microsoft.com/office/drawing/2014/main" id="{59E9083F-9F5F-C046-9D6B-FA074C1E737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124825" y="4616450"/>
            <a:ext cx="428625" cy="369888"/>
          </a:xfrm>
          <a:prstGeom prst="hexagon">
            <a:avLst>
              <a:gd name="adj" fmla="val 28766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1" name="Google Shape;200;p6">
            <a:extLst>
              <a:ext uri="{FF2B5EF4-FFF2-40B4-BE49-F238E27FC236}">
                <a16:creationId xmlns:a16="http://schemas.microsoft.com/office/drawing/2014/main" id="{8985A702-8E12-6042-8DE5-FADC1144194E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821613" y="2935288"/>
            <a:ext cx="819150" cy="709612"/>
          </a:xfrm>
          <a:prstGeom prst="hexagon">
            <a:avLst>
              <a:gd name="adj" fmla="val 28661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2" name="Google Shape;201;p6">
            <a:extLst>
              <a:ext uri="{FF2B5EF4-FFF2-40B4-BE49-F238E27FC236}">
                <a16:creationId xmlns:a16="http://schemas.microsoft.com/office/drawing/2014/main" id="{4246E0C7-73FC-3845-9CDE-508EFDE02FDD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486775" y="3511550"/>
            <a:ext cx="358775" cy="311150"/>
          </a:xfrm>
          <a:prstGeom prst="hexagon">
            <a:avLst>
              <a:gd name="adj" fmla="val 28618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3" name="Google Shape;202;p6">
            <a:extLst>
              <a:ext uri="{FF2B5EF4-FFF2-40B4-BE49-F238E27FC236}">
                <a16:creationId xmlns:a16="http://schemas.microsoft.com/office/drawing/2014/main" id="{B16DDA5F-397D-2D41-8311-CC97086697AC}"/>
              </a:ext>
            </a:extLst>
          </p:cNvPr>
          <p:cNvSpPr>
            <a:spLocks/>
          </p:cNvSpPr>
          <p:nvPr/>
        </p:nvSpPr>
        <p:spPr bwMode="auto">
          <a:xfrm>
            <a:off x="8772525" y="4462463"/>
            <a:ext cx="247650" cy="247650"/>
          </a:xfrm>
          <a:custGeom>
            <a:avLst/>
            <a:gdLst>
              <a:gd name="T0" fmla="*/ 139121 w 17000"/>
              <a:gd name="T1" fmla="*/ 86464 h 16999"/>
              <a:gd name="T2" fmla="*/ 152290 w 17000"/>
              <a:gd name="T3" fmla="*/ 95365 h 16999"/>
              <a:gd name="T4" fmla="*/ 161176 w 17000"/>
              <a:gd name="T5" fmla="*/ 108521 h 16999"/>
              <a:gd name="T6" fmla="*/ 164032 w 17000"/>
              <a:gd name="T7" fmla="*/ 123818 h 16999"/>
              <a:gd name="T8" fmla="*/ 161176 w 17000"/>
              <a:gd name="T9" fmla="*/ 139129 h 16999"/>
              <a:gd name="T10" fmla="*/ 152290 w 17000"/>
              <a:gd name="T11" fmla="*/ 152285 h 16999"/>
              <a:gd name="T12" fmla="*/ 139121 w 17000"/>
              <a:gd name="T13" fmla="*/ 161186 h 16999"/>
              <a:gd name="T14" fmla="*/ 119906 w 17000"/>
              <a:gd name="T15" fmla="*/ 164027 h 16999"/>
              <a:gd name="T16" fmla="*/ 104974 w 17000"/>
              <a:gd name="T17" fmla="*/ 159409 h 16999"/>
              <a:gd name="T18" fmla="*/ 92519 w 17000"/>
              <a:gd name="T19" fmla="*/ 149080 h 16999"/>
              <a:gd name="T20" fmla="*/ 85396 w 17000"/>
              <a:gd name="T21" fmla="*/ 135210 h 16999"/>
              <a:gd name="T22" fmla="*/ 83618 w 17000"/>
              <a:gd name="T23" fmla="*/ 119913 h 16999"/>
              <a:gd name="T24" fmla="*/ 88251 w 17000"/>
              <a:gd name="T25" fmla="*/ 104966 h 16999"/>
              <a:gd name="T26" fmla="*/ 98565 w 17000"/>
              <a:gd name="T27" fmla="*/ 92510 h 16999"/>
              <a:gd name="T28" fmla="*/ 112448 w 17000"/>
              <a:gd name="T29" fmla="*/ 85401 h 16999"/>
              <a:gd name="T30" fmla="*/ 115288 w 17000"/>
              <a:gd name="T31" fmla="*/ 0 h 16999"/>
              <a:gd name="T32" fmla="*/ 106752 w 17000"/>
              <a:gd name="T33" fmla="*/ 3555 h 16999"/>
              <a:gd name="T34" fmla="*/ 102483 w 17000"/>
              <a:gd name="T35" fmla="*/ 11393 h 16999"/>
              <a:gd name="T36" fmla="*/ 84332 w 17000"/>
              <a:gd name="T37" fmla="*/ 42700 h 16999"/>
              <a:gd name="T38" fmla="*/ 55153 w 17000"/>
              <a:gd name="T39" fmla="*/ 27403 h 16999"/>
              <a:gd name="T40" fmla="*/ 46267 w 17000"/>
              <a:gd name="T41" fmla="*/ 27753 h 16999"/>
              <a:gd name="T42" fmla="*/ 28829 w 17000"/>
              <a:gd name="T43" fmla="*/ 44128 h 16999"/>
              <a:gd name="T44" fmla="*/ 26702 w 17000"/>
              <a:gd name="T45" fmla="*/ 53015 h 16999"/>
              <a:gd name="T46" fmla="*/ 45203 w 17000"/>
              <a:gd name="T47" fmla="*/ 79355 h 16999"/>
              <a:gd name="T48" fmla="*/ 37016 w 17000"/>
              <a:gd name="T49" fmla="*/ 99634 h 16999"/>
              <a:gd name="T50" fmla="*/ 4997 w 17000"/>
              <a:gd name="T51" fmla="*/ 105316 h 16999"/>
              <a:gd name="T52" fmla="*/ 364 w 17000"/>
              <a:gd name="T53" fmla="*/ 112789 h 16999"/>
              <a:gd name="T54" fmla="*/ 1078 w 17000"/>
              <a:gd name="T55" fmla="*/ 136988 h 16999"/>
              <a:gd name="T56" fmla="*/ 7124 w 17000"/>
              <a:gd name="T57" fmla="*/ 143747 h 16999"/>
              <a:gd name="T58" fmla="*/ 38444 w 17000"/>
              <a:gd name="T59" fmla="*/ 152998 h 16999"/>
              <a:gd name="T60" fmla="*/ 29543 w 17000"/>
              <a:gd name="T61" fmla="*/ 188225 h 16999"/>
              <a:gd name="T62" fmla="*/ 26702 w 17000"/>
              <a:gd name="T63" fmla="*/ 196762 h 16999"/>
              <a:gd name="T64" fmla="*/ 30257 w 17000"/>
              <a:gd name="T65" fmla="*/ 205299 h 16999"/>
              <a:gd name="T66" fmla="*/ 48394 w 17000"/>
              <a:gd name="T67" fmla="*/ 220596 h 16999"/>
              <a:gd name="T68" fmla="*/ 57295 w 17000"/>
              <a:gd name="T69" fmla="*/ 219533 h 16999"/>
              <a:gd name="T70" fmla="*/ 89314 w 17000"/>
              <a:gd name="T71" fmla="*/ 207077 h 16999"/>
              <a:gd name="T72" fmla="*/ 103197 w 17000"/>
              <a:gd name="T73" fmla="*/ 238399 h 16999"/>
              <a:gd name="T74" fmla="*/ 108879 w 17000"/>
              <a:gd name="T75" fmla="*/ 245508 h 16999"/>
              <a:gd name="T76" fmla="*/ 132362 w 17000"/>
              <a:gd name="T77" fmla="*/ 247650 h 16999"/>
              <a:gd name="T78" fmla="*/ 140898 w 17000"/>
              <a:gd name="T79" fmla="*/ 244081 h 16999"/>
              <a:gd name="T80" fmla="*/ 145167 w 17000"/>
              <a:gd name="T81" fmla="*/ 236257 h 16999"/>
              <a:gd name="T82" fmla="*/ 163318 w 17000"/>
              <a:gd name="T83" fmla="*/ 204950 h 16999"/>
              <a:gd name="T84" fmla="*/ 192497 w 17000"/>
              <a:gd name="T85" fmla="*/ 220247 h 16999"/>
              <a:gd name="T86" fmla="*/ 201383 w 17000"/>
              <a:gd name="T87" fmla="*/ 219897 h 16999"/>
              <a:gd name="T88" fmla="*/ 218821 w 17000"/>
              <a:gd name="T89" fmla="*/ 203522 h 16999"/>
              <a:gd name="T90" fmla="*/ 220962 w 17000"/>
              <a:gd name="T91" fmla="*/ 194635 h 16999"/>
              <a:gd name="T92" fmla="*/ 202461 w 17000"/>
              <a:gd name="T93" fmla="*/ 168295 h 16999"/>
              <a:gd name="T94" fmla="*/ 210634 w 17000"/>
              <a:gd name="T95" fmla="*/ 148016 h 16999"/>
              <a:gd name="T96" fmla="*/ 242653 w 17000"/>
              <a:gd name="T97" fmla="*/ 142320 h 16999"/>
              <a:gd name="T98" fmla="*/ 247286 w 17000"/>
              <a:gd name="T99" fmla="*/ 134861 h 16999"/>
              <a:gd name="T100" fmla="*/ 246572 w 17000"/>
              <a:gd name="T101" fmla="*/ 110662 h 16999"/>
              <a:gd name="T102" fmla="*/ 240526 w 17000"/>
              <a:gd name="T103" fmla="*/ 103903 h 16999"/>
              <a:gd name="T104" fmla="*/ 209221 w 17000"/>
              <a:gd name="T105" fmla="*/ 94652 h 16999"/>
              <a:gd name="T106" fmla="*/ 218471 w 17000"/>
              <a:gd name="T107" fmla="*/ 59425 h 16999"/>
              <a:gd name="T108" fmla="*/ 220962 w 17000"/>
              <a:gd name="T109" fmla="*/ 50888 h 16999"/>
              <a:gd name="T110" fmla="*/ 217393 w 17000"/>
              <a:gd name="T111" fmla="*/ 42351 h 16999"/>
              <a:gd name="T112" fmla="*/ 199256 w 17000"/>
              <a:gd name="T113" fmla="*/ 27039 h 16999"/>
              <a:gd name="T114" fmla="*/ 190355 w 17000"/>
              <a:gd name="T115" fmla="*/ 28117 h 16999"/>
              <a:gd name="T116" fmla="*/ 158336 w 17000"/>
              <a:gd name="T117" fmla="*/ 40559 h 16999"/>
              <a:gd name="T118" fmla="*/ 144467 w 17000"/>
              <a:gd name="T119" fmla="*/ 9251 h 16999"/>
              <a:gd name="T120" fmla="*/ 138771 w 17000"/>
              <a:gd name="T121" fmla="*/ 2142 h 16999"/>
              <a:gd name="T122" fmla="*/ 115288 w 17000"/>
              <a:gd name="T123" fmla="*/ 0 h 169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lnTo>
                  <a:pt x="8769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lnTo>
                  <a:pt x="7914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34" name="Google Shape;203;p6">
            <a:extLst>
              <a:ext uri="{FF2B5EF4-FFF2-40B4-BE49-F238E27FC236}">
                <a16:creationId xmlns:a16="http://schemas.microsoft.com/office/drawing/2014/main" id="{A8F8A72D-323D-3246-834C-9D018639C85D}"/>
              </a:ext>
            </a:extLst>
          </p:cNvPr>
          <p:cNvGrpSpPr>
            <a:grpSpLocks/>
          </p:cNvGrpSpPr>
          <p:nvPr/>
        </p:nvGrpSpPr>
        <p:grpSpPr bwMode="auto">
          <a:xfrm>
            <a:off x="7353300" y="3427413"/>
            <a:ext cx="455613" cy="436562"/>
            <a:chOff x="5241175" y="4959100"/>
            <a:chExt cx="539775" cy="517775"/>
          </a:xfrm>
        </p:grpSpPr>
        <p:sp>
          <p:nvSpPr>
            <p:cNvPr id="35" name="Google Shape;204;p6">
              <a:extLst>
                <a:ext uri="{FF2B5EF4-FFF2-40B4-BE49-F238E27FC236}">
                  <a16:creationId xmlns:a16="http://schemas.microsoft.com/office/drawing/2014/main" id="{098340F6-0179-4644-88F3-F097EDD33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50" y="4959100"/>
              <a:ext cx="161225" cy="178300"/>
            </a:xfrm>
            <a:custGeom>
              <a:avLst/>
              <a:gdLst>
                <a:gd name="T0" fmla="*/ 116025 w 6449"/>
                <a:gd name="T1" fmla="*/ 0 h 7132"/>
                <a:gd name="T2" fmla="*/ 111750 w 6449"/>
                <a:gd name="T3" fmla="*/ 625 h 7132"/>
                <a:gd name="T4" fmla="*/ 107475 w 6449"/>
                <a:gd name="T5" fmla="*/ 1225 h 7132"/>
                <a:gd name="T6" fmla="*/ 103200 w 6449"/>
                <a:gd name="T7" fmla="*/ 2450 h 7132"/>
                <a:gd name="T8" fmla="*/ 98925 w 6449"/>
                <a:gd name="T9" fmla="*/ 3675 h 7132"/>
                <a:gd name="T10" fmla="*/ 94650 w 6449"/>
                <a:gd name="T11" fmla="*/ 5500 h 7132"/>
                <a:gd name="T12" fmla="*/ 91000 w 6449"/>
                <a:gd name="T13" fmla="*/ 7950 h 7132"/>
                <a:gd name="T14" fmla="*/ 87925 w 6449"/>
                <a:gd name="T15" fmla="*/ 10375 h 7132"/>
                <a:gd name="T16" fmla="*/ 84875 w 6449"/>
                <a:gd name="T17" fmla="*/ 13450 h 7132"/>
                <a:gd name="T18" fmla="*/ 81825 w 6449"/>
                <a:gd name="T19" fmla="*/ 16500 h 7132"/>
                <a:gd name="T20" fmla="*/ 79375 w 6449"/>
                <a:gd name="T21" fmla="*/ 20150 h 7132"/>
                <a:gd name="T22" fmla="*/ 76950 w 6449"/>
                <a:gd name="T23" fmla="*/ 23825 h 7132"/>
                <a:gd name="T24" fmla="*/ 75125 w 6449"/>
                <a:gd name="T25" fmla="*/ 27475 h 7132"/>
                <a:gd name="T26" fmla="*/ 73275 w 6449"/>
                <a:gd name="T27" fmla="*/ 31750 h 7132"/>
                <a:gd name="T28" fmla="*/ 72675 w 6449"/>
                <a:gd name="T29" fmla="*/ 36025 h 7132"/>
                <a:gd name="T30" fmla="*/ 72050 w 6449"/>
                <a:gd name="T31" fmla="*/ 40300 h 7132"/>
                <a:gd name="T32" fmla="*/ 71450 w 6449"/>
                <a:gd name="T33" fmla="*/ 45200 h 7132"/>
                <a:gd name="T34" fmla="*/ 72050 w 6449"/>
                <a:gd name="T35" fmla="*/ 51900 h 7132"/>
                <a:gd name="T36" fmla="*/ 73900 w 6449"/>
                <a:gd name="T37" fmla="*/ 58625 h 7132"/>
                <a:gd name="T38" fmla="*/ 76325 w 6449"/>
                <a:gd name="T39" fmla="*/ 64725 h 7132"/>
                <a:gd name="T40" fmla="*/ 79375 w 6449"/>
                <a:gd name="T41" fmla="*/ 70225 h 7132"/>
                <a:gd name="T42" fmla="*/ 0 w 6449"/>
                <a:gd name="T43" fmla="*/ 163650 h 7132"/>
                <a:gd name="T44" fmla="*/ 9175 w 6449"/>
                <a:gd name="T45" fmla="*/ 170350 h 7132"/>
                <a:gd name="T46" fmla="*/ 17725 w 6449"/>
                <a:gd name="T47" fmla="*/ 178300 h 7132"/>
                <a:gd name="T48" fmla="*/ 97100 w 6449"/>
                <a:gd name="T49" fmla="*/ 85475 h 7132"/>
                <a:gd name="T50" fmla="*/ 101375 w 6449"/>
                <a:gd name="T51" fmla="*/ 87325 h 7132"/>
                <a:gd name="T52" fmla="*/ 106250 w 6449"/>
                <a:gd name="T53" fmla="*/ 88550 h 7132"/>
                <a:gd name="T54" fmla="*/ 111125 w 6449"/>
                <a:gd name="T55" fmla="*/ 89150 h 7132"/>
                <a:gd name="T56" fmla="*/ 116025 w 6449"/>
                <a:gd name="T57" fmla="*/ 89750 h 7132"/>
                <a:gd name="T58" fmla="*/ 120900 w 6449"/>
                <a:gd name="T59" fmla="*/ 89150 h 7132"/>
                <a:gd name="T60" fmla="*/ 125175 w 6449"/>
                <a:gd name="T61" fmla="*/ 88550 h 7132"/>
                <a:gd name="T62" fmla="*/ 129450 w 6449"/>
                <a:gd name="T63" fmla="*/ 87925 h 7132"/>
                <a:gd name="T64" fmla="*/ 133725 w 6449"/>
                <a:gd name="T65" fmla="*/ 86100 h 7132"/>
                <a:gd name="T66" fmla="*/ 137400 w 6449"/>
                <a:gd name="T67" fmla="*/ 84275 h 7132"/>
                <a:gd name="T68" fmla="*/ 141050 w 6449"/>
                <a:gd name="T69" fmla="*/ 81825 h 7132"/>
                <a:gd name="T70" fmla="*/ 144725 w 6449"/>
                <a:gd name="T71" fmla="*/ 79375 h 7132"/>
                <a:gd name="T72" fmla="*/ 147775 w 6449"/>
                <a:gd name="T73" fmla="*/ 76325 h 7132"/>
                <a:gd name="T74" fmla="*/ 150825 w 6449"/>
                <a:gd name="T75" fmla="*/ 73275 h 7132"/>
                <a:gd name="T76" fmla="*/ 153275 w 6449"/>
                <a:gd name="T77" fmla="*/ 70225 h 7132"/>
                <a:gd name="T78" fmla="*/ 155700 w 6449"/>
                <a:gd name="T79" fmla="*/ 65950 h 7132"/>
                <a:gd name="T80" fmla="*/ 157550 w 6449"/>
                <a:gd name="T81" fmla="*/ 62275 h 7132"/>
                <a:gd name="T82" fmla="*/ 158750 w 6449"/>
                <a:gd name="T83" fmla="*/ 58000 h 7132"/>
                <a:gd name="T84" fmla="*/ 159975 w 6449"/>
                <a:gd name="T85" fmla="*/ 53725 h 7132"/>
                <a:gd name="T86" fmla="*/ 160600 w 6449"/>
                <a:gd name="T87" fmla="*/ 49475 h 7132"/>
                <a:gd name="T88" fmla="*/ 161200 w 6449"/>
                <a:gd name="T89" fmla="*/ 45200 h 7132"/>
                <a:gd name="T90" fmla="*/ 160600 w 6449"/>
                <a:gd name="T91" fmla="*/ 40300 h 7132"/>
                <a:gd name="T92" fmla="*/ 159975 w 6449"/>
                <a:gd name="T93" fmla="*/ 36025 h 7132"/>
                <a:gd name="T94" fmla="*/ 158750 w 6449"/>
                <a:gd name="T95" fmla="*/ 31750 h 7132"/>
                <a:gd name="T96" fmla="*/ 157550 w 6449"/>
                <a:gd name="T97" fmla="*/ 27475 h 7132"/>
                <a:gd name="T98" fmla="*/ 155700 w 6449"/>
                <a:gd name="T99" fmla="*/ 23825 h 7132"/>
                <a:gd name="T100" fmla="*/ 153275 w 6449"/>
                <a:gd name="T101" fmla="*/ 20150 h 7132"/>
                <a:gd name="T102" fmla="*/ 150825 w 6449"/>
                <a:gd name="T103" fmla="*/ 16500 h 7132"/>
                <a:gd name="T104" fmla="*/ 147775 w 6449"/>
                <a:gd name="T105" fmla="*/ 13450 h 7132"/>
                <a:gd name="T106" fmla="*/ 144725 w 6449"/>
                <a:gd name="T107" fmla="*/ 10375 h 7132"/>
                <a:gd name="T108" fmla="*/ 141050 w 6449"/>
                <a:gd name="T109" fmla="*/ 7950 h 7132"/>
                <a:gd name="T110" fmla="*/ 137400 w 6449"/>
                <a:gd name="T111" fmla="*/ 5500 h 7132"/>
                <a:gd name="T112" fmla="*/ 133725 w 6449"/>
                <a:gd name="T113" fmla="*/ 3675 h 7132"/>
                <a:gd name="T114" fmla="*/ 129450 w 6449"/>
                <a:gd name="T115" fmla="*/ 2450 h 7132"/>
                <a:gd name="T116" fmla="*/ 125175 w 6449"/>
                <a:gd name="T117" fmla="*/ 1225 h 7132"/>
                <a:gd name="T118" fmla="*/ 120900 w 6449"/>
                <a:gd name="T119" fmla="*/ 625 h 7132"/>
                <a:gd name="T120" fmla="*/ 116025 w 6449"/>
                <a:gd name="T121" fmla="*/ 0 h 71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205;p6">
              <a:extLst>
                <a:ext uri="{FF2B5EF4-FFF2-40B4-BE49-F238E27FC236}">
                  <a16:creationId xmlns:a16="http://schemas.microsoft.com/office/drawing/2014/main" id="{A6969CD1-2A7E-FE4E-8CEB-940B079D8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925" y="4985350"/>
              <a:ext cx="128250" cy="148400"/>
            </a:xfrm>
            <a:custGeom>
              <a:avLst/>
              <a:gdLst>
                <a:gd name="T0" fmla="*/ 39075 w 5130"/>
                <a:gd name="T1" fmla="*/ 0 h 5936"/>
                <a:gd name="T2" fmla="*/ 34800 w 5130"/>
                <a:gd name="T3" fmla="*/ 625 h 5936"/>
                <a:gd name="T4" fmla="*/ 30525 w 5130"/>
                <a:gd name="T5" fmla="*/ 1850 h 5936"/>
                <a:gd name="T6" fmla="*/ 26875 w 5130"/>
                <a:gd name="T7" fmla="*/ 3675 h 5936"/>
                <a:gd name="T8" fmla="*/ 22600 w 5130"/>
                <a:gd name="T9" fmla="*/ 5500 h 5936"/>
                <a:gd name="T10" fmla="*/ 18925 w 5130"/>
                <a:gd name="T11" fmla="*/ 7950 h 5936"/>
                <a:gd name="T12" fmla="*/ 15875 w 5130"/>
                <a:gd name="T13" fmla="*/ 10400 h 5936"/>
                <a:gd name="T14" fmla="*/ 12825 w 5130"/>
                <a:gd name="T15" fmla="*/ 13450 h 5936"/>
                <a:gd name="T16" fmla="*/ 9775 w 5130"/>
                <a:gd name="T17" fmla="*/ 16500 h 5936"/>
                <a:gd name="T18" fmla="*/ 7325 w 5130"/>
                <a:gd name="T19" fmla="*/ 20150 h 5936"/>
                <a:gd name="T20" fmla="*/ 4900 w 5130"/>
                <a:gd name="T21" fmla="*/ 23825 h 5936"/>
                <a:gd name="T22" fmla="*/ 3050 w 5130"/>
                <a:gd name="T23" fmla="*/ 27475 h 5936"/>
                <a:gd name="T24" fmla="*/ 1850 w 5130"/>
                <a:gd name="T25" fmla="*/ 31750 h 5936"/>
                <a:gd name="T26" fmla="*/ 625 w 5130"/>
                <a:gd name="T27" fmla="*/ 36650 h 5936"/>
                <a:gd name="T28" fmla="*/ 0 w 5130"/>
                <a:gd name="T29" fmla="*/ 40925 h 5936"/>
                <a:gd name="T30" fmla="*/ 0 w 5130"/>
                <a:gd name="T31" fmla="*/ 45200 h 5936"/>
                <a:gd name="T32" fmla="*/ 0 w 5130"/>
                <a:gd name="T33" fmla="*/ 50075 h 5936"/>
                <a:gd name="T34" fmla="*/ 625 w 5130"/>
                <a:gd name="T35" fmla="*/ 54350 h 5936"/>
                <a:gd name="T36" fmla="*/ 1850 w 5130"/>
                <a:gd name="T37" fmla="*/ 58625 h 5936"/>
                <a:gd name="T38" fmla="*/ 3675 w 5130"/>
                <a:gd name="T39" fmla="*/ 62300 h 5936"/>
                <a:gd name="T40" fmla="*/ 5500 w 5130"/>
                <a:gd name="T41" fmla="*/ 66575 h 5936"/>
                <a:gd name="T42" fmla="*/ 7950 w 5130"/>
                <a:gd name="T43" fmla="*/ 69625 h 5936"/>
                <a:gd name="T44" fmla="*/ 10375 w 5130"/>
                <a:gd name="T45" fmla="*/ 73275 h 5936"/>
                <a:gd name="T46" fmla="*/ 13450 w 5130"/>
                <a:gd name="T47" fmla="*/ 76325 h 5936"/>
                <a:gd name="T48" fmla="*/ 16500 w 5130"/>
                <a:gd name="T49" fmla="*/ 79375 h 5936"/>
                <a:gd name="T50" fmla="*/ 20150 w 5130"/>
                <a:gd name="T51" fmla="*/ 81825 h 5936"/>
                <a:gd name="T52" fmla="*/ 23825 w 5130"/>
                <a:gd name="T53" fmla="*/ 84275 h 5936"/>
                <a:gd name="T54" fmla="*/ 27475 w 5130"/>
                <a:gd name="T55" fmla="*/ 86100 h 5936"/>
                <a:gd name="T56" fmla="*/ 31750 w 5130"/>
                <a:gd name="T57" fmla="*/ 87325 h 5936"/>
                <a:gd name="T58" fmla="*/ 36650 w 5130"/>
                <a:gd name="T59" fmla="*/ 88550 h 5936"/>
                <a:gd name="T60" fmla="*/ 42750 w 5130"/>
                <a:gd name="T61" fmla="*/ 89150 h 5936"/>
                <a:gd name="T62" fmla="*/ 49475 w 5130"/>
                <a:gd name="T63" fmla="*/ 89150 h 5936"/>
                <a:gd name="T64" fmla="*/ 55575 w 5130"/>
                <a:gd name="T65" fmla="*/ 87925 h 5936"/>
                <a:gd name="T66" fmla="*/ 61675 w 5130"/>
                <a:gd name="T67" fmla="*/ 86100 h 5936"/>
                <a:gd name="T68" fmla="*/ 109900 w 5130"/>
                <a:gd name="T69" fmla="*/ 148375 h 5936"/>
                <a:gd name="T70" fmla="*/ 118450 w 5130"/>
                <a:gd name="T71" fmla="*/ 141050 h 5936"/>
                <a:gd name="T72" fmla="*/ 128225 w 5130"/>
                <a:gd name="T73" fmla="*/ 134350 h 5936"/>
                <a:gd name="T74" fmla="*/ 80000 w 5130"/>
                <a:gd name="T75" fmla="*/ 71450 h 5936"/>
                <a:gd name="T76" fmla="*/ 83050 w 5130"/>
                <a:gd name="T77" fmla="*/ 67175 h 5936"/>
                <a:gd name="T78" fmla="*/ 85475 w 5130"/>
                <a:gd name="T79" fmla="*/ 62900 h 5936"/>
                <a:gd name="T80" fmla="*/ 87325 w 5130"/>
                <a:gd name="T81" fmla="*/ 58025 h 5936"/>
                <a:gd name="T82" fmla="*/ 88550 w 5130"/>
                <a:gd name="T83" fmla="*/ 52525 h 5936"/>
                <a:gd name="T84" fmla="*/ 89150 w 5130"/>
                <a:gd name="T85" fmla="*/ 48250 h 5936"/>
                <a:gd name="T86" fmla="*/ 89150 w 5130"/>
                <a:gd name="T87" fmla="*/ 43350 h 5936"/>
                <a:gd name="T88" fmla="*/ 89150 w 5130"/>
                <a:gd name="T89" fmla="*/ 39100 h 5936"/>
                <a:gd name="T90" fmla="*/ 87925 w 5130"/>
                <a:gd name="T91" fmla="*/ 34825 h 5936"/>
                <a:gd name="T92" fmla="*/ 86700 w 5130"/>
                <a:gd name="T93" fmla="*/ 30550 h 5936"/>
                <a:gd name="T94" fmla="*/ 85475 w 5130"/>
                <a:gd name="T95" fmla="*/ 26875 h 5936"/>
                <a:gd name="T96" fmla="*/ 83650 w 5130"/>
                <a:gd name="T97" fmla="*/ 22600 h 5936"/>
                <a:gd name="T98" fmla="*/ 81225 w 5130"/>
                <a:gd name="T99" fmla="*/ 18950 h 5936"/>
                <a:gd name="T100" fmla="*/ 78775 w 5130"/>
                <a:gd name="T101" fmla="*/ 15875 h 5936"/>
                <a:gd name="T102" fmla="*/ 75725 w 5130"/>
                <a:gd name="T103" fmla="*/ 12825 h 5936"/>
                <a:gd name="T104" fmla="*/ 72675 w 5130"/>
                <a:gd name="T105" fmla="*/ 9775 h 5936"/>
                <a:gd name="T106" fmla="*/ 69000 w 5130"/>
                <a:gd name="T107" fmla="*/ 7350 h 5936"/>
                <a:gd name="T108" fmla="*/ 65350 w 5130"/>
                <a:gd name="T109" fmla="*/ 4900 h 5936"/>
                <a:gd name="T110" fmla="*/ 61075 w 5130"/>
                <a:gd name="T111" fmla="*/ 3075 h 5936"/>
                <a:gd name="T112" fmla="*/ 56800 w 5130"/>
                <a:gd name="T113" fmla="*/ 1850 h 5936"/>
                <a:gd name="T114" fmla="*/ 52525 w 5130"/>
                <a:gd name="T115" fmla="*/ 625 h 5936"/>
                <a:gd name="T116" fmla="*/ 48250 w 5130"/>
                <a:gd name="T117" fmla="*/ 0 h 5936"/>
                <a:gd name="T118" fmla="*/ 39075 w 5130"/>
                <a:gd name="T119" fmla="*/ 0 h 59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lnTo>
                    <a:pt x="1563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206;p6">
              <a:extLst>
                <a:ext uri="{FF2B5EF4-FFF2-40B4-BE49-F238E27FC236}">
                  <a16:creationId xmlns:a16="http://schemas.microsoft.com/office/drawing/2014/main" id="{FE2FC84A-B9C6-6641-87B0-BB6073DC4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75" y="5241175"/>
              <a:ext cx="180125" cy="109325"/>
            </a:xfrm>
            <a:custGeom>
              <a:avLst/>
              <a:gdLst>
                <a:gd name="T0" fmla="*/ 170975 w 7205"/>
                <a:gd name="T1" fmla="*/ 25 h 4373"/>
                <a:gd name="T2" fmla="*/ 80600 w 7205"/>
                <a:gd name="T3" fmla="*/ 37275 h 4373"/>
                <a:gd name="T4" fmla="*/ 77550 w 7205"/>
                <a:gd name="T5" fmla="*/ 34200 h 4373"/>
                <a:gd name="T6" fmla="*/ 74500 w 7205"/>
                <a:gd name="T7" fmla="*/ 31150 h 4373"/>
                <a:gd name="T8" fmla="*/ 71450 w 7205"/>
                <a:gd name="T9" fmla="*/ 28100 h 4373"/>
                <a:gd name="T10" fmla="*/ 67175 w 7205"/>
                <a:gd name="T11" fmla="*/ 25650 h 4373"/>
                <a:gd name="T12" fmla="*/ 63500 w 7205"/>
                <a:gd name="T13" fmla="*/ 23825 h 4373"/>
                <a:gd name="T14" fmla="*/ 59225 w 7205"/>
                <a:gd name="T15" fmla="*/ 22000 h 4373"/>
                <a:gd name="T16" fmla="*/ 54950 w 7205"/>
                <a:gd name="T17" fmla="*/ 20775 h 4373"/>
                <a:gd name="T18" fmla="*/ 50675 w 7205"/>
                <a:gd name="T19" fmla="*/ 20175 h 4373"/>
                <a:gd name="T20" fmla="*/ 46400 w 7205"/>
                <a:gd name="T21" fmla="*/ 19550 h 4373"/>
                <a:gd name="T22" fmla="*/ 42125 w 7205"/>
                <a:gd name="T23" fmla="*/ 20175 h 4373"/>
                <a:gd name="T24" fmla="*/ 37850 w 7205"/>
                <a:gd name="T25" fmla="*/ 20175 h 4373"/>
                <a:gd name="T26" fmla="*/ 33575 w 7205"/>
                <a:gd name="T27" fmla="*/ 21400 h 4373"/>
                <a:gd name="T28" fmla="*/ 29300 w 7205"/>
                <a:gd name="T29" fmla="*/ 22600 h 4373"/>
                <a:gd name="T30" fmla="*/ 25650 w 7205"/>
                <a:gd name="T31" fmla="*/ 24450 h 4373"/>
                <a:gd name="T32" fmla="*/ 21975 w 7205"/>
                <a:gd name="T33" fmla="*/ 26275 h 4373"/>
                <a:gd name="T34" fmla="*/ 18325 w 7205"/>
                <a:gd name="T35" fmla="*/ 28725 h 4373"/>
                <a:gd name="T36" fmla="*/ 14650 w 7205"/>
                <a:gd name="T37" fmla="*/ 31775 h 4373"/>
                <a:gd name="T38" fmla="*/ 11600 w 7205"/>
                <a:gd name="T39" fmla="*/ 34825 h 4373"/>
                <a:gd name="T40" fmla="*/ 8550 w 7205"/>
                <a:gd name="T41" fmla="*/ 37875 h 4373"/>
                <a:gd name="T42" fmla="*/ 6100 w 7205"/>
                <a:gd name="T43" fmla="*/ 42150 h 4373"/>
                <a:gd name="T44" fmla="*/ 4275 w 7205"/>
                <a:gd name="T45" fmla="*/ 45800 h 4373"/>
                <a:gd name="T46" fmla="*/ 2450 w 7205"/>
                <a:gd name="T47" fmla="*/ 50075 h 4373"/>
                <a:gd name="T48" fmla="*/ 1225 w 7205"/>
                <a:gd name="T49" fmla="*/ 54350 h 4373"/>
                <a:gd name="T50" fmla="*/ 625 w 7205"/>
                <a:gd name="T51" fmla="*/ 58625 h 4373"/>
                <a:gd name="T52" fmla="*/ 0 w 7205"/>
                <a:gd name="T53" fmla="*/ 62900 h 4373"/>
                <a:gd name="T54" fmla="*/ 0 w 7205"/>
                <a:gd name="T55" fmla="*/ 67175 h 4373"/>
                <a:gd name="T56" fmla="*/ 625 w 7205"/>
                <a:gd name="T57" fmla="*/ 71450 h 4373"/>
                <a:gd name="T58" fmla="*/ 1825 w 7205"/>
                <a:gd name="T59" fmla="*/ 75725 h 4373"/>
                <a:gd name="T60" fmla="*/ 3050 w 7205"/>
                <a:gd name="T61" fmla="*/ 80000 h 4373"/>
                <a:gd name="T62" fmla="*/ 4875 w 7205"/>
                <a:gd name="T63" fmla="*/ 83675 h 4373"/>
                <a:gd name="T64" fmla="*/ 6725 w 7205"/>
                <a:gd name="T65" fmla="*/ 87950 h 4373"/>
                <a:gd name="T66" fmla="*/ 9150 w 7205"/>
                <a:gd name="T67" fmla="*/ 91000 h 4373"/>
                <a:gd name="T68" fmla="*/ 11600 w 7205"/>
                <a:gd name="T69" fmla="*/ 94650 h 4373"/>
                <a:gd name="T70" fmla="*/ 15275 w 7205"/>
                <a:gd name="T71" fmla="*/ 97700 h 4373"/>
                <a:gd name="T72" fmla="*/ 18325 w 7205"/>
                <a:gd name="T73" fmla="*/ 100775 h 4373"/>
                <a:gd name="T74" fmla="*/ 22600 w 7205"/>
                <a:gd name="T75" fmla="*/ 103200 h 4373"/>
                <a:gd name="T76" fmla="*/ 26250 w 7205"/>
                <a:gd name="T77" fmla="*/ 105025 h 4373"/>
                <a:gd name="T78" fmla="*/ 30525 w 7205"/>
                <a:gd name="T79" fmla="*/ 106875 h 4373"/>
                <a:gd name="T80" fmla="*/ 34800 w 7205"/>
                <a:gd name="T81" fmla="*/ 108100 h 4373"/>
                <a:gd name="T82" fmla="*/ 39075 w 7205"/>
                <a:gd name="T83" fmla="*/ 108700 h 4373"/>
                <a:gd name="T84" fmla="*/ 43350 w 7205"/>
                <a:gd name="T85" fmla="*/ 109300 h 4373"/>
                <a:gd name="T86" fmla="*/ 47625 w 7205"/>
                <a:gd name="T87" fmla="*/ 109300 h 4373"/>
                <a:gd name="T88" fmla="*/ 51900 w 7205"/>
                <a:gd name="T89" fmla="*/ 108700 h 4373"/>
                <a:gd name="T90" fmla="*/ 56175 w 7205"/>
                <a:gd name="T91" fmla="*/ 107475 h 4373"/>
                <a:gd name="T92" fmla="*/ 60450 w 7205"/>
                <a:gd name="T93" fmla="*/ 106250 h 4373"/>
                <a:gd name="T94" fmla="*/ 64125 w 7205"/>
                <a:gd name="T95" fmla="*/ 105025 h 4373"/>
                <a:gd name="T96" fmla="*/ 67775 w 7205"/>
                <a:gd name="T97" fmla="*/ 102600 h 4373"/>
                <a:gd name="T98" fmla="*/ 71450 w 7205"/>
                <a:gd name="T99" fmla="*/ 100150 h 4373"/>
                <a:gd name="T100" fmla="*/ 75100 w 7205"/>
                <a:gd name="T101" fmla="*/ 97700 h 4373"/>
                <a:gd name="T102" fmla="*/ 78150 w 7205"/>
                <a:gd name="T103" fmla="*/ 94650 h 4373"/>
                <a:gd name="T104" fmla="*/ 81200 w 7205"/>
                <a:gd name="T105" fmla="*/ 91000 h 4373"/>
                <a:gd name="T106" fmla="*/ 83650 w 7205"/>
                <a:gd name="T107" fmla="*/ 87325 h 4373"/>
                <a:gd name="T108" fmla="*/ 86700 w 7205"/>
                <a:gd name="T109" fmla="*/ 80000 h 4373"/>
                <a:gd name="T110" fmla="*/ 88525 w 7205"/>
                <a:gd name="T111" fmla="*/ 73275 h 4373"/>
                <a:gd name="T112" fmla="*/ 89750 w 7205"/>
                <a:gd name="T113" fmla="*/ 65950 h 4373"/>
                <a:gd name="T114" fmla="*/ 89150 w 7205"/>
                <a:gd name="T115" fmla="*/ 58625 h 4373"/>
                <a:gd name="T116" fmla="*/ 180125 w 7205"/>
                <a:gd name="T117" fmla="*/ 21400 h 4373"/>
                <a:gd name="T118" fmla="*/ 174625 w 7205"/>
                <a:gd name="T119" fmla="*/ 11000 h 4373"/>
                <a:gd name="T120" fmla="*/ 170975 w 7205"/>
                <a:gd name="T121" fmla="*/ 25 h 43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207;p6">
              <a:extLst>
                <a:ext uri="{FF2B5EF4-FFF2-40B4-BE49-F238E27FC236}">
                  <a16:creationId xmlns:a16="http://schemas.microsoft.com/office/drawing/2014/main" id="{CE589205-A533-5A4A-9C75-F4D2DEBC4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575" y="5316900"/>
              <a:ext cx="89175" cy="159975"/>
            </a:xfrm>
            <a:custGeom>
              <a:avLst/>
              <a:gdLst>
                <a:gd name="T0" fmla="*/ 37275 w 3567"/>
                <a:gd name="T1" fmla="*/ 0 h 6399"/>
                <a:gd name="T2" fmla="*/ 34825 w 3567"/>
                <a:gd name="T3" fmla="*/ 71450 h 6399"/>
                <a:gd name="T4" fmla="*/ 29950 w 3567"/>
                <a:gd name="T5" fmla="*/ 72675 h 6399"/>
                <a:gd name="T6" fmla="*/ 25050 w 3567"/>
                <a:gd name="T7" fmla="*/ 75100 h 6399"/>
                <a:gd name="T8" fmla="*/ 20175 w 3567"/>
                <a:gd name="T9" fmla="*/ 77550 h 6399"/>
                <a:gd name="T10" fmla="*/ 15900 w 3567"/>
                <a:gd name="T11" fmla="*/ 80600 h 6399"/>
                <a:gd name="T12" fmla="*/ 12225 w 3567"/>
                <a:gd name="T13" fmla="*/ 83650 h 6399"/>
                <a:gd name="T14" fmla="*/ 9800 w 3567"/>
                <a:gd name="T15" fmla="*/ 87325 h 6399"/>
                <a:gd name="T16" fmla="*/ 6725 w 3567"/>
                <a:gd name="T17" fmla="*/ 90975 h 6399"/>
                <a:gd name="T18" fmla="*/ 4900 w 3567"/>
                <a:gd name="T19" fmla="*/ 94650 h 6399"/>
                <a:gd name="T20" fmla="*/ 3075 w 3567"/>
                <a:gd name="T21" fmla="*/ 98300 h 6399"/>
                <a:gd name="T22" fmla="*/ 1850 w 3567"/>
                <a:gd name="T23" fmla="*/ 102575 h 6399"/>
                <a:gd name="T24" fmla="*/ 625 w 3567"/>
                <a:gd name="T25" fmla="*/ 106850 h 6399"/>
                <a:gd name="T26" fmla="*/ 25 w 3567"/>
                <a:gd name="T27" fmla="*/ 111125 h 6399"/>
                <a:gd name="T28" fmla="*/ 25 w 3567"/>
                <a:gd name="T29" fmla="*/ 115400 h 6399"/>
                <a:gd name="T30" fmla="*/ 25 w 3567"/>
                <a:gd name="T31" fmla="*/ 119675 h 6399"/>
                <a:gd name="T32" fmla="*/ 625 w 3567"/>
                <a:gd name="T33" fmla="*/ 123950 h 6399"/>
                <a:gd name="T34" fmla="*/ 1850 w 3567"/>
                <a:gd name="T35" fmla="*/ 128225 h 6399"/>
                <a:gd name="T36" fmla="*/ 3075 w 3567"/>
                <a:gd name="T37" fmla="*/ 131900 h 6399"/>
                <a:gd name="T38" fmla="*/ 4900 w 3567"/>
                <a:gd name="T39" fmla="*/ 136175 h 6399"/>
                <a:gd name="T40" fmla="*/ 7350 w 3567"/>
                <a:gd name="T41" fmla="*/ 139825 h 6399"/>
                <a:gd name="T42" fmla="*/ 10400 w 3567"/>
                <a:gd name="T43" fmla="*/ 143500 h 6399"/>
                <a:gd name="T44" fmla="*/ 13450 w 3567"/>
                <a:gd name="T45" fmla="*/ 147150 h 6399"/>
                <a:gd name="T46" fmla="*/ 16500 w 3567"/>
                <a:gd name="T47" fmla="*/ 150200 h 6399"/>
                <a:gd name="T48" fmla="*/ 20175 w 3567"/>
                <a:gd name="T49" fmla="*/ 152650 h 6399"/>
                <a:gd name="T50" fmla="*/ 23825 w 3567"/>
                <a:gd name="T51" fmla="*/ 154475 h 6399"/>
                <a:gd name="T52" fmla="*/ 28100 w 3567"/>
                <a:gd name="T53" fmla="*/ 156300 h 6399"/>
                <a:gd name="T54" fmla="*/ 31775 w 3567"/>
                <a:gd name="T55" fmla="*/ 158150 h 6399"/>
                <a:gd name="T56" fmla="*/ 36050 w 3567"/>
                <a:gd name="T57" fmla="*/ 158750 h 6399"/>
                <a:gd name="T58" fmla="*/ 40325 w 3567"/>
                <a:gd name="T59" fmla="*/ 159375 h 6399"/>
                <a:gd name="T60" fmla="*/ 44600 w 3567"/>
                <a:gd name="T61" fmla="*/ 159975 h 6399"/>
                <a:gd name="T62" fmla="*/ 48875 w 3567"/>
                <a:gd name="T63" fmla="*/ 159375 h 6399"/>
                <a:gd name="T64" fmla="*/ 53150 w 3567"/>
                <a:gd name="T65" fmla="*/ 158750 h 6399"/>
                <a:gd name="T66" fmla="*/ 57425 w 3567"/>
                <a:gd name="T67" fmla="*/ 157525 h 6399"/>
                <a:gd name="T68" fmla="*/ 61700 w 3567"/>
                <a:gd name="T69" fmla="*/ 156300 h 6399"/>
                <a:gd name="T70" fmla="*/ 65350 w 3567"/>
                <a:gd name="T71" fmla="*/ 154475 h 6399"/>
                <a:gd name="T72" fmla="*/ 69625 w 3567"/>
                <a:gd name="T73" fmla="*/ 152050 h 6399"/>
                <a:gd name="T74" fmla="*/ 73300 w 3567"/>
                <a:gd name="T75" fmla="*/ 149600 h 6399"/>
                <a:gd name="T76" fmla="*/ 76350 w 3567"/>
                <a:gd name="T77" fmla="*/ 146550 h 6399"/>
                <a:gd name="T78" fmla="*/ 79400 w 3567"/>
                <a:gd name="T79" fmla="*/ 142875 h 6399"/>
                <a:gd name="T80" fmla="*/ 81825 w 3567"/>
                <a:gd name="T81" fmla="*/ 139225 h 6399"/>
                <a:gd name="T82" fmla="*/ 84275 w 3567"/>
                <a:gd name="T83" fmla="*/ 135550 h 6399"/>
                <a:gd name="T84" fmla="*/ 86100 w 3567"/>
                <a:gd name="T85" fmla="*/ 131900 h 6399"/>
                <a:gd name="T86" fmla="*/ 87325 w 3567"/>
                <a:gd name="T87" fmla="*/ 127625 h 6399"/>
                <a:gd name="T88" fmla="*/ 88550 w 3567"/>
                <a:gd name="T89" fmla="*/ 123350 h 6399"/>
                <a:gd name="T90" fmla="*/ 89175 w 3567"/>
                <a:gd name="T91" fmla="*/ 119075 h 6399"/>
                <a:gd name="T92" fmla="*/ 89175 w 3567"/>
                <a:gd name="T93" fmla="*/ 114800 h 6399"/>
                <a:gd name="T94" fmla="*/ 89175 w 3567"/>
                <a:gd name="T95" fmla="*/ 110525 h 6399"/>
                <a:gd name="T96" fmla="*/ 88550 w 3567"/>
                <a:gd name="T97" fmla="*/ 106250 h 6399"/>
                <a:gd name="T98" fmla="*/ 87325 w 3567"/>
                <a:gd name="T99" fmla="*/ 101975 h 6399"/>
                <a:gd name="T100" fmla="*/ 85500 w 3567"/>
                <a:gd name="T101" fmla="*/ 97700 h 6399"/>
                <a:gd name="T102" fmla="*/ 83675 w 3567"/>
                <a:gd name="T103" fmla="*/ 94025 h 6399"/>
                <a:gd name="T104" fmla="*/ 81825 w 3567"/>
                <a:gd name="T105" fmla="*/ 90375 h 6399"/>
                <a:gd name="T106" fmla="*/ 78775 w 3567"/>
                <a:gd name="T107" fmla="*/ 86700 h 6399"/>
                <a:gd name="T108" fmla="*/ 74500 w 3567"/>
                <a:gd name="T109" fmla="*/ 81825 h 6399"/>
                <a:gd name="T110" fmla="*/ 69025 w 3567"/>
                <a:gd name="T111" fmla="*/ 77550 h 6399"/>
                <a:gd name="T112" fmla="*/ 63525 w 3567"/>
                <a:gd name="T113" fmla="*/ 74500 h 6399"/>
                <a:gd name="T114" fmla="*/ 58025 w 3567"/>
                <a:gd name="T115" fmla="*/ 72675 h 6399"/>
                <a:gd name="T116" fmla="*/ 60475 w 3567"/>
                <a:gd name="T117" fmla="*/ 625 h 6399"/>
                <a:gd name="T118" fmla="*/ 60475 w 3567"/>
                <a:gd name="T119" fmla="*/ 625 h 6399"/>
                <a:gd name="T120" fmla="*/ 53150 w 3567"/>
                <a:gd name="T121" fmla="*/ 1225 h 6399"/>
                <a:gd name="T122" fmla="*/ 45200 w 3567"/>
                <a:gd name="T123" fmla="*/ 625 h 6399"/>
                <a:gd name="T124" fmla="*/ 37275 w 3567"/>
                <a:gd name="T125" fmla="*/ 0 h 63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208;p6">
              <a:extLst>
                <a:ext uri="{FF2B5EF4-FFF2-40B4-BE49-F238E27FC236}">
                  <a16:creationId xmlns:a16="http://schemas.microsoft.com/office/drawing/2014/main" id="{78C1A089-2D51-8045-A557-ED83654A3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100" y="5194175"/>
              <a:ext cx="161850" cy="89775"/>
            </a:xfrm>
            <a:custGeom>
              <a:avLst/>
              <a:gdLst>
                <a:gd name="T0" fmla="*/ 114800 w 6474"/>
                <a:gd name="T1" fmla="*/ 0 h 3591"/>
                <a:gd name="T2" fmla="*/ 110550 w 6474"/>
                <a:gd name="T3" fmla="*/ 625 h 3591"/>
                <a:gd name="T4" fmla="*/ 106275 w 6474"/>
                <a:gd name="T5" fmla="*/ 1825 h 3591"/>
                <a:gd name="T6" fmla="*/ 102000 w 6474"/>
                <a:gd name="T7" fmla="*/ 3050 h 3591"/>
                <a:gd name="T8" fmla="*/ 97100 w 6474"/>
                <a:gd name="T9" fmla="*/ 4900 h 3591"/>
                <a:gd name="T10" fmla="*/ 92825 w 6474"/>
                <a:gd name="T11" fmla="*/ 7325 h 3591"/>
                <a:gd name="T12" fmla="*/ 89175 w 6474"/>
                <a:gd name="T13" fmla="*/ 9775 h 3591"/>
                <a:gd name="T14" fmla="*/ 85500 w 6474"/>
                <a:gd name="T15" fmla="*/ 12825 h 3591"/>
                <a:gd name="T16" fmla="*/ 82450 w 6474"/>
                <a:gd name="T17" fmla="*/ 16500 h 3591"/>
                <a:gd name="T18" fmla="*/ 80000 w 6474"/>
                <a:gd name="T19" fmla="*/ 20150 h 3591"/>
                <a:gd name="T20" fmla="*/ 77575 w 6474"/>
                <a:gd name="T21" fmla="*/ 23825 h 3591"/>
                <a:gd name="T22" fmla="*/ 75725 w 6474"/>
                <a:gd name="T23" fmla="*/ 28100 h 3591"/>
                <a:gd name="T24" fmla="*/ 2475 w 6474"/>
                <a:gd name="T25" fmla="*/ 18925 h 3591"/>
                <a:gd name="T26" fmla="*/ 1850 w 6474"/>
                <a:gd name="T27" fmla="*/ 30525 h 3591"/>
                <a:gd name="T28" fmla="*/ 25 w 6474"/>
                <a:gd name="T29" fmla="*/ 41525 h 3591"/>
                <a:gd name="T30" fmla="*/ 72675 w 6474"/>
                <a:gd name="T31" fmla="*/ 50675 h 3591"/>
                <a:gd name="T32" fmla="*/ 73300 w 6474"/>
                <a:gd name="T33" fmla="*/ 55575 h 3591"/>
                <a:gd name="T34" fmla="*/ 75125 w 6474"/>
                <a:gd name="T35" fmla="*/ 60450 h 3591"/>
                <a:gd name="T36" fmla="*/ 76950 w 6474"/>
                <a:gd name="T37" fmla="*/ 64125 h 3591"/>
                <a:gd name="T38" fmla="*/ 78800 w 6474"/>
                <a:gd name="T39" fmla="*/ 68400 h 3591"/>
                <a:gd name="T40" fmla="*/ 81225 w 6474"/>
                <a:gd name="T41" fmla="*/ 72050 h 3591"/>
                <a:gd name="T42" fmla="*/ 84275 w 6474"/>
                <a:gd name="T43" fmla="*/ 75100 h 3591"/>
                <a:gd name="T44" fmla="*/ 87325 w 6474"/>
                <a:gd name="T45" fmla="*/ 78150 h 3591"/>
                <a:gd name="T46" fmla="*/ 90400 w 6474"/>
                <a:gd name="T47" fmla="*/ 81200 h 3591"/>
                <a:gd name="T48" fmla="*/ 94050 w 6474"/>
                <a:gd name="T49" fmla="*/ 83650 h 3591"/>
                <a:gd name="T50" fmla="*/ 97725 w 6474"/>
                <a:gd name="T51" fmla="*/ 85475 h 3591"/>
                <a:gd name="T52" fmla="*/ 102000 w 6474"/>
                <a:gd name="T53" fmla="*/ 87325 h 3591"/>
                <a:gd name="T54" fmla="*/ 106275 w 6474"/>
                <a:gd name="T55" fmla="*/ 88525 h 3591"/>
                <a:gd name="T56" fmla="*/ 110550 w 6474"/>
                <a:gd name="T57" fmla="*/ 89150 h 3591"/>
                <a:gd name="T58" fmla="*/ 114800 w 6474"/>
                <a:gd name="T59" fmla="*/ 89750 h 3591"/>
                <a:gd name="T60" fmla="*/ 119075 w 6474"/>
                <a:gd name="T61" fmla="*/ 89750 h 3591"/>
                <a:gd name="T62" fmla="*/ 123350 w 6474"/>
                <a:gd name="T63" fmla="*/ 89150 h 3591"/>
                <a:gd name="T64" fmla="*/ 127625 w 6474"/>
                <a:gd name="T65" fmla="*/ 88525 h 3591"/>
                <a:gd name="T66" fmla="*/ 131900 w 6474"/>
                <a:gd name="T67" fmla="*/ 86700 h 3591"/>
                <a:gd name="T68" fmla="*/ 136175 w 6474"/>
                <a:gd name="T69" fmla="*/ 85475 h 3591"/>
                <a:gd name="T70" fmla="*/ 140450 w 6474"/>
                <a:gd name="T71" fmla="*/ 83050 h 3591"/>
                <a:gd name="T72" fmla="*/ 144125 w 6474"/>
                <a:gd name="T73" fmla="*/ 80600 h 3591"/>
                <a:gd name="T74" fmla="*/ 147175 w 6474"/>
                <a:gd name="T75" fmla="*/ 77550 h 3591"/>
                <a:gd name="T76" fmla="*/ 150225 w 6474"/>
                <a:gd name="T77" fmla="*/ 74500 h 3591"/>
                <a:gd name="T78" fmla="*/ 153275 w 6474"/>
                <a:gd name="T79" fmla="*/ 71450 h 3591"/>
                <a:gd name="T80" fmla="*/ 155100 w 6474"/>
                <a:gd name="T81" fmla="*/ 67775 h 3591"/>
                <a:gd name="T82" fmla="*/ 157550 w 6474"/>
                <a:gd name="T83" fmla="*/ 64125 h 3591"/>
                <a:gd name="T84" fmla="*/ 158775 w 6474"/>
                <a:gd name="T85" fmla="*/ 59850 h 3591"/>
                <a:gd name="T86" fmla="*/ 160000 w 6474"/>
                <a:gd name="T87" fmla="*/ 55575 h 3591"/>
                <a:gd name="T88" fmla="*/ 161225 w 6474"/>
                <a:gd name="T89" fmla="*/ 51900 h 3591"/>
                <a:gd name="T90" fmla="*/ 161825 w 6474"/>
                <a:gd name="T91" fmla="*/ 47025 h 3591"/>
                <a:gd name="T92" fmla="*/ 161825 w 6474"/>
                <a:gd name="T93" fmla="*/ 42750 h 3591"/>
                <a:gd name="T94" fmla="*/ 161225 w 6474"/>
                <a:gd name="T95" fmla="*/ 38475 h 3591"/>
                <a:gd name="T96" fmla="*/ 160600 w 6474"/>
                <a:gd name="T97" fmla="*/ 34200 h 3591"/>
                <a:gd name="T98" fmla="*/ 158775 w 6474"/>
                <a:gd name="T99" fmla="*/ 29925 h 3591"/>
                <a:gd name="T100" fmla="*/ 156950 w 6474"/>
                <a:gd name="T101" fmla="*/ 25650 h 3591"/>
                <a:gd name="T102" fmla="*/ 155100 w 6474"/>
                <a:gd name="T103" fmla="*/ 21375 h 3591"/>
                <a:gd name="T104" fmla="*/ 152675 w 6474"/>
                <a:gd name="T105" fmla="*/ 17700 h 3591"/>
                <a:gd name="T106" fmla="*/ 149625 w 6474"/>
                <a:gd name="T107" fmla="*/ 14650 h 3591"/>
                <a:gd name="T108" fmla="*/ 146550 w 6474"/>
                <a:gd name="T109" fmla="*/ 11600 h 3591"/>
                <a:gd name="T110" fmla="*/ 143500 w 6474"/>
                <a:gd name="T111" fmla="*/ 8550 h 3591"/>
                <a:gd name="T112" fmla="*/ 139850 w 6474"/>
                <a:gd name="T113" fmla="*/ 6725 h 3591"/>
                <a:gd name="T114" fmla="*/ 136175 w 6474"/>
                <a:gd name="T115" fmla="*/ 4275 h 3591"/>
                <a:gd name="T116" fmla="*/ 131900 w 6474"/>
                <a:gd name="T117" fmla="*/ 3050 h 3591"/>
                <a:gd name="T118" fmla="*/ 127625 w 6474"/>
                <a:gd name="T119" fmla="*/ 1825 h 3591"/>
                <a:gd name="T120" fmla="*/ 123350 w 6474"/>
                <a:gd name="T121" fmla="*/ 625 h 3591"/>
                <a:gd name="T122" fmla="*/ 119075 w 6474"/>
                <a:gd name="T123" fmla="*/ 625 h 3591"/>
                <a:gd name="T124" fmla="*/ 114800 w 6474"/>
                <a:gd name="T125" fmla="*/ 0 h 359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209;p6">
              <a:extLst>
                <a:ext uri="{FF2B5EF4-FFF2-40B4-BE49-F238E27FC236}">
                  <a16:creationId xmlns:a16="http://schemas.microsoft.com/office/drawing/2014/main" id="{66E2E594-E8B3-8844-8BA8-16463989E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075" y="5116000"/>
              <a:ext cx="189300" cy="189925"/>
            </a:xfrm>
            <a:custGeom>
              <a:avLst/>
              <a:gdLst>
                <a:gd name="T0" fmla="*/ 84875 w 7572"/>
                <a:gd name="T1" fmla="*/ 625 h 7597"/>
                <a:gd name="T2" fmla="*/ 66550 w 7572"/>
                <a:gd name="T3" fmla="*/ 4300 h 7597"/>
                <a:gd name="T4" fmla="*/ 49450 w 7572"/>
                <a:gd name="T5" fmla="*/ 11625 h 7597"/>
                <a:gd name="T6" fmla="*/ 34800 w 7572"/>
                <a:gd name="T7" fmla="*/ 22000 h 7597"/>
                <a:gd name="T8" fmla="*/ 21975 w 7572"/>
                <a:gd name="T9" fmla="*/ 34825 h 7597"/>
                <a:gd name="T10" fmla="*/ 11600 w 7572"/>
                <a:gd name="T11" fmla="*/ 49475 h 7597"/>
                <a:gd name="T12" fmla="*/ 4275 w 7572"/>
                <a:gd name="T13" fmla="*/ 66575 h 7597"/>
                <a:gd name="T14" fmla="*/ 600 w 7572"/>
                <a:gd name="T15" fmla="*/ 85500 h 7597"/>
                <a:gd name="T16" fmla="*/ 600 w 7572"/>
                <a:gd name="T17" fmla="*/ 104425 h 7597"/>
                <a:gd name="T18" fmla="*/ 4275 w 7572"/>
                <a:gd name="T19" fmla="*/ 123350 h 7597"/>
                <a:gd name="T20" fmla="*/ 11600 w 7572"/>
                <a:gd name="T21" fmla="*/ 139850 h 7597"/>
                <a:gd name="T22" fmla="*/ 21975 w 7572"/>
                <a:gd name="T23" fmla="*/ 155100 h 7597"/>
                <a:gd name="T24" fmla="*/ 34800 w 7572"/>
                <a:gd name="T25" fmla="*/ 167925 h 7597"/>
                <a:gd name="T26" fmla="*/ 49450 w 7572"/>
                <a:gd name="T27" fmla="*/ 178325 h 7597"/>
                <a:gd name="T28" fmla="*/ 66550 w 7572"/>
                <a:gd name="T29" fmla="*/ 185650 h 7597"/>
                <a:gd name="T30" fmla="*/ 84875 w 7572"/>
                <a:gd name="T31" fmla="*/ 189300 h 7597"/>
                <a:gd name="T32" fmla="*/ 104400 w 7572"/>
                <a:gd name="T33" fmla="*/ 189300 h 7597"/>
                <a:gd name="T34" fmla="*/ 122725 w 7572"/>
                <a:gd name="T35" fmla="*/ 185650 h 7597"/>
                <a:gd name="T36" fmla="*/ 139825 w 7572"/>
                <a:gd name="T37" fmla="*/ 178325 h 7597"/>
                <a:gd name="T38" fmla="*/ 155075 w 7572"/>
                <a:gd name="T39" fmla="*/ 167925 h 7597"/>
                <a:gd name="T40" fmla="*/ 167900 w 7572"/>
                <a:gd name="T41" fmla="*/ 155100 h 7597"/>
                <a:gd name="T42" fmla="*/ 178300 w 7572"/>
                <a:gd name="T43" fmla="*/ 139850 h 7597"/>
                <a:gd name="T44" fmla="*/ 185625 w 7572"/>
                <a:gd name="T45" fmla="*/ 123350 h 7597"/>
                <a:gd name="T46" fmla="*/ 189275 w 7572"/>
                <a:gd name="T47" fmla="*/ 104425 h 7597"/>
                <a:gd name="T48" fmla="*/ 189275 w 7572"/>
                <a:gd name="T49" fmla="*/ 85500 h 7597"/>
                <a:gd name="T50" fmla="*/ 185625 w 7572"/>
                <a:gd name="T51" fmla="*/ 66575 h 7597"/>
                <a:gd name="T52" fmla="*/ 178300 w 7572"/>
                <a:gd name="T53" fmla="*/ 49475 h 7597"/>
                <a:gd name="T54" fmla="*/ 167900 w 7572"/>
                <a:gd name="T55" fmla="*/ 34825 h 7597"/>
                <a:gd name="T56" fmla="*/ 155075 w 7572"/>
                <a:gd name="T57" fmla="*/ 22000 h 7597"/>
                <a:gd name="T58" fmla="*/ 139825 w 7572"/>
                <a:gd name="T59" fmla="*/ 11625 h 7597"/>
                <a:gd name="T60" fmla="*/ 122725 w 7572"/>
                <a:gd name="T61" fmla="*/ 4300 h 7597"/>
                <a:gd name="T62" fmla="*/ 104400 w 7572"/>
                <a:gd name="T63" fmla="*/ 625 h 75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41" name="Google Shape;210;p6">
            <a:extLst>
              <a:ext uri="{FF2B5EF4-FFF2-40B4-BE49-F238E27FC236}">
                <a16:creationId xmlns:a16="http://schemas.microsoft.com/office/drawing/2014/main" id="{F5856D91-ADC3-DB4B-ABD1-3A86438B8196}"/>
              </a:ext>
            </a:extLst>
          </p:cNvPr>
          <p:cNvSpPr>
            <a:spLocks/>
          </p:cNvSpPr>
          <p:nvPr/>
        </p:nvSpPr>
        <p:spPr bwMode="auto">
          <a:xfrm>
            <a:off x="8081963" y="3154363"/>
            <a:ext cx="300037" cy="273050"/>
          </a:xfrm>
          <a:custGeom>
            <a:avLst/>
            <a:gdLst>
              <a:gd name="T0" fmla="*/ 126967 w 16218"/>
              <a:gd name="T1" fmla="*/ 1370 h 14752"/>
              <a:gd name="T2" fmla="*/ 105285 w 16218"/>
              <a:gd name="T3" fmla="*/ 5423 h 14752"/>
              <a:gd name="T4" fmla="*/ 84953 w 16218"/>
              <a:gd name="T5" fmla="*/ 12216 h 14752"/>
              <a:gd name="T6" fmla="*/ 65972 w 16218"/>
              <a:gd name="T7" fmla="*/ 21711 h 14752"/>
              <a:gd name="T8" fmla="*/ 49266 w 16218"/>
              <a:gd name="T9" fmla="*/ 33002 h 14752"/>
              <a:gd name="T10" fmla="*/ 34355 w 16218"/>
              <a:gd name="T11" fmla="*/ 46125 h 14752"/>
              <a:gd name="T12" fmla="*/ 21701 w 16218"/>
              <a:gd name="T13" fmla="*/ 61044 h 14752"/>
              <a:gd name="T14" fmla="*/ 11766 w 16218"/>
              <a:gd name="T15" fmla="*/ 77758 h 14752"/>
              <a:gd name="T16" fmla="*/ 4533 w 16218"/>
              <a:gd name="T17" fmla="*/ 95397 h 14752"/>
              <a:gd name="T18" fmla="*/ 907 w 16218"/>
              <a:gd name="T19" fmla="*/ 114369 h 14752"/>
              <a:gd name="T20" fmla="*/ 19 w 16218"/>
              <a:gd name="T21" fmla="*/ 134267 h 14752"/>
              <a:gd name="T22" fmla="*/ 3626 w 16218"/>
              <a:gd name="T23" fmla="*/ 154609 h 14752"/>
              <a:gd name="T24" fmla="*/ 10397 w 16218"/>
              <a:gd name="T25" fmla="*/ 174043 h 14752"/>
              <a:gd name="T26" fmla="*/ 20350 w 16218"/>
              <a:gd name="T27" fmla="*/ 191683 h 14752"/>
              <a:gd name="T28" fmla="*/ 33892 w 16218"/>
              <a:gd name="T29" fmla="*/ 207953 h 14752"/>
              <a:gd name="T30" fmla="*/ 49710 w 16218"/>
              <a:gd name="T31" fmla="*/ 222427 h 14752"/>
              <a:gd name="T32" fmla="*/ 37519 w 16218"/>
              <a:gd name="T33" fmla="*/ 243213 h 14752"/>
              <a:gd name="T34" fmla="*/ 21701 w 16218"/>
              <a:gd name="T35" fmla="*/ 259945 h 14752"/>
              <a:gd name="T36" fmla="*/ 9491 w 16218"/>
              <a:gd name="T37" fmla="*/ 268071 h 14752"/>
              <a:gd name="T38" fmla="*/ 2276 w 16218"/>
              <a:gd name="T39" fmla="*/ 272143 h 14752"/>
              <a:gd name="T40" fmla="*/ 31635 w 16218"/>
              <a:gd name="T41" fmla="*/ 272606 h 14752"/>
              <a:gd name="T42" fmla="*/ 53780 w 16218"/>
              <a:gd name="T43" fmla="*/ 267627 h 14752"/>
              <a:gd name="T44" fmla="*/ 77276 w 16218"/>
              <a:gd name="T45" fmla="*/ 256780 h 14752"/>
              <a:gd name="T46" fmla="*/ 98958 w 16218"/>
              <a:gd name="T47" fmla="*/ 247285 h 14752"/>
              <a:gd name="T48" fmla="*/ 120196 w 16218"/>
              <a:gd name="T49" fmla="*/ 252245 h 14752"/>
              <a:gd name="T50" fmla="*/ 142341 w 16218"/>
              <a:gd name="T51" fmla="*/ 254966 h 14752"/>
              <a:gd name="T52" fmla="*/ 173070 w 16218"/>
              <a:gd name="T53" fmla="*/ 253615 h 14752"/>
              <a:gd name="T54" fmla="*/ 194752 w 16218"/>
              <a:gd name="T55" fmla="*/ 249099 h 14752"/>
              <a:gd name="T56" fmla="*/ 215084 w 16218"/>
              <a:gd name="T57" fmla="*/ 242306 h 14752"/>
              <a:gd name="T58" fmla="*/ 234065 w 16218"/>
              <a:gd name="T59" fmla="*/ 233273 h 14752"/>
              <a:gd name="T60" fmla="*/ 250771 w 16218"/>
              <a:gd name="T61" fmla="*/ 221964 h 14752"/>
              <a:gd name="T62" fmla="*/ 265682 w 16218"/>
              <a:gd name="T63" fmla="*/ 208397 h 14752"/>
              <a:gd name="T64" fmla="*/ 278336 w 16218"/>
              <a:gd name="T65" fmla="*/ 193478 h 14752"/>
              <a:gd name="T66" fmla="*/ 288271 w 16218"/>
              <a:gd name="T67" fmla="*/ 177209 h 14752"/>
              <a:gd name="T68" fmla="*/ 295504 w 16218"/>
              <a:gd name="T69" fmla="*/ 159125 h 14752"/>
              <a:gd name="T70" fmla="*/ 299130 w 16218"/>
              <a:gd name="T71" fmla="*/ 140597 h 14752"/>
              <a:gd name="T72" fmla="*/ 300018 w 16218"/>
              <a:gd name="T73" fmla="*/ 120700 h 14752"/>
              <a:gd name="T74" fmla="*/ 296873 w 16218"/>
              <a:gd name="T75" fmla="*/ 101727 h 14752"/>
              <a:gd name="T76" fmla="*/ 290990 w 16218"/>
              <a:gd name="T77" fmla="*/ 83644 h 14752"/>
              <a:gd name="T78" fmla="*/ 281962 w 16218"/>
              <a:gd name="T79" fmla="*/ 66467 h 14752"/>
              <a:gd name="T80" fmla="*/ 270215 w 16218"/>
              <a:gd name="T81" fmla="*/ 51086 h 14752"/>
              <a:gd name="T82" fmla="*/ 256191 w 16218"/>
              <a:gd name="T83" fmla="*/ 37074 h 14752"/>
              <a:gd name="T84" fmla="*/ 239930 w 16218"/>
              <a:gd name="T85" fmla="*/ 25321 h 14752"/>
              <a:gd name="T86" fmla="*/ 221411 w 16218"/>
              <a:gd name="T87" fmla="*/ 15381 h 14752"/>
              <a:gd name="T88" fmla="*/ 201523 w 16218"/>
              <a:gd name="T89" fmla="*/ 7700 h 14752"/>
              <a:gd name="T90" fmla="*/ 180285 w 16218"/>
              <a:gd name="T91" fmla="*/ 2277 h 14752"/>
              <a:gd name="T92" fmla="*/ 157696 w 16218"/>
              <a:gd name="T93" fmla="*/ 0 h 1475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lnTo>
                  <a:pt x="769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173" name="Google Shape;173;p6"/>
          <p:cNvSpPr txBox="1">
            <a:spLocks noGrp="1"/>
          </p:cNvSpPr>
          <p:nvPr>
            <p:ph type="title"/>
          </p:nvPr>
        </p:nvSpPr>
        <p:spPr>
          <a:xfrm>
            <a:off x="1730375" y="624700"/>
            <a:ext cx="4944300" cy="6453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2400">
                <a:solidFill>
                  <a:srgbClr val="17476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1"/>
          </p:nvPr>
        </p:nvSpPr>
        <p:spPr>
          <a:xfrm>
            <a:off x="1735678" y="1603438"/>
            <a:ext cx="2667300" cy="2663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Char char="◇"/>
              <a:defRPr>
                <a:solidFill>
                  <a:srgbClr val="174769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5" name="Google Shape;175;p6"/>
          <p:cNvSpPr txBox="1">
            <a:spLocks noGrp="1"/>
          </p:cNvSpPr>
          <p:nvPr>
            <p:ph type="body" idx="2"/>
          </p:nvPr>
        </p:nvSpPr>
        <p:spPr>
          <a:xfrm>
            <a:off x="4510432" y="1603438"/>
            <a:ext cx="2667300" cy="2663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Char char="◇"/>
              <a:defRPr>
                <a:solidFill>
                  <a:srgbClr val="174769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Google Shape;211;p6">
            <a:extLst>
              <a:ext uri="{FF2B5EF4-FFF2-40B4-BE49-F238E27FC236}">
                <a16:creationId xmlns:a16="http://schemas.microsoft.com/office/drawing/2014/main" id="{057DDF5C-6FBB-E14E-8F66-64C7B96F5BCE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86DA9-326F-DA42-8C35-93160561F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1615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>
  <p:cSld name="TITLE_AND_TWO_COLUMNS_1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3;p7">
            <a:extLst>
              <a:ext uri="{FF2B5EF4-FFF2-40B4-BE49-F238E27FC236}">
                <a16:creationId xmlns:a16="http://schemas.microsoft.com/office/drawing/2014/main" id="{EC0FAA73-E2CF-E941-B338-4A52A67CE681}"/>
              </a:ext>
            </a:extLst>
          </p:cNvPr>
          <p:cNvSpPr/>
          <p:nvPr/>
        </p:nvSpPr>
        <p:spPr>
          <a:xfrm rot="5400000">
            <a:off x="499599" y="157100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7" name="Google Shape;218;p7">
            <a:extLst>
              <a:ext uri="{FF2B5EF4-FFF2-40B4-BE49-F238E27FC236}">
                <a16:creationId xmlns:a16="http://schemas.microsoft.com/office/drawing/2014/main" id="{A3AB5E0F-89DB-0940-865B-6FC8B7B7B9D6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23825" y="1058863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219;p7">
            <a:extLst>
              <a:ext uri="{FF2B5EF4-FFF2-40B4-BE49-F238E27FC236}">
                <a16:creationId xmlns:a16="http://schemas.microsoft.com/office/drawing/2014/main" id="{D4BA95E3-205A-4640-96E7-540BFE262A45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38175" y="1439863"/>
            <a:ext cx="428625" cy="371475"/>
          </a:xfrm>
          <a:prstGeom prst="hexagon">
            <a:avLst>
              <a:gd name="adj" fmla="val 2864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9" name="Google Shape;220;p7">
            <a:extLst>
              <a:ext uri="{FF2B5EF4-FFF2-40B4-BE49-F238E27FC236}">
                <a16:creationId xmlns:a16="http://schemas.microsoft.com/office/drawing/2014/main" id="{1241BE87-D898-234B-9FA7-8D623C575297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495425" y="-131763"/>
            <a:ext cx="819150" cy="709613"/>
          </a:xfrm>
          <a:prstGeom prst="hexagon">
            <a:avLst>
              <a:gd name="adj" fmla="val 28672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" name="Google Shape;221;p7">
            <a:extLst>
              <a:ext uri="{FF2B5EF4-FFF2-40B4-BE49-F238E27FC236}">
                <a16:creationId xmlns:a16="http://schemas.microsoft.com/office/drawing/2014/main" id="{82A27554-C51A-B44F-A635-B6FE7B49D0EC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27025" y="88900"/>
            <a:ext cx="360363" cy="311150"/>
          </a:xfrm>
          <a:prstGeom prst="hexagon">
            <a:avLst>
              <a:gd name="adj" fmla="val 28745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pSp>
        <p:nvGrpSpPr>
          <p:cNvPr id="11" name="Google Shape;222;p7">
            <a:extLst>
              <a:ext uri="{FF2B5EF4-FFF2-40B4-BE49-F238E27FC236}">
                <a16:creationId xmlns:a16="http://schemas.microsoft.com/office/drawing/2014/main" id="{CF3C6D39-EB3B-FE4C-A6E7-A98F390B233D}"/>
              </a:ext>
            </a:extLst>
          </p:cNvPr>
          <p:cNvGrpSpPr>
            <a:grpSpLocks/>
          </p:cNvGrpSpPr>
          <p:nvPr/>
        </p:nvGrpSpPr>
        <p:grpSpPr bwMode="auto">
          <a:xfrm>
            <a:off x="1730375" y="60325"/>
            <a:ext cx="350838" cy="325438"/>
            <a:chOff x="5975075" y="2327500"/>
            <a:chExt cx="420100" cy="388350"/>
          </a:xfrm>
        </p:grpSpPr>
        <p:sp>
          <p:nvSpPr>
            <p:cNvPr id="12" name="Google Shape;223;p7">
              <a:extLst>
                <a:ext uri="{FF2B5EF4-FFF2-40B4-BE49-F238E27FC236}">
                  <a16:creationId xmlns:a16="http://schemas.microsoft.com/office/drawing/2014/main" id="{9F79077C-C5C9-F64B-B8E5-95290F9C2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60450 w 3933"/>
                <a:gd name="T1" fmla="*/ 25050 h 8818"/>
                <a:gd name="T2" fmla="*/ 64125 w 3933"/>
                <a:gd name="T3" fmla="*/ 25675 h 8818"/>
                <a:gd name="T4" fmla="*/ 67175 w 3933"/>
                <a:gd name="T5" fmla="*/ 26875 h 8818"/>
                <a:gd name="T6" fmla="*/ 70225 w 3933"/>
                <a:gd name="T7" fmla="*/ 28100 h 8818"/>
                <a:gd name="T8" fmla="*/ 72675 w 3933"/>
                <a:gd name="T9" fmla="*/ 30550 h 8818"/>
                <a:gd name="T10" fmla="*/ 75125 w 3933"/>
                <a:gd name="T11" fmla="*/ 33000 h 8818"/>
                <a:gd name="T12" fmla="*/ 76950 w 3933"/>
                <a:gd name="T13" fmla="*/ 36050 h 8818"/>
                <a:gd name="T14" fmla="*/ 77550 w 3933"/>
                <a:gd name="T15" fmla="*/ 39100 h 8818"/>
                <a:gd name="T16" fmla="*/ 78175 w 3933"/>
                <a:gd name="T17" fmla="*/ 42750 h 8818"/>
                <a:gd name="T18" fmla="*/ 77550 w 3933"/>
                <a:gd name="T19" fmla="*/ 46425 h 8818"/>
                <a:gd name="T20" fmla="*/ 76950 w 3933"/>
                <a:gd name="T21" fmla="*/ 49475 h 8818"/>
                <a:gd name="T22" fmla="*/ 75125 w 3933"/>
                <a:gd name="T23" fmla="*/ 52525 h 8818"/>
                <a:gd name="T24" fmla="*/ 72675 w 3933"/>
                <a:gd name="T25" fmla="*/ 55575 h 8818"/>
                <a:gd name="T26" fmla="*/ 70225 w 3933"/>
                <a:gd name="T27" fmla="*/ 57425 h 8818"/>
                <a:gd name="T28" fmla="*/ 67175 w 3933"/>
                <a:gd name="T29" fmla="*/ 59250 h 8818"/>
                <a:gd name="T30" fmla="*/ 64125 w 3933"/>
                <a:gd name="T31" fmla="*/ 59850 h 8818"/>
                <a:gd name="T32" fmla="*/ 60450 w 3933"/>
                <a:gd name="T33" fmla="*/ 60475 h 8818"/>
                <a:gd name="T34" fmla="*/ 56800 w 3933"/>
                <a:gd name="T35" fmla="*/ 59850 h 8818"/>
                <a:gd name="T36" fmla="*/ 53750 w 3933"/>
                <a:gd name="T37" fmla="*/ 59250 h 8818"/>
                <a:gd name="T38" fmla="*/ 50700 w 3933"/>
                <a:gd name="T39" fmla="*/ 57425 h 8818"/>
                <a:gd name="T40" fmla="*/ 48250 w 3933"/>
                <a:gd name="T41" fmla="*/ 55575 h 8818"/>
                <a:gd name="T42" fmla="*/ 45800 w 3933"/>
                <a:gd name="T43" fmla="*/ 52525 h 8818"/>
                <a:gd name="T44" fmla="*/ 43975 w 3933"/>
                <a:gd name="T45" fmla="*/ 49475 h 8818"/>
                <a:gd name="T46" fmla="*/ 43375 w 3933"/>
                <a:gd name="T47" fmla="*/ 46425 h 8818"/>
                <a:gd name="T48" fmla="*/ 42750 w 3933"/>
                <a:gd name="T49" fmla="*/ 42750 h 8818"/>
                <a:gd name="T50" fmla="*/ 43375 w 3933"/>
                <a:gd name="T51" fmla="*/ 39100 h 8818"/>
                <a:gd name="T52" fmla="*/ 43975 w 3933"/>
                <a:gd name="T53" fmla="*/ 36050 h 8818"/>
                <a:gd name="T54" fmla="*/ 45800 w 3933"/>
                <a:gd name="T55" fmla="*/ 33000 h 8818"/>
                <a:gd name="T56" fmla="*/ 48250 w 3933"/>
                <a:gd name="T57" fmla="*/ 30550 h 8818"/>
                <a:gd name="T58" fmla="*/ 50700 w 3933"/>
                <a:gd name="T59" fmla="*/ 28100 h 8818"/>
                <a:gd name="T60" fmla="*/ 53750 w 3933"/>
                <a:gd name="T61" fmla="*/ 26875 h 8818"/>
                <a:gd name="T62" fmla="*/ 56800 w 3933"/>
                <a:gd name="T63" fmla="*/ 25675 h 8818"/>
                <a:gd name="T64" fmla="*/ 60450 w 3933"/>
                <a:gd name="T65" fmla="*/ 25050 h 8818"/>
                <a:gd name="T66" fmla="*/ 25 w 3933"/>
                <a:gd name="T67" fmla="*/ 25 h 8818"/>
                <a:gd name="T68" fmla="*/ 25 w 3933"/>
                <a:gd name="T69" fmla="*/ 220425 h 8818"/>
                <a:gd name="T70" fmla="*/ 98325 w 3933"/>
                <a:gd name="T71" fmla="*/ 220425 h 8818"/>
                <a:gd name="T72" fmla="*/ 98325 w 3933"/>
                <a:gd name="T73" fmla="*/ 25 h 8818"/>
                <a:gd name="T74" fmla="*/ 25 w 3933"/>
                <a:gd name="T75" fmla="*/ 25 h 8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224;p7">
              <a:extLst>
                <a:ext uri="{FF2B5EF4-FFF2-40B4-BE49-F238E27FC236}">
                  <a16:creationId xmlns:a16="http://schemas.microsoft.com/office/drawing/2014/main" id="{3A6808A1-C13E-1A4B-8250-5D544AB22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149000 w 12286"/>
                <a:gd name="T1" fmla="*/ 625 h 15534"/>
                <a:gd name="T2" fmla="*/ 138000 w 12286"/>
                <a:gd name="T3" fmla="*/ 3675 h 15534"/>
                <a:gd name="T4" fmla="*/ 124575 w 12286"/>
                <a:gd name="T5" fmla="*/ 36650 h 15534"/>
                <a:gd name="T6" fmla="*/ 114800 w 12286"/>
                <a:gd name="T7" fmla="*/ 63525 h 15534"/>
                <a:gd name="T8" fmla="*/ 105050 w 12286"/>
                <a:gd name="T9" fmla="*/ 84900 h 15534"/>
                <a:gd name="T10" fmla="*/ 97100 w 12286"/>
                <a:gd name="T11" fmla="*/ 98325 h 15534"/>
                <a:gd name="T12" fmla="*/ 83050 w 12286"/>
                <a:gd name="T13" fmla="*/ 112375 h 15534"/>
                <a:gd name="T14" fmla="*/ 36050 w 12286"/>
                <a:gd name="T15" fmla="*/ 155725 h 15534"/>
                <a:gd name="T16" fmla="*/ 25 w 12286"/>
                <a:gd name="T17" fmla="*/ 335825 h 15534"/>
                <a:gd name="T18" fmla="*/ 50100 w 12286"/>
                <a:gd name="T19" fmla="*/ 341950 h 15534"/>
                <a:gd name="T20" fmla="*/ 89175 w 12286"/>
                <a:gd name="T21" fmla="*/ 357825 h 15534"/>
                <a:gd name="T22" fmla="*/ 139850 w 12286"/>
                <a:gd name="T23" fmla="*/ 374925 h 15534"/>
                <a:gd name="T24" fmla="*/ 166700 w 12286"/>
                <a:gd name="T25" fmla="*/ 381625 h 15534"/>
                <a:gd name="T26" fmla="*/ 192350 w 12286"/>
                <a:gd name="T27" fmla="*/ 386525 h 15534"/>
                <a:gd name="T28" fmla="*/ 215550 w 12286"/>
                <a:gd name="T29" fmla="*/ 388350 h 15534"/>
                <a:gd name="T30" fmla="*/ 245475 w 12286"/>
                <a:gd name="T31" fmla="*/ 387725 h 15534"/>
                <a:gd name="T32" fmla="*/ 263800 w 12286"/>
                <a:gd name="T33" fmla="*/ 384075 h 15534"/>
                <a:gd name="T34" fmla="*/ 271125 w 12286"/>
                <a:gd name="T35" fmla="*/ 381625 h 15534"/>
                <a:gd name="T36" fmla="*/ 276600 w 12286"/>
                <a:gd name="T37" fmla="*/ 377350 h 15534"/>
                <a:gd name="T38" fmla="*/ 279050 w 12286"/>
                <a:gd name="T39" fmla="*/ 371850 h 15534"/>
                <a:gd name="T40" fmla="*/ 280275 w 12286"/>
                <a:gd name="T41" fmla="*/ 349875 h 15534"/>
                <a:gd name="T42" fmla="*/ 276600 w 12286"/>
                <a:gd name="T43" fmla="*/ 342550 h 15534"/>
                <a:gd name="T44" fmla="*/ 276000 w 12286"/>
                <a:gd name="T45" fmla="*/ 338900 h 15534"/>
                <a:gd name="T46" fmla="*/ 282100 w 12286"/>
                <a:gd name="T47" fmla="*/ 336450 h 15534"/>
                <a:gd name="T48" fmla="*/ 286375 w 12286"/>
                <a:gd name="T49" fmla="*/ 331575 h 15534"/>
                <a:gd name="T50" fmla="*/ 289425 w 12286"/>
                <a:gd name="T51" fmla="*/ 324850 h 15534"/>
                <a:gd name="T52" fmla="*/ 291875 w 12286"/>
                <a:gd name="T53" fmla="*/ 299825 h 15534"/>
                <a:gd name="T54" fmla="*/ 291875 w 12286"/>
                <a:gd name="T55" fmla="*/ 294325 h 15534"/>
                <a:gd name="T56" fmla="*/ 290050 w 12286"/>
                <a:gd name="T57" fmla="*/ 288825 h 15534"/>
                <a:gd name="T58" fmla="*/ 285150 w 12286"/>
                <a:gd name="T59" fmla="*/ 282725 h 15534"/>
                <a:gd name="T60" fmla="*/ 286375 w 12286"/>
                <a:gd name="T61" fmla="*/ 280275 h 15534"/>
                <a:gd name="T62" fmla="*/ 291275 w 12286"/>
                <a:gd name="T63" fmla="*/ 277225 h 15534"/>
                <a:gd name="T64" fmla="*/ 295550 w 12286"/>
                <a:gd name="T65" fmla="*/ 272325 h 15534"/>
                <a:gd name="T66" fmla="*/ 297975 w 12286"/>
                <a:gd name="T67" fmla="*/ 266850 h 15534"/>
                <a:gd name="T68" fmla="*/ 300425 w 12286"/>
                <a:gd name="T69" fmla="*/ 241800 h 15534"/>
                <a:gd name="T70" fmla="*/ 300425 w 12286"/>
                <a:gd name="T71" fmla="*/ 235700 h 15534"/>
                <a:gd name="T72" fmla="*/ 298600 w 12286"/>
                <a:gd name="T73" fmla="*/ 230200 h 15534"/>
                <a:gd name="T74" fmla="*/ 295550 w 12286"/>
                <a:gd name="T75" fmla="*/ 225925 h 15534"/>
                <a:gd name="T76" fmla="*/ 291275 w 12286"/>
                <a:gd name="T77" fmla="*/ 222275 h 15534"/>
                <a:gd name="T78" fmla="*/ 296150 w 12286"/>
                <a:gd name="T79" fmla="*/ 219825 h 15534"/>
                <a:gd name="T80" fmla="*/ 300425 w 12286"/>
                <a:gd name="T81" fmla="*/ 216175 h 15534"/>
                <a:gd name="T82" fmla="*/ 303475 w 12286"/>
                <a:gd name="T83" fmla="*/ 211275 h 15534"/>
                <a:gd name="T84" fmla="*/ 304700 w 12286"/>
                <a:gd name="T85" fmla="*/ 205175 h 15534"/>
                <a:gd name="T86" fmla="*/ 306525 w 12286"/>
                <a:gd name="T87" fmla="*/ 180150 h 15534"/>
                <a:gd name="T88" fmla="*/ 304700 w 12286"/>
                <a:gd name="T89" fmla="*/ 174650 h 15534"/>
                <a:gd name="T90" fmla="*/ 301650 w 12286"/>
                <a:gd name="T91" fmla="*/ 169750 h 15534"/>
                <a:gd name="T92" fmla="*/ 293700 w 12286"/>
                <a:gd name="T93" fmla="*/ 164275 h 15534"/>
                <a:gd name="T94" fmla="*/ 280275 w 12286"/>
                <a:gd name="T95" fmla="*/ 158775 h 15534"/>
                <a:gd name="T96" fmla="*/ 264400 w 12286"/>
                <a:gd name="T97" fmla="*/ 155725 h 15534"/>
                <a:gd name="T98" fmla="*/ 221050 w 12286"/>
                <a:gd name="T99" fmla="*/ 150825 h 15534"/>
                <a:gd name="T100" fmla="*/ 158150 w 12286"/>
                <a:gd name="T101" fmla="*/ 147175 h 15534"/>
                <a:gd name="T102" fmla="*/ 166100 w 12286"/>
                <a:gd name="T103" fmla="*/ 131300 h 15534"/>
                <a:gd name="T104" fmla="*/ 172200 w 12286"/>
                <a:gd name="T105" fmla="*/ 112375 h 15534"/>
                <a:gd name="T106" fmla="*/ 177075 w 12286"/>
                <a:gd name="T107" fmla="*/ 92225 h 15534"/>
                <a:gd name="T108" fmla="*/ 181350 w 12286"/>
                <a:gd name="T109" fmla="*/ 53750 h 15534"/>
                <a:gd name="T110" fmla="*/ 182575 w 12286"/>
                <a:gd name="T111" fmla="*/ 24450 h 15534"/>
                <a:gd name="T112" fmla="*/ 180750 w 12286"/>
                <a:gd name="T113" fmla="*/ 15275 h 15534"/>
                <a:gd name="T114" fmla="*/ 175875 w 12286"/>
                <a:gd name="T115" fmla="*/ 7950 h 15534"/>
                <a:gd name="T116" fmla="*/ 167925 w 12286"/>
                <a:gd name="T117" fmla="*/ 2450 h 15534"/>
                <a:gd name="T118" fmla="*/ 158150 w 12286"/>
                <a:gd name="T119" fmla="*/ 25 h 1553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4" name="Google Shape;225;p7">
            <a:extLst>
              <a:ext uri="{FF2B5EF4-FFF2-40B4-BE49-F238E27FC236}">
                <a16:creationId xmlns:a16="http://schemas.microsoft.com/office/drawing/2014/main" id="{42D5B7A1-F425-1F4A-B303-AF9AD72C06F7}"/>
              </a:ext>
            </a:extLst>
          </p:cNvPr>
          <p:cNvSpPr>
            <a:spLocks/>
          </p:cNvSpPr>
          <p:nvPr/>
        </p:nvSpPr>
        <p:spPr bwMode="auto">
          <a:xfrm>
            <a:off x="203200" y="1270000"/>
            <a:ext cx="166688" cy="287338"/>
          </a:xfrm>
          <a:custGeom>
            <a:avLst/>
            <a:gdLst>
              <a:gd name="T0" fmla="*/ 90197 w 11870"/>
              <a:gd name="T1" fmla="*/ 14000 h 20565"/>
              <a:gd name="T2" fmla="*/ 92261 w 11870"/>
              <a:gd name="T3" fmla="*/ 16040 h 20565"/>
              <a:gd name="T4" fmla="*/ 92261 w 11870"/>
              <a:gd name="T5" fmla="*/ 19114 h 20565"/>
              <a:gd name="T6" fmla="*/ 90197 w 11870"/>
              <a:gd name="T7" fmla="*/ 21168 h 20565"/>
              <a:gd name="T8" fmla="*/ 78204 w 11870"/>
              <a:gd name="T9" fmla="*/ 21503 h 20565"/>
              <a:gd name="T10" fmla="*/ 75452 w 11870"/>
              <a:gd name="T11" fmla="*/ 20483 h 20565"/>
              <a:gd name="T12" fmla="*/ 74090 w 11870"/>
              <a:gd name="T13" fmla="*/ 17745 h 20565"/>
              <a:gd name="T14" fmla="*/ 75452 w 11870"/>
              <a:gd name="T15" fmla="*/ 15020 h 20565"/>
              <a:gd name="T16" fmla="*/ 78204 w 11870"/>
              <a:gd name="T17" fmla="*/ 13651 h 20565"/>
              <a:gd name="T18" fmla="*/ 148503 w 11870"/>
              <a:gd name="T19" fmla="*/ 35839 h 20565"/>
              <a:gd name="T20" fmla="*/ 18185 w 11870"/>
              <a:gd name="T21" fmla="*/ 233419 h 20565"/>
              <a:gd name="T22" fmla="*/ 148503 w 11870"/>
              <a:gd name="T23" fmla="*/ 35839 h 20565"/>
              <a:gd name="T24" fmla="*/ 85745 w 11870"/>
              <a:gd name="T25" fmla="*/ 248775 h 20565"/>
              <a:gd name="T26" fmla="*/ 90197 w 11870"/>
              <a:gd name="T27" fmla="*/ 250479 h 20565"/>
              <a:gd name="T28" fmla="*/ 93286 w 11870"/>
              <a:gd name="T29" fmla="*/ 253553 h 20565"/>
              <a:gd name="T30" fmla="*/ 95000 w 11870"/>
              <a:gd name="T31" fmla="*/ 257982 h 20565"/>
              <a:gd name="T32" fmla="*/ 95000 w 11870"/>
              <a:gd name="T33" fmla="*/ 262761 h 20565"/>
              <a:gd name="T34" fmla="*/ 93286 w 11870"/>
              <a:gd name="T35" fmla="*/ 267204 h 20565"/>
              <a:gd name="T36" fmla="*/ 90197 w 11870"/>
              <a:gd name="T37" fmla="*/ 270264 h 20565"/>
              <a:gd name="T38" fmla="*/ 85745 w 11870"/>
              <a:gd name="T39" fmla="*/ 271969 h 20565"/>
              <a:gd name="T40" fmla="*/ 80943 w 11870"/>
              <a:gd name="T41" fmla="*/ 271969 h 20565"/>
              <a:gd name="T42" fmla="*/ 76477 w 11870"/>
              <a:gd name="T43" fmla="*/ 270264 h 20565"/>
              <a:gd name="T44" fmla="*/ 73402 w 11870"/>
              <a:gd name="T45" fmla="*/ 267204 h 20565"/>
              <a:gd name="T46" fmla="*/ 71688 w 11870"/>
              <a:gd name="T47" fmla="*/ 262761 h 20565"/>
              <a:gd name="T48" fmla="*/ 71688 w 11870"/>
              <a:gd name="T49" fmla="*/ 257982 h 20565"/>
              <a:gd name="T50" fmla="*/ 73402 w 11870"/>
              <a:gd name="T51" fmla="*/ 253553 h 20565"/>
              <a:gd name="T52" fmla="*/ 76477 w 11870"/>
              <a:gd name="T53" fmla="*/ 250479 h 20565"/>
              <a:gd name="T54" fmla="*/ 80943 w 11870"/>
              <a:gd name="T55" fmla="*/ 248775 h 20565"/>
              <a:gd name="T56" fmla="*/ 18185 w 11870"/>
              <a:gd name="T57" fmla="*/ 0 h 20565"/>
              <a:gd name="T58" fmla="*/ 10981 w 11870"/>
              <a:gd name="T59" fmla="*/ 1369 h 20565"/>
              <a:gd name="T60" fmla="*/ 5140 w 11870"/>
              <a:gd name="T61" fmla="*/ 5128 h 20565"/>
              <a:gd name="T62" fmla="*/ 1376 w 11870"/>
              <a:gd name="T63" fmla="*/ 10926 h 20565"/>
              <a:gd name="T64" fmla="*/ 0 w 11870"/>
              <a:gd name="T65" fmla="*/ 18094 h 20565"/>
              <a:gd name="T66" fmla="*/ 351 w 11870"/>
              <a:gd name="T67" fmla="*/ 273003 h 20565"/>
              <a:gd name="T68" fmla="*/ 3089 w 11870"/>
              <a:gd name="T69" fmla="*/ 279486 h 20565"/>
              <a:gd name="T70" fmla="*/ 7892 w 11870"/>
              <a:gd name="T71" fmla="*/ 284264 h 20565"/>
              <a:gd name="T72" fmla="*/ 14408 w 11870"/>
              <a:gd name="T73" fmla="*/ 286989 h 20565"/>
              <a:gd name="T74" fmla="*/ 148503 w 11870"/>
              <a:gd name="T75" fmla="*/ 287338 h 20565"/>
              <a:gd name="T76" fmla="*/ 155707 w 11870"/>
              <a:gd name="T77" fmla="*/ 285969 h 20565"/>
              <a:gd name="T78" fmla="*/ 161534 w 11870"/>
              <a:gd name="T79" fmla="*/ 282210 h 20565"/>
              <a:gd name="T80" fmla="*/ 165312 w 11870"/>
              <a:gd name="T81" fmla="*/ 276412 h 20565"/>
              <a:gd name="T82" fmla="*/ 166688 w 11870"/>
              <a:gd name="T83" fmla="*/ 269244 h 20565"/>
              <a:gd name="T84" fmla="*/ 166337 w 11870"/>
              <a:gd name="T85" fmla="*/ 14335 h 20565"/>
              <a:gd name="T86" fmla="*/ 163599 w 11870"/>
              <a:gd name="T87" fmla="*/ 7852 h 20565"/>
              <a:gd name="T88" fmla="*/ 158796 w 11870"/>
              <a:gd name="T89" fmla="*/ 3074 h 20565"/>
              <a:gd name="T90" fmla="*/ 152280 w 11870"/>
              <a:gd name="T91" fmla="*/ 349 h 20565"/>
              <a:gd name="T92" fmla="*/ 18185 w 11870"/>
              <a:gd name="T93" fmla="*/ 0 h 205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5" name="Google Shape;226;p7">
            <a:extLst>
              <a:ext uri="{FF2B5EF4-FFF2-40B4-BE49-F238E27FC236}">
                <a16:creationId xmlns:a16="http://schemas.microsoft.com/office/drawing/2014/main" id="{31C06224-D396-2E42-B119-D7073D0A9FFD}"/>
              </a:ext>
            </a:extLst>
          </p:cNvPr>
          <p:cNvGrpSpPr>
            <a:grpSpLocks/>
          </p:cNvGrpSpPr>
          <p:nvPr/>
        </p:nvGrpSpPr>
        <p:grpSpPr bwMode="auto">
          <a:xfrm>
            <a:off x="904875" y="515938"/>
            <a:ext cx="382588" cy="606425"/>
            <a:chOff x="6718575" y="2318625"/>
            <a:chExt cx="256950" cy="407375"/>
          </a:xfrm>
        </p:grpSpPr>
        <p:sp>
          <p:nvSpPr>
            <p:cNvPr id="16" name="Google Shape;227;p7">
              <a:extLst>
                <a:ext uri="{FF2B5EF4-FFF2-40B4-BE49-F238E27FC236}">
                  <a16:creationId xmlns:a16="http://schemas.microsoft.com/office/drawing/2014/main" id="{721E6ED1-68E9-1742-AA93-35D196E99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102300 w 4092"/>
                <a:gd name="T1" fmla="*/ 22550 h 902"/>
                <a:gd name="T2" fmla="*/ 102300 w 4092"/>
                <a:gd name="T3" fmla="*/ 25 h 902"/>
                <a:gd name="T4" fmla="*/ 0 w 4092"/>
                <a:gd name="T5" fmla="*/ 25 h 902"/>
                <a:gd name="T6" fmla="*/ 0 w 4092"/>
                <a:gd name="T7" fmla="*/ 22550 h 902"/>
                <a:gd name="T8" fmla="*/ 102300 w 4092"/>
                <a:gd name="T9" fmla="*/ 225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228;p7">
              <a:extLst>
                <a:ext uri="{FF2B5EF4-FFF2-40B4-BE49-F238E27FC236}">
                  <a16:creationId xmlns:a16="http://schemas.microsoft.com/office/drawing/2014/main" id="{BAFC0A0F-6026-0C40-BEFA-047099F0B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102300 w 4092"/>
                <a:gd name="T1" fmla="*/ 22525 h 902"/>
                <a:gd name="T2" fmla="*/ 102300 w 4092"/>
                <a:gd name="T3" fmla="*/ 0 h 902"/>
                <a:gd name="T4" fmla="*/ 0 w 4092"/>
                <a:gd name="T5" fmla="*/ 0 h 902"/>
                <a:gd name="T6" fmla="*/ 0 w 4092"/>
                <a:gd name="T7" fmla="*/ 22525 h 902"/>
                <a:gd name="T8" fmla="*/ 102300 w 4092"/>
                <a:gd name="T9" fmla="*/ 225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229;p7">
              <a:extLst>
                <a:ext uri="{FF2B5EF4-FFF2-40B4-BE49-F238E27FC236}">
                  <a16:creationId xmlns:a16="http://schemas.microsoft.com/office/drawing/2014/main" id="{EA71C5DC-1CC2-4D4C-8AB8-22EC21670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5 h 1195"/>
                <a:gd name="T2" fmla="*/ 0 w 4092"/>
                <a:gd name="T3" fmla="*/ 4275 h 1195"/>
                <a:gd name="T4" fmla="*/ 0 w 4092"/>
                <a:gd name="T5" fmla="*/ 4275 h 1195"/>
                <a:gd name="T6" fmla="*/ 600 w 4092"/>
                <a:gd name="T7" fmla="*/ 7950 h 1195"/>
                <a:gd name="T8" fmla="*/ 2450 w 4092"/>
                <a:gd name="T9" fmla="*/ 11600 h 1195"/>
                <a:gd name="T10" fmla="*/ 4875 w 4092"/>
                <a:gd name="T11" fmla="*/ 14625 h 1195"/>
                <a:gd name="T12" fmla="*/ 8525 w 4092"/>
                <a:gd name="T13" fmla="*/ 16475 h 1195"/>
                <a:gd name="T14" fmla="*/ 46875 w 4092"/>
                <a:gd name="T15" fmla="*/ 29250 h 1195"/>
                <a:gd name="T16" fmla="*/ 46875 w 4092"/>
                <a:gd name="T17" fmla="*/ 29250 h 1195"/>
                <a:gd name="T18" fmla="*/ 51150 w 4092"/>
                <a:gd name="T19" fmla="*/ 29850 h 1195"/>
                <a:gd name="T20" fmla="*/ 51150 w 4092"/>
                <a:gd name="T21" fmla="*/ 29850 h 1195"/>
                <a:gd name="T22" fmla="*/ 55400 w 4092"/>
                <a:gd name="T23" fmla="*/ 29250 h 1195"/>
                <a:gd name="T24" fmla="*/ 93775 w 4092"/>
                <a:gd name="T25" fmla="*/ 16475 h 1195"/>
                <a:gd name="T26" fmla="*/ 93775 w 4092"/>
                <a:gd name="T27" fmla="*/ 16475 h 1195"/>
                <a:gd name="T28" fmla="*/ 97425 w 4092"/>
                <a:gd name="T29" fmla="*/ 14625 h 1195"/>
                <a:gd name="T30" fmla="*/ 99850 w 4092"/>
                <a:gd name="T31" fmla="*/ 11600 h 1195"/>
                <a:gd name="T32" fmla="*/ 101675 w 4092"/>
                <a:gd name="T33" fmla="*/ 7950 h 1195"/>
                <a:gd name="T34" fmla="*/ 102300 w 4092"/>
                <a:gd name="T35" fmla="*/ 4275 h 1195"/>
                <a:gd name="T36" fmla="*/ 102300 w 4092"/>
                <a:gd name="T37" fmla="*/ 25 h 1195"/>
                <a:gd name="T38" fmla="*/ 0 w 4092"/>
                <a:gd name="T39" fmla="*/ 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230;p7">
              <a:extLst>
                <a:ext uri="{FF2B5EF4-FFF2-40B4-BE49-F238E27FC236}">
                  <a16:creationId xmlns:a16="http://schemas.microsoft.com/office/drawing/2014/main" id="{3D60EAE0-F8A4-5342-8C5D-C2D9ABC01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35325 w 1414"/>
                <a:gd name="T1" fmla="*/ 166850 h 6675"/>
                <a:gd name="T2" fmla="*/ 35325 w 1414"/>
                <a:gd name="T3" fmla="*/ 166850 h 6675"/>
                <a:gd name="T4" fmla="*/ 14625 w 1414"/>
                <a:gd name="T5" fmla="*/ 71250 h 6675"/>
                <a:gd name="T6" fmla="*/ 25 w 1414"/>
                <a:gd name="T7" fmla="*/ 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231;p7">
              <a:extLst>
                <a:ext uri="{FF2B5EF4-FFF2-40B4-BE49-F238E27FC236}">
                  <a16:creationId xmlns:a16="http://schemas.microsoft.com/office/drawing/2014/main" id="{8C1BAA36-B835-8041-AD28-B70335C86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179625 w 10278"/>
                <a:gd name="T1" fmla="*/ 307500 h 12301"/>
                <a:gd name="T2" fmla="*/ 186925 w 10278"/>
                <a:gd name="T3" fmla="*/ 281325 h 12301"/>
                <a:gd name="T4" fmla="*/ 197275 w 10278"/>
                <a:gd name="T5" fmla="*/ 258175 h 12301"/>
                <a:gd name="T6" fmla="*/ 209450 w 10278"/>
                <a:gd name="T7" fmla="*/ 237475 h 12301"/>
                <a:gd name="T8" fmla="*/ 229550 w 10278"/>
                <a:gd name="T9" fmla="*/ 208250 h 12301"/>
                <a:gd name="T10" fmla="*/ 241125 w 10278"/>
                <a:gd name="T11" fmla="*/ 188775 h 12301"/>
                <a:gd name="T12" fmla="*/ 250850 w 10278"/>
                <a:gd name="T13" fmla="*/ 166850 h 12301"/>
                <a:gd name="T14" fmla="*/ 255725 w 10278"/>
                <a:gd name="T15" fmla="*/ 141900 h 12301"/>
                <a:gd name="T16" fmla="*/ 256950 w 10278"/>
                <a:gd name="T17" fmla="*/ 128500 h 12301"/>
                <a:gd name="T18" fmla="*/ 255725 w 10278"/>
                <a:gd name="T19" fmla="*/ 115100 h 12301"/>
                <a:gd name="T20" fmla="*/ 250850 w 10278"/>
                <a:gd name="T21" fmla="*/ 90125 h 12301"/>
                <a:gd name="T22" fmla="*/ 241125 w 10278"/>
                <a:gd name="T23" fmla="*/ 67000 h 12301"/>
                <a:gd name="T24" fmla="*/ 227100 w 10278"/>
                <a:gd name="T25" fmla="*/ 46900 h 12301"/>
                <a:gd name="T26" fmla="*/ 210050 w 10278"/>
                <a:gd name="T27" fmla="*/ 29250 h 12301"/>
                <a:gd name="T28" fmla="*/ 189350 w 10278"/>
                <a:gd name="T29" fmla="*/ 15850 h 12301"/>
                <a:gd name="T30" fmla="*/ 166825 w 10278"/>
                <a:gd name="T31" fmla="*/ 6100 h 12301"/>
                <a:gd name="T32" fmla="*/ 141875 w 10278"/>
                <a:gd name="T33" fmla="*/ 625 h 12301"/>
                <a:gd name="T34" fmla="*/ 128475 w 10278"/>
                <a:gd name="T35" fmla="*/ 25 h 12301"/>
                <a:gd name="T36" fmla="*/ 102900 w 10278"/>
                <a:gd name="T37" fmla="*/ 2450 h 12301"/>
                <a:gd name="T38" fmla="*/ 78550 w 10278"/>
                <a:gd name="T39" fmla="*/ 10375 h 12301"/>
                <a:gd name="T40" fmla="*/ 56625 w 10278"/>
                <a:gd name="T41" fmla="*/ 21950 h 12301"/>
                <a:gd name="T42" fmla="*/ 37750 w 10278"/>
                <a:gd name="T43" fmla="*/ 37775 h 12301"/>
                <a:gd name="T44" fmla="*/ 21925 w 10278"/>
                <a:gd name="T45" fmla="*/ 56650 h 12301"/>
                <a:gd name="T46" fmla="*/ 10350 w 10278"/>
                <a:gd name="T47" fmla="*/ 78575 h 12301"/>
                <a:gd name="T48" fmla="*/ 3050 w 10278"/>
                <a:gd name="T49" fmla="*/ 102325 h 12301"/>
                <a:gd name="T50" fmla="*/ 0 w 10278"/>
                <a:gd name="T51" fmla="*/ 128500 h 12301"/>
                <a:gd name="T52" fmla="*/ 600 w 10278"/>
                <a:gd name="T53" fmla="*/ 135200 h 12301"/>
                <a:gd name="T54" fmla="*/ 3050 w 10278"/>
                <a:gd name="T55" fmla="*/ 154675 h 12301"/>
                <a:gd name="T56" fmla="*/ 10350 w 10278"/>
                <a:gd name="T57" fmla="*/ 177825 h 12301"/>
                <a:gd name="T58" fmla="*/ 21300 w 10278"/>
                <a:gd name="T59" fmla="*/ 198525 h 12301"/>
                <a:gd name="T60" fmla="*/ 34100 w 10278"/>
                <a:gd name="T61" fmla="*/ 218000 h 12301"/>
                <a:gd name="T62" fmla="*/ 53575 w 10278"/>
                <a:gd name="T63" fmla="*/ 247825 h 12301"/>
                <a:gd name="T64" fmla="*/ 65150 w 10278"/>
                <a:gd name="T65" fmla="*/ 269150 h 12301"/>
                <a:gd name="T66" fmla="*/ 74275 w 10278"/>
                <a:gd name="T67" fmla="*/ 2941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232;p7">
              <a:extLst>
                <a:ext uri="{FF2B5EF4-FFF2-40B4-BE49-F238E27FC236}">
                  <a16:creationId xmlns:a16="http://schemas.microsoft.com/office/drawing/2014/main" id="{9232880C-3201-AA49-AF4C-EAC0CCAFC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35325 w 1414"/>
                <a:gd name="T1" fmla="*/ 25 h 6675"/>
                <a:gd name="T2" fmla="*/ 35325 w 1414"/>
                <a:gd name="T3" fmla="*/ 25 h 6675"/>
                <a:gd name="T4" fmla="*/ 20725 w 1414"/>
                <a:gd name="T5" fmla="*/ 71250 h 6675"/>
                <a:gd name="T6" fmla="*/ 25 w 1414"/>
                <a:gd name="T7" fmla="*/ 1668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233;p7">
              <a:extLst>
                <a:ext uri="{FF2B5EF4-FFF2-40B4-BE49-F238E27FC236}">
                  <a16:creationId xmlns:a16="http://schemas.microsoft.com/office/drawing/2014/main" id="{1784EFE7-9649-CC4D-94DE-69563EB9B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5 w 3606"/>
                <a:gd name="T1" fmla="*/ 1825 h 780"/>
                <a:gd name="T2" fmla="*/ 20725 w 3606"/>
                <a:gd name="T3" fmla="*/ 19500 h 780"/>
                <a:gd name="T4" fmla="*/ 41425 w 3606"/>
                <a:gd name="T5" fmla="*/ 1825 h 780"/>
                <a:gd name="T6" fmla="*/ 41425 w 3606"/>
                <a:gd name="T7" fmla="*/ 1825 h 780"/>
                <a:gd name="T8" fmla="*/ 43250 w 3606"/>
                <a:gd name="T9" fmla="*/ 625 h 780"/>
                <a:gd name="T10" fmla="*/ 45075 w 3606"/>
                <a:gd name="T11" fmla="*/ 0 h 780"/>
                <a:gd name="T12" fmla="*/ 46900 w 3606"/>
                <a:gd name="T13" fmla="*/ 625 h 780"/>
                <a:gd name="T14" fmla="*/ 48725 w 3606"/>
                <a:gd name="T15" fmla="*/ 1825 h 780"/>
                <a:gd name="T16" fmla="*/ 69425 w 3606"/>
                <a:gd name="T17" fmla="*/ 19500 h 780"/>
                <a:gd name="T18" fmla="*/ 90125 w 3606"/>
                <a:gd name="T19" fmla="*/ 18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234;p7">
              <a:extLst>
                <a:ext uri="{FF2B5EF4-FFF2-40B4-BE49-F238E27FC236}">
                  <a16:creationId xmlns:a16="http://schemas.microsoft.com/office/drawing/2014/main" id="{1FAD57D6-7AB4-BA43-BC26-2CC059A35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5 h 1"/>
                <a:gd name="T2" fmla="*/ 102300 w 4092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4" name="Google Shape;235;p7">
            <a:extLst>
              <a:ext uri="{FF2B5EF4-FFF2-40B4-BE49-F238E27FC236}">
                <a16:creationId xmlns:a16="http://schemas.microsoft.com/office/drawing/2014/main" id="{08308DC4-E7AB-1D4B-84FC-07168BF51623}"/>
              </a:ext>
            </a:extLst>
          </p:cNvPr>
          <p:cNvGrpSpPr>
            <a:grpSpLocks/>
          </p:cNvGrpSpPr>
          <p:nvPr/>
        </p:nvGrpSpPr>
        <p:grpSpPr bwMode="auto">
          <a:xfrm>
            <a:off x="336550" y="1839913"/>
            <a:ext cx="341313" cy="350837"/>
            <a:chOff x="3951850" y="2985350"/>
            <a:chExt cx="407950" cy="416500"/>
          </a:xfrm>
        </p:grpSpPr>
        <p:sp>
          <p:nvSpPr>
            <p:cNvPr id="25" name="Google Shape;236;p7">
              <a:extLst>
                <a:ext uri="{FF2B5EF4-FFF2-40B4-BE49-F238E27FC236}">
                  <a16:creationId xmlns:a16="http://schemas.microsoft.com/office/drawing/2014/main" id="{D92D279E-C66F-D149-ABB8-6E0D16138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157100 w 12592"/>
                <a:gd name="T1" fmla="*/ 25 h 12593"/>
                <a:gd name="T2" fmla="*/ 141275 w 12592"/>
                <a:gd name="T3" fmla="*/ 1225 h 12593"/>
                <a:gd name="T4" fmla="*/ 125425 w 12592"/>
                <a:gd name="T5" fmla="*/ 3675 h 12593"/>
                <a:gd name="T6" fmla="*/ 110825 w 12592"/>
                <a:gd name="T7" fmla="*/ 7325 h 12593"/>
                <a:gd name="T8" fmla="*/ 96200 w 12592"/>
                <a:gd name="T9" fmla="*/ 12800 h 12593"/>
                <a:gd name="T10" fmla="*/ 82200 w 12592"/>
                <a:gd name="T11" fmla="*/ 19500 h 12593"/>
                <a:gd name="T12" fmla="*/ 69425 w 12592"/>
                <a:gd name="T13" fmla="*/ 26800 h 12593"/>
                <a:gd name="T14" fmla="*/ 46275 w 12592"/>
                <a:gd name="T15" fmla="*/ 46300 h 12593"/>
                <a:gd name="T16" fmla="*/ 26800 w 12592"/>
                <a:gd name="T17" fmla="*/ 69425 h 12593"/>
                <a:gd name="T18" fmla="*/ 18875 w 12592"/>
                <a:gd name="T19" fmla="*/ 82825 h 12593"/>
                <a:gd name="T20" fmla="*/ 12175 w 12592"/>
                <a:gd name="T21" fmla="*/ 96225 h 12593"/>
                <a:gd name="T22" fmla="*/ 7300 w 12592"/>
                <a:gd name="T23" fmla="*/ 110825 h 12593"/>
                <a:gd name="T24" fmla="*/ 3050 w 12592"/>
                <a:gd name="T25" fmla="*/ 126050 h 12593"/>
                <a:gd name="T26" fmla="*/ 625 w 12592"/>
                <a:gd name="T27" fmla="*/ 141275 h 12593"/>
                <a:gd name="T28" fmla="*/ 0 w 12592"/>
                <a:gd name="T29" fmla="*/ 157700 h 12593"/>
                <a:gd name="T30" fmla="*/ 0 w 12592"/>
                <a:gd name="T31" fmla="*/ 165625 h 12593"/>
                <a:gd name="T32" fmla="*/ 1825 w 12592"/>
                <a:gd name="T33" fmla="*/ 181450 h 12593"/>
                <a:gd name="T34" fmla="*/ 4875 w 12592"/>
                <a:gd name="T35" fmla="*/ 196675 h 12593"/>
                <a:gd name="T36" fmla="*/ 9750 w 12592"/>
                <a:gd name="T37" fmla="*/ 211900 h 12593"/>
                <a:gd name="T38" fmla="*/ 15225 w 12592"/>
                <a:gd name="T39" fmla="*/ 225900 h 12593"/>
                <a:gd name="T40" fmla="*/ 22525 w 12592"/>
                <a:gd name="T41" fmla="*/ 239300 h 12593"/>
                <a:gd name="T42" fmla="*/ 35925 w 12592"/>
                <a:gd name="T43" fmla="*/ 257575 h 12593"/>
                <a:gd name="T44" fmla="*/ 57250 w 12592"/>
                <a:gd name="T45" fmla="*/ 278875 h 12593"/>
                <a:gd name="T46" fmla="*/ 75500 w 12592"/>
                <a:gd name="T47" fmla="*/ 292275 h 12593"/>
                <a:gd name="T48" fmla="*/ 88900 w 12592"/>
                <a:gd name="T49" fmla="*/ 299575 h 12593"/>
                <a:gd name="T50" fmla="*/ 103525 w 12592"/>
                <a:gd name="T51" fmla="*/ 305050 h 12593"/>
                <a:gd name="T52" fmla="*/ 118125 w 12592"/>
                <a:gd name="T53" fmla="*/ 309925 h 12593"/>
                <a:gd name="T54" fmla="*/ 133350 w 12592"/>
                <a:gd name="T55" fmla="*/ 312975 h 12593"/>
                <a:gd name="T56" fmla="*/ 149175 w 12592"/>
                <a:gd name="T57" fmla="*/ 314800 h 12593"/>
                <a:gd name="T58" fmla="*/ 157100 w 12592"/>
                <a:gd name="T59" fmla="*/ 314800 h 12593"/>
                <a:gd name="T60" fmla="*/ 173525 w 12592"/>
                <a:gd name="T61" fmla="*/ 314200 h 12593"/>
                <a:gd name="T62" fmla="*/ 188750 w 12592"/>
                <a:gd name="T63" fmla="*/ 311750 h 12593"/>
                <a:gd name="T64" fmla="*/ 203975 w 12592"/>
                <a:gd name="T65" fmla="*/ 307500 h 12593"/>
                <a:gd name="T66" fmla="*/ 218600 w 12592"/>
                <a:gd name="T67" fmla="*/ 302625 h 12593"/>
                <a:gd name="T68" fmla="*/ 231975 w 12592"/>
                <a:gd name="T69" fmla="*/ 295925 h 12593"/>
                <a:gd name="T70" fmla="*/ 245375 w 12592"/>
                <a:gd name="T71" fmla="*/ 288000 h 12593"/>
                <a:gd name="T72" fmla="*/ 268525 w 12592"/>
                <a:gd name="T73" fmla="*/ 268525 h 12593"/>
                <a:gd name="T74" fmla="*/ 288000 w 12592"/>
                <a:gd name="T75" fmla="*/ 245400 h 12593"/>
                <a:gd name="T76" fmla="*/ 295300 w 12592"/>
                <a:gd name="T77" fmla="*/ 232600 h 12593"/>
                <a:gd name="T78" fmla="*/ 302000 w 12592"/>
                <a:gd name="T79" fmla="*/ 218600 h 12593"/>
                <a:gd name="T80" fmla="*/ 307475 w 12592"/>
                <a:gd name="T81" fmla="*/ 204600 h 12593"/>
                <a:gd name="T82" fmla="*/ 311150 w 12592"/>
                <a:gd name="T83" fmla="*/ 189375 h 12593"/>
                <a:gd name="T84" fmla="*/ 313575 w 12592"/>
                <a:gd name="T85" fmla="*/ 173550 h 12593"/>
                <a:gd name="T86" fmla="*/ 314800 w 12592"/>
                <a:gd name="T87" fmla="*/ 157700 h 12593"/>
                <a:gd name="T88" fmla="*/ 314175 w 12592"/>
                <a:gd name="T89" fmla="*/ 149200 h 12593"/>
                <a:gd name="T90" fmla="*/ 312975 w 12592"/>
                <a:gd name="T91" fmla="*/ 133350 h 12593"/>
                <a:gd name="T92" fmla="*/ 309925 w 12592"/>
                <a:gd name="T93" fmla="*/ 118125 h 12593"/>
                <a:gd name="T94" fmla="*/ 305050 w 12592"/>
                <a:gd name="T95" fmla="*/ 103525 h 12593"/>
                <a:gd name="T96" fmla="*/ 298950 w 12592"/>
                <a:gd name="T97" fmla="*/ 89525 h 12593"/>
                <a:gd name="T98" fmla="*/ 291650 w 12592"/>
                <a:gd name="T99" fmla="*/ 76125 h 12593"/>
                <a:gd name="T100" fmla="*/ 278875 w 12592"/>
                <a:gd name="T101" fmla="*/ 57250 h 12593"/>
                <a:gd name="T102" fmla="*/ 257550 w 12592"/>
                <a:gd name="T103" fmla="*/ 35925 h 12593"/>
                <a:gd name="T104" fmla="*/ 238675 w 12592"/>
                <a:gd name="T105" fmla="*/ 23150 h 12593"/>
                <a:gd name="T106" fmla="*/ 225300 w 12592"/>
                <a:gd name="T107" fmla="*/ 15850 h 12593"/>
                <a:gd name="T108" fmla="*/ 211275 w 12592"/>
                <a:gd name="T109" fmla="*/ 9750 h 12593"/>
                <a:gd name="T110" fmla="*/ 196675 w 12592"/>
                <a:gd name="T111" fmla="*/ 5500 h 12593"/>
                <a:gd name="T112" fmla="*/ 181450 w 12592"/>
                <a:gd name="T113" fmla="*/ 1850 h 12593"/>
                <a:gd name="T114" fmla="*/ 165625 w 12592"/>
                <a:gd name="T115" fmla="*/ 625 h 12593"/>
                <a:gd name="T116" fmla="*/ 157100 w 12592"/>
                <a:gd name="T117" fmla="*/ 25 h 12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237;p7">
              <a:extLst>
                <a:ext uri="{FF2B5EF4-FFF2-40B4-BE49-F238E27FC236}">
                  <a16:creationId xmlns:a16="http://schemas.microsoft.com/office/drawing/2014/main" id="{83C8F7BB-623A-4A48-81B4-3C15A4746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120575 w 9670"/>
                <a:gd name="T1" fmla="*/ 25 h 9670"/>
                <a:gd name="T2" fmla="*/ 96225 w 9670"/>
                <a:gd name="T3" fmla="*/ 2450 h 9670"/>
                <a:gd name="T4" fmla="*/ 73675 w 9670"/>
                <a:gd name="T5" fmla="*/ 9775 h 9670"/>
                <a:gd name="T6" fmla="*/ 53600 w 9670"/>
                <a:gd name="T7" fmla="*/ 20725 h 9670"/>
                <a:gd name="T8" fmla="*/ 35325 w 9670"/>
                <a:gd name="T9" fmla="*/ 35950 h 9670"/>
                <a:gd name="T10" fmla="*/ 20725 w 9670"/>
                <a:gd name="T11" fmla="*/ 53600 h 9670"/>
                <a:gd name="T12" fmla="*/ 9750 w 9670"/>
                <a:gd name="T13" fmla="*/ 74300 h 9670"/>
                <a:gd name="T14" fmla="*/ 2450 w 9670"/>
                <a:gd name="T15" fmla="*/ 96825 h 9670"/>
                <a:gd name="T16" fmla="*/ 25 w 9670"/>
                <a:gd name="T17" fmla="*/ 121175 h 9670"/>
                <a:gd name="T18" fmla="*/ 625 w 9670"/>
                <a:gd name="T19" fmla="*/ 133375 h 9670"/>
                <a:gd name="T20" fmla="*/ 5500 w 9670"/>
                <a:gd name="T21" fmla="*/ 157100 h 9670"/>
                <a:gd name="T22" fmla="*/ 14625 w 9670"/>
                <a:gd name="T23" fmla="*/ 178425 h 9670"/>
                <a:gd name="T24" fmla="*/ 27400 w 9670"/>
                <a:gd name="T25" fmla="*/ 197900 h 9670"/>
                <a:gd name="T26" fmla="*/ 43850 w 9670"/>
                <a:gd name="T27" fmla="*/ 214350 h 9670"/>
                <a:gd name="T28" fmla="*/ 63325 w 9670"/>
                <a:gd name="T29" fmla="*/ 227125 h 9670"/>
                <a:gd name="T30" fmla="*/ 84650 w 9670"/>
                <a:gd name="T31" fmla="*/ 236275 h 9670"/>
                <a:gd name="T32" fmla="*/ 108400 w 9670"/>
                <a:gd name="T33" fmla="*/ 241125 h 9670"/>
                <a:gd name="T34" fmla="*/ 120575 w 9670"/>
                <a:gd name="T35" fmla="*/ 241750 h 9670"/>
                <a:gd name="T36" fmla="*/ 144925 w 9670"/>
                <a:gd name="T37" fmla="*/ 239300 h 9670"/>
                <a:gd name="T38" fmla="*/ 167450 w 9670"/>
                <a:gd name="T39" fmla="*/ 232000 h 9670"/>
                <a:gd name="T40" fmla="*/ 188150 w 9670"/>
                <a:gd name="T41" fmla="*/ 221050 h 9670"/>
                <a:gd name="T42" fmla="*/ 205800 w 9670"/>
                <a:gd name="T43" fmla="*/ 206425 h 9670"/>
                <a:gd name="T44" fmla="*/ 221025 w 9670"/>
                <a:gd name="T45" fmla="*/ 188175 h 9670"/>
                <a:gd name="T46" fmla="*/ 232000 w 9670"/>
                <a:gd name="T47" fmla="*/ 168075 h 9670"/>
                <a:gd name="T48" fmla="*/ 239300 w 9670"/>
                <a:gd name="T49" fmla="*/ 145550 h 9670"/>
                <a:gd name="T50" fmla="*/ 241725 w 9670"/>
                <a:gd name="T51" fmla="*/ 121175 h 9670"/>
                <a:gd name="T52" fmla="*/ 241125 w 9670"/>
                <a:gd name="T53" fmla="*/ 108400 h 9670"/>
                <a:gd name="T54" fmla="*/ 236250 w 9670"/>
                <a:gd name="T55" fmla="*/ 85275 h 9670"/>
                <a:gd name="T56" fmla="*/ 227125 w 9670"/>
                <a:gd name="T57" fmla="*/ 63350 h 9670"/>
                <a:gd name="T58" fmla="*/ 213725 w 9670"/>
                <a:gd name="T59" fmla="*/ 44475 h 9670"/>
                <a:gd name="T60" fmla="*/ 197300 w 9670"/>
                <a:gd name="T61" fmla="*/ 28025 h 9670"/>
                <a:gd name="T62" fmla="*/ 178400 w 9670"/>
                <a:gd name="T63" fmla="*/ 14625 h 9670"/>
                <a:gd name="T64" fmla="*/ 156500 w 9670"/>
                <a:gd name="T65" fmla="*/ 5500 h 9670"/>
                <a:gd name="T66" fmla="*/ 133350 w 9670"/>
                <a:gd name="T67" fmla="*/ 625 h 9670"/>
                <a:gd name="T68" fmla="*/ 120575 w 9670"/>
                <a:gd name="T69" fmla="*/ 25 h 96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238;p7">
              <a:extLst>
                <a:ext uri="{FF2B5EF4-FFF2-40B4-BE49-F238E27FC236}">
                  <a16:creationId xmlns:a16="http://schemas.microsoft.com/office/drawing/2014/main" id="{B932E025-C648-484F-9143-970B38BEC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84625 h 3386"/>
                <a:gd name="T2" fmla="*/ 0 w 3386"/>
                <a:gd name="T3" fmla="*/ 84625 h 3386"/>
                <a:gd name="T4" fmla="*/ 625 w 3386"/>
                <a:gd name="T5" fmla="*/ 75500 h 3386"/>
                <a:gd name="T6" fmla="*/ 1850 w 3386"/>
                <a:gd name="T7" fmla="*/ 67600 h 3386"/>
                <a:gd name="T8" fmla="*/ 3675 w 3386"/>
                <a:gd name="T9" fmla="*/ 59075 h 3386"/>
                <a:gd name="T10" fmla="*/ 6700 w 3386"/>
                <a:gd name="T11" fmla="*/ 51750 h 3386"/>
                <a:gd name="T12" fmla="*/ 10350 w 3386"/>
                <a:gd name="T13" fmla="*/ 43850 h 3386"/>
                <a:gd name="T14" fmla="*/ 14625 w 3386"/>
                <a:gd name="T15" fmla="*/ 37150 h 3386"/>
                <a:gd name="T16" fmla="*/ 19500 w 3386"/>
                <a:gd name="T17" fmla="*/ 30450 h 3386"/>
                <a:gd name="T18" fmla="*/ 24975 w 3386"/>
                <a:gd name="T19" fmla="*/ 24350 h 3386"/>
                <a:gd name="T20" fmla="*/ 31075 w 3386"/>
                <a:gd name="T21" fmla="*/ 18875 h 3386"/>
                <a:gd name="T22" fmla="*/ 37750 w 3386"/>
                <a:gd name="T23" fmla="*/ 14000 h 3386"/>
                <a:gd name="T24" fmla="*/ 44450 w 3386"/>
                <a:gd name="T25" fmla="*/ 9750 h 3386"/>
                <a:gd name="T26" fmla="*/ 51775 w 3386"/>
                <a:gd name="T27" fmla="*/ 6100 h 3386"/>
                <a:gd name="T28" fmla="*/ 59675 w 3386"/>
                <a:gd name="T29" fmla="*/ 3650 h 3386"/>
                <a:gd name="T30" fmla="*/ 67600 w 3386"/>
                <a:gd name="T31" fmla="*/ 1225 h 3386"/>
                <a:gd name="T32" fmla="*/ 76125 w 3386"/>
                <a:gd name="T33" fmla="*/ 0 h 3386"/>
                <a:gd name="T34" fmla="*/ 84650 w 3386"/>
                <a:gd name="T35" fmla="*/ 0 h 33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239;p7">
              <a:extLst>
                <a:ext uri="{FF2B5EF4-FFF2-40B4-BE49-F238E27FC236}">
                  <a16:creationId xmlns:a16="http://schemas.microsoft.com/office/drawing/2014/main" id="{8A8F4D97-28C0-414B-B6FA-6EA655C0A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25600 h 6139"/>
                <a:gd name="T2" fmla="*/ 124225 w 6162"/>
                <a:gd name="T3" fmla="*/ 149800 h 6139"/>
                <a:gd name="T4" fmla="*/ 124225 w 6162"/>
                <a:gd name="T5" fmla="*/ 149800 h 6139"/>
                <a:gd name="T6" fmla="*/ 126050 w 6162"/>
                <a:gd name="T7" fmla="*/ 151025 h 6139"/>
                <a:gd name="T8" fmla="*/ 127875 w 6162"/>
                <a:gd name="T9" fmla="*/ 152250 h 6139"/>
                <a:gd name="T10" fmla="*/ 130300 w 6162"/>
                <a:gd name="T11" fmla="*/ 152850 h 6139"/>
                <a:gd name="T12" fmla="*/ 132750 w 6162"/>
                <a:gd name="T13" fmla="*/ 153450 h 6139"/>
                <a:gd name="T14" fmla="*/ 135175 w 6162"/>
                <a:gd name="T15" fmla="*/ 152850 h 6139"/>
                <a:gd name="T16" fmla="*/ 137000 w 6162"/>
                <a:gd name="T17" fmla="*/ 152250 h 6139"/>
                <a:gd name="T18" fmla="*/ 139425 w 6162"/>
                <a:gd name="T19" fmla="*/ 151025 h 6139"/>
                <a:gd name="T20" fmla="*/ 141275 w 6162"/>
                <a:gd name="T21" fmla="*/ 149800 h 6139"/>
                <a:gd name="T22" fmla="*/ 150400 w 6162"/>
                <a:gd name="T23" fmla="*/ 140675 h 6139"/>
                <a:gd name="T24" fmla="*/ 150400 w 6162"/>
                <a:gd name="T25" fmla="*/ 140675 h 6139"/>
                <a:gd name="T26" fmla="*/ 152225 w 6162"/>
                <a:gd name="T27" fmla="*/ 138850 h 6139"/>
                <a:gd name="T28" fmla="*/ 153450 w 6162"/>
                <a:gd name="T29" fmla="*/ 136400 h 6139"/>
                <a:gd name="T30" fmla="*/ 154050 w 6162"/>
                <a:gd name="T31" fmla="*/ 133975 h 6139"/>
                <a:gd name="T32" fmla="*/ 154050 w 6162"/>
                <a:gd name="T33" fmla="*/ 132150 h 6139"/>
                <a:gd name="T34" fmla="*/ 154050 w 6162"/>
                <a:gd name="T35" fmla="*/ 129700 h 6139"/>
                <a:gd name="T36" fmla="*/ 153450 w 6162"/>
                <a:gd name="T37" fmla="*/ 127275 h 6139"/>
                <a:gd name="T38" fmla="*/ 152225 w 6162"/>
                <a:gd name="T39" fmla="*/ 125450 h 6139"/>
                <a:gd name="T40" fmla="*/ 150400 w 6162"/>
                <a:gd name="T41" fmla="*/ 123025 h 6139"/>
                <a:gd name="T42" fmla="*/ 26800 w 6162"/>
                <a:gd name="T43" fmla="*/ 25 h 61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14" name="Google Shape;214;p7"/>
          <p:cNvSpPr txBox="1">
            <a:spLocks noGrp="1"/>
          </p:cNvSpPr>
          <p:nvPr>
            <p:ph type="title"/>
          </p:nvPr>
        </p:nvSpPr>
        <p:spPr>
          <a:xfrm>
            <a:off x="1750591" y="618902"/>
            <a:ext cx="4944300" cy="6453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2400">
                <a:solidFill>
                  <a:srgbClr val="17476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5" name="Google Shape;215;p7"/>
          <p:cNvSpPr txBox="1">
            <a:spLocks noGrp="1"/>
          </p:cNvSpPr>
          <p:nvPr>
            <p:ph type="body" idx="1"/>
          </p:nvPr>
        </p:nvSpPr>
        <p:spPr>
          <a:xfrm>
            <a:off x="1750591" y="1557338"/>
            <a:ext cx="2176800" cy="2544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Char char="◇"/>
              <a:defRPr>
                <a:solidFill>
                  <a:srgbClr val="174769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6" name="Google Shape;216;p7"/>
          <p:cNvSpPr txBox="1">
            <a:spLocks noGrp="1"/>
          </p:cNvSpPr>
          <p:nvPr>
            <p:ph type="body" idx="2"/>
          </p:nvPr>
        </p:nvSpPr>
        <p:spPr>
          <a:xfrm>
            <a:off x="4038863" y="1557338"/>
            <a:ext cx="2176800" cy="2544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Char char="◇"/>
              <a:defRPr>
                <a:solidFill>
                  <a:srgbClr val="174769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7" name="Google Shape;217;p7"/>
          <p:cNvSpPr txBox="1">
            <a:spLocks noGrp="1"/>
          </p:cNvSpPr>
          <p:nvPr>
            <p:ph type="body" idx="3"/>
          </p:nvPr>
        </p:nvSpPr>
        <p:spPr>
          <a:xfrm>
            <a:off x="6327136" y="1557338"/>
            <a:ext cx="2176800" cy="2544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Char char="◇"/>
              <a:defRPr>
                <a:solidFill>
                  <a:srgbClr val="174769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Google Shape;240;p7">
            <a:extLst>
              <a:ext uri="{FF2B5EF4-FFF2-40B4-BE49-F238E27FC236}">
                <a16:creationId xmlns:a16="http://schemas.microsoft.com/office/drawing/2014/main" id="{7E55939B-F1DB-E34B-BA6F-FA7D5789DAE0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CC485-D225-CF4E-AFE3-F3649729CE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6860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_ONLY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2;p8">
            <a:extLst>
              <a:ext uri="{FF2B5EF4-FFF2-40B4-BE49-F238E27FC236}">
                <a16:creationId xmlns:a16="http://schemas.microsoft.com/office/drawing/2014/main" id="{0B11964C-E233-E84B-92DF-ED6DE23EDD8C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7664450" y="3684588"/>
            <a:ext cx="1033463" cy="895350"/>
          </a:xfrm>
          <a:custGeom>
            <a:avLst/>
            <a:gdLst>
              <a:gd name="T0" fmla="*/ 258366 w 120000"/>
              <a:gd name="T1" fmla="*/ 0 h 120000"/>
              <a:gd name="T2" fmla="*/ 0 w 120000"/>
              <a:gd name="T3" fmla="*/ 447630 h 120000"/>
              <a:gd name="T4" fmla="*/ 258366 w 120000"/>
              <a:gd name="T5" fmla="*/ 895350 h 120000"/>
              <a:gd name="T6" fmla="*/ 775097 w 120000"/>
              <a:gd name="T7" fmla="*/ 895350 h 120000"/>
              <a:gd name="T8" fmla="*/ 1033463 w 120000"/>
              <a:gd name="T9" fmla="*/ 447630 h 120000"/>
              <a:gd name="T10" fmla="*/ 775097 w 120000"/>
              <a:gd name="T11" fmla="*/ 0 h 120000"/>
              <a:gd name="T12" fmla="*/ 258366 w 120000"/>
              <a:gd name="T13" fmla="*/ 0 h 120000"/>
              <a:gd name="T14" fmla="*/ 331371 w 120000"/>
              <a:gd name="T15" fmla="*/ 126468 h 120000"/>
              <a:gd name="T16" fmla="*/ 702083 w 120000"/>
              <a:gd name="T17" fmla="*/ 126468 h 120000"/>
              <a:gd name="T18" fmla="*/ 887340 w 120000"/>
              <a:gd name="T19" fmla="*/ 447630 h 120000"/>
              <a:gd name="T20" fmla="*/ 702083 w 120000"/>
              <a:gd name="T21" fmla="*/ 768792 h 120000"/>
              <a:gd name="T22" fmla="*/ 331371 w 120000"/>
              <a:gd name="T23" fmla="*/ 768792 h 120000"/>
              <a:gd name="T24" fmla="*/ 146020 w 120000"/>
              <a:gd name="T25" fmla="*/ 447630 h 120000"/>
              <a:gd name="T26" fmla="*/ 331371 w 120000"/>
              <a:gd name="T27" fmla="*/ 126468 h 1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4" name="Google Shape;243;p8">
            <a:extLst>
              <a:ext uri="{FF2B5EF4-FFF2-40B4-BE49-F238E27FC236}">
                <a16:creationId xmlns:a16="http://schemas.microsoft.com/office/drawing/2014/main" id="{F5B9E239-7247-F145-B8A6-7F6BB65F1045}"/>
              </a:ext>
            </a:extLst>
          </p:cNvPr>
          <p:cNvSpPr/>
          <p:nvPr/>
        </p:nvSpPr>
        <p:spPr>
          <a:xfrm rot="5400000">
            <a:off x="499599" y="157100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5" name="Google Shape;245;p8">
            <a:extLst>
              <a:ext uri="{FF2B5EF4-FFF2-40B4-BE49-F238E27FC236}">
                <a16:creationId xmlns:a16="http://schemas.microsoft.com/office/drawing/2014/main" id="{016E9756-709E-DD42-82A6-1B44D94CBC72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23825" y="1058863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6" name="Google Shape;246;p8">
            <a:extLst>
              <a:ext uri="{FF2B5EF4-FFF2-40B4-BE49-F238E27FC236}">
                <a16:creationId xmlns:a16="http://schemas.microsoft.com/office/drawing/2014/main" id="{1DFAEE87-13D0-CF4B-8E86-B88E761E3DE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38175" y="1439863"/>
            <a:ext cx="428625" cy="371475"/>
          </a:xfrm>
          <a:prstGeom prst="hexagon">
            <a:avLst>
              <a:gd name="adj" fmla="val 2864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7" name="Google Shape;247;p8">
            <a:extLst>
              <a:ext uri="{FF2B5EF4-FFF2-40B4-BE49-F238E27FC236}">
                <a16:creationId xmlns:a16="http://schemas.microsoft.com/office/drawing/2014/main" id="{8F832F87-FB33-9449-8D34-62C470089A6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495425" y="-131763"/>
            <a:ext cx="819150" cy="709613"/>
          </a:xfrm>
          <a:prstGeom prst="hexagon">
            <a:avLst>
              <a:gd name="adj" fmla="val 28672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248;p8">
            <a:extLst>
              <a:ext uri="{FF2B5EF4-FFF2-40B4-BE49-F238E27FC236}">
                <a16:creationId xmlns:a16="http://schemas.microsoft.com/office/drawing/2014/main" id="{3E22B04F-A816-B744-9AA8-6023C395BE7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27025" y="88900"/>
            <a:ext cx="360363" cy="311150"/>
          </a:xfrm>
          <a:prstGeom prst="hexagon">
            <a:avLst>
              <a:gd name="adj" fmla="val 28745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pSp>
        <p:nvGrpSpPr>
          <p:cNvPr id="9" name="Google Shape;249;p8">
            <a:extLst>
              <a:ext uri="{FF2B5EF4-FFF2-40B4-BE49-F238E27FC236}">
                <a16:creationId xmlns:a16="http://schemas.microsoft.com/office/drawing/2014/main" id="{974763A3-4D88-4947-8EE5-D61CDD624104}"/>
              </a:ext>
            </a:extLst>
          </p:cNvPr>
          <p:cNvGrpSpPr>
            <a:grpSpLocks/>
          </p:cNvGrpSpPr>
          <p:nvPr/>
        </p:nvGrpSpPr>
        <p:grpSpPr bwMode="auto">
          <a:xfrm>
            <a:off x="1730375" y="60325"/>
            <a:ext cx="350838" cy="325438"/>
            <a:chOff x="5975075" y="2327500"/>
            <a:chExt cx="420100" cy="388350"/>
          </a:xfrm>
        </p:grpSpPr>
        <p:sp>
          <p:nvSpPr>
            <p:cNvPr id="10" name="Google Shape;250;p8">
              <a:extLst>
                <a:ext uri="{FF2B5EF4-FFF2-40B4-BE49-F238E27FC236}">
                  <a16:creationId xmlns:a16="http://schemas.microsoft.com/office/drawing/2014/main" id="{9535B3D0-AF84-B64E-A83B-3821BE101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60450 w 3933"/>
                <a:gd name="T1" fmla="*/ 25050 h 8818"/>
                <a:gd name="T2" fmla="*/ 64125 w 3933"/>
                <a:gd name="T3" fmla="*/ 25675 h 8818"/>
                <a:gd name="T4" fmla="*/ 67175 w 3933"/>
                <a:gd name="T5" fmla="*/ 26875 h 8818"/>
                <a:gd name="T6" fmla="*/ 70225 w 3933"/>
                <a:gd name="T7" fmla="*/ 28100 h 8818"/>
                <a:gd name="T8" fmla="*/ 72675 w 3933"/>
                <a:gd name="T9" fmla="*/ 30550 h 8818"/>
                <a:gd name="T10" fmla="*/ 75125 w 3933"/>
                <a:gd name="T11" fmla="*/ 33000 h 8818"/>
                <a:gd name="T12" fmla="*/ 76950 w 3933"/>
                <a:gd name="T13" fmla="*/ 36050 h 8818"/>
                <a:gd name="T14" fmla="*/ 77550 w 3933"/>
                <a:gd name="T15" fmla="*/ 39100 h 8818"/>
                <a:gd name="T16" fmla="*/ 78175 w 3933"/>
                <a:gd name="T17" fmla="*/ 42750 h 8818"/>
                <a:gd name="T18" fmla="*/ 77550 w 3933"/>
                <a:gd name="T19" fmla="*/ 46425 h 8818"/>
                <a:gd name="T20" fmla="*/ 76950 w 3933"/>
                <a:gd name="T21" fmla="*/ 49475 h 8818"/>
                <a:gd name="T22" fmla="*/ 75125 w 3933"/>
                <a:gd name="T23" fmla="*/ 52525 h 8818"/>
                <a:gd name="T24" fmla="*/ 72675 w 3933"/>
                <a:gd name="T25" fmla="*/ 55575 h 8818"/>
                <a:gd name="T26" fmla="*/ 70225 w 3933"/>
                <a:gd name="T27" fmla="*/ 57425 h 8818"/>
                <a:gd name="T28" fmla="*/ 67175 w 3933"/>
                <a:gd name="T29" fmla="*/ 59250 h 8818"/>
                <a:gd name="T30" fmla="*/ 64125 w 3933"/>
                <a:gd name="T31" fmla="*/ 59850 h 8818"/>
                <a:gd name="T32" fmla="*/ 60450 w 3933"/>
                <a:gd name="T33" fmla="*/ 60475 h 8818"/>
                <a:gd name="T34" fmla="*/ 56800 w 3933"/>
                <a:gd name="T35" fmla="*/ 59850 h 8818"/>
                <a:gd name="T36" fmla="*/ 53750 w 3933"/>
                <a:gd name="T37" fmla="*/ 59250 h 8818"/>
                <a:gd name="T38" fmla="*/ 50700 w 3933"/>
                <a:gd name="T39" fmla="*/ 57425 h 8818"/>
                <a:gd name="T40" fmla="*/ 48250 w 3933"/>
                <a:gd name="T41" fmla="*/ 55575 h 8818"/>
                <a:gd name="T42" fmla="*/ 45800 w 3933"/>
                <a:gd name="T43" fmla="*/ 52525 h 8818"/>
                <a:gd name="T44" fmla="*/ 43975 w 3933"/>
                <a:gd name="T45" fmla="*/ 49475 h 8818"/>
                <a:gd name="T46" fmla="*/ 43375 w 3933"/>
                <a:gd name="T47" fmla="*/ 46425 h 8818"/>
                <a:gd name="T48" fmla="*/ 42750 w 3933"/>
                <a:gd name="T49" fmla="*/ 42750 h 8818"/>
                <a:gd name="T50" fmla="*/ 43375 w 3933"/>
                <a:gd name="T51" fmla="*/ 39100 h 8818"/>
                <a:gd name="T52" fmla="*/ 43975 w 3933"/>
                <a:gd name="T53" fmla="*/ 36050 h 8818"/>
                <a:gd name="T54" fmla="*/ 45800 w 3933"/>
                <a:gd name="T55" fmla="*/ 33000 h 8818"/>
                <a:gd name="T56" fmla="*/ 48250 w 3933"/>
                <a:gd name="T57" fmla="*/ 30550 h 8818"/>
                <a:gd name="T58" fmla="*/ 50700 w 3933"/>
                <a:gd name="T59" fmla="*/ 28100 h 8818"/>
                <a:gd name="T60" fmla="*/ 53750 w 3933"/>
                <a:gd name="T61" fmla="*/ 26875 h 8818"/>
                <a:gd name="T62" fmla="*/ 56800 w 3933"/>
                <a:gd name="T63" fmla="*/ 25675 h 8818"/>
                <a:gd name="T64" fmla="*/ 60450 w 3933"/>
                <a:gd name="T65" fmla="*/ 25050 h 8818"/>
                <a:gd name="T66" fmla="*/ 25 w 3933"/>
                <a:gd name="T67" fmla="*/ 25 h 8818"/>
                <a:gd name="T68" fmla="*/ 25 w 3933"/>
                <a:gd name="T69" fmla="*/ 220425 h 8818"/>
                <a:gd name="T70" fmla="*/ 98325 w 3933"/>
                <a:gd name="T71" fmla="*/ 220425 h 8818"/>
                <a:gd name="T72" fmla="*/ 98325 w 3933"/>
                <a:gd name="T73" fmla="*/ 25 h 8818"/>
                <a:gd name="T74" fmla="*/ 25 w 3933"/>
                <a:gd name="T75" fmla="*/ 25 h 8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251;p8">
              <a:extLst>
                <a:ext uri="{FF2B5EF4-FFF2-40B4-BE49-F238E27FC236}">
                  <a16:creationId xmlns:a16="http://schemas.microsoft.com/office/drawing/2014/main" id="{FB03FC72-D63D-894D-BBFF-008B1F401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149000 w 12286"/>
                <a:gd name="T1" fmla="*/ 625 h 15534"/>
                <a:gd name="T2" fmla="*/ 138000 w 12286"/>
                <a:gd name="T3" fmla="*/ 3675 h 15534"/>
                <a:gd name="T4" fmla="*/ 124575 w 12286"/>
                <a:gd name="T5" fmla="*/ 36650 h 15534"/>
                <a:gd name="T6" fmla="*/ 114800 w 12286"/>
                <a:gd name="T7" fmla="*/ 63525 h 15534"/>
                <a:gd name="T8" fmla="*/ 105050 w 12286"/>
                <a:gd name="T9" fmla="*/ 84900 h 15534"/>
                <a:gd name="T10" fmla="*/ 97100 w 12286"/>
                <a:gd name="T11" fmla="*/ 98325 h 15534"/>
                <a:gd name="T12" fmla="*/ 83050 w 12286"/>
                <a:gd name="T13" fmla="*/ 112375 h 15534"/>
                <a:gd name="T14" fmla="*/ 36050 w 12286"/>
                <a:gd name="T15" fmla="*/ 155725 h 15534"/>
                <a:gd name="T16" fmla="*/ 25 w 12286"/>
                <a:gd name="T17" fmla="*/ 335825 h 15534"/>
                <a:gd name="T18" fmla="*/ 50100 w 12286"/>
                <a:gd name="T19" fmla="*/ 341950 h 15534"/>
                <a:gd name="T20" fmla="*/ 89175 w 12286"/>
                <a:gd name="T21" fmla="*/ 357825 h 15534"/>
                <a:gd name="T22" fmla="*/ 139850 w 12286"/>
                <a:gd name="T23" fmla="*/ 374925 h 15534"/>
                <a:gd name="T24" fmla="*/ 166700 w 12286"/>
                <a:gd name="T25" fmla="*/ 381625 h 15534"/>
                <a:gd name="T26" fmla="*/ 192350 w 12286"/>
                <a:gd name="T27" fmla="*/ 386525 h 15534"/>
                <a:gd name="T28" fmla="*/ 215550 w 12286"/>
                <a:gd name="T29" fmla="*/ 388350 h 15534"/>
                <a:gd name="T30" fmla="*/ 245475 w 12286"/>
                <a:gd name="T31" fmla="*/ 387725 h 15534"/>
                <a:gd name="T32" fmla="*/ 263800 w 12286"/>
                <a:gd name="T33" fmla="*/ 384075 h 15534"/>
                <a:gd name="T34" fmla="*/ 271125 w 12286"/>
                <a:gd name="T35" fmla="*/ 381625 h 15534"/>
                <a:gd name="T36" fmla="*/ 276600 w 12286"/>
                <a:gd name="T37" fmla="*/ 377350 h 15534"/>
                <a:gd name="T38" fmla="*/ 279050 w 12286"/>
                <a:gd name="T39" fmla="*/ 371850 h 15534"/>
                <a:gd name="T40" fmla="*/ 280275 w 12286"/>
                <a:gd name="T41" fmla="*/ 349875 h 15534"/>
                <a:gd name="T42" fmla="*/ 276600 w 12286"/>
                <a:gd name="T43" fmla="*/ 342550 h 15534"/>
                <a:gd name="T44" fmla="*/ 276000 w 12286"/>
                <a:gd name="T45" fmla="*/ 338900 h 15534"/>
                <a:gd name="T46" fmla="*/ 282100 w 12286"/>
                <a:gd name="T47" fmla="*/ 336450 h 15534"/>
                <a:gd name="T48" fmla="*/ 286375 w 12286"/>
                <a:gd name="T49" fmla="*/ 331575 h 15534"/>
                <a:gd name="T50" fmla="*/ 289425 w 12286"/>
                <a:gd name="T51" fmla="*/ 324850 h 15534"/>
                <a:gd name="T52" fmla="*/ 291875 w 12286"/>
                <a:gd name="T53" fmla="*/ 299825 h 15534"/>
                <a:gd name="T54" fmla="*/ 291875 w 12286"/>
                <a:gd name="T55" fmla="*/ 294325 h 15534"/>
                <a:gd name="T56" fmla="*/ 290050 w 12286"/>
                <a:gd name="T57" fmla="*/ 288825 h 15534"/>
                <a:gd name="T58" fmla="*/ 285150 w 12286"/>
                <a:gd name="T59" fmla="*/ 282725 h 15534"/>
                <a:gd name="T60" fmla="*/ 286375 w 12286"/>
                <a:gd name="T61" fmla="*/ 280275 h 15534"/>
                <a:gd name="T62" fmla="*/ 291275 w 12286"/>
                <a:gd name="T63" fmla="*/ 277225 h 15534"/>
                <a:gd name="T64" fmla="*/ 295550 w 12286"/>
                <a:gd name="T65" fmla="*/ 272325 h 15534"/>
                <a:gd name="T66" fmla="*/ 297975 w 12286"/>
                <a:gd name="T67" fmla="*/ 266850 h 15534"/>
                <a:gd name="T68" fmla="*/ 300425 w 12286"/>
                <a:gd name="T69" fmla="*/ 241800 h 15534"/>
                <a:gd name="T70" fmla="*/ 300425 w 12286"/>
                <a:gd name="T71" fmla="*/ 235700 h 15534"/>
                <a:gd name="T72" fmla="*/ 298600 w 12286"/>
                <a:gd name="T73" fmla="*/ 230200 h 15534"/>
                <a:gd name="T74" fmla="*/ 295550 w 12286"/>
                <a:gd name="T75" fmla="*/ 225925 h 15534"/>
                <a:gd name="T76" fmla="*/ 291275 w 12286"/>
                <a:gd name="T77" fmla="*/ 222275 h 15534"/>
                <a:gd name="T78" fmla="*/ 296150 w 12286"/>
                <a:gd name="T79" fmla="*/ 219825 h 15534"/>
                <a:gd name="T80" fmla="*/ 300425 w 12286"/>
                <a:gd name="T81" fmla="*/ 216175 h 15534"/>
                <a:gd name="T82" fmla="*/ 303475 w 12286"/>
                <a:gd name="T83" fmla="*/ 211275 h 15534"/>
                <a:gd name="T84" fmla="*/ 304700 w 12286"/>
                <a:gd name="T85" fmla="*/ 205175 h 15534"/>
                <a:gd name="T86" fmla="*/ 306525 w 12286"/>
                <a:gd name="T87" fmla="*/ 180150 h 15534"/>
                <a:gd name="T88" fmla="*/ 304700 w 12286"/>
                <a:gd name="T89" fmla="*/ 174650 h 15534"/>
                <a:gd name="T90" fmla="*/ 301650 w 12286"/>
                <a:gd name="T91" fmla="*/ 169750 h 15534"/>
                <a:gd name="T92" fmla="*/ 293700 w 12286"/>
                <a:gd name="T93" fmla="*/ 164275 h 15534"/>
                <a:gd name="T94" fmla="*/ 280275 w 12286"/>
                <a:gd name="T95" fmla="*/ 158775 h 15534"/>
                <a:gd name="T96" fmla="*/ 264400 w 12286"/>
                <a:gd name="T97" fmla="*/ 155725 h 15534"/>
                <a:gd name="T98" fmla="*/ 221050 w 12286"/>
                <a:gd name="T99" fmla="*/ 150825 h 15534"/>
                <a:gd name="T100" fmla="*/ 158150 w 12286"/>
                <a:gd name="T101" fmla="*/ 147175 h 15534"/>
                <a:gd name="T102" fmla="*/ 166100 w 12286"/>
                <a:gd name="T103" fmla="*/ 131300 h 15534"/>
                <a:gd name="T104" fmla="*/ 172200 w 12286"/>
                <a:gd name="T105" fmla="*/ 112375 h 15534"/>
                <a:gd name="T106" fmla="*/ 177075 w 12286"/>
                <a:gd name="T107" fmla="*/ 92225 h 15534"/>
                <a:gd name="T108" fmla="*/ 181350 w 12286"/>
                <a:gd name="T109" fmla="*/ 53750 h 15534"/>
                <a:gd name="T110" fmla="*/ 182575 w 12286"/>
                <a:gd name="T111" fmla="*/ 24450 h 15534"/>
                <a:gd name="T112" fmla="*/ 180750 w 12286"/>
                <a:gd name="T113" fmla="*/ 15275 h 15534"/>
                <a:gd name="T114" fmla="*/ 175875 w 12286"/>
                <a:gd name="T115" fmla="*/ 7950 h 15534"/>
                <a:gd name="T116" fmla="*/ 167925 w 12286"/>
                <a:gd name="T117" fmla="*/ 2450 h 15534"/>
                <a:gd name="T118" fmla="*/ 158150 w 12286"/>
                <a:gd name="T119" fmla="*/ 25 h 1553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2" name="Google Shape;252;p8">
            <a:extLst>
              <a:ext uri="{FF2B5EF4-FFF2-40B4-BE49-F238E27FC236}">
                <a16:creationId xmlns:a16="http://schemas.microsoft.com/office/drawing/2014/main" id="{3FC3C085-C916-2F46-82B3-4FE480523869}"/>
              </a:ext>
            </a:extLst>
          </p:cNvPr>
          <p:cNvSpPr>
            <a:spLocks/>
          </p:cNvSpPr>
          <p:nvPr/>
        </p:nvSpPr>
        <p:spPr bwMode="auto">
          <a:xfrm>
            <a:off x="203200" y="1270000"/>
            <a:ext cx="166688" cy="287338"/>
          </a:xfrm>
          <a:custGeom>
            <a:avLst/>
            <a:gdLst>
              <a:gd name="T0" fmla="*/ 90197 w 11870"/>
              <a:gd name="T1" fmla="*/ 14000 h 20565"/>
              <a:gd name="T2" fmla="*/ 92261 w 11870"/>
              <a:gd name="T3" fmla="*/ 16040 h 20565"/>
              <a:gd name="T4" fmla="*/ 92261 w 11870"/>
              <a:gd name="T5" fmla="*/ 19114 h 20565"/>
              <a:gd name="T6" fmla="*/ 90197 w 11870"/>
              <a:gd name="T7" fmla="*/ 21168 h 20565"/>
              <a:gd name="T8" fmla="*/ 78204 w 11870"/>
              <a:gd name="T9" fmla="*/ 21503 h 20565"/>
              <a:gd name="T10" fmla="*/ 75452 w 11870"/>
              <a:gd name="T11" fmla="*/ 20483 h 20565"/>
              <a:gd name="T12" fmla="*/ 74090 w 11870"/>
              <a:gd name="T13" fmla="*/ 17745 h 20565"/>
              <a:gd name="T14" fmla="*/ 75452 w 11870"/>
              <a:gd name="T15" fmla="*/ 15020 h 20565"/>
              <a:gd name="T16" fmla="*/ 78204 w 11870"/>
              <a:gd name="T17" fmla="*/ 13651 h 20565"/>
              <a:gd name="T18" fmla="*/ 148503 w 11870"/>
              <a:gd name="T19" fmla="*/ 35839 h 20565"/>
              <a:gd name="T20" fmla="*/ 18185 w 11870"/>
              <a:gd name="T21" fmla="*/ 233419 h 20565"/>
              <a:gd name="T22" fmla="*/ 148503 w 11870"/>
              <a:gd name="T23" fmla="*/ 35839 h 20565"/>
              <a:gd name="T24" fmla="*/ 85745 w 11870"/>
              <a:gd name="T25" fmla="*/ 248775 h 20565"/>
              <a:gd name="T26" fmla="*/ 90197 w 11870"/>
              <a:gd name="T27" fmla="*/ 250479 h 20565"/>
              <a:gd name="T28" fmla="*/ 93286 w 11870"/>
              <a:gd name="T29" fmla="*/ 253553 h 20565"/>
              <a:gd name="T30" fmla="*/ 95000 w 11870"/>
              <a:gd name="T31" fmla="*/ 257982 h 20565"/>
              <a:gd name="T32" fmla="*/ 95000 w 11870"/>
              <a:gd name="T33" fmla="*/ 262761 h 20565"/>
              <a:gd name="T34" fmla="*/ 93286 w 11870"/>
              <a:gd name="T35" fmla="*/ 267204 h 20565"/>
              <a:gd name="T36" fmla="*/ 90197 w 11870"/>
              <a:gd name="T37" fmla="*/ 270264 h 20565"/>
              <a:gd name="T38" fmla="*/ 85745 w 11870"/>
              <a:gd name="T39" fmla="*/ 271969 h 20565"/>
              <a:gd name="T40" fmla="*/ 80943 w 11870"/>
              <a:gd name="T41" fmla="*/ 271969 h 20565"/>
              <a:gd name="T42" fmla="*/ 76477 w 11870"/>
              <a:gd name="T43" fmla="*/ 270264 h 20565"/>
              <a:gd name="T44" fmla="*/ 73402 w 11870"/>
              <a:gd name="T45" fmla="*/ 267204 h 20565"/>
              <a:gd name="T46" fmla="*/ 71688 w 11870"/>
              <a:gd name="T47" fmla="*/ 262761 h 20565"/>
              <a:gd name="T48" fmla="*/ 71688 w 11870"/>
              <a:gd name="T49" fmla="*/ 257982 h 20565"/>
              <a:gd name="T50" fmla="*/ 73402 w 11870"/>
              <a:gd name="T51" fmla="*/ 253553 h 20565"/>
              <a:gd name="T52" fmla="*/ 76477 w 11870"/>
              <a:gd name="T53" fmla="*/ 250479 h 20565"/>
              <a:gd name="T54" fmla="*/ 80943 w 11870"/>
              <a:gd name="T55" fmla="*/ 248775 h 20565"/>
              <a:gd name="T56" fmla="*/ 18185 w 11870"/>
              <a:gd name="T57" fmla="*/ 0 h 20565"/>
              <a:gd name="T58" fmla="*/ 10981 w 11870"/>
              <a:gd name="T59" fmla="*/ 1369 h 20565"/>
              <a:gd name="T60" fmla="*/ 5140 w 11870"/>
              <a:gd name="T61" fmla="*/ 5128 h 20565"/>
              <a:gd name="T62" fmla="*/ 1376 w 11870"/>
              <a:gd name="T63" fmla="*/ 10926 h 20565"/>
              <a:gd name="T64" fmla="*/ 0 w 11870"/>
              <a:gd name="T65" fmla="*/ 18094 h 20565"/>
              <a:gd name="T66" fmla="*/ 351 w 11870"/>
              <a:gd name="T67" fmla="*/ 273003 h 20565"/>
              <a:gd name="T68" fmla="*/ 3089 w 11870"/>
              <a:gd name="T69" fmla="*/ 279486 h 20565"/>
              <a:gd name="T70" fmla="*/ 7892 w 11870"/>
              <a:gd name="T71" fmla="*/ 284264 h 20565"/>
              <a:gd name="T72" fmla="*/ 14408 w 11870"/>
              <a:gd name="T73" fmla="*/ 286989 h 20565"/>
              <a:gd name="T74" fmla="*/ 148503 w 11870"/>
              <a:gd name="T75" fmla="*/ 287338 h 20565"/>
              <a:gd name="T76" fmla="*/ 155707 w 11870"/>
              <a:gd name="T77" fmla="*/ 285969 h 20565"/>
              <a:gd name="T78" fmla="*/ 161534 w 11870"/>
              <a:gd name="T79" fmla="*/ 282210 h 20565"/>
              <a:gd name="T80" fmla="*/ 165312 w 11870"/>
              <a:gd name="T81" fmla="*/ 276412 h 20565"/>
              <a:gd name="T82" fmla="*/ 166688 w 11870"/>
              <a:gd name="T83" fmla="*/ 269244 h 20565"/>
              <a:gd name="T84" fmla="*/ 166337 w 11870"/>
              <a:gd name="T85" fmla="*/ 14335 h 20565"/>
              <a:gd name="T86" fmla="*/ 163599 w 11870"/>
              <a:gd name="T87" fmla="*/ 7852 h 20565"/>
              <a:gd name="T88" fmla="*/ 158796 w 11870"/>
              <a:gd name="T89" fmla="*/ 3074 h 20565"/>
              <a:gd name="T90" fmla="*/ 152280 w 11870"/>
              <a:gd name="T91" fmla="*/ 349 h 20565"/>
              <a:gd name="T92" fmla="*/ 18185 w 11870"/>
              <a:gd name="T93" fmla="*/ 0 h 205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3" name="Google Shape;253;p8">
            <a:extLst>
              <a:ext uri="{FF2B5EF4-FFF2-40B4-BE49-F238E27FC236}">
                <a16:creationId xmlns:a16="http://schemas.microsoft.com/office/drawing/2014/main" id="{5749DFA2-37B8-BF45-A8EA-9B8E0BAA324A}"/>
              </a:ext>
            </a:extLst>
          </p:cNvPr>
          <p:cNvGrpSpPr>
            <a:grpSpLocks/>
          </p:cNvGrpSpPr>
          <p:nvPr/>
        </p:nvGrpSpPr>
        <p:grpSpPr bwMode="auto">
          <a:xfrm>
            <a:off x="904875" y="515938"/>
            <a:ext cx="382588" cy="606425"/>
            <a:chOff x="6718575" y="2318625"/>
            <a:chExt cx="256950" cy="407375"/>
          </a:xfrm>
        </p:grpSpPr>
        <p:sp>
          <p:nvSpPr>
            <p:cNvPr id="14" name="Google Shape;254;p8">
              <a:extLst>
                <a:ext uri="{FF2B5EF4-FFF2-40B4-BE49-F238E27FC236}">
                  <a16:creationId xmlns:a16="http://schemas.microsoft.com/office/drawing/2014/main" id="{C45803AA-4583-E945-A40E-13ED3919B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102300 w 4092"/>
                <a:gd name="T1" fmla="*/ 22550 h 902"/>
                <a:gd name="T2" fmla="*/ 102300 w 4092"/>
                <a:gd name="T3" fmla="*/ 25 h 902"/>
                <a:gd name="T4" fmla="*/ 0 w 4092"/>
                <a:gd name="T5" fmla="*/ 25 h 902"/>
                <a:gd name="T6" fmla="*/ 0 w 4092"/>
                <a:gd name="T7" fmla="*/ 22550 h 902"/>
                <a:gd name="T8" fmla="*/ 102300 w 4092"/>
                <a:gd name="T9" fmla="*/ 225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255;p8">
              <a:extLst>
                <a:ext uri="{FF2B5EF4-FFF2-40B4-BE49-F238E27FC236}">
                  <a16:creationId xmlns:a16="http://schemas.microsoft.com/office/drawing/2014/main" id="{A018A9B0-DFEB-9B43-AC05-E4E249B25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102300 w 4092"/>
                <a:gd name="T1" fmla="*/ 22525 h 902"/>
                <a:gd name="T2" fmla="*/ 102300 w 4092"/>
                <a:gd name="T3" fmla="*/ 0 h 902"/>
                <a:gd name="T4" fmla="*/ 0 w 4092"/>
                <a:gd name="T5" fmla="*/ 0 h 902"/>
                <a:gd name="T6" fmla="*/ 0 w 4092"/>
                <a:gd name="T7" fmla="*/ 22525 h 902"/>
                <a:gd name="T8" fmla="*/ 102300 w 4092"/>
                <a:gd name="T9" fmla="*/ 225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256;p8">
              <a:extLst>
                <a:ext uri="{FF2B5EF4-FFF2-40B4-BE49-F238E27FC236}">
                  <a16:creationId xmlns:a16="http://schemas.microsoft.com/office/drawing/2014/main" id="{94F7A4E7-206C-4247-BCCF-74E8F8BBED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5 h 1195"/>
                <a:gd name="T2" fmla="*/ 0 w 4092"/>
                <a:gd name="T3" fmla="*/ 4275 h 1195"/>
                <a:gd name="T4" fmla="*/ 0 w 4092"/>
                <a:gd name="T5" fmla="*/ 4275 h 1195"/>
                <a:gd name="T6" fmla="*/ 600 w 4092"/>
                <a:gd name="T7" fmla="*/ 7950 h 1195"/>
                <a:gd name="T8" fmla="*/ 2450 w 4092"/>
                <a:gd name="T9" fmla="*/ 11600 h 1195"/>
                <a:gd name="T10" fmla="*/ 4875 w 4092"/>
                <a:gd name="T11" fmla="*/ 14625 h 1195"/>
                <a:gd name="T12" fmla="*/ 8525 w 4092"/>
                <a:gd name="T13" fmla="*/ 16475 h 1195"/>
                <a:gd name="T14" fmla="*/ 46875 w 4092"/>
                <a:gd name="T15" fmla="*/ 29250 h 1195"/>
                <a:gd name="T16" fmla="*/ 46875 w 4092"/>
                <a:gd name="T17" fmla="*/ 29250 h 1195"/>
                <a:gd name="T18" fmla="*/ 51150 w 4092"/>
                <a:gd name="T19" fmla="*/ 29850 h 1195"/>
                <a:gd name="T20" fmla="*/ 51150 w 4092"/>
                <a:gd name="T21" fmla="*/ 29850 h 1195"/>
                <a:gd name="T22" fmla="*/ 55400 w 4092"/>
                <a:gd name="T23" fmla="*/ 29250 h 1195"/>
                <a:gd name="T24" fmla="*/ 93775 w 4092"/>
                <a:gd name="T25" fmla="*/ 16475 h 1195"/>
                <a:gd name="T26" fmla="*/ 93775 w 4092"/>
                <a:gd name="T27" fmla="*/ 16475 h 1195"/>
                <a:gd name="T28" fmla="*/ 97425 w 4092"/>
                <a:gd name="T29" fmla="*/ 14625 h 1195"/>
                <a:gd name="T30" fmla="*/ 99850 w 4092"/>
                <a:gd name="T31" fmla="*/ 11600 h 1195"/>
                <a:gd name="T32" fmla="*/ 101675 w 4092"/>
                <a:gd name="T33" fmla="*/ 7950 h 1195"/>
                <a:gd name="T34" fmla="*/ 102300 w 4092"/>
                <a:gd name="T35" fmla="*/ 4275 h 1195"/>
                <a:gd name="T36" fmla="*/ 102300 w 4092"/>
                <a:gd name="T37" fmla="*/ 25 h 1195"/>
                <a:gd name="T38" fmla="*/ 0 w 4092"/>
                <a:gd name="T39" fmla="*/ 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257;p8">
              <a:extLst>
                <a:ext uri="{FF2B5EF4-FFF2-40B4-BE49-F238E27FC236}">
                  <a16:creationId xmlns:a16="http://schemas.microsoft.com/office/drawing/2014/main" id="{CD3AACA3-1731-9E46-82F7-1F1D7C24C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35325 w 1414"/>
                <a:gd name="T1" fmla="*/ 166850 h 6675"/>
                <a:gd name="T2" fmla="*/ 35325 w 1414"/>
                <a:gd name="T3" fmla="*/ 166850 h 6675"/>
                <a:gd name="T4" fmla="*/ 14625 w 1414"/>
                <a:gd name="T5" fmla="*/ 71250 h 6675"/>
                <a:gd name="T6" fmla="*/ 25 w 1414"/>
                <a:gd name="T7" fmla="*/ 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258;p8">
              <a:extLst>
                <a:ext uri="{FF2B5EF4-FFF2-40B4-BE49-F238E27FC236}">
                  <a16:creationId xmlns:a16="http://schemas.microsoft.com/office/drawing/2014/main" id="{3F48E08A-0277-3F40-B45C-64F3FE829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179625 w 10278"/>
                <a:gd name="T1" fmla="*/ 307500 h 12301"/>
                <a:gd name="T2" fmla="*/ 186925 w 10278"/>
                <a:gd name="T3" fmla="*/ 281325 h 12301"/>
                <a:gd name="T4" fmla="*/ 197275 w 10278"/>
                <a:gd name="T5" fmla="*/ 258175 h 12301"/>
                <a:gd name="T6" fmla="*/ 209450 w 10278"/>
                <a:gd name="T7" fmla="*/ 237475 h 12301"/>
                <a:gd name="T8" fmla="*/ 229550 w 10278"/>
                <a:gd name="T9" fmla="*/ 208250 h 12301"/>
                <a:gd name="T10" fmla="*/ 241125 w 10278"/>
                <a:gd name="T11" fmla="*/ 188775 h 12301"/>
                <a:gd name="T12" fmla="*/ 250850 w 10278"/>
                <a:gd name="T13" fmla="*/ 166850 h 12301"/>
                <a:gd name="T14" fmla="*/ 255725 w 10278"/>
                <a:gd name="T15" fmla="*/ 141900 h 12301"/>
                <a:gd name="T16" fmla="*/ 256950 w 10278"/>
                <a:gd name="T17" fmla="*/ 128500 h 12301"/>
                <a:gd name="T18" fmla="*/ 255725 w 10278"/>
                <a:gd name="T19" fmla="*/ 115100 h 12301"/>
                <a:gd name="T20" fmla="*/ 250850 w 10278"/>
                <a:gd name="T21" fmla="*/ 90125 h 12301"/>
                <a:gd name="T22" fmla="*/ 241125 w 10278"/>
                <a:gd name="T23" fmla="*/ 67000 h 12301"/>
                <a:gd name="T24" fmla="*/ 227100 w 10278"/>
                <a:gd name="T25" fmla="*/ 46900 h 12301"/>
                <a:gd name="T26" fmla="*/ 210050 w 10278"/>
                <a:gd name="T27" fmla="*/ 29250 h 12301"/>
                <a:gd name="T28" fmla="*/ 189350 w 10278"/>
                <a:gd name="T29" fmla="*/ 15850 h 12301"/>
                <a:gd name="T30" fmla="*/ 166825 w 10278"/>
                <a:gd name="T31" fmla="*/ 6100 h 12301"/>
                <a:gd name="T32" fmla="*/ 141875 w 10278"/>
                <a:gd name="T33" fmla="*/ 625 h 12301"/>
                <a:gd name="T34" fmla="*/ 128475 w 10278"/>
                <a:gd name="T35" fmla="*/ 25 h 12301"/>
                <a:gd name="T36" fmla="*/ 102900 w 10278"/>
                <a:gd name="T37" fmla="*/ 2450 h 12301"/>
                <a:gd name="T38" fmla="*/ 78550 w 10278"/>
                <a:gd name="T39" fmla="*/ 10375 h 12301"/>
                <a:gd name="T40" fmla="*/ 56625 w 10278"/>
                <a:gd name="T41" fmla="*/ 21950 h 12301"/>
                <a:gd name="T42" fmla="*/ 37750 w 10278"/>
                <a:gd name="T43" fmla="*/ 37775 h 12301"/>
                <a:gd name="T44" fmla="*/ 21925 w 10278"/>
                <a:gd name="T45" fmla="*/ 56650 h 12301"/>
                <a:gd name="T46" fmla="*/ 10350 w 10278"/>
                <a:gd name="T47" fmla="*/ 78575 h 12301"/>
                <a:gd name="T48" fmla="*/ 3050 w 10278"/>
                <a:gd name="T49" fmla="*/ 102325 h 12301"/>
                <a:gd name="T50" fmla="*/ 0 w 10278"/>
                <a:gd name="T51" fmla="*/ 128500 h 12301"/>
                <a:gd name="T52" fmla="*/ 600 w 10278"/>
                <a:gd name="T53" fmla="*/ 135200 h 12301"/>
                <a:gd name="T54" fmla="*/ 3050 w 10278"/>
                <a:gd name="T55" fmla="*/ 154675 h 12301"/>
                <a:gd name="T56" fmla="*/ 10350 w 10278"/>
                <a:gd name="T57" fmla="*/ 177825 h 12301"/>
                <a:gd name="T58" fmla="*/ 21300 w 10278"/>
                <a:gd name="T59" fmla="*/ 198525 h 12301"/>
                <a:gd name="T60" fmla="*/ 34100 w 10278"/>
                <a:gd name="T61" fmla="*/ 218000 h 12301"/>
                <a:gd name="T62" fmla="*/ 53575 w 10278"/>
                <a:gd name="T63" fmla="*/ 247825 h 12301"/>
                <a:gd name="T64" fmla="*/ 65150 w 10278"/>
                <a:gd name="T65" fmla="*/ 269150 h 12301"/>
                <a:gd name="T66" fmla="*/ 74275 w 10278"/>
                <a:gd name="T67" fmla="*/ 2941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259;p8">
              <a:extLst>
                <a:ext uri="{FF2B5EF4-FFF2-40B4-BE49-F238E27FC236}">
                  <a16:creationId xmlns:a16="http://schemas.microsoft.com/office/drawing/2014/main" id="{874B7A92-F178-E847-BBE7-D374D7B9B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35325 w 1414"/>
                <a:gd name="T1" fmla="*/ 25 h 6675"/>
                <a:gd name="T2" fmla="*/ 35325 w 1414"/>
                <a:gd name="T3" fmla="*/ 25 h 6675"/>
                <a:gd name="T4" fmla="*/ 20725 w 1414"/>
                <a:gd name="T5" fmla="*/ 71250 h 6675"/>
                <a:gd name="T6" fmla="*/ 25 w 1414"/>
                <a:gd name="T7" fmla="*/ 1668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260;p8">
              <a:extLst>
                <a:ext uri="{FF2B5EF4-FFF2-40B4-BE49-F238E27FC236}">
                  <a16:creationId xmlns:a16="http://schemas.microsoft.com/office/drawing/2014/main" id="{B1D4DC65-D34C-034D-8FC1-2E3FB05D5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5 w 3606"/>
                <a:gd name="T1" fmla="*/ 1825 h 780"/>
                <a:gd name="T2" fmla="*/ 20725 w 3606"/>
                <a:gd name="T3" fmla="*/ 19500 h 780"/>
                <a:gd name="T4" fmla="*/ 41425 w 3606"/>
                <a:gd name="T5" fmla="*/ 1825 h 780"/>
                <a:gd name="T6" fmla="*/ 41425 w 3606"/>
                <a:gd name="T7" fmla="*/ 1825 h 780"/>
                <a:gd name="T8" fmla="*/ 43250 w 3606"/>
                <a:gd name="T9" fmla="*/ 625 h 780"/>
                <a:gd name="T10" fmla="*/ 45075 w 3606"/>
                <a:gd name="T11" fmla="*/ 0 h 780"/>
                <a:gd name="T12" fmla="*/ 46900 w 3606"/>
                <a:gd name="T13" fmla="*/ 625 h 780"/>
                <a:gd name="T14" fmla="*/ 48725 w 3606"/>
                <a:gd name="T15" fmla="*/ 1825 h 780"/>
                <a:gd name="T16" fmla="*/ 69425 w 3606"/>
                <a:gd name="T17" fmla="*/ 19500 h 780"/>
                <a:gd name="T18" fmla="*/ 90125 w 3606"/>
                <a:gd name="T19" fmla="*/ 18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261;p8">
              <a:extLst>
                <a:ext uri="{FF2B5EF4-FFF2-40B4-BE49-F238E27FC236}">
                  <a16:creationId xmlns:a16="http://schemas.microsoft.com/office/drawing/2014/main" id="{660D8089-01FD-7A4C-8A8A-9C32A2C06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5 h 1"/>
                <a:gd name="T2" fmla="*/ 102300 w 4092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" name="Google Shape;262;p8">
            <a:extLst>
              <a:ext uri="{FF2B5EF4-FFF2-40B4-BE49-F238E27FC236}">
                <a16:creationId xmlns:a16="http://schemas.microsoft.com/office/drawing/2014/main" id="{EB90FD47-69D8-224A-BBB7-EE8575A9E89B}"/>
              </a:ext>
            </a:extLst>
          </p:cNvPr>
          <p:cNvGrpSpPr>
            <a:grpSpLocks/>
          </p:cNvGrpSpPr>
          <p:nvPr/>
        </p:nvGrpSpPr>
        <p:grpSpPr bwMode="auto">
          <a:xfrm>
            <a:off x="336550" y="1839913"/>
            <a:ext cx="341313" cy="350837"/>
            <a:chOff x="3951850" y="2985350"/>
            <a:chExt cx="407950" cy="416500"/>
          </a:xfrm>
        </p:grpSpPr>
        <p:sp>
          <p:nvSpPr>
            <p:cNvPr id="23" name="Google Shape;263;p8">
              <a:extLst>
                <a:ext uri="{FF2B5EF4-FFF2-40B4-BE49-F238E27FC236}">
                  <a16:creationId xmlns:a16="http://schemas.microsoft.com/office/drawing/2014/main" id="{319382C7-0E92-2045-A4AD-FD6767B25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157100 w 12592"/>
                <a:gd name="T1" fmla="*/ 25 h 12593"/>
                <a:gd name="T2" fmla="*/ 141275 w 12592"/>
                <a:gd name="T3" fmla="*/ 1225 h 12593"/>
                <a:gd name="T4" fmla="*/ 125425 w 12592"/>
                <a:gd name="T5" fmla="*/ 3675 h 12593"/>
                <a:gd name="T6" fmla="*/ 110825 w 12592"/>
                <a:gd name="T7" fmla="*/ 7325 h 12593"/>
                <a:gd name="T8" fmla="*/ 96200 w 12592"/>
                <a:gd name="T9" fmla="*/ 12800 h 12593"/>
                <a:gd name="T10" fmla="*/ 82200 w 12592"/>
                <a:gd name="T11" fmla="*/ 19500 h 12593"/>
                <a:gd name="T12" fmla="*/ 69425 w 12592"/>
                <a:gd name="T13" fmla="*/ 26800 h 12593"/>
                <a:gd name="T14" fmla="*/ 46275 w 12592"/>
                <a:gd name="T15" fmla="*/ 46300 h 12593"/>
                <a:gd name="T16" fmla="*/ 26800 w 12592"/>
                <a:gd name="T17" fmla="*/ 69425 h 12593"/>
                <a:gd name="T18" fmla="*/ 18875 w 12592"/>
                <a:gd name="T19" fmla="*/ 82825 h 12593"/>
                <a:gd name="T20" fmla="*/ 12175 w 12592"/>
                <a:gd name="T21" fmla="*/ 96225 h 12593"/>
                <a:gd name="T22" fmla="*/ 7300 w 12592"/>
                <a:gd name="T23" fmla="*/ 110825 h 12593"/>
                <a:gd name="T24" fmla="*/ 3050 w 12592"/>
                <a:gd name="T25" fmla="*/ 126050 h 12593"/>
                <a:gd name="T26" fmla="*/ 625 w 12592"/>
                <a:gd name="T27" fmla="*/ 141275 h 12593"/>
                <a:gd name="T28" fmla="*/ 0 w 12592"/>
                <a:gd name="T29" fmla="*/ 157700 h 12593"/>
                <a:gd name="T30" fmla="*/ 0 w 12592"/>
                <a:gd name="T31" fmla="*/ 165625 h 12593"/>
                <a:gd name="T32" fmla="*/ 1825 w 12592"/>
                <a:gd name="T33" fmla="*/ 181450 h 12593"/>
                <a:gd name="T34" fmla="*/ 4875 w 12592"/>
                <a:gd name="T35" fmla="*/ 196675 h 12593"/>
                <a:gd name="T36" fmla="*/ 9750 w 12592"/>
                <a:gd name="T37" fmla="*/ 211900 h 12593"/>
                <a:gd name="T38" fmla="*/ 15225 w 12592"/>
                <a:gd name="T39" fmla="*/ 225900 h 12593"/>
                <a:gd name="T40" fmla="*/ 22525 w 12592"/>
                <a:gd name="T41" fmla="*/ 239300 h 12593"/>
                <a:gd name="T42" fmla="*/ 35925 w 12592"/>
                <a:gd name="T43" fmla="*/ 257575 h 12593"/>
                <a:gd name="T44" fmla="*/ 57250 w 12592"/>
                <a:gd name="T45" fmla="*/ 278875 h 12593"/>
                <a:gd name="T46" fmla="*/ 75500 w 12592"/>
                <a:gd name="T47" fmla="*/ 292275 h 12593"/>
                <a:gd name="T48" fmla="*/ 88900 w 12592"/>
                <a:gd name="T49" fmla="*/ 299575 h 12593"/>
                <a:gd name="T50" fmla="*/ 103525 w 12592"/>
                <a:gd name="T51" fmla="*/ 305050 h 12593"/>
                <a:gd name="T52" fmla="*/ 118125 w 12592"/>
                <a:gd name="T53" fmla="*/ 309925 h 12593"/>
                <a:gd name="T54" fmla="*/ 133350 w 12592"/>
                <a:gd name="T55" fmla="*/ 312975 h 12593"/>
                <a:gd name="T56" fmla="*/ 149175 w 12592"/>
                <a:gd name="T57" fmla="*/ 314800 h 12593"/>
                <a:gd name="T58" fmla="*/ 157100 w 12592"/>
                <a:gd name="T59" fmla="*/ 314800 h 12593"/>
                <a:gd name="T60" fmla="*/ 173525 w 12592"/>
                <a:gd name="T61" fmla="*/ 314200 h 12593"/>
                <a:gd name="T62" fmla="*/ 188750 w 12592"/>
                <a:gd name="T63" fmla="*/ 311750 h 12593"/>
                <a:gd name="T64" fmla="*/ 203975 w 12592"/>
                <a:gd name="T65" fmla="*/ 307500 h 12593"/>
                <a:gd name="T66" fmla="*/ 218600 w 12592"/>
                <a:gd name="T67" fmla="*/ 302625 h 12593"/>
                <a:gd name="T68" fmla="*/ 231975 w 12592"/>
                <a:gd name="T69" fmla="*/ 295925 h 12593"/>
                <a:gd name="T70" fmla="*/ 245375 w 12592"/>
                <a:gd name="T71" fmla="*/ 288000 h 12593"/>
                <a:gd name="T72" fmla="*/ 268525 w 12592"/>
                <a:gd name="T73" fmla="*/ 268525 h 12593"/>
                <a:gd name="T74" fmla="*/ 288000 w 12592"/>
                <a:gd name="T75" fmla="*/ 245400 h 12593"/>
                <a:gd name="T76" fmla="*/ 295300 w 12592"/>
                <a:gd name="T77" fmla="*/ 232600 h 12593"/>
                <a:gd name="T78" fmla="*/ 302000 w 12592"/>
                <a:gd name="T79" fmla="*/ 218600 h 12593"/>
                <a:gd name="T80" fmla="*/ 307475 w 12592"/>
                <a:gd name="T81" fmla="*/ 204600 h 12593"/>
                <a:gd name="T82" fmla="*/ 311150 w 12592"/>
                <a:gd name="T83" fmla="*/ 189375 h 12593"/>
                <a:gd name="T84" fmla="*/ 313575 w 12592"/>
                <a:gd name="T85" fmla="*/ 173550 h 12593"/>
                <a:gd name="T86" fmla="*/ 314800 w 12592"/>
                <a:gd name="T87" fmla="*/ 157700 h 12593"/>
                <a:gd name="T88" fmla="*/ 314175 w 12592"/>
                <a:gd name="T89" fmla="*/ 149200 h 12593"/>
                <a:gd name="T90" fmla="*/ 312975 w 12592"/>
                <a:gd name="T91" fmla="*/ 133350 h 12593"/>
                <a:gd name="T92" fmla="*/ 309925 w 12592"/>
                <a:gd name="T93" fmla="*/ 118125 h 12593"/>
                <a:gd name="T94" fmla="*/ 305050 w 12592"/>
                <a:gd name="T95" fmla="*/ 103525 h 12593"/>
                <a:gd name="T96" fmla="*/ 298950 w 12592"/>
                <a:gd name="T97" fmla="*/ 89525 h 12593"/>
                <a:gd name="T98" fmla="*/ 291650 w 12592"/>
                <a:gd name="T99" fmla="*/ 76125 h 12593"/>
                <a:gd name="T100" fmla="*/ 278875 w 12592"/>
                <a:gd name="T101" fmla="*/ 57250 h 12593"/>
                <a:gd name="T102" fmla="*/ 257550 w 12592"/>
                <a:gd name="T103" fmla="*/ 35925 h 12593"/>
                <a:gd name="T104" fmla="*/ 238675 w 12592"/>
                <a:gd name="T105" fmla="*/ 23150 h 12593"/>
                <a:gd name="T106" fmla="*/ 225300 w 12592"/>
                <a:gd name="T107" fmla="*/ 15850 h 12593"/>
                <a:gd name="T108" fmla="*/ 211275 w 12592"/>
                <a:gd name="T109" fmla="*/ 9750 h 12593"/>
                <a:gd name="T110" fmla="*/ 196675 w 12592"/>
                <a:gd name="T111" fmla="*/ 5500 h 12593"/>
                <a:gd name="T112" fmla="*/ 181450 w 12592"/>
                <a:gd name="T113" fmla="*/ 1850 h 12593"/>
                <a:gd name="T114" fmla="*/ 165625 w 12592"/>
                <a:gd name="T115" fmla="*/ 625 h 12593"/>
                <a:gd name="T116" fmla="*/ 157100 w 12592"/>
                <a:gd name="T117" fmla="*/ 25 h 12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264;p8">
              <a:extLst>
                <a:ext uri="{FF2B5EF4-FFF2-40B4-BE49-F238E27FC236}">
                  <a16:creationId xmlns:a16="http://schemas.microsoft.com/office/drawing/2014/main" id="{F49AA946-0A48-0045-9C24-D942F99F7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120575 w 9670"/>
                <a:gd name="T1" fmla="*/ 25 h 9670"/>
                <a:gd name="T2" fmla="*/ 96225 w 9670"/>
                <a:gd name="T3" fmla="*/ 2450 h 9670"/>
                <a:gd name="T4" fmla="*/ 73675 w 9670"/>
                <a:gd name="T5" fmla="*/ 9775 h 9670"/>
                <a:gd name="T6" fmla="*/ 53600 w 9670"/>
                <a:gd name="T7" fmla="*/ 20725 h 9670"/>
                <a:gd name="T8" fmla="*/ 35325 w 9670"/>
                <a:gd name="T9" fmla="*/ 35950 h 9670"/>
                <a:gd name="T10" fmla="*/ 20725 w 9670"/>
                <a:gd name="T11" fmla="*/ 53600 h 9670"/>
                <a:gd name="T12" fmla="*/ 9750 w 9670"/>
                <a:gd name="T13" fmla="*/ 74300 h 9670"/>
                <a:gd name="T14" fmla="*/ 2450 w 9670"/>
                <a:gd name="T15" fmla="*/ 96825 h 9670"/>
                <a:gd name="T16" fmla="*/ 25 w 9670"/>
                <a:gd name="T17" fmla="*/ 121175 h 9670"/>
                <a:gd name="T18" fmla="*/ 625 w 9670"/>
                <a:gd name="T19" fmla="*/ 133375 h 9670"/>
                <a:gd name="T20" fmla="*/ 5500 w 9670"/>
                <a:gd name="T21" fmla="*/ 157100 h 9670"/>
                <a:gd name="T22" fmla="*/ 14625 w 9670"/>
                <a:gd name="T23" fmla="*/ 178425 h 9670"/>
                <a:gd name="T24" fmla="*/ 27400 w 9670"/>
                <a:gd name="T25" fmla="*/ 197900 h 9670"/>
                <a:gd name="T26" fmla="*/ 43850 w 9670"/>
                <a:gd name="T27" fmla="*/ 214350 h 9670"/>
                <a:gd name="T28" fmla="*/ 63325 w 9670"/>
                <a:gd name="T29" fmla="*/ 227125 h 9670"/>
                <a:gd name="T30" fmla="*/ 84650 w 9670"/>
                <a:gd name="T31" fmla="*/ 236275 h 9670"/>
                <a:gd name="T32" fmla="*/ 108400 w 9670"/>
                <a:gd name="T33" fmla="*/ 241125 h 9670"/>
                <a:gd name="T34" fmla="*/ 120575 w 9670"/>
                <a:gd name="T35" fmla="*/ 241750 h 9670"/>
                <a:gd name="T36" fmla="*/ 144925 w 9670"/>
                <a:gd name="T37" fmla="*/ 239300 h 9670"/>
                <a:gd name="T38" fmla="*/ 167450 w 9670"/>
                <a:gd name="T39" fmla="*/ 232000 h 9670"/>
                <a:gd name="T40" fmla="*/ 188150 w 9670"/>
                <a:gd name="T41" fmla="*/ 221050 h 9670"/>
                <a:gd name="T42" fmla="*/ 205800 w 9670"/>
                <a:gd name="T43" fmla="*/ 206425 h 9670"/>
                <a:gd name="T44" fmla="*/ 221025 w 9670"/>
                <a:gd name="T45" fmla="*/ 188175 h 9670"/>
                <a:gd name="T46" fmla="*/ 232000 w 9670"/>
                <a:gd name="T47" fmla="*/ 168075 h 9670"/>
                <a:gd name="T48" fmla="*/ 239300 w 9670"/>
                <a:gd name="T49" fmla="*/ 145550 h 9670"/>
                <a:gd name="T50" fmla="*/ 241725 w 9670"/>
                <a:gd name="T51" fmla="*/ 121175 h 9670"/>
                <a:gd name="T52" fmla="*/ 241125 w 9670"/>
                <a:gd name="T53" fmla="*/ 108400 h 9670"/>
                <a:gd name="T54" fmla="*/ 236250 w 9670"/>
                <a:gd name="T55" fmla="*/ 85275 h 9670"/>
                <a:gd name="T56" fmla="*/ 227125 w 9670"/>
                <a:gd name="T57" fmla="*/ 63350 h 9670"/>
                <a:gd name="T58" fmla="*/ 213725 w 9670"/>
                <a:gd name="T59" fmla="*/ 44475 h 9670"/>
                <a:gd name="T60" fmla="*/ 197300 w 9670"/>
                <a:gd name="T61" fmla="*/ 28025 h 9670"/>
                <a:gd name="T62" fmla="*/ 178400 w 9670"/>
                <a:gd name="T63" fmla="*/ 14625 h 9670"/>
                <a:gd name="T64" fmla="*/ 156500 w 9670"/>
                <a:gd name="T65" fmla="*/ 5500 h 9670"/>
                <a:gd name="T66" fmla="*/ 133350 w 9670"/>
                <a:gd name="T67" fmla="*/ 625 h 9670"/>
                <a:gd name="T68" fmla="*/ 120575 w 9670"/>
                <a:gd name="T69" fmla="*/ 25 h 96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265;p8">
              <a:extLst>
                <a:ext uri="{FF2B5EF4-FFF2-40B4-BE49-F238E27FC236}">
                  <a16:creationId xmlns:a16="http://schemas.microsoft.com/office/drawing/2014/main" id="{F9F6FD9E-FE4B-D64C-8FD8-A085B24A5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84625 h 3386"/>
                <a:gd name="T2" fmla="*/ 0 w 3386"/>
                <a:gd name="T3" fmla="*/ 84625 h 3386"/>
                <a:gd name="T4" fmla="*/ 625 w 3386"/>
                <a:gd name="T5" fmla="*/ 75500 h 3386"/>
                <a:gd name="T6" fmla="*/ 1850 w 3386"/>
                <a:gd name="T7" fmla="*/ 67600 h 3386"/>
                <a:gd name="T8" fmla="*/ 3675 w 3386"/>
                <a:gd name="T9" fmla="*/ 59075 h 3386"/>
                <a:gd name="T10" fmla="*/ 6700 w 3386"/>
                <a:gd name="T11" fmla="*/ 51750 h 3386"/>
                <a:gd name="T12" fmla="*/ 10350 w 3386"/>
                <a:gd name="T13" fmla="*/ 43850 h 3386"/>
                <a:gd name="T14" fmla="*/ 14625 w 3386"/>
                <a:gd name="T15" fmla="*/ 37150 h 3386"/>
                <a:gd name="T16" fmla="*/ 19500 w 3386"/>
                <a:gd name="T17" fmla="*/ 30450 h 3386"/>
                <a:gd name="T18" fmla="*/ 24975 w 3386"/>
                <a:gd name="T19" fmla="*/ 24350 h 3386"/>
                <a:gd name="T20" fmla="*/ 31075 w 3386"/>
                <a:gd name="T21" fmla="*/ 18875 h 3386"/>
                <a:gd name="T22" fmla="*/ 37750 w 3386"/>
                <a:gd name="T23" fmla="*/ 14000 h 3386"/>
                <a:gd name="T24" fmla="*/ 44450 w 3386"/>
                <a:gd name="T25" fmla="*/ 9750 h 3386"/>
                <a:gd name="T26" fmla="*/ 51775 w 3386"/>
                <a:gd name="T27" fmla="*/ 6100 h 3386"/>
                <a:gd name="T28" fmla="*/ 59675 w 3386"/>
                <a:gd name="T29" fmla="*/ 3650 h 3386"/>
                <a:gd name="T30" fmla="*/ 67600 w 3386"/>
                <a:gd name="T31" fmla="*/ 1225 h 3386"/>
                <a:gd name="T32" fmla="*/ 76125 w 3386"/>
                <a:gd name="T33" fmla="*/ 0 h 3386"/>
                <a:gd name="T34" fmla="*/ 84650 w 3386"/>
                <a:gd name="T35" fmla="*/ 0 h 33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266;p8">
              <a:extLst>
                <a:ext uri="{FF2B5EF4-FFF2-40B4-BE49-F238E27FC236}">
                  <a16:creationId xmlns:a16="http://schemas.microsoft.com/office/drawing/2014/main" id="{016B1EE6-221F-6947-AF7E-D03F97E29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25600 h 6139"/>
                <a:gd name="T2" fmla="*/ 124225 w 6162"/>
                <a:gd name="T3" fmla="*/ 149800 h 6139"/>
                <a:gd name="T4" fmla="*/ 124225 w 6162"/>
                <a:gd name="T5" fmla="*/ 149800 h 6139"/>
                <a:gd name="T6" fmla="*/ 126050 w 6162"/>
                <a:gd name="T7" fmla="*/ 151025 h 6139"/>
                <a:gd name="T8" fmla="*/ 127875 w 6162"/>
                <a:gd name="T9" fmla="*/ 152250 h 6139"/>
                <a:gd name="T10" fmla="*/ 130300 w 6162"/>
                <a:gd name="T11" fmla="*/ 152850 h 6139"/>
                <a:gd name="T12" fmla="*/ 132750 w 6162"/>
                <a:gd name="T13" fmla="*/ 153450 h 6139"/>
                <a:gd name="T14" fmla="*/ 135175 w 6162"/>
                <a:gd name="T15" fmla="*/ 152850 h 6139"/>
                <a:gd name="T16" fmla="*/ 137000 w 6162"/>
                <a:gd name="T17" fmla="*/ 152250 h 6139"/>
                <a:gd name="T18" fmla="*/ 139425 w 6162"/>
                <a:gd name="T19" fmla="*/ 151025 h 6139"/>
                <a:gd name="T20" fmla="*/ 141275 w 6162"/>
                <a:gd name="T21" fmla="*/ 149800 h 6139"/>
                <a:gd name="T22" fmla="*/ 150400 w 6162"/>
                <a:gd name="T23" fmla="*/ 140675 h 6139"/>
                <a:gd name="T24" fmla="*/ 150400 w 6162"/>
                <a:gd name="T25" fmla="*/ 140675 h 6139"/>
                <a:gd name="T26" fmla="*/ 152225 w 6162"/>
                <a:gd name="T27" fmla="*/ 138850 h 6139"/>
                <a:gd name="T28" fmla="*/ 153450 w 6162"/>
                <a:gd name="T29" fmla="*/ 136400 h 6139"/>
                <a:gd name="T30" fmla="*/ 154050 w 6162"/>
                <a:gd name="T31" fmla="*/ 133975 h 6139"/>
                <a:gd name="T32" fmla="*/ 154050 w 6162"/>
                <a:gd name="T33" fmla="*/ 132150 h 6139"/>
                <a:gd name="T34" fmla="*/ 154050 w 6162"/>
                <a:gd name="T35" fmla="*/ 129700 h 6139"/>
                <a:gd name="T36" fmla="*/ 153450 w 6162"/>
                <a:gd name="T37" fmla="*/ 127275 h 6139"/>
                <a:gd name="T38" fmla="*/ 152225 w 6162"/>
                <a:gd name="T39" fmla="*/ 125450 h 6139"/>
                <a:gd name="T40" fmla="*/ 150400 w 6162"/>
                <a:gd name="T41" fmla="*/ 123025 h 6139"/>
                <a:gd name="T42" fmla="*/ 26800 w 6162"/>
                <a:gd name="T43" fmla="*/ 25 h 61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7" name="Google Shape;267;p8">
            <a:extLst>
              <a:ext uri="{FF2B5EF4-FFF2-40B4-BE49-F238E27FC236}">
                <a16:creationId xmlns:a16="http://schemas.microsoft.com/office/drawing/2014/main" id="{9CFB199E-4118-084A-9F86-621FA7F0572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486775" y="4230688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28" name="Google Shape;268;p8">
            <a:extLst>
              <a:ext uri="{FF2B5EF4-FFF2-40B4-BE49-F238E27FC236}">
                <a16:creationId xmlns:a16="http://schemas.microsoft.com/office/drawing/2014/main" id="{7253E377-9919-2942-BFCE-36CFE84B2CAF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124825" y="4616450"/>
            <a:ext cx="428625" cy="369888"/>
          </a:xfrm>
          <a:prstGeom prst="hexagon">
            <a:avLst>
              <a:gd name="adj" fmla="val 28766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29" name="Google Shape;269;p8">
            <a:extLst>
              <a:ext uri="{FF2B5EF4-FFF2-40B4-BE49-F238E27FC236}">
                <a16:creationId xmlns:a16="http://schemas.microsoft.com/office/drawing/2014/main" id="{B5298EB5-3567-A440-9758-D88DC0373E5E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821613" y="2935288"/>
            <a:ext cx="819150" cy="709612"/>
          </a:xfrm>
          <a:prstGeom prst="hexagon">
            <a:avLst>
              <a:gd name="adj" fmla="val 28661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0" name="Google Shape;270;p8">
            <a:extLst>
              <a:ext uri="{FF2B5EF4-FFF2-40B4-BE49-F238E27FC236}">
                <a16:creationId xmlns:a16="http://schemas.microsoft.com/office/drawing/2014/main" id="{EEF044E3-DA67-B64E-B3AA-64CE775E574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486775" y="3511550"/>
            <a:ext cx="358775" cy="311150"/>
          </a:xfrm>
          <a:prstGeom prst="hexagon">
            <a:avLst>
              <a:gd name="adj" fmla="val 28618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1" name="Google Shape;271;p8">
            <a:extLst>
              <a:ext uri="{FF2B5EF4-FFF2-40B4-BE49-F238E27FC236}">
                <a16:creationId xmlns:a16="http://schemas.microsoft.com/office/drawing/2014/main" id="{744F87F3-FBEC-CB42-ADF2-C73404955303}"/>
              </a:ext>
            </a:extLst>
          </p:cNvPr>
          <p:cNvSpPr>
            <a:spLocks/>
          </p:cNvSpPr>
          <p:nvPr/>
        </p:nvSpPr>
        <p:spPr bwMode="auto">
          <a:xfrm>
            <a:off x="8772525" y="4462463"/>
            <a:ext cx="247650" cy="247650"/>
          </a:xfrm>
          <a:custGeom>
            <a:avLst/>
            <a:gdLst>
              <a:gd name="T0" fmla="*/ 139121 w 17000"/>
              <a:gd name="T1" fmla="*/ 86464 h 16999"/>
              <a:gd name="T2" fmla="*/ 152290 w 17000"/>
              <a:gd name="T3" fmla="*/ 95365 h 16999"/>
              <a:gd name="T4" fmla="*/ 161176 w 17000"/>
              <a:gd name="T5" fmla="*/ 108521 h 16999"/>
              <a:gd name="T6" fmla="*/ 164032 w 17000"/>
              <a:gd name="T7" fmla="*/ 123818 h 16999"/>
              <a:gd name="T8" fmla="*/ 161176 w 17000"/>
              <a:gd name="T9" fmla="*/ 139129 h 16999"/>
              <a:gd name="T10" fmla="*/ 152290 w 17000"/>
              <a:gd name="T11" fmla="*/ 152285 h 16999"/>
              <a:gd name="T12" fmla="*/ 139121 w 17000"/>
              <a:gd name="T13" fmla="*/ 161186 h 16999"/>
              <a:gd name="T14" fmla="*/ 119906 w 17000"/>
              <a:gd name="T15" fmla="*/ 164027 h 16999"/>
              <a:gd name="T16" fmla="*/ 104974 w 17000"/>
              <a:gd name="T17" fmla="*/ 159409 h 16999"/>
              <a:gd name="T18" fmla="*/ 92519 w 17000"/>
              <a:gd name="T19" fmla="*/ 149080 h 16999"/>
              <a:gd name="T20" fmla="*/ 85396 w 17000"/>
              <a:gd name="T21" fmla="*/ 135210 h 16999"/>
              <a:gd name="T22" fmla="*/ 83618 w 17000"/>
              <a:gd name="T23" fmla="*/ 119913 h 16999"/>
              <a:gd name="T24" fmla="*/ 88251 w 17000"/>
              <a:gd name="T25" fmla="*/ 104966 h 16999"/>
              <a:gd name="T26" fmla="*/ 98565 w 17000"/>
              <a:gd name="T27" fmla="*/ 92510 h 16999"/>
              <a:gd name="T28" fmla="*/ 112448 w 17000"/>
              <a:gd name="T29" fmla="*/ 85401 h 16999"/>
              <a:gd name="T30" fmla="*/ 115288 w 17000"/>
              <a:gd name="T31" fmla="*/ 0 h 16999"/>
              <a:gd name="T32" fmla="*/ 106752 w 17000"/>
              <a:gd name="T33" fmla="*/ 3555 h 16999"/>
              <a:gd name="T34" fmla="*/ 102483 w 17000"/>
              <a:gd name="T35" fmla="*/ 11393 h 16999"/>
              <a:gd name="T36" fmla="*/ 84332 w 17000"/>
              <a:gd name="T37" fmla="*/ 42700 h 16999"/>
              <a:gd name="T38" fmla="*/ 55153 w 17000"/>
              <a:gd name="T39" fmla="*/ 27403 h 16999"/>
              <a:gd name="T40" fmla="*/ 46267 w 17000"/>
              <a:gd name="T41" fmla="*/ 27753 h 16999"/>
              <a:gd name="T42" fmla="*/ 28829 w 17000"/>
              <a:gd name="T43" fmla="*/ 44128 h 16999"/>
              <a:gd name="T44" fmla="*/ 26702 w 17000"/>
              <a:gd name="T45" fmla="*/ 53015 h 16999"/>
              <a:gd name="T46" fmla="*/ 45203 w 17000"/>
              <a:gd name="T47" fmla="*/ 79355 h 16999"/>
              <a:gd name="T48" fmla="*/ 37016 w 17000"/>
              <a:gd name="T49" fmla="*/ 99634 h 16999"/>
              <a:gd name="T50" fmla="*/ 4997 w 17000"/>
              <a:gd name="T51" fmla="*/ 105316 h 16999"/>
              <a:gd name="T52" fmla="*/ 364 w 17000"/>
              <a:gd name="T53" fmla="*/ 112789 h 16999"/>
              <a:gd name="T54" fmla="*/ 1078 w 17000"/>
              <a:gd name="T55" fmla="*/ 136988 h 16999"/>
              <a:gd name="T56" fmla="*/ 7124 w 17000"/>
              <a:gd name="T57" fmla="*/ 143747 h 16999"/>
              <a:gd name="T58" fmla="*/ 38444 w 17000"/>
              <a:gd name="T59" fmla="*/ 152998 h 16999"/>
              <a:gd name="T60" fmla="*/ 29543 w 17000"/>
              <a:gd name="T61" fmla="*/ 188225 h 16999"/>
              <a:gd name="T62" fmla="*/ 26702 w 17000"/>
              <a:gd name="T63" fmla="*/ 196762 h 16999"/>
              <a:gd name="T64" fmla="*/ 30257 w 17000"/>
              <a:gd name="T65" fmla="*/ 205299 h 16999"/>
              <a:gd name="T66" fmla="*/ 48394 w 17000"/>
              <a:gd name="T67" fmla="*/ 220596 h 16999"/>
              <a:gd name="T68" fmla="*/ 57295 w 17000"/>
              <a:gd name="T69" fmla="*/ 219533 h 16999"/>
              <a:gd name="T70" fmla="*/ 89314 w 17000"/>
              <a:gd name="T71" fmla="*/ 207077 h 16999"/>
              <a:gd name="T72" fmla="*/ 103197 w 17000"/>
              <a:gd name="T73" fmla="*/ 238399 h 16999"/>
              <a:gd name="T74" fmla="*/ 108879 w 17000"/>
              <a:gd name="T75" fmla="*/ 245508 h 16999"/>
              <a:gd name="T76" fmla="*/ 132362 w 17000"/>
              <a:gd name="T77" fmla="*/ 247650 h 16999"/>
              <a:gd name="T78" fmla="*/ 140898 w 17000"/>
              <a:gd name="T79" fmla="*/ 244081 h 16999"/>
              <a:gd name="T80" fmla="*/ 145167 w 17000"/>
              <a:gd name="T81" fmla="*/ 236257 h 16999"/>
              <a:gd name="T82" fmla="*/ 163318 w 17000"/>
              <a:gd name="T83" fmla="*/ 204950 h 16999"/>
              <a:gd name="T84" fmla="*/ 192497 w 17000"/>
              <a:gd name="T85" fmla="*/ 220247 h 16999"/>
              <a:gd name="T86" fmla="*/ 201383 w 17000"/>
              <a:gd name="T87" fmla="*/ 219897 h 16999"/>
              <a:gd name="T88" fmla="*/ 218821 w 17000"/>
              <a:gd name="T89" fmla="*/ 203522 h 16999"/>
              <a:gd name="T90" fmla="*/ 220962 w 17000"/>
              <a:gd name="T91" fmla="*/ 194635 h 16999"/>
              <a:gd name="T92" fmla="*/ 202461 w 17000"/>
              <a:gd name="T93" fmla="*/ 168295 h 16999"/>
              <a:gd name="T94" fmla="*/ 210634 w 17000"/>
              <a:gd name="T95" fmla="*/ 148016 h 16999"/>
              <a:gd name="T96" fmla="*/ 242653 w 17000"/>
              <a:gd name="T97" fmla="*/ 142320 h 16999"/>
              <a:gd name="T98" fmla="*/ 247286 w 17000"/>
              <a:gd name="T99" fmla="*/ 134861 h 16999"/>
              <a:gd name="T100" fmla="*/ 246572 w 17000"/>
              <a:gd name="T101" fmla="*/ 110662 h 16999"/>
              <a:gd name="T102" fmla="*/ 240526 w 17000"/>
              <a:gd name="T103" fmla="*/ 103903 h 16999"/>
              <a:gd name="T104" fmla="*/ 209221 w 17000"/>
              <a:gd name="T105" fmla="*/ 94652 h 16999"/>
              <a:gd name="T106" fmla="*/ 218471 w 17000"/>
              <a:gd name="T107" fmla="*/ 59425 h 16999"/>
              <a:gd name="T108" fmla="*/ 220962 w 17000"/>
              <a:gd name="T109" fmla="*/ 50888 h 16999"/>
              <a:gd name="T110" fmla="*/ 217393 w 17000"/>
              <a:gd name="T111" fmla="*/ 42351 h 16999"/>
              <a:gd name="T112" fmla="*/ 199256 w 17000"/>
              <a:gd name="T113" fmla="*/ 27039 h 16999"/>
              <a:gd name="T114" fmla="*/ 190355 w 17000"/>
              <a:gd name="T115" fmla="*/ 28117 h 16999"/>
              <a:gd name="T116" fmla="*/ 158336 w 17000"/>
              <a:gd name="T117" fmla="*/ 40559 h 16999"/>
              <a:gd name="T118" fmla="*/ 144467 w 17000"/>
              <a:gd name="T119" fmla="*/ 9251 h 16999"/>
              <a:gd name="T120" fmla="*/ 138771 w 17000"/>
              <a:gd name="T121" fmla="*/ 2142 h 16999"/>
              <a:gd name="T122" fmla="*/ 115288 w 17000"/>
              <a:gd name="T123" fmla="*/ 0 h 169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lnTo>
                  <a:pt x="8769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lnTo>
                  <a:pt x="7914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32" name="Google Shape;272;p8">
            <a:extLst>
              <a:ext uri="{FF2B5EF4-FFF2-40B4-BE49-F238E27FC236}">
                <a16:creationId xmlns:a16="http://schemas.microsoft.com/office/drawing/2014/main" id="{A2869B74-CF73-C242-BE06-A06F4D3D5309}"/>
              </a:ext>
            </a:extLst>
          </p:cNvPr>
          <p:cNvGrpSpPr>
            <a:grpSpLocks/>
          </p:cNvGrpSpPr>
          <p:nvPr/>
        </p:nvGrpSpPr>
        <p:grpSpPr bwMode="auto">
          <a:xfrm>
            <a:off x="7353300" y="3427413"/>
            <a:ext cx="455613" cy="436562"/>
            <a:chOff x="5241175" y="4959100"/>
            <a:chExt cx="539775" cy="517775"/>
          </a:xfrm>
        </p:grpSpPr>
        <p:sp>
          <p:nvSpPr>
            <p:cNvPr id="33" name="Google Shape;273;p8">
              <a:extLst>
                <a:ext uri="{FF2B5EF4-FFF2-40B4-BE49-F238E27FC236}">
                  <a16:creationId xmlns:a16="http://schemas.microsoft.com/office/drawing/2014/main" id="{8824665E-663B-E04A-808B-5426844B4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50" y="4959100"/>
              <a:ext cx="161225" cy="178300"/>
            </a:xfrm>
            <a:custGeom>
              <a:avLst/>
              <a:gdLst>
                <a:gd name="T0" fmla="*/ 116025 w 6449"/>
                <a:gd name="T1" fmla="*/ 0 h 7132"/>
                <a:gd name="T2" fmla="*/ 111750 w 6449"/>
                <a:gd name="T3" fmla="*/ 625 h 7132"/>
                <a:gd name="T4" fmla="*/ 107475 w 6449"/>
                <a:gd name="T5" fmla="*/ 1225 h 7132"/>
                <a:gd name="T6" fmla="*/ 103200 w 6449"/>
                <a:gd name="T7" fmla="*/ 2450 h 7132"/>
                <a:gd name="T8" fmla="*/ 98925 w 6449"/>
                <a:gd name="T9" fmla="*/ 3675 h 7132"/>
                <a:gd name="T10" fmla="*/ 94650 w 6449"/>
                <a:gd name="T11" fmla="*/ 5500 h 7132"/>
                <a:gd name="T12" fmla="*/ 91000 w 6449"/>
                <a:gd name="T13" fmla="*/ 7950 h 7132"/>
                <a:gd name="T14" fmla="*/ 87925 w 6449"/>
                <a:gd name="T15" fmla="*/ 10375 h 7132"/>
                <a:gd name="T16" fmla="*/ 84875 w 6449"/>
                <a:gd name="T17" fmla="*/ 13450 h 7132"/>
                <a:gd name="T18" fmla="*/ 81825 w 6449"/>
                <a:gd name="T19" fmla="*/ 16500 h 7132"/>
                <a:gd name="T20" fmla="*/ 79375 w 6449"/>
                <a:gd name="T21" fmla="*/ 20150 h 7132"/>
                <a:gd name="T22" fmla="*/ 76950 w 6449"/>
                <a:gd name="T23" fmla="*/ 23825 h 7132"/>
                <a:gd name="T24" fmla="*/ 75125 w 6449"/>
                <a:gd name="T25" fmla="*/ 27475 h 7132"/>
                <a:gd name="T26" fmla="*/ 73275 w 6449"/>
                <a:gd name="T27" fmla="*/ 31750 h 7132"/>
                <a:gd name="T28" fmla="*/ 72675 w 6449"/>
                <a:gd name="T29" fmla="*/ 36025 h 7132"/>
                <a:gd name="T30" fmla="*/ 72050 w 6449"/>
                <a:gd name="T31" fmla="*/ 40300 h 7132"/>
                <a:gd name="T32" fmla="*/ 71450 w 6449"/>
                <a:gd name="T33" fmla="*/ 45200 h 7132"/>
                <a:gd name="T34" fmla="*/ 72050 w 6449"/>
                <a:gd name="T35" fmla="*/ 51900 h 7132"/>
                <a:gd name="T36" fmla="*/ 73900 w 6449"/>
                <a:gd name="T37" fmla="*/ 58625 h 7132"/>
                <a:gd name="T38" fmla="*/ 76325 w 6449"/>
                <a:gd name="T39" fmla="*/ 64725 h 7132"/>
                <a:gd name="T40" fmla="*/ 79375 w 6449"/>
                <a:gd name="T41" fmla="*/ 70225 h 7132"/>
                <a:gd name="T42" fmla="*/ 0 w 6449"/>
                <a:gd name="T43" fmla="*/ 163650 h 7132"/>
                <a:gd name="T44" fmla="*/ 9175 w 6449"/>
                <a:gd name="T45" fmla="*/ 170350 h 7132"/>
                <a:gd name="T46" fmla="*/ 17725 w 6449"/>
                <a:gd name="T47" fmla="*/ 178300 h 7132"/>
                <a:gd name="T48" fmla="*/ 97100 w 6449"/>
                <a:gd name="T49" fmla="*/ 85475 h 7132"/>
                <a:gd name="T50" fmla="*/ 101375 w 6449"/>
                <a:gd name="T51" fmla="*/ 87325 h 7132"/>
                <a:gd name="T52" fmla="*/ 106250 w 6449"/>
                <a:gd name="T53" fmla="*/ 88550 h 7132"/>
                <a:gd name="T54" fmla="*/ 111125 w 6449"/>
                <a:gd name="T55" fmla="*/ 89150 h 7132"/>
                <a:gd name="T56" fmla="*/ 116025 w 6449"/>
                <a:gd name="T57" fmla="*/ 89750 h 7132"/>
                <a:gd name="T58" fmla="*/ 120900 w 6449"/>
                <a:gd name="T59" fmla="*/ 89150 h 7132"/>
                <a:gd name="T60" fmla="*/ 125175 w 6449"/>
                <a:gd name="T61" fmla="*/ 88550 h 7132"/>
                <a:gd name="T62" fmla="*/ 129450 w 6449"/>
                <a:gd name="T63" fmla="*/ 87925 h 7132"/>
                <a:gd name="T64" fmla="*/ 133725 w 6449"/>
                <a:gd name="T65" fmla="*/ 86100 h 7132"/>
                <a:gd name="T66" fmla="*/ 137400 w 6449"/>
                <a:gd name="T67" fmla="*/ 84275 h 7132"/>
                <a:gd name="T68" fmla="*/ 141050 w 6449"/>
                <a:gd name="T69" fmla="*/ 81825 h 7132"/>
                <a:gd name="T70" fmla="*/ 144725 w 6449"/>
                <a:gd name="T71" fmla="*/ 79375 h 7132"/>
                <a:gd name="T72" fmla="*/ 147775 w 6449"/>
                <a:gd name="T73" fmla="*/ 76325 h 7132"/>
                <a:gd name="T74" fmla="*/ 150825 w 6449"/>
                <a:gd name="T75" fmla="*/ 73275 h 7132"/>
                <a:gd name="T76" fmla="*/ 153275 w 6449"/>
                <a:gd name="T77" fmla="*/ 70225 h 7132"/>
                <a:gd name="T78" fmla="*/ 155700 w 6449"/>
                <a:gd name="T79" fmla="*/ 65950 h 7132"/>
                <a:gd name="T80" fmla="*/ 157550 w 6449"/>
                <a:gd name="T81" fmla="*/ 62275 h 7132"/>
                <a:gd name="T82" fmla="*/ 158750 w 6449"/>
                <a:gd name="T83" fmla="*/ 58000 h 7132"/>
                <a:gd name="T84" fmla="*/ 159975 w 6449"/>
                <a:gd name="T85" fmla="*/ 53725 h 7132"/>
                <a:gd name="T86" fmla="*/ 160600 w 6449"/>
                <a:gd name="T87" fmla="*/ 49475 h 7132"/>
                <a:gd name="T88" fmla="*/ 161200 w 6449"/>
                <a:gd name="T89" fmla="*/ 45200 h 7132"/>
                <a:gd name="T90" fmla="*/ 160600 w 6449"/>
                <a:gd name="T91" fmla="*/ 40300 h 7132"/>
                <a:gd name="T92" fmla="*/ 159975 w 6449"/>
                <a:gd name="T93" fmla="*/ 36025 h 7132"/>
                <a:gd name="T94" fmla="*/ 158750 w 6449"/>
                <a:gd name="T95" fmla="*/ 31750 h 7132"/>
                <a:gd name="T96" fmla="*/ 157550 w 6449"/>
                <a:gd name="T97" fmla="*/ 27475 h 7132"/>
                <a:gd name="T98" fmla="*/ 155700 w 6449"/>
                <a:gd name="T99" fmla="*/ 23825 h 7132"/>
                <a:gd name="T100" fmla="*/ 153275 w 6449"/>
                <a:gd name="T101" fmla="*/ 20150 h 7132"/>
                <a:gd name="T102" fmla="*/ 150825 w 6449"/>
                <a:gd name="T103" fmla="*/ 16500 h 7132"/>
                <a:gd name="T104" fmla="*/ 147775 w 6449"/>
                <a:gd name="T105" fmla="*/ 13450 h 7132"/>
                <a:gd name="T106" fmla="*/ 144725 w 6449"/>
                <a:gd name="T107" fmla="*/ 10375 h 7132"/>
                <a:gd name="T108" fmla="*/ 141050 w 6449"/>
                <a:gd name="T109" fmla="*/ 7950 h 7132"/>
                <a:gd name="T110" fmla="*/ 137400 w 6449"/>
                <a:gd name="T111" fmla="*/ 5500 h 7132"/>
                <a:gd name="T112" fmla="*/ 133725 w 6449"/>
                <a:gd name="T113" fmla="*/ 3675 h 7132"/>
                <a:gd name="T114" fmla="*/ 129450 w 6449"/>
                <a:gd name="T115" fmla="*/ 2450 h 7132"/>
                <a:gd name="T116" fmla="*/ 125175 w 6449"/>
                <a:gd name="T117" fmla="*/ 1225 h 7132"/>
                <a:gd name="T118" fmla="*/ 120900 w 6449"/>
                <a:gd name="T119" fmla="*/ 625 h 7132"/>
                <a:gd name="T120" fmla="*/ 116025 w 6449"/>
                <a:gd name="T121" fmla="*/ 0 h 71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274;p8">
              <a:extLst>
                <a:ext uri="{FF2B5EF4-FFF2-40B4-BE49-F238E27FC236}">
                  <a16:creationId xmlns:a16="http://schemas.microsoft.com/office/drawing/2014/main" id="{BF371E4A-07DD-3149-B471-4C87FA956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925" y="4985350"/>
              <a:ext cx="128250" cy="148400"/>
            </a:xfrm>
            <a:custGeom>
              <a:avLst/>
              <a:gdLst>
                <a:gd name="T0" fmla="*/ 39075 w 5130"/>
                <a:gd name="T1" fmla="*/ 0 h 5936"/>
                <a:gd name="T2" fmla="*/ 34800 w 5130"/>
                <a:gd name="T3" fmla="*/ 625 h 5936"/>
                <a:gd name="T4" fmla="*/ 30525 w 5130"/>
                <a:gd name="T5" fmla="*/ 1850 h 5936"/>
                <a:gd name="T6" fmla="*/ 26875 w 5130"/>
                <a:gd name="T7" fmla="*/ 3675 h 5936"/>
                <a:gd name="T8" fmla="*/ 22600 w 5130"/>
                <a:gd name="T9" fmla="*/ 5500 h 5936"/>
                <a:gd name="T10" fmla="*/ 18925 w 5130"/>
                <a:gd name="T11" fmla="*/ 7950 h 5936"/>
                <a:gd name="T12" fmla="*/ 15875 w 5130"/>
                <a:gd name="T13" fmla="*/ 10400 h 5936"/>
                <a:gd name="T14" fmla="*/ 12825 w 5130"/>
                <a:gd name="T15" fmla="*/ 13450 h 5936"/>
                <a:gd name="T16" fmla="*/ 9775 w 5130"/>
                <a:gd name="T17" fmla="*/ 16500 h 5936"/>
                <a:gd name="T18" fmla="*/ 7325 w 5130"/>
                <a:gd name="T19" fmla="*/ 20150 h 5936"/>
                <a:gd name="T20" fmla="*/ 4900 w 5130"/>
                <a:gd name="T21" fmla="*/ 23825 h 5936"/>
                <a:gd name="T22" fmla="*/ 3050 w 5130"/>
                <a:gd name="T23" fmla="*/ 27475 h 5936"/>
                <a:gd name="T24" fmla="*/ 1850 w 5130"/>
                <a:gd name="T25" fmla="*/ 31750 h 5936"/>
                <a:gd name="T26" fmla="*/ 625 w 5130"/>
                <a:gd name="T27" fmla="*/ 36650 h 5936"/>
                <a:gd name="T28" fmla="*/ 0 w 5130"/>
                <a:gd name="T29" fmla="*/ 40925 h 5936"/>
                <a:gd name="T30" fmla="*/ 0 w 5130"/>
                <a:gd name="T31" fmla="*/ 45200 h 5936"/>
                <a:gd name="T32" fmla="*/ 0 w 5130"/>
                <a:gd name="T33" fmla="*/ 50075 h 5936"/>
                <a:gd name="T34" fmla="*/ 625 w 5130"/>
                <a:gd name="T35" fmla="*/ 54350 h 5936"/>
                <a:gd name="T36" fmla="*/ 1850 w 5130"/>
                <a:gd name="T37" fmla="*/ 58625 h 5936"/>
                <a:gd name="T38" fmla="*/ 3675 w 5130"/>
                <a:gd name="T39" fmla="*/ 62300 h 5936"/>
                <a:gd name="T40" fmla="*/ 5500 w 5130"/>
                <a:gd name="T41" fmla="*/ 66575 h 5936"/>
                <a:gd name="T42" fmla="*/ 7950 w 5130"/>
                <a:gd name="T43" fmla="*/ 69625 h 5936"/>
                <a:gd name="T44" fmla="*/ 10375 w 5130"/>
                <a:gd name="T45" fmla="*/ 73275 h 5936"/>
                <a:gd name="T46" fmla="*/ 13450 w 5130"/>
                <a:gd name="T47" fmla="*/ 76325 h 5936"/>
                <a:gd name="T48" fmla="*/ 16500 w 5130"/>
                <a:gd name="T49" fmla="*/ 79375 h 5936"/>
                <a:gd name="T50" fmla="*/ 20150 w 5130"/>
                <a:gd name="T51" fmla="*/ 81825 h 5936"/>
                <a:gd name="T52" fmla="*/ 23825 w 5130"/>
                <a:gd name="T53" fmla="*/ 84275 h 5936"/>
                <a:gd name="T54" fmla="*/ 27475 w 5130"/>
                <a:gd name="T55" fmla="*/ 86100 h 5936"/>
                <a:gd name="T56" fmla="*/ 31750 w 5130"/>
                <a:gd name="T57" fmla="*/ 87325 h 5936"/>
                <a:gd name="T58" fmla="*/ 36650 w 5130"/>
                <a:gd name="T59" fmla="*/ 88550 h 5936"/>
                <a:gd name="T60" fmla="*/ 42750 w 5130"/>
                <a:gd name="T61" fmla="*/ 89150 h 5936"/>
                <a:gd name="T62" fmla="*/ 49475 w 5130"/>
                <a:gd name="T63" fmla="*/ 89150 h 5936"/>
                <a:gd name="T64" fmla="*/ 55575 w 5130"/>
                <a:gd name="T65" fmla="*/ 87925 h 5936"/>
                <a:gd name="T66" fmla="*/ 61675 w 5130"/>
                <a:gd name="T67" fmla="*/ 86100 h 5936"/>
                <a:gd name="T68" fmla="*/ 109900 w 5130"/>
                <a:gd name="T69" fmla="*/ 148375 h 5936"/>
                <a:gd name="T70" fmla="*/ 118450 w 5130"/>
                <a:gd name="T71" fmla="*/ 141050 h 5936"/>
                <a:gd name="T72" fmla="*/ 128225 w 5130"/>
                <a:gd name="T73" fmla="*/ 134350 h 5936"/>
                <a:gd name="T74" fmla="*/ 80000 w 5130"/>
                <a:gd name="T75" fmla="*/ 71450 h 5936"/>
                <a:gd name="T76" fmla="*/ 83050 w 5130"/>
                <a:gd name="T77" fmla="*/ 67175 h 5936"/>
                <a:gd name="T78" fmla="*/ 85475 w 5130"/>
                <a:gd name="T79" fmla="*/ 62900 h 5936"/>
                <a:gd name="T80" fmla="*/ 87325 w 5130"/>
                <a:gd name="T81" fmla="*/ 58025 h 5936"/>
                <a:gd name="T82" fmla="*/ 88550 w 5130"/>
                <a:gd name="T83" fmla="*/ 52525 h 5936"/>
                <a:gd name="T84" fmla="*/ 89150 w 5130"/>
                <a:gd name="T85" fmla="*/ 48250 h 5936"/>
                <a:gd name="T86" fmla="*/ 89150 w 5130"/>
                <a:gd name="T87" fmla="*/ 43350 h 5936"/>
                <a:gd name="T88" fmla="*/ 89150 w 5130"/>
                <a:gd name="T89" fmla="*/ 39100 h 5936"/>
                <a:gd name="T90" fmla="*/ 87925 w 5130"/>
                <a:gd name="T91" fmla="*/ 34825 h 5936"/>
                <a:gd name="T92" fmla="*/ 86700 w 5130"/>
                <a:gd name="T93" fmla="*/ 30550 h 5936"/>
                <a:gd name="T94" fmla="*/ 85475 w 5130"/>
                <a:gd name="T95" fmla="*/ 26875 h 5936"/>
                <a:gd name="T96" fmla="*/ 83650 w 5130"/>
                <a:gd name="T97" fmla="*/ 22600 h 5936"/>
                <a:gd name="T98" fmla="*/ 81225 w 5130"/>
                <a:gd name="T99" fmla="*/ 18950 h 5936"/>
                <a:gd name="T100" fmla="*/ 78775 w 5130"/>
                <a:gd name="T101" fmla="*/ 15875 h 5936"/>
                <a:gd name="T102" fmla="*/ 75725 w 5130"/>
                <a:gd name="T103" fmla="*/ 12825 h 5936"/>
                <a:gd name="T104" fmla="*/ 72675 w 5130"/>
                <a:gd name="T105" fmla="*/ 9775 h 5936"/>
                <a:gd name="T106" fmla="*/ 69000 w 5130"/>
                <a:gd name="T107" fmla="*/ 7350 h 5936"/>
                <a:gd name="T108" fmla="*/ 65350 w 5130"/>
                <a:gd name="T109" fmla="*/ 4900 h 5936"/>
                <a:gd name="T110" fmla="*/ 61075 w 5130"/>
                <a:gd name="T111" fmla="*/ 3075 h 5936"/>
                <a:gd name="T112" fmla="*/ 56800 w 5130"/>
                <a:gd name="T113" fmla="*/ 1850 h 5936"/>
                <a:gd name="T114" fmla="*/ 52525 w 5130"/>
                <a:gd name="T115" fmla="*/ 625 h 5936"/>
                <a:gd name="T116" fmla="*/ 48250 w 5130"/>
                <a:gd name="T117" fmla="*/ 0 h 5936"/>
                <a:gd name="T118" fmla="*/ 39075 w 5130"/>
                <a:gd name="T119" fmla="*/ 0 h 59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lnTo>
                    <a:pt x="1563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275;p8">
              <a:extLst>
                <a:ext uri="{FF2B5EF4-FFF2-40B4-BE49-F238E27FC236}">
                  <a16:creationId xmlns:a16="http://schemas.microsoft.com/office/drawing/2014/main" id="{1530F5A6-D06C-2A4A-8395-A3C8356E6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75" y="5241175"/>
              <a:ext cx="180125" cy="109325"/>
            </a:xfrm>
            <a:custGeom>
              <a:avLst/>
              <a:gdLst>
                <a:gd name="T0" fmla="*/ 170975 w 7205"/>
                <a:gd name="T1" fmla="*/ 25 h 4373"/>
                <a:gd name="T2" fmla="*/ 80600 w 7205"/>
                <a:gd name="T3" fmla="*/ 37275 h 4373"/>
                <a:gd name="T4" fmla="*/ 77550 w 7205"/>
                <a:gd name="T5" fmla="*/ 34200 h 4373"/>
                <a:gd name="T6" fmla="*/ 74500 w 7205"/>
                <a:gd name="T7" fmla="*/ 31150 h 4373"/>
                <a:gd name="T8" fmla="*/ 71450 w 7205"/>
                <a:gd name="T9" fmla="*/ 28100 h 4373"/>
                <a:gd name="T10" fmla="*/ 67175 w 7205"/>
                <a:gd name="T11" fmla="*/ 25650 h 4373"/>
                <a:gd name="T12" fmla="*/ 63500 w 7205"/>
                <a:gd name="T13" fmla="*/ 23825 h 4373"/>
                <a:gd name="T14" fmla="*/ 59225 w 7205"/>
                <a:gd name="T15" fmla="*/ 22000 h 4373"/>
                <a:gd name="T16" fmla="*/ 54950 w 7205"/>
                <a:gd name="T17" fmla="*/ 20775 h 4373"/>
                <a:gd name="T18" fmla="*/ 50675 w 7205"/>
                <a:gd name="T19" fmla="*/ 20175 h 4373"/>
                <a:gd name="T20" fmla="*/ 46400 w 7205"/>
                <a:gd name="T21" fmla="*/ 19550 h 4373"/>
                <a:gd name="T22" fmla="*/ 42125 w 7205"/>
                <a:gd name="T23" fmla="*/ 20175 h 4373"/>
                <a:gd name="T24" fmla="*/ 37850 w 7205"/>
                <a:gd name="T25" fmla="*/ 20175 h 4373"/>
                <a:gd name="T26" fmla="*/ 33575 w 7205"/>
                <a:gd name="T27" fmla="*/ 21400 h 4373"/>
                <a:gd name="T28" fmla="*/ 29300 w 7205"/>
                <a:gd name="T29" fmla="*/ 22600 h 4373"/>
                <a:gd name="T30" fmla="*/ 25650 w 7205"/>
                <a:gd name="T31" fmla="*/ 24450 h 4373"/>
                <a:gd name="T32" fmla="*/ 21975 w 7205"/>
                <a:gd name="T33" fmla="*/ 26275 h 4373"/>
                <a:gd name="T34" fmla="*/ 18325 w 7205"/>
                <a:gd name="T35" fmla="*/ 28725 h 4373"/>
                <a:gd name="T36" fmla="*/ 14650 w 7205"/>
                <a:gd name="T37" fmla="*/ 31775 h 4373"/>
                <a:gd name="T38" fmla="*/ 11600 w 7205"/>
                <a:gd name="T39" fmla="*/ 34825 h 4373"/>
                <a:gd name="T40" fmla="*/ 8550 w 7205"/>
                <a:gd name="T41" fmla="*/ 37875 h 4373"/>
                <a:gd name="T42" fmla="*/ 6100 w 7205"/>
                <a:gd name="T43" fmla="*/ 42150 h 4373"/>
                <a:gd name="T44" fmla="*/ 4275 w 7205"/>
                <a:gd name="T45" fmla="*/ 45800 h 4373"/>
                <a:gd name="T46" fmla="*/ 2450 w 7205"/>
                <a:gd name="T47" fmla="*/ 50075 h 4373"/>
                <a:gd name="T48" fmla="*/ 1225 w 7205"/>
                <a:gd name="T49" fmla="*/ 54350 h 4373"/>
                <a:gd name="T50" fmla="*/ 625 w 7205"/>
                <a:gd name="T51" fmla="*/ 58625 h 4373"/>
                <a:gd name="T52" fmla="*/ 0 w 7205"/>
                <a:gd name="T53" fmla="*/ 62900 h 4373"/>
                <a:gd name="T54" fmla="*/ 0 w 7205"/>
                <a:gd name="T55" fmla="*/ 67175 h 4373"/>
                <a:gd name="T56" fmla="*/ 625 w 7205"/>
                <a:gd name="T57" fmla="*/ 71450 h 4373"/>
                <a:gd name="T58" fmla="*/ 1825 w 7205"/>
                <a:gd name="T59" fmla="*/ 75725 h 4373"/>
                <a:gd name="T60" fmla="*/ 3050 w 7205"/>
                <a:gd name="T61" fmla="*/ 80000 h 4373"/>
                <a:gd name="T62" fmla="*/ 4875 w 7205"/>
                <a:gd name="T63" fmla="*/ 83675 h 4373"/>
                <a:gd name="T64" fmla="*/ 6725 w 7205"/>
                <a:gd name="T65" fmla="*/ 87950 h 4373"/>
                <a:gd name="T66" fmla="*/ 9150 w 7205"/>
                <a:gd name="T67" fmla="*/ 91000 h 4373"/>
                <a:gd name="T68" fmla="*/ 11600 w 7205"/>
                <a:gd name="T69" fmla="*/ 94650 h 4373"/>
                <a:gd name="T70" fmla="*/ 15275 w 7205"/>
                <a:gd name="T71" fmla="*/ 97700 h 4373"/>
                <a:gd name="T72" fmla="*/ 18325 w 7205"/>
                <a:gd name="T73" fmla="*/ 100775 h 4373"/>
                <a:gd name="T74" fmla="*/ 22600 w 7205"/>
                <a:gd name="T75" fmla="*/ 103200 h 4373"/>
                <a:gd name="T76" fmla="*/ 26250 w 7205"/>
                <a:gd name="T77" fmla="*/ 105025 h 4373"/>
                <a:gd name="T78" fmla="*/ 30525 w 7205"/>
                <a:gd name="T79" fmla="*/ 106875 h 4373"/>
                <a:gd name="T80" fmla="*/ 34800 w 7205"/>
                <a:gd name="T81" fmla="*/ 108100 h 4373"/>
                <a:gd name="T82" fmla="*/ 39075 w 7205"/>
                <a:gd name="T83" fmla="*/ 108700 h 4373"/>
                <a:gd name="T84" fmla="*/ 43350 w 7205"/>
                <a:gd name="T85" fmla="*/ 109300 h 4373"/>
                <a:gd name="T86" fmla="*/ 47625 w 7205"/>
                <a:gd name="T87" fmla="*/ 109300 h 4373"/>
                <a:gd name="T88" fmla="*/ 51900 w 7205"/>
                <a:gd name="T89" fmla="*/ 108700 h 4373"/>
                <a:gd name="T90" fmla="*/ 56175 w 7205"/>
                <a:gd name="T91" fmla="*/ 107475 h 4373"/>
                <a:gd name="T92" fmla="*/ 60450 w 7205"/>
                <a:gd name="T93" fmla="*/ 106250 h 4373"/>
                <a:gd name="T94" fmla="*/ 64125 w 7205"/>
                <a:gd name="T95" fmla="*/ 105025 h 4373"/>
                <a:gd name="T96" fmla="*/ 67775 w 7205"/>
                <a:gd name="T97" fmla="*/ 102600 h 4373"/>
                <a:gd name="T98" fmla="*/ 71450 w 7205"/>
                <a:gd name="T99" fmla="*/ 100150 h 4373"/>
                <a:gd name="T100" fmla="*/ 75100 w 7205"/>
                <a:gd name="T101" fmla="*/ 97700 h 4373"/>
                <a:gd name="T102" fmla="*/ 78150 w 7205"/>
                <a:gd name="T103" fmla="*/ 94650 h 4373"/>
                <a:gd name="T104" fmla="*/ 81200 w 7205"/>
                <a:gd name="T105" fmla="*/ 91000 h 4373"/>
                <a:gd name="T106" fmla="*/ 83650 w 7205"/>
                <a:gd name="T107" fmla="*/ 87325 h 4373"/>
                <a:gd name="T108" fmla="*/ 86700 w 7205"/>
                <a:gd name="T109" fmla="*/ 80000 h 4373"/>
                <a:gd name="T110" fmla="*/ 88525 w 7205"/>
                <a:gd name="T111" fmla="*/ 73275 h 4373"/>
                <a:gd name="T112" fmla="*/ 89750 w 7205"/>
                <a:gd name="T113" fmla="*/ 65950 h 4373"/>
                <a:gd name="T114" fmla="*/ 89150 w 7205"/>
                <a:gd name="T115" fmla="*/ 58625 h 4373"/>
                <a:gd name="T116" fmla="*/ 180125 w 7205"/>
                <a:gd name="T117" fmla="*/ 21400 h 4373"/>
                <a:gd name="T118" fmla="*/ 174625 w 7205"/>
                <a:gd name="T119" fmla="*/ 11000 h 4373"/>
                <a:gd name="T120" fmla="*/ 170975 w 7205"/>
                <a:gd name="T121" fmla="*/ 25 h 43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276;p8">
              <a:extLst>
                <a:ext uri="{FF2B5EF4-FFF2-40B4-BE49-F238E27FC236}">
                  <a16:creationId xmlns:a16="http://schemas.microsoft.com/office/drawing/2014/main" id="{C09A3A28-30A1-CB40-B094-5666C0B7B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575" y="5316900"/>
              <a:ext cx="89175" cy="159975"/>
            </a:xfrm>
            <a:custGeom>
              <a:avLst/>
              <a:gdLst>
                <a:gd name="T0" fmla="*/ 37275 w 3567"/>
                <a:gd name="T1" fmla="*/ 0 h 6399"/>
                <a:gd name="T2" fmla="*/ 34825 w 3567"/>
                <a:gd name="T3" fmla="*/ 71450 h 6399"/>
                <a:gd name="T4" fmla="*/ 29950 w 3567"/>
                <a:gd name="T5" fmla="*/ 72675 h 6399"/>
                <a:gd name="T6" fmla="*/ 25050 w 3567"/>
                <a:gd name="T7" fmla="*/ 75100 h 6399"/>
                <a:gd name="T8" fmla="*/ 20175 w 3567"/>
                <a:gd name="T9" fmla="*/ 77550 h 6399"/>
                <a:gd name="T10" fmla="*/ 15900 w 3567"/>
                <a:gd name="T11" fmla="*/ 80600 h 6399"/>
                <a:gd name="T12" fmla="*/ 12225 w 3567"/>
                <a:gd name="T13" fmla="*/ 83650 h 6399"/>
                <a:gd name="T14" fmla="*/ 9800 w 3567"/>
                <a:gd name="T15" fmla="*/ 87325 h 6399"/>
                <a:gd name="T16" fmla="*/ 6725 w 3567"/>
                <a:gd name="T17" fmla="*/ 90975 h 6399"/>
                <a:gd name="T18" fmla="*/ 4900 w 3567"/>
                <a:gd name="T19" fmla="*/ 94650 h 6399"/>
                <a:gd name="T20" fmla="*/ 3075 w 3567"/>
                <a:gd name="T21" fmla="*/ 98300 h 6399"/>
                <a:gd name="T22" fmla="*/ 1850 w 3567"/>
                <a:gd name="T23" fmla="*/ 102575 h 6399"/>
                <a:gd name="T24" fmla="*/ 625 w 3567"/>
                <a:gd name="T25" fmla="*/ 106850 h 6399"/>
                <a:gd name="T26" fmla="*/ 25 w 3567"/>
                <a:gd name="T27" fmla="*/ 111125 h 6399"/>
                <a:gd name="T28" fmla="*/ 25 w 3567"/>
                <a:gd name="T29" fmla="*/ 115400 h 6399"/>
                <a:gd name="T30" fmla="*/ 25 w 3567"/>
                <a:gd name="T31" fmla="*/ 119675 h 6399"/>
                <a:gd name="T32" fmla="*/ 625 w 3567"/>
                <a:gd name="T33" fmla="*/ 123950 h 6399"/>
                <a:gd name="T34" fmla="*/ 1850 w 3567"/>
                <a:gd name="T35" fmla="*/ 128225 h 6399"/>
                <a:gd name="T36" fmla="*/ 3075 w 3567"/>
                <a:gd name="T37" fmla="*/ 131900 h 6399"/>
                <a:gd name="T38" fmla="*/ 4900 w 3567"/>
                <a:gd name="T39" fmla="*/ 136175 h 6399"/>
                <a:gd name="T40" fmla="*/ 7350 w 3567"/>
                <a:gd name="T41" fmla="*/ 139825 h 6399"/>
                <a:gd name="T42" fmla="*/ 10400 w 3567"/>
                <a:gd name="T43" fmla="*/ 143500 h 6399"/>
                <a:gd name="T44" fmla="*/ 13450 w 3567"/>
                <a:gd name="T45" fmla="*/ 147150 h 6399"/>
                <a:gd name="T46" fmla="*/ 16500 w 3567"/>
                <a:gd name="T47" fmla="*/ 150200 h 6399"/>
                <a:gd name="T48" fmla="*/ 20175 w 3567"/>
                <a:gd name="T49" fmla="*/ 152650 h 6399"/>
                <a:gd name="T50" fmla="*/ 23825 w 3567"/>
                <a:gd name="T51" fmla="*/ 154475 h 6399"/>
                <a:gd name="T52" fmla="*/ 28100 w 3567"/>
                <a:gd name="T53" fmla="*/ 156300 h 6399"/>
                <a:gd name="T54" fmla="*/ 31775 w 3567"/>
                <a:gd name="T55" fmla="*/ 158150 h 6399"/>
                <a:gd name="T56" fmla="*/ 36050 w 3567"/>
                <a:gd name="T57" fmla="*/ 158750 h 6399"/>
                <a:gd name="T58" fmla="*/ 40325 w 3567"/>
                <a:gd name="T59" fmla="*/ 159375 h 6399"/>
                <a:gd name="T60" fmla="*/ 44600 w 3567"/>
                <a:gd name="T61" fmla="*/ 159975 h 6399"/>
                <a:gd name="T62" fmla="*/ 48875 w 3567"/>
                <a:gd name="T63" fmla="*/ 159375 h 6399"/>
                <a:gd name="T64" fmla="*/ 53150 w 3567"/>
                <a:gd name="T65" fmla="*/ 158750 h 6399"/>
                <a:gd name="T66" fmla="*/ 57425 w 3567"/>
                <a:gd name="T67" fmla="*/ 157525 h 6399"/>
                <a:gd name="T68" fmla="*/ 61700 w 3567"/>
                <a:gd name="T69" fmla="*/ 156300 h 6399"/>
                <a:gd name="T70" fmla="*/ 65350 w 3567"/>
                <a:gd name="T71" fmla="*/ 154475 h 6399"/>
                <a:gd name="T72" fmla="*/ 69625 w 3567"/>
                <a:gd name="T73" fmla="*/ 152050 h 6399"/>
                <a:gd name="T74" fmla="*/ 73300 w 3567"/>
                <a:gd name="T75" fmla="*/ 149600 h 6399"/>
                <a:gd name="T76" fmla="*/ 76350 w 3567"/>
                <a:gd name="T77" fmla="*/ 146550 h 6399"/>
                <a:gd name="T78" fmla="*/ 79400 w 3567"/>
                <a:gd name="T79" fmla="*/ 142875 h 6399"/>
                <a:gd name="T80" fmla="*/ 81825 w 3567"/>
                <a:gd name="T81" fmla="*/ 139225 h 6399"/>
                <a:gd name="T82" fmla="*/ 84275 w 3567"/>
                <a:gd name="T83" fmla="*/ 135550 h 6399"/>
                <a:gd name="T84" fmla="*/ 86100 w 3567"/>
                <a:gd name="T85" fmla="*/ 131900 h 6399"/>
                <a:gd name="T86" fmla="*/ 87325 w 3567"/>
                <a:gd name="T87" fmla="*/ 127625 h 6399"/>
                <a:gd name="T88" fmla="*/ 88550 w 3567"/>
                <a:gd name="T89" fmla="*/ 123350 h 6399"/>
                <a:gd name="T90" fmla="*/ 89175 w 3567"/>
                <a:gd name="T91" fmla="*/ 119075 h 6399"/>
                <a:gd name="T92" fmla="*/ 89175 w 3567"/>
                <a:gd name="T93" fmla="*/ 114800 h 6399"/>
                <a:gd name="T94" fmla="*/ 89175 w 3567"/>
                <a:gd name="T95" fmla="*/ 110525 h 6399"/>
                <a:gd name="T96" fmla="*/ 88550 w 3567"/>
                <a:gd name="T97" fmla="*/ 106250 h 6399"/>
                <a:gd name="T98" fmla="*/ 87325 w 3567"/>
                <a:gd name="T99" fmla="*/ 101975 h 6399"/>
                <a:gd name="T100" fmla="*/ 85500 w 3567"/>
                <a:gd name="T101" fmla="*/ 97700 h 6399"/>
                <a:gd name="T102" fmla="*/ 83675 w 3567"/>
                <a:gd name="T103" fmla="*/ 94025 h 6399"/>
                <a:gd name="T104" fmla="*/ 81825 w 3567"/>
                <a:gd name="T105" fmla="*/ 90375 h 6399"/>
                <a:gd name="T106" fmla="*/ 78775 w 3567"/>
                <a:gd name="T107" fmla="*/ 86700 h 6399"/>
                <a:gd name="T108" fmla="*/ 74500 w 3567"/>
                <a:gd name="T109" fmla="*/ 81825 h 6399"/>
                <a:gd name="T110" fmla="*/ 69025 w 3567"/>
                <a:gd name="T111" fmla="*/ 77550 h 6399"/>
                <a:gd name="T112" fmla="*/ 63525 w 3567"/>
                <a:gd name="T113" fmla="*/ 74500 h 6399"/>
                <a:gd name="T114" fmla="*/ 58025 w 3567"/>
                <a:gd name="T115" fmla="*/ 72675 h 6399"/>
                <a:gd name="T116" fmla="*/ 60475 w 3567"/>
                <a:gd name="T117" fmla="*/ 625 h 6399"/>
                <a:gd name="T118" fmla="*/ 60475 w 3567"/>
                <a:gd name="T119" fmla="*/ 625 h 6399"/>
                <a:gd name="T120" fmla="*/ 53150 w 3567"/>
                <a:gd name="T121" fmla="*/ 1225 h 6399"/>
                <a:gd name="T122" fmla="*/ 45200 w 3567"/>
                <a:gd name="T123" fmla="*/ 625 h 6399"/>
                <a:gd name="T124" fmla="*/ 37275 w 3567"/>
                <a:gd name="T125" fmla="*/ 0 h 63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277;p8">
              <a:extLst>
                <a:ext uri="{FF2B5EF4-FFF2-40B4-BE49-F238E27FC236}">
                  <a16:creationId xmlns:a16="http://schemas.microsoft.com/office/drawing/2014/main" id="{0893236A-9E82-2C4A-9656-D8D2E69BF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100" y="5194175"/>
              <a:ext cx="161850" cy="89775"/>
            </a:xfrm>
            <a:custGeom>
              <a:avLst/>
              <a:gdLst>
                <a:gd name="T0" fmla="*/ 114800 w 6474"/>
                <a:gd name="T1" fmla="*/ 0 h 3591"/>
                <a:gd name="T2" fmla="*/ 110550 w 6474"/>
                <a:gd name="T3" fmla="*/ 625 h 3591"/>
                <a:gd name="T4" fmla="*/ 106275 w 6474"/>
                <a:gd name="T5" fmla="*/ 1825 h 3591"/>
                <a:gd name="T6" fmla="*/ 102000 w 6474"/>
                <a:gd name="T7" fmla="*/ 3050 h 3591"/>
                <a:gd name="T8" fmla="*/ 97100 w 6474"/>
                <a:gd name="T9" fmla="*/ 4900 h 3591"/>
                <a:gd name="T10" fmla="*/ 92825 w 6474"/>
                <a:gd name="T11" fmla="*/ 7325 h 3591"/>
                <a:gd name="T12" fmla="*/ 89175 w 6474"/>
                <a:gd name="T13" fmla="*/ 9775 h 3591"/>
                <a:gd name="T14" fmla="*/ 85500 w 6474"/>
                <a:gd name="T15" fmla="*/ 12825 h 3591"/>
                <a:gd name="T16" fmla="*/ 82450 w 6474"/>
                <a:gd name="T17" fmla="*/ 16500 h 3591"/>
                <a:gd name="T18" fmla="*/ 80000 w 6474"/>
                <a:gd name="T19" fmla="*/ 20150 h 3591"/>
                <a:gd name="T20" fmla="*/ 77575 w 6474"/>
                <a:gd name="T21" fmla="*/ 23825 h 3591"/>
                <a:gd name="T22" fmla="*/ 75725 w 6474"/>
                <a:gd name="T23" fmla="*/ 28100 h 3591"/>
                <a:gd name="T24" fmla="*/ 2475 w 6474"/>
                <a:gd name="T25" fmla="*/ 18925 h 3591"/>
                <a:gd name="T26" fmla="*/ 1850 w 6474"/>
                <a:gd name="T27" fmla="*/ 30525 h 3591"/>
                <a:gd name="T28" fmla="*/ 25 w 6474"/>
                <a:gd name="T29" fmla="*/ 41525 h 3591"/>
                <a:gd name="T30" fmla="*/ 72675 w 6474"/>
                <a:gd name="T31" fmla="*/ 50675 h 3591"/>
                <a:gd name="T32" fmla="*/ 73300 w 6474"/>
                <a:gd name="T33" fmla="*/ 55575 h 3591"/>
                <a:gd name="T34" fmla="*/ 75125 w 6474"/>
                <a:gd name="T35" fmla="*/ 60450 h 3591"/>
                <a:gd name="T36" fmla="*/ 76950 w 6474"/>
                <a:gd name="T37" fmla="*/ 64125 h 3591"/>
                <a:gd name="T38" fmla="*/ 78800 w 6474"/>
                <a:gd name="T39" fmla="*/ 68400 h 3591"/>
                <a:gd name="T40" fmla="*/ 81225 w 6474"/>
                <a:gd name="T41" fmla="*/ 72050 h 3591"/>
                <a:gd name="T42" fmla="*/ 84275 w 6474"/>
                <a:gd name="T43" fmla="*/ 75100 h 3591"/>
                <a:gd name="T44" fmla="*/ 87325 w 6474"/>
                <a:gd name="T45" fmla="*/ 78150 h 3591"/>
                <a:gd name="T46" fmla="*/ 90400 w 6474"/>
                <a:gd name="T47" fmla="*/ 81200 h 3591"/>
                <a:gd name="T48" fmla="*/ 94050 w 6474"/>
                <a:gd name="T49" fmla="*/ 83650 h 3591"/>
                <a:gd name="T50" fmla="*/ 97725 w 6474"/>
                <a:gd name="T51" fmla="*/ 85475 h 3591"/>
                <a:gd name="T52" fmla="*/ 102000 w 6474"/>
                <a:gd name="T53" fmla="*/ 87325 h 3591"/>
                <a:gd name="T54" fmla="*/ 106275 w 6474"/>
                <a:gd name="T55" fmla="*/ 88525 h 3591"/>
                <a:gd name="T56" fmla="*/ 110550 w 6474"/>
                <a:gd name="T57" fmla="*/ 89150 h 3591"/>
                <a:gd name="T58" fmla="*/ 114800 w 6474"/>
                <a:gd name="T59" fmla="*/ 89750 h 3591"/>
                <a:gd name="T60" fmla="*/ 119075 w 6474"/>
                <a:gd name="T61" fmla="*/ 89750 h 3591"/>
                <a:gd name="T62" fmla="*/ 123350 w 6474"/>
                <a:gd name="T63" fmla="*/ 89150 h 3591"/>
                <a:gd name="T64" fmla="*/ 127625 w 6474"/>
                <a:gd name="T65" fmla="*/ 88525 h 3591"/>
                <a:gd name="T66" fmla="*/ 131900 w 6474"/>
                <a:gd name="T67" fmla="*/ 86700 h 3591"/>
                <a:gd name="T68" fmla="*/ 136175 w 6474"/>
                <a:gd name="T69" fmla="*/ 85475 h 3591"/>
                <a:gd name="T70" fmla="*/ 140450 w 6474"/>
                <a:gd name="T71" fmla="*/ 83050 h 3591"/>
                <a:gd name="T72" fmla="*/ 144125 w 6474"/>
                <a:gd name="T73" fmla="*/ 80600 h 3591"/>
                <a:gd name="T74" fmla="*/ 147175 w 6474"/>
                <a:gd name="T75" fmla="*/ 77550 h 3591"/>
                <a:gd name="T76" fmla="*/ 150225 w 6474"/>
                <a:gd name="T77" fmla="*/ 74500 h 3591"/>
                <a:gd name="T78" fmla="*/ 153275 w 6474"/>
                <a:gd name="T79" fmla="*/ 71450 h 3591"/>
                <a:gd name="T80" fmla="*/ 155100 w 6474"/>
                <a:gd name="T81" fmla="*/ 67775 h 3591"/>
                <a:gd name="T82" fmla="*/ 157550 w 6474"/>
                <a:gd name="T83" fmla="*/ 64125 h 3591"/>
                <a:gd name="T84" fmla="*/ 158775 w 6474"/>
                <a:gd name="T85" fmla="*/ 59850 h 3591"/>
                <a:gd name="T86" fmla="*/ 160000 w 6474"/>
                <a:gd name="T87" fmla="*/ 55575 h 3591"/>
                <a:gd name="T88" fmla="*/ 161225 w 6474"/>
                <a:gd name="T89" fmla="*/ 51900 h 3591"/>
                <a:gd name="T90" fmla="*/ 161825 w 6474"/>
                <a:gd name="T91" fmla="*/ 47025 h 3591"/>
                <a:gd name="T92" fmla="*/ 161825 w 6474"/>
                <a:gd name="T93" fmla="*/ 42750 h 3591"/>
                <a:gd name="T94" fmla="*/ 161225 w 6474"/>
                <a:gd name="T95" fmla="*/ 38475 h 3591"/>
                <a:gd name="T96" fmla="*/ 160600 w 6474"/>
                <a:gd name="T97" fmla="*/ 34200 h 3591"/>
                <a:gd name="T98" fmla="*/ 158775 w 6474"/>
                <a:gd name="T99" fmla="*/ 29925 h 3591"/>
                <a:gd name="T100" fmla="*/ 156950 w 6474"/>
                <a:gd name="T101" fmla="*/ 25650 h 3591"/>
                <a:gd name="T102" fmla="*/ 155100 w 6474"/>
                <a:gd name="T103" fmla="*/ 21375 h 3591"/>
                <a:gd name="T104" fmla="*/ 152675 w 6474"/>
                <a:gd name="T105" fmla="*/ 17700 h 3591"/>
                <a:gd name="T106" fmla="*/ 149625 w 6474"/>
                <a:gd name="T107" fmla="*/ 14650 h 3591"/>
                <a:gd name="T108" fmla="*/ 146550 w 6474"/>
                <a:gd name="T109" fmla="*/ 11600 h 3591"/>
                <a:gd name="T110" fmla="*/ 143500 w 6474"/>
                <a:gd name="T111" fmla="*/ 8550 h 3591"/>
                <a:gd name="T112" fmla="*/ 139850 w 6474"/>
                <a:gd name="T113" fmla="*/ 6725 h 3591"/>
                <a:gd name="T114" fmla="*/ 136175 w 6474"/>
                <a:gd name="T115" fmla="*/ 4275 h 3591"/>
                <a:gd name="T116" fmla="*/ 131900 w 6474"/>
                <a:gd name="T117" fmla="*/ 3050 h 3591"/>
                <a:gd name="T118" fmla="*/ 127625 w 6474"/>
                <a:gd name="T119" fmla="*/ 1825 h 3591"/>
                <a:gd name="T120" fmla="*/ 123350 w 6474"/>
                <a:gd name="T121" fmla="*/ 625 h 3591"/>
                <a:gd name="T122" fmla="*/ 119075 w 6474"/>
                <a:gd name="T123" fmla="*/ 625 h 3591"/>
                <a:gd name="T124" fmla="*/ 114800 w 6474"/>
                <a:gd name="T125" fmla="*/ 0 h 359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278;p8">
              <a:extLst>
                <a:ext uri="{FF2B5EF4-FFF2-40B4-BE49-F238E27FC236}">
                  <a16:creationId xmlns:a16="http://schemas.microsoft.com/office/drawing/2014/main" id="{7479058F-FEB4-1048-B632-FE5E54100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075" y="5116000"/>
              <a:ext cx="189300" cy="189925"/>
            </a:xfrm>
            <a:custGeom>
              <a:avLst/>
              <a:gdLst>
                <a:gd name="T0" fmla="*/ 84875 w 7572"/>
                <a:gd name="T1" fmla="*/ 625 h 7597"/>
                <a:gd name="T2" fmla="*/ 66550 w 7572"/>
                <a:gd name="T3" fmla="*/ 4300 h 7597"/>
                <a:gd name="T4" fmla="*/ 49450 w 7572"/>
                <a:gd name="T5" fmla="*/ 11625 h 7597"/>
                <a:gd name="T6" fmla="*/ 34800 w 7572"/>
                <a:gd name="T7" fmla="*/ 22000 h 7597"/>
                <a:gd name="T8" fmla="*/ 21975 w 7572"/>
                <a:gd name="T9" fmla="*/ 34825 h 7597"/>
                <a:gd name="T10" fmla="*/ 11600 w 7572"/>
                <a:gd name="T11" fmla="*/ 49475 h 7597"/>
                <a:gd name="T12" fmla="*/ 4275 w 7572"/>
                <a:gd name="T13" fmla="*/ 66575 h 7597"/>
                <a:gd name="T14" fmla="*/ 600 w 7572"/>
                <a:gd name="T15" fmla="*/ 85500 h 7597"/>
                <a:gd name="T16" fmla="*/ 600 w 7572"/>
                <a:gd name="T17" fmla="*/ 104425 h 7597"/>
                <a:gd name="T18" fmla="*/ 4275 w 7572"/>
                <a:gd name="T19" fmla="*/ 123350 h 7597"/>
                <a:gd name="T20" fmla="*/ 11600 w 7572"/>
                <a:gd name="T21" fmla="*/ 139850 h 7597"/>
                <a:gd name="T22" fmla="*/ 21975 w 7572"/>
                <a:gd name="T23" fmla="*/ 155100 h 7597"/>
                <a:gd name="T24" fmla="*/ 34800 w 7572"/>
                <a:gd name="T25" fmla="*/ 167925 h 7597"/>
                <a:gd name="T26" fmla="*/ 49450 w 7572"/>
                <a:gd name="T27" fmla="*/ 178325 h 7597"/>
                <a:gd name="T28" fmla="*/ 66550 w 7572"/>
                <a:gd name="T29" fmla="*/ 185650 h 7597"/>
                <a:gd name="T30" fmla="*/ 84875 w 7572"/>
                <a:gd name="T31" fmla="*/ 189300 h 7597"/>
                <a:gd name="T32" fmla="*/ 104400 w 7572"/>
                <a:gd name="T33" fmla="*/ 189300 h 7597"/>
                <a:gd name="T34" fmla="*/ 122725 w 7572"/>
                <a:gd name="T35" fmla="*/ 185650 h 7597"/>
                <a:gd name="T36" fmla="*/ 139825 w 7572"/>
                <a:gd name="T37" fmla="*/ 178325 h 7597"/>
                <a:gd name="T38" fmla="*/ 155075 w 7572"/>
                <a:gd name="T39" fmla="*/ 167925 h 7597"/>
                <a:gd name="T40" fmla="*/ 167900 w 7572"/>
                <a:gd name="T41" fmla="*/ 155100 h 7597"/>
                <a:gd name="T42" fmla="*/ 178300 w 7572"/>
                <a:gd name="T43" fmla="*/ 139850 h 7597"/>
                <a:gd name="T44" fmla="*/ 185625 w 7572"/>
                <a:gd name="T45" fmla="*/ 123350 h 7597"/>
                <a:gd name="T46" fmla="*/ 189275 w 7572"/>
                <a:gd name="T47" fmla="*/ 104425 h 7597"/>
                <a:gd name="T48" fmla="*/ 189275 w 7572"/>
                <a:gd name="T49" fmla="*/ 85500 h 7597"/>
                <a:gd name="T50" fmla="*/ 185625 w 7572"/>
                <a:gd name="T51" fmla="*/ 66575 h 7597"/>
                <a:gd name="T52" fmla="*/ 178300 w 7572"/>
                <a:gd name="T53" fmla="*/ 49475 h 7597"/>
                <a:gd name="T54" fmla="*/ 167900 w 7572"/>
                <a:gd name="T55" fmla="*/ 34825 h 7597"/>
                <a:gd name="T56" fmla="*/ 155075 w 7572"/>
                <a:gd name="T57" fmla="*/ 22000 h 7597"/>
                <a:gd name="T58" fmla="*/ 139825 w 7572"/>
                <a:gd name="T59" fmla="*/ 11625 h 7597"/>
                <a:gd name="T60" fmla="*/ 122725 w 7572"/>
                <a:gd name="T61" fmla="*/ 4300 h 7597"/>
                <a:gd name="T62" fmla="*/ 104400 w 7572"/>
                <a:gd name="T63" fmla="*/ 625 h 75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9" name="Google Shape;279;p8">
            <a:extLst>
              <a:ext uri="{FF2B5EF4-FFF2-40B4-BE49-F238E27FC236}">
                <a16:creationId xmlns:a16="http://schemas.microsoft.com/office/drawing/2014/main" id="{28EC0128-B8AA-7A47-B901-3EAC46F26E33}"/>
              </a:ext>
            </a:extLst>
          </p:cNvPr>
          <p:cNvSpPr>
            <a:spLocks/>
          </p:cNvSpPr>
          <p:nvPr/>
        </p:nvSpPr>
        <p:spPr bwMode="auto">
          <a:xfrm>
            <a:off x="8081963" y="3154363"/>
            <a:ext cx="300037" cy="273050"/>
          </a:xfrm>
          <a:custGeom>
            <a:avLst/>
            <a:gdLst>
              <a:gd name="T0" fmla="*/ 126967 w 16218"/>
              <a:gd name="T1" fmla="*/ 1370 h 14752"/>
              <a:gd name="T2" fmla="*/ 105285 w 16218"/>
              <a:gd name="T3" fmla="*/ 5423 h 14752"/>
              <a:gd name="T4" fmla="*/ 84953 w 16218"/>
              <a:gd name="T5" fmla="*/ 12216 h 14752"/>
              <a:gd name="T6" fmla="*/ 65972 w 16218"/>
              <a:gd name="T7" fmla="*/ 21711 h 14752"/>
              <a:gd name="T8" fmla="*/ 49266 w 16218"/>
              <a:gd name="T9" fmla="*/ 33002 h 14752"/>
              <a:gd name="T10" fmla="*/ 34355 w 16218"/>
              <a:gd name="T11" fmla="*/ 46125 h 14752"/>
              <a:gd name="T12" fmla="*/ 21701 w 16218"/>
              <a:gd name="T13" fmla="*/ 61044 h 14752"/>
              <a:gd name="T14" fmla="*/ 11766 w 16218"/>
              <a:gd name="T15" fmla="*/ 77758 h 14752"/>
              <a:gd name="T16" fmla="*/ 4533 w 16218"/>
              <a:gd name="T17" fmla="*/ 95397 h 14752"/>
              <a:gd name="T18" fmla="*/ 907 w 16218"/>
              <a:gd name="T19" fmla="*/ 114369 h 14752"/>
              <a:gd name="T20" fmla="*/ 19 w 16218"/>
              <a:gd name="T21" fmla="*/ 134267 h 14752"/>
              <a:gd name="T22" fmla="*/ 3626 w 16218"/>
              <a:gd name="T23" fmla="*/ 154609 h 14752"/>
              <a:gd name="T24" fmla="*/ 10397 w 16218"/>
              <a:gd name="T25" fmla="*/ 174043 h 14752"/>
              <a:gd name="T26" fmla="*/ 20350 w 16218"/>
              <a:gd name="T27" fmla="*/ 191683 h 14752"/>
              <a:gd name="T28" fmla="*/ 33892 w 16218"/>
              <a:gd name="T29" fmla="*/ 207953 h 14752"/>
              <a:gd name="T30" fmla="*/ 49710 w 16218"/>
              <a:gd name="T31" fmla="*/ 222427 h 14752"/>
              <a:gd name="T32" fmla="*/ 37519 w 16218"/>
              <a:gd name="T33" fmla="*/ 243213 h 14752"/>
              <a:gd name="T34" fmla="*/ 21701 w 16218"/>
              <a:gd name="T35" fmla="*/ 259945 h 14752"/>
              <a:gd name="T36" fmla="*/ 9491 w 16218"/>
              <a:gd name="T37" fmla="*/ 268071 h 14752"/>
              <a:gd name="T38" fmla="*/ 2276 w 16218"/>
              <a:gd name="T39" fmla="*/ 272143 h 14752"/>
              <a:gd name="T40" fmla="*/ 31635 w 16218"/>
              <a:gd name="T41" fmla="*/ 272606 h 14752"/>
              <a:gd name="T42" fmla="*/ 53780 w 16218"/>
              <a:gd name="T43" fmla="*/ 267627 h 14752"/>
              <a:gd name="T44" fmla="*/ 77276 w 16218"/>
              <a:gd name="T45" fmla="*/ 256780 h 14752"/>
              <a:gd name="T46" fmla="*/ 98958 w 16218"/>
              <a:gd name="T47" fmla="*/ 247285 h 14752"/>
              <a:gd name="T48" fmla="*/ 120196 w 16218"/>
              <a:gd name="T49" fmla="*/ 252245 h 14752"/>
              <a:gd name="T50" fmla="*/ 142341 w 16218"/>
              <a:gd name="T51" fmla="*/ 254966 h 14752"/>
              <a:gd name="T52" fmla="*/ 173070 w 16218"/>
              <a:gd name="T53" fmla="*/ 253615 h 14752"/>
              <a:gd name="T54" fmla="*/ 194752 w 16218"/>
              <a:gd name="T55" fmla="*/ 249099 h 14752"/>
              <a:gd name="T56" fmla="*/ 215084 w 16218"/>
              <a:gd name="T57" fmla="*/ 242306 h 14752"/>
              <a:gd name="T58" fmla="*/ 234065 w 16218"/>
              <a:gd name="T59" fmla="*/ 233273 h 14752"/>
              <a:gd name="T60" fmla="*/ 250771 w 16218"/>
              <a:gd name="T61" fmla="*/ 221964 h 14752"/>
              <a:gd name="T62" fmla="*/ 265682 w 16218"/>
              <a:gd name="T63" fmla="*/ 208397 h 14752"/>
              <a:gd name="T64" fmla="*/ 278336 w 16218"/>
              <a:gd name="T65" fmla="*/ 193478 h 14752"/>
              <a:gd name="T66" fmla="*/ 288271 w 16218"/>
              <a:gd name="T67" fmla="*/ 177209 h 14752"/>
              <a:gd name="T68" fmla="*/ 295504 w 16218"/>
              <a:gd name="T69" fmla="*/ 159125 h 14752"/>
              <a:gd name="T70" fmla="*/ 299130 w 16218"/>
              <a:gd name="T71" fmla="*/ 140597 h 14752"/>
              <a:gd name="T72" fmla="*/ 300018 w 16218"/>
              <a:gd name="T73" fmla="*/ 120700 h 14752"/>
              <a:gd name="T74" fmla="*/ 296873 w 16218"/>
              <a:gd name="T75" fmla="*/ 101727 h 14752"/>
              <a:gd name="T76" fmla="*/ 290990 w 16218"/>
              <a:gd name="T77" fmla="*/ 83644 h 14752"/>
              <a:gd name="T78" fmla="*/ 281962 w 16218"/>
              <a:gd name="T79" fmla="*/ 66467 h 14752"/>
              <a:gd name="T80" fmla="*/ 270215 w 16218"/>
              <a:gd name="T81" fmla="*/ 51086 h 14752"/>
              <a:gd name="T82" fmla="*/ 256191 w 16218"/>
              <a:gd name="T83" fmla="*/ 37074 h 14752"/>
              <a:gd name="T84" fmla="*/ 239930 w 16218"/>
              <a:gd name="T85" fmla="*/ 25321 h 14752"/>
              <a:gd name="T86" fmla="*/ 221411 w 16218"/>
              <a:gd name="T87" fmla="*/ 15381 h 14752"/>
              <a:gd name="T88" fmla="*/ 201523 w 16218"/>
              <a:gd name="T89" fmla="*/ 7700 h 14752"/>
              <a:gd name="T90" fmla="*/ 180285 w 16218"/>
              <a:gd name="T91" fmla="*/ 2277 h 14752"/>
              <a:gd name="T92" fmla="*/ 157696 w 16218"/>
              <a:gd name="T93" fmla="*/ 0 h 1475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lnTo>
                  <a:pt x="769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44" name="Google Shape;244;p8"/>
          <p:cNvSpPr txBox="1">
            <a:spLocks noGrp="1"/>
          </p:cNvSpPr>
          <p:nvPr>
            <p:ph type="title"/>
          </p:nvPr>
        </p:nvSpPr>
        <p:spPr>
          <a:xfrm>
            <a:off x="1732700" y="821200"/>
            <a:ext cx="4944300" cy="645300"/>
          </a:xfrm>
          <a:prstGeom prst="rect">
            <a:avLst/>
          </a:prstGeom>
        </p:spPr>
        <p:txBody>
          <a:bodyPr spcFirstLastPara="1" anchor="t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2400">
                <a:solidFill>
                  <a:srgbClr val="11C4E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0" name="Google Shape;280;p8">
            <a:extLst>
              <a:ext uri="{FF2B5EF4-FFF2-40B4-BE49-F238E27FC236}">
                <a16:creationId xmlns:a16="http://schemas.microsoft.com/office/drawing/2014/main" id="{6F6FEA0B-B3B6-BA42-9735-66998E346F83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7B000-A734-FC42-9127-C622F517ED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442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22;p10">
            <a:extLst>
              <a:ext uri="{FF2B5EF4-FFF2-40B4-BE49-F238E27FC236}">
                <a16:creationId xmlns:a16="http://schemas.microsoft.com/office/drawing/2014/main" id="{7EE616D0-4F2A-784E-B4C5-590D43FEC9F4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8218488" y="4121150"/>
            <a:ext cx="685800" cy="593725"/>
          </a:xfrm>
          <a:custGeom>
            <a:avLst/>
            <a:gdLst>
              <a:gd name="T0" fmla="*/ 171450 w 120000"/>
              <a:gd name="T1" fmla="*/ 0 h 120000"/>
              <a:gd name="T2" fmla="*/ 0 w 120000"/>
              <a:gd name="T3" fmla="*/ 296833 h 120000"/>
              <a:gd name="T4" fmla="*/ 171450 w 120000"/>
              <a:gd name="T5" fmla="*/ 593725 h 120000"/>
              <a:gd name="T6" fmla="*/ 514350 w 120000"/>
              <a:gd name="T7" fmla="*/ 593725 h 120000"/>
              <a:gd name="T8" fmla="*/ 685800 w 120000"/>
              <a:gd name="T9" fmla="*/ 296833 h 120000"/>
              <a:gd name="T10" fmla="*/ 514350 w 120000"/>
              <a:gd name="T11" fmla="*/ 0 h 120000"/>
              <a:gd name="T12" fmla="*/ 171450 w 120000"/>
              <a:gd name="T13" fmla="*/ 0 h 120000"/>
              <a:gd name="T14" fmla="*/ 219896 w 120000"/>
              <a:gd name="T15" fmla="*/ 83864 h 120000"/>
              <a:gd name="T16" fmla="*/ 465898 w 120000"/>
              <a:gd name="T17" fmla="*/ 83864 h 120000"/>
              <a:gd name="T18" fmla="*/ 588834 w 120000"/>
              <a:gd name="T19" fmla="*/ 296833 h 120000"/>
              <a:gd name="T20" fmla="*/ 465898 w 120000"/>
              <a:gd name="T21" fmla="*/ 509802 h 120000"/>
              <a:gd name="T22" fmla="*/ 219896 w 120000"/>
              <a:gd name="T23" fmla="*/ 509802 h 120000"/>
              <a:gd name="T24" fmla="*/ 96898 w 120000"/>
              <a:gd name="T25" fmla="*/ 296833 h 120000"/>
              <a:gd name="T26" fmla="*/ 219896 w 120000"/>
              <a:gd name="T27" fmla="*/ 83864 h 1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3" name="Google Shape;323;p10">
            <a:extLst>
              <a:ext uri="{FF2B5EF4-FFF2-40B4-BE49-F238E27FC236}">
                <a16:creationId xmlns:a16="http://schemas.microsoft.com/office/drawing/2014/main" id="{C21B7D8D-C6EC-3142-AC88-89CA025F0B4F}"/>
              </a:ext>
            </a:extLst>
          </p:cNvPr>
          <p:cNvSpPr/>
          <p:nvPr/>
        </p:nvSpPr>
        <p:spPr>
          <a:xfrm rot="5400000">
            <a:off x="388487" y="105212"/>
            <a:ext cx="944100" cy="1090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4" name="Google Shape;324;p10">
            <a:extLst>
              <a:ext uri="{FF2B5EF4-FFF2-40B4-BE49-F238E27FC236}">
                <a16:creationId xmlns:a16="http://schemas.microsoft.com/office/drawing/2014/main" id="{6B304660-A0E1-1445-BEDF-8CBC12A3052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23825" y="847725"/>
            <a:ext cx="674688" cy="584200"/>
          </a:xfrm>
          <a:prstGeom prst="hexagon">
            <a:avLst>
              <a:gd name="adj" fmla="val 28701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5" name="Google Shape;325;p10">
            <a:extLst>
              <a:ext uri="{FF2B5EF4-FFF2-40B4-BE49-F238E27FC236}">
                <a16:creationId xmlns:a16="http://schemas.microsoft.com/office/drawing/2014/main" id="{9D17B2CE-8B69-0C48-A288-B5B33709323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03238" y="1162050"/>
            <a:ext cx="352425" cy="304800"/>
          </a:xfrm>
          <a:prstGeom prst="hexagon">
            <a:avLst>
              <a:gd name="adj" fmla="val 2870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6" name="Google Shape;326;p10">
            <a:extLst>
              <a:ext uri="{FF2B5EF4-FFF2-40B4-BE49-F238E27FC236}">
                <a16:creationId xmlns:a16="http://schemas.microsoft.com/office/drawing/2014/main" id="{6E16EFBE-FEFE-7D44-89DE-8A59553F2E86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208088" y="-131763"/>
            <a:ext cx="674687" cy="584201"/>
          </a:xfrm>
          <a:prstGeom prst="hexagon">
            <a:avLst>
              <a:gd name="adj" fmla="val 28701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7" name="Google Shape;327;p10">
            <a:extLst>
              <a:ext uri="{FF2B5EF4-FFF2-40B4-BE49-F238E27FC236}">
                <a16:creationId xmlns:a16="http://schemas.microsoft.com/office/drawing/2014/main" id="{6F8FD0EF-39A5-B341-9C73-F07ADDA1C36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247650" y="49213"/>
            <a:ext cx="295275" cy="255587"/>
          </a:xfrm>
          <a:prstGeom prst="hexagon">
            <a:avLst>
              <a:gd name="adj" fmla="val 28684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328;p10">
            <a:extLst>
              <a:ext uri="{FF2B5EF4-FFF2-40B4-BE49-F238E27FC236}">
                <a16:creationId xmlns:a16="http://schemas.microsoft.com/office/drawing/2014/main" id="{A65DC50C-A854-3040-8C68-53B175EC49E6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763000" y="4486275"/>
            <a:ext cx="542925" cy="469900"/>
          </a:xfrm>
          <a:prstGeom prst="hexagon">
            <a:avLst>
              <a:gd name="adj" fmla="val 28703"/>
              <a:gd name="vf" fmla="val 115470"/>
            </a:avLst>
          </a:prstGeom>
          <a:noFill/>
          <a:ln w="9525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9" name="Google Shape;329;p10">
            <a:extLst>
              <a:ext uri="{FF2B5EF4-FFF2-40B4-BE49-F238E27FC236}">
                <a16:creationId xmlns:a16="http://schemas.microsoft.com/office/drawing/2014/main" id="{9B67E803-E620-5C46-91A3-305EA3FBB81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523288" y="4741863"/>
            <a:ext cx="284162" cy="244475"/>
          </a:xfrm>
          <a:prstGeom prst="hexagon">
            <a:avLst>
              <a:gd name="adj" fmla="val 28827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" name="Google Shape;330;p10">
            <a:extLst>
              <a:ext uri="{FF2B5EF4-FFF2-40B4-BE49-F238E27FC236}">
                <a16:creationId xmlns:a16="http://schemas.microsoft.com/office/drawing/2014/main" id="{E89F5672-A45F-9E4F-988D-94415E6D8331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323263" y="3627438"/>
            <a:ext cx="542925" cy="469900"/>
          </a:xfrm>
          <a:prstGeom prst="hexagon">
            <a:avLst>
              <a:gd name="adj" fmla="val 28687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1" name="Google Shape;331;p10">
            <a:extLst>
              <a:ext uri="{FF2B5EF4-FFF2-40B4-BE49-F238E27FC236}">
                <a16:creationId xmlns:a16="http://schemas.microsoft.com/office/drawing/2014/main" id="{BDDA064D-C0AE-DA4D-9CBC-CD4B0C0AD33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763000" y="4010025"/>
            <a:ext cx="238125" cy="206375"/>
          </a:xfrm>
          <a:prstGeom prst="hexagon">
            <a:avLst>
              <a:gd name="adj" fmla="val 28659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2" name="Google Shape;332;p10">
            <a:extLst>
              <a:ext uri="{FF2B5EF4-FFF2-40B4-BE49-F238E27FC236}">
                <a16:creationId xmlns:a16="http://schemas.microsoft.com/office/drawing/2014/main" id="{6AF666E3-1D0E-1F43-B2CA-474298A1AF4F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F9CA7-62CE-4642-A092-5D412AD740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8232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48D4C-6954-CC4D-A491-4B78BF548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3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E2032-3F11-1945-8A1D-25EC80CF91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DCF1CB-5DBA-8B49-A839-F079E4BF4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9731AF-B9DB-1E4D-A017-6D1C48DC0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4712" y="483231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Link Layer: 6-</a:t>
            </a:r>
            <a:fld id="{C4204591-24BD-A542-B9D5-F8D8A88D2F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48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0E29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>
            <a:extLst>
              <a:ext uri="{FF2B5EF4-FFF2-40B4-BE49-F238E27FC236}">
                <a16:creationId xmlns:a16="http://schemas.microsoft.com/office/drawing/2014/main" id="{DDDEAC33-2815-8F4A-B32D-6092D8AD246E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31963" y="1735138"/>
            <a:ext cx="4945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Google Shape;7;p1">
            <a:extLst>
              <a:ext uri="{FF2B5EF4-FFF2-40B4-BE49-F238E27FC236}">
                <a16:creationId xmlns:a16="http://schemas.microsoft.com/office/drawing/2014/main" id="{B708BD7A-E83F-DD47-B2CC-169FBF00DD9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731963" y="2255838"/>
            <a:ext cx="4945062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8" name="Google Shape;8;p1">
            <a:extLst>
              <a:ext uri="{FF2B5EF4-FFF2-40B4-BE49-F238E27FC236}">
                <a16:creationId xmlns:a16="http://schemas.microsoft.com/office/drawing/2014/main" id="{A6072998-B5BC-5D43-BA18-C473CC785277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14288" y="4786313"/>
            <a:ext cx="547687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</a:lstStyle>
          <a:p>
            <a:pPr>
              <a:defRPr/>
            </a:pPr>
            <a:fld id="{A78A4597-48F4-4046-A534-E5F3393F98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www.slidescarnival.com/?utm_source=template" TargetMode="External"/><Relationship Id="rId7" Type="http://schemas.openxmlformats.org/officeDocument/2006/relationships/hyperlink" Target="http://creativecommons.org/licenses/by-nc-sa/4.0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tiff"/><Relationship Id="rId5" Type="http://schemas.openxmlformats.org/officeDocument/2006/relationships/hyperlink" Target="https://creativecommons.org/licenses/by/4.0/" TargetMode="Externa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47">
            <a:extLst>
              <a:ext uri="{FF2B5EF4-FFF2-40B4-BE49-F238E27FC236}">
                <a16:creationId xmlns:a16="http://schemas.microsoft.com/office/drawing/2014/main" id="{DE5DE354-37AA-F246-8E11-4F0A88DFE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0" y="698062"/>
            <a:ext cx="6045200" cy="1159800"/>
          </a:xfrm>
        </p:spPr>
        <p:txBody>
          <a:bodyPr/>
          <a:lstStyle/>
          <a:p>
            <a:r>
              <a:rPr lang="en-US" dirty="0"/>
              <a:t>NA3 – The Network Layer</a:t>
            </a:r>
          </a:p>
        </p:txBody>
      </p:sp>
      <p:sp>
        <p:nvSpPr>
          <p:cNvPr id="49" name="Subtitle 48">
            <a:extLst>
              <a:ext uri="{FF2B5EF4-FFF2-40B4-BE49-F238E27FC236}">
                <a16:creationId xmlns:a16="http://schemas.microsoft.com/office/drawing/2014/main" id="{7A0D6EC2-B4DC-8741-821F-68E0011B2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3200" y="1783316"/>
            <a:ext cx="5696100" cy="784800"/>
          </a:xfrm>
        </p:spPr>
        <p:txBody>
          <a:bodyPr/>
          <a:lstStyle/>
          <a:p>
            <a:r>
              <a:rPr lang="en-US" dirty="0"/>
              <a:t>COMP 256 – Dickinson College</a:t>
            </a:r>
          </a:p>
          <a:p>
            <a:r>
              <a:rPr lang="en-US" dirty="0"/>
              <a:t>Prof. </a:t>
            </a:r>
            <a:r>
              <a:rPr lang="en-US" dirty="0" err="1"/>
              <a:t>Braught</a:t>
            </a:r>
            <a:endParaRPr lang="en-US" dirty="0"/>
          </a:p>
          <a:p>
            <a:r>
              <a:rPr lang="en-US" dirty="0"/>
              <a:t>Spring 2023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9C9969-83FB-E846-A739-AED83CF6F296}"/>
              </a:ext>
            </a:extLst>
          </p:cNvPr>
          <p:cNvSpPr txBox="1"/>
          <p:nvPr/>
        </p:nvSpPr>
        <p:spPr>
          <a:xfrm>
            <a:off x="6900847" y="-1444412"/>
            <a:ext cx="234360" cy="4939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endParaRPr lang="en-US" sz="28700" dirty="0">
              <a:solidFill>
                <a:srgbClr val="FF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E66650E-A476-7B7A-BEE9-693347DEE85F}"/>
              </a:ext>
            </a:extLst>
          </p:cNvPr>
          <p:cNvGrpSpPr/>
          <p:nvPr/>
        </p:nvGrpSpPr>
        <p:grpSpPr>
          <a:xfrm rot="168642">
            <a:off x="5155870" y="2633128"/>
            <a:ext cx="3030905" cy="2261673"/>
            <a:chOff x="3771378" y="2635196"/>
            <a:chExt cx="3030905" cy="22616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16C836C-0333-B1B4-C1C0-B4F9ED678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1378" y="2635196"/>
              <a:ext cx="3030905" cy="2020602"/>
            </a:xfrm>
            <a:prstGeom prst="rect">
              <a:avLst/>
            </a:prstGeom>
            <a:effectLst>
              <a:softEdge rad="31750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957101D-25FF-8666-A636-66F9D09139C7}"/>
                </a:ext>
              </a:extLst>
            </p:cNvPr>
            <p:cNvSpPr txBox="1"/>
            <p:nvPr/>
          </p:nvSpPr>
          <p:spPr>
            <a:xfrm>
              <a:off x="4364368" y="4558315"/>
              <a:ext cx="19511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>
                      <a:lumMod val="75000"/>
                    </a:schemeClr>
                  </a:solidFill>
                </a:rPr>
                <a:t>Image from: </a:t>
              </a:r>
              <a:r>
                <a:rPr lang="en-US" sz="800" dirty="0">
                  <a:solidFill>
                    <a:schemeClr val="tx1">
                      <a:lumMod val="75000"/>
                    </a:schemeClr>
                  </a:solidFill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https://dealna.com/Article/</a:t>
              </a:r>
            </a:p>
            <a:p>
              <a:r>
                <a:rPr lang="en-US" sz="800" dirty="0">
                  <a:solidFill>
                    <a:schemeClr val="tx1">
                      <a:lumMod val="75000"/>
                    </a:schemeClr>
                  </a:solidFill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Post/6564/</a:t>
              </a:r>
              <a:r>
                <a:rPr lang="en-US" sz="800" dirty="0">
                  <a:solidFill>
                    <a:schemeClr val="tx1">
                      <a:lumMod val="75000"/>
                    </a:schemeClr>
                  </a:solidFill>
                </a:rPr>
                <a:t>Networking-Accessories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8016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B0461BC-C467-133E-D338-550F804474C9}"/>
              </a:ext>
            </a:extLst>
          </p:cNvPr>
          <p:cNvSpPr/>
          <p:nvPr/>
        </p:nvSpPr>
        <p:spPr>
          <a:xfrm>
            <a:off x="0" y="790832"/>
            <a:ext cx="9144000" cy="4352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DBBE34-8093-2B35-B5B2-7231C1B4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626" y="-7017"/>
            <a:ext cx="4944300" cy="645300"/>
          </a:xfrm>
        </p:spPr>
        <p:txBody>
          <a:bodyPr/>
          <a:lstStyle/>
          <a:p>
            <a:r>
              <a:rPr lang="en-US" dirty="0"/>
              <a:t>Decentralized Routing Activity</a:t>
            </a:r>
          </a:p>
        </p:txBody>
      </p:sp>
      <p:graphicFrame>
        <p:nvGraphicFramePr>
          <p:cNvPr id="47" name="Table 15">
            <a:extLst>
              <a:ext uri="{FF2B5EF4-FFF2-40B4-BE49-F238E27FC236}">
                <a16:creationId xmlns:a16="http://schemas.microsoft.com/office/drawing/2014/main" id="{E1EB7109-35A1-E833-C116-6E3EBF0E9D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076750"/>
              </p:ext>
            </p:extLst>
          </p:nvPr>
        </p:nvGraphicFramePr>
        <p:xfrm>
          <a:off x="276999" y="1123283"/>
          <a:ext cx="1290507" cy="825864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635217">
                  <a:extLst>
                    <a:ext uri="{9D8B030D-6E8A-4147-A177-3AD203B41FA5}">
                      <a16:colId xmlns:a16="http://schemas.microsoft.com/office/drawing/2014/main" val="3662354228"/>
                    </a:ext>
                  </a:extLst>
                </a:gridCol>
                <a:gridCol w="655290">
                  <a:extLst>
                    <a:ext uri="{9D8B030D-6E8A-4147-A177-3AD203B41FA5}">
                      <a16:colId xmlns:a16="http://schemas.microsoft.com/office/drawing/2014/main" val="1551559757"/>
                    </a:ext>
                  </a:extLst>
                </a:gridCol>
              </a:tblGrid>
              <a:tr h="261145">
                <a:tc>
                  <a:txBody>
                    <a:bodyPr/>
                    <a:lstStyle/>
                    <a:p>
                      <a:r>
                        <a:rPr lang="en-US" sz="1200" dirty="0"/>
                        <a:t>SRC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DEST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174554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A.2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B.3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801155"/>
                  </a:ext>
                </a:extLst>
              </a:tr>
              <a:tr h="275772">
                <a:tc gridSpan="2">
                  <a:txBody>
                    <a:bodyPr/>
                    <a:lstStyle/>
                    <a:p>
                      <a:r>
                        <a:rPr lang="en-US" sz="1200" dirty="0"/>
                        <a:t>Hello!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200" dirty="0"/>
                        <a:t>D.4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564170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A0234D68-B8CF-5CA5-BD92-A1B51AD9CD76}"/>
              </a:ext>
            </a:extLst>
          </p:cNvPr>
          <p:cNvSpPr txBox="1"/>
          <p:nvPr/>
        </p:nvSpPr>
        <p:spPr>
          <a:xfrm>
            <a:off x="357536" y="815505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Datagram 1</a:t>
            </a:r>
          </a:p>
        </p:txBody>
      </p:sp>
      <p:graphicFrame>
        <p:nvGraphicFramePr>
          <p:cNvPr id="49" name="Table 15">
            <a:extLst>
              <a:ext uri="{FF2B5EF4-FFF2-40B4-BE49-F238E27FC236}">
                <a16:creationId xmlns:a16="http://schemas.microsoft.com/office/drawing/2014/main" id="{5732E04B-1EC1-145D-A9DD-9B399DD23F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936675"/>
              </p:ext>
            </p:extLst>
          </p:nvPr>
        </p:nvGraphicFramePr>
        <p:xfrm>
          <a:off x="283918" y="2371617"/>
          <a:ext cx="1290507" cy="1007292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635217">
                  <a:extLst>
                    <a:ext uri="{9D8B030D-6E8A-4147-A177-3AD203B41FA5}">
                      <a16:colId xmlns:a16="http://schemas.microsoft.com/office/drawing/2014/main" val="3662354228"/>
                    </a:ext>
                  </a:extLst>
                </a:gridCol>
                <a:gridCol w="655290">
                  <a:extLst>
                    <a:ext uri="{9D8B030D-6E8A-4147-A177-3AD203B41FA5}">
                      <a16:colId xmlns:a16="http://schemas.microsoft.com/office/drawing/2014/main" val="1551559757"/>
                    </a:ext>
                  </a:extLst>
                </a:gridCol>
              </a:tblGrid>
              <a:tr h="261145">
                <a:tc>
                  <a:txBody>
                    <a:bodyPr/>
                    <a:lstStyle/>
                    <a:p>
                      <a:r>
                        <a:rPr lang="en-US" sz="1200" dirty="0"/>
                        <a:t>SRC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DEST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174554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A.7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C.7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801155"/>
                  </a:ext>
                </a:extLst>
              </a:tr>
              <a:tr h="275772">
                <a:tc gridSpan="2">
                  <a:txBody>
                    <a:bodyPr/>
                    <a:lstStyle/>
                    <a:p>
                      <a:r>
                        <a:rPr lang="en-US" sz="1200" dirty="0"/>
                        <a:t>How’s the weather?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200" dirty="0"/>
                        <a:t>D.4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564170"/>
                  </a:ext>
                </a:extLst>
              </a:tr>
            </a:tbl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F9FA2ED1-1A13-1A44-5238-462F732FE980}"/>
              </a:ext>
            </a:extLst>
          </p:cNvPr>
          <p:cNvSpPr txBox="1"/>
          <p:nvPr/>
        </p:nvSpPr>
        <p:spPr>
          <a:xfrm>
            <a:off x="364455" y="2063839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Datagram 2</a:t>
            </a:r>
          </a:p>
        </p:txBody>
      </p:sp>
      <p:graphicFrame>
        <p:nvGraphicFramePr>
          <p:cNvPr id="53" name="Table 15">
            <a:extLst>
              <a:ext uri="{FF2B5EF4-FFF2-40B4-BE49-F238E27FC236}">
                <a16:creationId xmlns:a16="http://schemas.microsoft.com/office/drawing/2014/main" id="{64B28971-E167-A05F-C019-54E81B7E02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039397"/>
              </p:ext>
            </p:extLst>
          </p:nvPr>
        </p:nvGraphicFramePr>
        <p:xfrm>
          <a:off x="283918" y="3839236"/>
          <a:ext cx="1290507" cy="1190172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635217">
                  <a:extLst>
                    <a:ext uri="{9D8B030D-6E8A-4147-A177-3AD203B41FA5}">
                      <a16:colId xmlns:a16="http://schemas.microsoft.com/office/drawing/2014/main" val="3662354228"/>
                    </a:ext>
                  </a:extLst>
                </a:gridCol>
                <a:gridCol w="655290">
                  <a:extLst>
                    <a:ext uri="{9D8B030D-6E8A-4147-A177-3AD203B41FA5}">
                      <a16:colId xmlns:a16="http://schemas.microsoft.com/office/drawing/2014/main" val="1551559757"/>
                    </a:ext>
                  </a:extLst>
                </a:gridCol>
              </a:tblGrid>
              <a:tr h="261145">
                <a:tc>
                  <a:txBody>
                    <a:bodyPr/>
                    <a:lstStyle/>
                    <a:p>
                      <a:r>
                        <a:rPr lang="en-US" sz="1200" dirty="0"/>
                        <a:t>SRC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DEST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174554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C.7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801155"/>
                  </a:ext>
                </a:extLst>
              </a:tr>
              <a:tr h="275772">
                <a:tc gridSpan="2">
                  <a:txBody>
                    <a:bodyPr/>
                    <a:lstStyle/>
                    <a:p>
                      <a:endParaRPr lang="en-US" sz="1200" dirty="0"/>
                    </a:p>
                    <a:p>
                      <a:endParaRPr lang="en-US" sz="1200" dirty="0"/>
                    </a:p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200" dirty="0"/>
                        <a:t>D.4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564170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345D01E7-7A59-2CBA-8505-A4BCEC7642A3}"/>
              </a:ext>
            </a:extLst>
          </p:cNvPr>
          <p:cNvSpPr txBox="1"/>
          <p:nvPr/>
        </p:nvSpPr>
        <p:spPr>
          <a:xfrm>
            <a:off x="364455" y="3531458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Datagram 3</a:t>
            </a:r>
          </a:p>
        </p:txBody>
      </p:sp>
      <p:graphicFrame>
        <p:nvGraphicFramePr>
          <p:cNvPr id="56" name="Table 15">
            <a:extLst>
              <a:ext uri="{FF2B5EF4-FFF2-40B4-BE49-F238E27FC236}">
                <a16:creationId xmlns:a16="http://schemas.microsoft.com/office/drawing/2014/main" id="{0EC8487D-A8B5-BE46-5F1F-700407560D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77857"/>
              </p:ext>
            </p:extLst>
          </p:nvPr>
        </p:nvGraphicFramePr>
        <p:xfrm>
          <a:off x="1925042" y="1123283"/>
          <a:ext cx="1290507" cy="825864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635217">
                  <a:extLst>
                    <a:ext uri="{9D8B030D-6E8A-4147-A177-3AD203B41FA5}">
                      <a16:colId xmlns:a16="http://schemas.microsoft.com/office/drawing/2014/main" val="3662354228"/>
                    </a:ext>
                  </a:extLst>
                </a:gridCol>
                <a:gridCol w="655290">
                  <a:extLst>
                    <a:ext uri="{9D8B030D-6E8A-4147-A177-3AD203B41FA5}">
                      <a16:colId xmlns:a16="http://schemas.microsoft.com/office/drawing/2014/main" val="1551559757"/>
                    </a:ext>
                  </a:extLst>
                </a:gridCol>
              </a:tblGrid>
              <a:tr h="261145">
                <a:tc>
                  <a:txBody>
                    <a:bodyPr/>
                    <a:lstStyle/>
                    <a:p>
                      <a:r>
                        <a:rPr lang="en-US" sz="1200" dirty="0"/>
                        <a:t>SRC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DEST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174554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D.2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C.3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801155"/>
                  </a:ext>
                </a:extLst>
              </a:tr>
              <a:tr h="275772">
                <a:tc gridSpan="2">
                  <a:txBody>
                    <a:bodyPr/>
                    <a:lstStyle/>
                    <a:p>
                      <a:r>
                        <a:rPr lang="en-US" sz="1200" dirty="0"/>
                        <a:t>So long…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200" dirty="0"/>
                        <a:t>D.4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564170"/>
                  </a:ext>
                </a:extLst>
              </a:tr>
            </a:tbl>
          </a:graphicData>
        </a:graphic>
      </p:graphicFrame>
      <p:sp>
        <p:nvSpPr>
          <p:cNvPr id="57" name="TextBox 56">
            <a:extLst>
              <a:ext uri="{FF2B5EF4-FFF2-40B4-BE49-F238E27FC236}">
                <a16:creationId xmlns:a16="http://schemas.microsoft.com/office/drawing/2014/main" id="{438258C4-B0C8-0068-74EA-12CE9AF08273}"/>
              </a:ext>
            </a:extLst>
          </p:cNvPr>
          <p:cNvSpPr txBox="1"/>
          <p:nvPr/>
        </p:nvSpPr>
        <p:spPr>
          <a:xfrm>
            <a:off x="2005579" y="815505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Datagram 4</a:t>
            </a:r>
          </a:p>
        </p:txBody>
      </p:sp>
      <p:graphicFrame>
        <p:nvGraphicFramePr>
          <p:cNvPr id="58" name="Table 15">
            <a:extLst>
              <a:ext uri="{FF2B5EF4-FFF2-40B4-BE49-F238E27FC236}">
                <a16:creationId xmlns:a16="http://schemas.microsoft.com/office/drawing/2014/main" id="{6439D943-8CDF-E82E-825B-AA16E286FF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633185"/>
              </p:ext>
            </p:extLst>
          </p:nvPr>
        </p:nvGraphicFramePr>
        <p:xfrm>
          <a:off x="1938880" y="2388798"/>
          <a:ext cx="1290507" cy="825864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635217">
                  <a:extLst>
                    <a:ext uri="{9D8B030D-6E8A-4147-A177-3AD203B41FA5}">
                      <a16:colId xmlns:a16="http://schemas.microsoft.com/office/drawing/2014/main" val="3662354228"/>
                    </a:ext>
                  </a:extLst>
                </a:gridCol>
                <a:gridCol w="655290">
                  <a:extLst>
                    <a:ext uri="{9D8B030D-6E8A-4147-A177-3AD203B41FA5}">
                      <a16:colId xmlns:a16="http://schemas.microsoft.com/office/drawing/2014/main" val="1551559757"/>
                    </a:ext>
                  </a:extLst>
                </a:gridCol>
              </a:tblGrid>
              <a:tr h="261145">
                <a:tc>
                  <a:txBody>
                    <a:bodyPr/>
                    <a:lstStyle/>
                    <a:p>
                      <a:r>
                        <a:rPr lang="en-US" sz="1200" dirty="0"/>
                        <a:t>SRC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DEST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174554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C.9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D.1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801155"/>
                  </a:ext>
                </a:extLst>
              </a:tr>
              <a:tr h="275772">
                <a:tc gridSpan="2">
                  <a:txBody>
                    <a:bodyPr/>
                    <a:lstStyle/>
                    <a:p>
                      <a:r>
                        <a:rPr lang="en-US" sz="1200" dirty="0"/>
                        <a:t>Forever?!?!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200" dirty="0"/>
                        <a:t>D.4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564170"/>
                  </a:ext>
                </a:extLst>
              </a:tr>
            </a:tbl>
          </a:graphicData>
        </a:graphic>
      </p:graphicFrame>
      <p:sp>
        <p:nvSpPr>
          <p:cNvPr id="59" name="TextBox 58">
            <a:extLst>
              <a:ext uri="{FF2B5EF4-FFF2-40B4-BE49-F238E27FC236}">
                <a16:creationId xmlns:a16="http://schemas.microsoft.com/office/drawing/2014/main" id="{70D74B94-ACFB-018D-96A2-933D14198EA8}"/>
              </a:ext>
            </a:extLst>
          </p:cNvPr>
          <p:cNvSpPr txBox="1"/>
          <p:nvPr/>
        </p:nvSpPr>
        <p:spPr>
          <a:xfrm>
            <a:off x="2019417" y="2081020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Datagram 5</a:t>
            </a:r>
          </a:p>
        </p:txBody>
      </p:sp>
      <p:graphicFrame>
        <p:nvGraphicFramePr>
          <p:cNvPr id="60" name="Table 15">
            <a:extLst>
              <a:ext uri="{FF2B5EF4-FFF2-40B4-BE49-F238E27FC236}">
                <a16:creationId xmlns:a16="http://schemas.microsoft.com/office/drawing/2014/main" id="{2B16CBD3-1BA3-7E99-3C36-A0140DFB2F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172836"/>
              </p:ext>
            </p:extLst>
          </p:nvPr>
        </p:nvGraphicFramePr>
        <p:xfrm>
          <a:off x="1938880" y="3839235"/>
          <a:ext cx="1290507" cy="825864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635217">
                  <a:extLst>
                    <a:ext uri="{9D8B030D-6E8A-4147-A177-3AD203B41FA5}">
                      <a16:colId xmlns:a16="http://schemas.microsoft.com/office/drawing/2014/main" val="3662354228"/>
                    </a:ext>
                  </a:extLst>
                </a:gridCol>
                <a:gridCol w="655290">
                  <a:extLst>
                    <a:ext uri="{9D8B030D-6E8A-4147-A177-3AD203B41FA5}">
                      <a16:colId xmlns:a16="http://schemas.microsoft.com/office/drawing/2014/main" val="1551559757"/>
                    </a:ext>
                  </a:extLst>
                </a:gridCol>
              </a:tblGrid>
              <a:tr h="261145">
                <a:tc>
                  <a:txBody>
                    <a:bodyPr/>
                    <a:lstStyle/>
                    <a:p>
                      <a:r>
                        <a:rPr lang="en-US" sz="1200" dirty="0"/>
                        <a:t>SRC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DEST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174554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B.1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B.2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801155"/>
                  </a:ext>
                </a:extLst>
              </a:tr>
              <a:tr h="275772">
                <a:tc gridSpan="2">
                  <a:txBody>
                    <a:bodyPr/>
                    <a:lstStyle/>
                    <a:p>
                      <a:r>
                        <a:rPr lang="en-US" sz="1200" dirty="0"/>
                        <a:t>Does this work?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200" dirty="0"/>
                        <a:t>D.4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564170"/>
                  </a:ext>
                </a:extLst>
              </a:tr>
            </a:tbl>
          </a:graphicData>
        </a:graphic>
      </p:graphicFrame>
      <p:sp>
        <p:nvSpPr>
          <p:cNvPr id="61" name="TextBox 60">
            <a:extLst>
              <a:ext uri="{FF2B5EF4-FFF2-40B4-BE49-F238E27FC236}">
                <a16:creationId xmlns:a16="http://schemas.microsoft.com/office/drawing/2014/main" id="{4E9AFB03-917F-9710-266C-5691BE54482F}"/>
              </a:ext>
            </a:extLst>
          </p:cNvPr>
          <p:cNvSpPr txBox="1"/>
          <p:nvPr/>
        </p:nvSpPr>
        <p:spPr>
          <a:xfrm>
            <a:off x="2019417" y="3531457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Datagram 6</a:t>
            </a:r>
          </a:p>
        </p:txBody>
      </p:sp>
    </p:spTree>
    <p:extLst>
      <p:ext uri="{BB962C8B-B14F-4D97-AF65-F5344CB8AC3E}">
        <p14:creationId xmlns:p14="http://schemas.microsoft.com/office/powerpoint/2010/main" val="4287798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1407AA5-8D69-C64E-9B19-B72ABFFF8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4679" y="427769"/>
            <a:ext cx="4944300" cy="645300"/>
          </a:xfrm>
        </p:spPr>
        <p:txBody>
          <a:bodyPr/>
          <a:lstStyle/>
          <a:p>
            <a:r>
              <a:rPr lang="en-US" dirty="0"/>
              <a:t>Questions: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72361D-C9A1-1F09-BD73-D0712E4EF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796" y="1073070"/>
            <a:ext cx="6113042" cy="3906704"/>
          </a:xfrm>
        </p:spPr>
        <p:txBody>
          <a:bodyPr/>
          <a:lstStyle/>
          <a:p>
            <a:r>
              <a:rPr lang="en-US" sz="1800" dirty="0"/>
              <a:t>Does a node or router know the route a datagram will follow?</a:t>
            </a:r>
          </a:p>
          <a:p>
            <a:r>
              <a:rPr lang="en-US" sz="1800" dirty="0"/>
              <a:t>Do packets necessarily follow same path in both directions? </a:t>
            </a:r>
          </a:p>
          <a:p>
            <a:r>
              <a:rPr lang="en-US" sz="1800" dirty="0"/>
              <a:t>What would have to happen to change the route a datagram takes?</a:t>
            </a:r>
          </a:p>
          <a:p>
            <a:r>
              <a:rPr lang="en-US" sz="1800" dirty="0"/>
              <a:t>What would have generated the response with the weather?</a:t>
            </a:r>
          </a:p>
          <a:p>
            <a:r>
              <a:rPr lang="en-US" sz="1800" dirty="0"/>
              <a:t>Will a datagram always be delivered?  Why or why not?</a:t>
            </a:r>
          </a:p>
          <a:p>
            <a:r>
              <a:rPr lang="en-US" sz="1800" dirty="0"/>
              <a:t>If a datagram is delivered, is it always done efficiently?</a:t>
            </a:r>
          </a:p>
          <a:p>
            <a:r>
              <a:rPr lang="en-US" sz="1800" dirty="0"/>
              <a:t>What could we do to detect cycles?</a:t>
            </a:r>
          </a:p>
          <a:p>
            <a:endParaRPr lang="en-US" sz="1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04034-8CAD-1273-5497-35DB61F6B5E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196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AE55A8-DBFB-7115-562F-EEAA00A4C5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Internet Protocol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D8BF6-B37B-1B45-91BA-BC273E3C0532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4786313"/>
            <a:ext cx="547688" cy="357187"/>
          </a:xfrm>
        </p:spPr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349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063AA1-47F2-C74E-E50E-57C22ED5A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4925" y="-58494"/>
            <a:ext cx="5601679" cy="645300"/>
          </a:xfrm>
        </p:spPr>
        <p:txBody>
          <a:bodyPr/>
          <a:lstStyle/>
          <a:p>
            <a:r>
              <a:rPr lang="en-US" sz="2800" dirty="0"/>
              <a:t>Internet Protocol (IP) Addresses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CB6849-8A00-6A1A-CCCB-C3AA9248C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70709" y="2638515"/>
            <a:ext cx="6201972" cy="2255744"/>
          </a:xfrm>
        </p:spPr>
        <p:txBody>
          <a:bodyPr/>
          <a:lstStyle/>
          <a:p>
            <a:r>
              <a:rPr lang="en-US" sz="2000" dirty="0"/>
              <a:t>Every network interface on the </a:t>
            </a:r>
            <a:br>
              <a:rPr lang="en-US" sz="2000" dirty="0"/>
            </a:br>
            <a:r>
              <a:rPr lang="en-US" sz="2000" dirty="0"/>
              <a:t>Internet has an assigned </a:t>
            </a:r>
            <a:r>
              <a:rPr lang="en-US" sz="2000" b="1" i="1" dirty="0"/>
              <a:t>IP Address</a:t>
            </a:r>
          </a:p>
          <a:p>
            <a:pPr lvl="1"/>
            <a:r>
              <a:rPr lang="en-US" sz="1800" dirty="0"/>
              <a:t>IP addresses are “</a:t>
            </a:r>
            <a:r>
              <a:rPr lang="en-US" sz="1800" b="1" i="1" dirty="0"/>
              <a:t>dotted octets</a:t>
            </a:r>
            <a:r>
              <a:rPr lang="en-US" sz="1800" dirty="0"/>
              <a:t>”</a:t>
            </a:r>
            <a:r>
              <a:rPr lang="en-US" sz="1800" baseline="30000" dirty="0"/>
              <a:t>*</a:t>
            </a:r>
          </a:p>
          <a:p>
            <a:pPr lvl="2"/>
            <a:r>
              <a:rPr lang="en-US" sz="1800" dirty="0"/>
              <a:t>223.1.1.7</a:t>
            </a:r>
          </a:p>
          <a:p>
            <a:pPr lvl="3"/>
            <a:r>
              <a:rPr lang="en-US" sz="1600" b="0" i="0" dirty="0">
                <a:solidFill>
                  <a:srgbClr val="040C28"/>
                </a:solidFill>
                <a:effectLst/>
                <a:latin typeface="+mn-lt"/>
              </a:rPr>
              <a:t>1101 1111</a:t>
            </a:r>
            <a:r>
              <a:rPr lang="en-US" sz="1600" b="0" i="0" dirty="0">
                <a:solidFill>
                  <a:srgbClr val="202124"/>
                </a:solidFill>
                <a:effectLst/>
                <a:latin typeface="+mn-lt"/>
              </a:rPr>
              <a:t>.0000 0001.0000 0001.000 00111</a:t>
            </a:r>
            <a:endParaRPr lang="en-US" sz="1600" dirty="0">
              <a:latin typeface="+mn-lt"/>
            </a:endParaRPr>
          </a:p>
          <a:p>
            <a:pPr lvl="3"/>
            <a:r>
              <a:rPr lang="en-US" sz="1600" dirty="0">
                <a:latin typeface="+mn-lt"/>
              </a:rPr>
              <a:t>Each number represents 8 bits (an “</a:t>
            </a:r>
            <a:r>
              <a:rPr lang="en-US" sz="1600" i="1" dirty="0">
                <a:latin typeface="+mn-lt"/>
              </a:rPr>
              <a:t>octet</a:t>
            </a:r>
            <a:r>
              <a:rPr lang="en-US" sz="1600" dirty="0">
                <a:latin typeface="+mn-lt"/>
              </a:rPr>
              <a:t>”)</a:t>
            </a:r>
          </a:p>
          <a:p>
            <a:pPr lvl="1"/>
            <a:endParaRPr lang="en-US" sz="1600" dirty="0">
              <a:latin typeface="+mn-lt"/>
            </a:endParaRPr>
          </a:p>
        </p:txBody>
      </p:sp>
      <p:pic>
        <p:nvPicPr>
          <p:cNvPr id="176" name="Picture 175">
            <a:extLst>
              <a:ext uri="{FF2B5EF4-FFF2-40B4-BE49-F238E27FC236}">
                <a16:creationId xmlns:a16="http://schemas.microsoft.com/office/drawing/2014/main" id="{AAB076E5-3EE4-1797-A4E8-A4A9C0CDA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233520" y="1083584"/>
            <a:ext cx="4902200" cy="3816591"/>
          </a:xfrm>
          <a:prstGeom prst="rect">
            <a:avLst/>
          </a:prstGeom>
        </p:spPr>
      </p:pic>
      <p:sp>
        <p:nvSpPr>
          <p:cNvPr id="177" name="TextBox 176">
            <a:extLst>
              <a:ext uri="{FF2B5EF4-FFF2-40B4-BE49-F238E27FC236}">
                <a16:creationId xmlns:a16="http://schemas.microsoft.com/office/drawing/2014/main" id="{9AA0F96D-E838-0CBE-49AB-EE62100259BF}"/>
              </a:ext>
            </a:extLst>
          </p:cNvPr>
          <p:cNvSpPr txBox="1"/>
          <p:nvPr/>
        </p:nvSpPr>
        <p:spPr>
          <a:xfrm>
            <a:off x="3828537" y="4919910"/>
            <a:ext cx="53816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adapted from: http://</a:t>
            </a:r>
            <a:r>
              <a:rPr lang="en-US" sz="1000" dirty="0" err="1"/>
              <a:t>gaia.cs.umass.edu</a:t>
            </a:r>
            <a:r>
              <a:rPr lang="en-US" sz="1000" dirty="0"/>
              <a:t>/</a:t>
            </a:r>
            <a:r>
              <a:rPr lang="en-US" sz="1000" dirty="0" err="1"/>
              <a:t>kurose_ross</a:t>
            </a:r>
            <a:r>
              <a:rPr lang="en-US" sz="1000" dirty="0"/>
              <a:t>/videos/4/3/4.3_video_slides.pptx</a:t>
            </a:r>
          </a:p>
        </p:txBody>
      </p:sp>
      <p:sp>
        <p:nvSpPr>
          <p:cNvPr id="185" name="Rounded Rectangle 184">
            <a:extLst>
              <a:ext uri="{FF2B5EF4-FFF2-40B4-BE49-F238E27FC236}">
                <a16:creationId xmlns:a16="http://schemas.microsoft.com/office/drawing/2014/main" id="{6E604C1D-F1F8-8B01-605F-CD436AACB164}"/>
              </a:ext>
            </a:extLst>
          </p:cNvPr>
          <p:cNvSpPr/>
          <p:nvPr/>
        </p:nvSpPr>
        <p:spPr>
          <a:xfrm>
            <a:off x="4831492" y="901622"/>
            <a:ext cx="963828" cy="1001320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CEED49E5-F07A-A153-DC16-52DA4B248A8C}"/>
              </a:ext>
            </a:extLst>
          </p:cNvPr>
          <p:cNvGrpSpPr/>
          <p:nvPr/>
        </p:nvGrpSpPr>
        <p:grpSpPr>
          <a:xfrm>
            <a:off x="1261104" y="714528"/>
            <a:ext cx="2906770" cy="1895246"/>
            <a:chOff x="333660" y="3094975"/>
            <a:chExt cx="2906770" cy="1895246"/>
          </a:xfrm>
        </p:grpSpPr>
        <p:pic>
          <p:nvPicPr>
            <p:cNvPr id="183" name="Picture 182">
              <a:extLst>
                <a:ext uri="{FF2B5EF4-FFF2-40B4-BE49-F238E27FC236}">
                  <a16:creationId xmlns:a16="http://schemas.microsoft.com/office/drawing/2014/main" id="{E8622D89-8680-07D8-315E-E6F96730A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3660" y="3094975"/>
              <a:ext cx="2906770" cy="1895246"/>
            </a:xfrm>
            <a:prstGeom prst="rect">
              <a:avLst/>
            </a:prstGeom>
          </p:spPr>
        </p:pic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742CFC11-50C6-FC9C-AE24-8F793545E6D5}"/>
                </a:ext>
              </a:extLst>
            </p:cNvPr>
            <p:cNvSpPr txBox="1"/>
            <p:nvPr/>
          </p:nvSpPr>
          <p:spPr>
            <a:xfrm>
              <a:off x="1847100" y="4172932"/>
              <a:ext cx="1021433" cy="276999"/>
            </a:xfrm>
            <a:prstGeom prst="rect">
              <a:avLst/>
            </a:prstGeom>
            <a:solidFill>
              <a:srgbClr val="F7F7F7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urier" pitchFamily="2" charset="0"/>
                </a:rPr>
                <a:t>223.1.1.1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7EC08470-2F69-354F-FE04-18B5CD3B1139}"/>
                </a:ext>
              </a:extLst>
            </p:cNvPr>
            <p:cNvSpPr txBox="1"/>
            <p:nvPr/>
          </p:nvSpPr>
          <p:spPr>
            <a:xfrm>
              <a:off x="1847100" y="4709701"/>
              <a:ext cx="1021433" cy="276999"/>
            </a:xfrm>
            <a:prstGeom prst="rect">
              <a:avLst/>
            </a:prstGeom>
            <a:solidFill>
              <a:srgbClr val="F7F7F7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urier" pitchFamily="2" charset="0"/>
                </a:rPr>
                <a:t>223.1.1.4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A6FB2C05-1888-4699-3ED4-2DC112FE9851}"/>
                </a:ext>
              </a:extLst>
            </p:cNvPr>
            <p:cNvSpPr txBox="1"/>
            <p:nvPr/>
          </p:nvSpPr>
          <p:spPr>
            <a:xfrm>
              <a:off x="1847100" y="4441317"/>
              <a:ext cx="1393330" cy="276999"/>
            </a:xfrm>
            <a:prstGeom prst="rect">
              <a:avLst/>
            </a:prstGeom>
            <a:solidFill>
              <a:srgbClr val="F7F7F7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urier" pitchFamily="2" charset="0"/>
                </a:rPr>
                <a:t>255.255.255.0</a:t>
              </a:r>
            </a:p>
          </p:txBody>
        </p:sp>
      </p:grpSp>
      <p:sp>
        <p:nvSpPr>
          <p:cNvPr id="186" name="Rounded Rectangle 185">
            <a:extLst>
              <a:ext uri="{FF2B5EF4-FFF2-40B4-BE49-F238E27FC236}">
                <a16:creationId xmlns:a16="http://schemas.microsoft.com/office/drawing/2014/main" id="{0C13B476-6D2F-3CB9-2D8D-802B99117D0E}"/>
              </a:ext>
            </a:extLst>
          </p:cNvPr>
          <p:cNvSpPr/>
          <p:nvPr/>
        </p:nvSpPr>
        <p:spPr>
          <a:xfrm>
            <a:off x="2828201" y="1799429"/>
            <a:ext cx="963828" cy="241458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3B709AF9-E394-5018-0075-D6BF84FBE17D}"/>
              </a:ext>
            </a:extLst>
          </p:cNvPr>
          <p:cNvSpPr txBox="1"/>
          <p:nvPr/>
        </p:nvSpPr>
        <p:spPr>
          <a:xfrm>
            <a:off x="6131263" y="2030617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eth0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CDC8D401-93A0-679B-0FD9-4032732F9465}"/>
              </a:ext>
            </a:extLst>
          </p:cNvPr>
          <p:cNvSpPr txBox="1"/>
          <p:nvPr/>
        </p:nvSpPr>
        <p:spPr>
          <a:xfrm>
            <a:off x="7458441" y="2008952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eth1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39F4E77F-3C37-BB34-6D1C-192BEA03C2AB}"/>
              </a:ext>
            </a:extLst>
          </p:cNvPr>
          <p:cNvSpPr txBox="1"/>
          <p:nvPr/>
        </p:nvSpPr>
        <p:spPr>
          <a:xfrm>
            <a:off x="7061886" y="2896749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eth2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AB2E16FC-67E7-6567-B93B-A8BCC81E37A9}"/>
              </a:ext>
            </a:extLst>
          </p:cNvPr>
          <p:cNvSpPr txBox="1"/>
          <p:nvPr/>
        </p:nvSpPr>
        <p:spPr>
          <a:xfrm>
            <a:off x="5036727" y="901622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wifi</a:t>
            </a:r>
            <a:endParaRPr lang="en-US" dirty="0"/>
          </a:p>
        </p:txBody>
      </p:sp>
      <p:cxnSp>
        <p:nvCxnSpPr>
          <p:cNvPr id="5" name="Curved Connector 4">
            <a:extLst>
              <a:ext uri="{FF2B5EF4-FFF2-40B4-BE49-F238E27FC236}">
                <a16:creationId xmlns:a16="http://schemas.microsoft.com/office/drawing/2014/main" id="{CACDA0B6-F145-CFC5-4566-8AF513945A34}"/>
              </a:ext>
            </a:extLst>
          </p:cNvPr>
          <p:cNvCxnSpPr>
            <a:cxnSpLocks/>
          </p:cNvCxnSpPr>
          <p:nvPr/>
        </p:nvCxnSpPr>
        <p:spPr>
          <a:xfrm rot="10800000" flipV="1">
            <a:off x="4135051" y="1172609"/>
            <a:ext cx="663618" cy="259869"/>
          </a:xfrm>
          <a:prstGeom prst="curvedConnector3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436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04E868B9-D436-B1E5-375F-3FE2A9780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512" y="568662"/>
            <a:ext cx="4902200" cy="43307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3A2A0A4-2ECF-10B0-E110-1AC910A59FE0}"/>
              </a:ext>
            </a:extLst>
          </p:cNvPr>
          <p:cNvGrpSpPr/>
          <p:nvPr/>
        </p:nvGrpSpPr>
        <p:grpSpPr>
          <a:xfrm>
            <a:off x="1065185" y="955319"/>
            <a:ext cx="2906770" cy="1895246"/>
            <a:chOff x="333660" y="3094975"/>
            <a:chExt cx="2906770" cy="189524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BF256D7-4AAA-BD45-4525-BAEDD20DC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3660" y="3094975"/>
              <a:ext cx="2906770" cy="189524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83AB2BC-B371-1D9D-3F50-AC46F142ECB8}"/>
                </a:ext>
              </a:extLst>
            </p:cNvPr>
            <p:cNvSpPr txBox="1"/>
            <p:nvPr/>
          </p:nvSpPr>
          <p:spPr>
            <a:xfrm>
              <a:off x="1847100" y="4172932"/>
              <a:ext cx="1021433" cy="276999"/>
            </a:xfrm>
            <a:prstGeom prst="rect">
              <a:avLst/>
            </a:prstGeom>
            <a:solidFill>
              <a:srgbClr val="F7F7F7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urier" pitchFamily="2" charset="0"/>
                </a:rPr>
                <a:t>223.1.1.1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F74FCBD-5698-4C14-D0AB-0DD0B9BF4C56}"/>
                </a:ext>
              </a:extLst>
            </p:cNvPr>
            <p:cNvSpPr txBox="1"/>
            <p:nvPr/>
          </p:nvSpPr>
          <p:spPr>
            <a:xfrm>
              <a:off x="1847100" y="4709701"/>
              <a:ext cx="1021433" cy="276999"/>
            </a:xfrm>
            <a:prstGeom prst="rect">
              <a:avLst/>
            </a:prstGeom>
            <a:solidFill>
              <a:srgbClr val="F7F7F7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urier" pitchFamily="2" charset="0"/>
                </a:rPr>
                <a:t>223.1.1.4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91FD7ED-2394-8C7E-8891-D0A94FE7E532}"/>
                </a:ext>
              </a:extLst>
            </p:cNvPr>
            <p:cNvSpPr txBox="1"/>
            <p:nvPr/>
          </p:nvSpPr>
          <p:spPr>
            <a:xfrm>
              <a:off x="1847100" y="4441317"/>
              <a:ext cx="1393330" cy="276999"/>
            </a:xfrm>
            <a:prstGeom prst="rect">
              <a:avLst/>
            </a:prstGeom>
            <a:solidFill>
              <a:srgbClr val="F7F7F7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urier" pitchFamily="2" charset="0"/>
                </a:rPr>
                <a:t>255.255.255.0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DAE605-CB66-F54C-9D66-E5A99FA81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633" y="-12357"/>
            <a:ext cx="4944300" cy="645300"/>
          </a:xfrm>
        </p:spPr>
        <p:txBody>
          <a:bodyPr/>
          <a:lstStyle/>
          <a:p>
            <a:r>
              <a:rPr lang="en-US" sz="2800" dirty="0"/>
              <a:t>Internet Protocol Subnets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FA5C6-F29F-913C-5A31-7FAD7BF8179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721526F-1B29-1BD9-9D1A-700935A219E5}"/>
              </a:ext>
            </a:extLst>
          </p:cNvPr>
          <p:cNvSpPr/>
          <p:nvPr/>
        </p:nvSpPr>
        <p:spPr>
          <a:xfrm>
            <a:off x="2612235" y="2281853"/>
            <a:ext cx="1335725" cy="283753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148BC3-0AB1-6A5D-FE22-989CFAE4114E}"/>
              </a:ext>
            </a:extLst>
          </p:cNvPr>
          <p:cNvSpPr txBox="1"/>
          <p:nvPr/>
        </p:nvSpPr>
        <p:spPr>
          <a:xfrm>
            <a:off x="6131263" y="2030617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eth0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DBBFA1-7A47-EE6B-3E40-BBB8AF0BD523}"/>
              </a:ext>
            </a:extLst>
          </p:cNvPr>
          <p:cNvSpPr txBox="1"/>
          <p:nvPr/>
        </p:nvSpPr>
        <p:spPr>
          <a:xfrm>
            <a:off x="7458441" y="2008952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eth1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108CCD-4929-24FC-C021-8AE3249D8910}"/>
              </a:ext>
            </a:extLst>
          </p:cNvPr>
          <p:cNvSpPr txBox="1"/>
          <p:nvPr/>
        </p:nvSpPr>
        <p:spPr>
          <a:xfrm>
            <a:off x="7061886" y="2909106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eth2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D46202-95D5-DD17-9DF4-3EB10B708BA9}"/>
              </a:ext>
            </a:extLst>
          </p:cNvPr>
          <p:cNvSpPr txBox="1"/>
          <p:nvPr/>
        </p:nvSpPr>
        <p:spPr>
          <a:xfrm>
            <a:off x="5036727" y="901622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wifi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9DFFFA-B569-BE9C-6D78-81CC9A9B6E7A}"/>
              </a:ext>
            </a:extLst>
          </p:cNvPr>
          <p:cNvSpPr txBox="1"/>
          <p:nvPr/>
        </p:nvSpPr>
        <p:spPr>
          <a:xfrm>
            <a:off x="3828537" y="4919910"/>
            <a:ext cx="53816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adapted from: http://</a:t>
            </a:r>
            <a:r>
              <a:rPr lang="en-US" sz="1000" dirty="0" err="1"/>
              <a:t>gaia.cs.umass.edu</a:t>
            </a:r>
            <a:r>
              <a:rPr lang="en-US" sz="1000" dirty="0"/>
              <a:t>/</a:t>
            </a:r>
            <a:r>
              <a:rPr lang="en-US" sz="1000" dirty="0" err="1"/>
              <a:t>kurose_ross</a:t>
            </a:r>
            <a:r>
              <a:rPr lang="en-US" sz="1000" dirty="0"/>
              <a:t>/videos/4/3/4.3_video_slides.pptx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22BC744-DD29-693E-D08C-B21FA4B1D593}"/>
              </a:ext>
            </a:extLst>
          </p:cNvPr>
          <p:cNvSpPr txBox="1">
            <a:spLocks/>
          </p:cNvSpPr>
          <p:nvPr/>
        </p:nvSpPr>
        <p:spPr bwMode="auto">
          <a:xfrm>
            <a:off x="0" y="2940471"/>
            <a:ext cx="4902200" cy="1975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lvl="0" indent="-317500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Font typeface="Arial" panose="020B0604020202020204" pitchFamily="34" charset="0"/>
              <a:buChar char="◇"/>
              <a:defRPr sz="1400">
                <a:solidFill>
                  <a:srgbClr val="174769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marL="914400" lvl="1" indent="-31750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￭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marL="1371600" lvl="2" indent="-31750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￮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marL="1828800" lvl="3" indent="-31750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●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marL="2286000" lvl="4" indent="-31750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○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kern="0" dirty="0"/>
              <a:t>Each local area network is a </a:t>
            </a:r>
            <a:r>
              <a:rPr lang="en-US" sz="2000" b="1" i="1" kern="0" dirty="0"/>
              <a:t>subnet</a:t>
            </a:r>
            <a:r>
              <a:rPr lang="en-US" sz="2000" kern="0" dirty="0"/>
              <a:t>.</a:t>
            </a:r>
          </a:p>
          <a:p>
            <a:pPr lvl="1"/>
            <a:r>
              <a:rPr lang="en-US" sz="2000" kern="0" dirty="0"/>
              <a:t>Each subnet uses a defined range of IP addresses.</a:t>
            </a:r>
          </a:p>
          <a:p>
            <a:r>
              <a:rPr lang="en-US" sz="2000" kern="0" dirty="0"/>
              <a:t>A subnet mask is used to find the subnet address from an IP address.</a:t>
            </a:r>
          </a:p>
          <a:p>
            <a:pPr lvl="1"/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3275564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063AA1-47F2-C74E-E50E-57C22ED5A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4925" y="-58494"/>
            <a:ext cx="5601679" cy="645300"/>
          </a:xfrm>
        </p:spPr>
        <p:txBody>
          <a:bodyPr/>
          <a:lstStyle/>
          <a:p>
            <a:r>
              <a:rPr lang="en-US" sz="2800" dirty="0"/>
              <a:t>Internet Protocol Routers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CB6849-8A00-6A1A-CCCB-C3AA9248C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5647" y="2737496"/>
            <a:ext cx="4902199" cy="2255744"/>
          </a:xfrm>
        </p:spPr>
        <p:txBody>
          <a:bodyPr/>
          <a:lstStyle/>
          <a:p>
            <a:r>
              <a:rPr lang="en-US" sz="2000" dirty="0"/>
              <a:t>Routers direct packets between subnets.  </a:t>
            </a:r>
          </a:p>
          <a:p>
            <a:pPr lvl="1"/>
            <a:r>
              <a:rPr lang="en-US" sz="1800" dirty="0"/>
              <a:t>Thus, they have multiple network interfaces and multiple IP addresses.</a:t>
            </a:r>
          </a:p>
          <a:p>
            <a:r>
              <a:rPr lang="en-US" sz="1800" dirty="0"/>
              <a:t>End system knows IP address of its </a:t>
            </a:r>
            <a:r>
              <a:rPr lang="en-US" sz="1800" b="1" i="1" dirty="0"/>
              <a:t>default</a:t>
            </a:r>
            <a:r>
              <a:rPr lang="en-US" sz="1800" dirty="0"/>
              <a:t> / </a:t>
            </a:r>
            <a:r>
              <a:rPr lang="en-US" sz="1800" b="1" i="1" dirty="0"/>
              <a:t>first-hop / gateway</a:t>
            </a:r>
            <a:r>
              <a:rPr lang="en-US" sz="1800" dirty="0"/>
              <a:t> router</a:t>
            </a:r>
          </a:p>
        </p:txBody>
      </p:sp>
      <p:pic>
        <p:nvPicPr>
          <p:cNvPr id="176" name="Picture 175">
            <a:extLst>
              <a:ext uri="{FF2B5EF4-FFF2-40B4-BE49-F238E27FC236}">
                <a16:creationId xmlns:a16="http://schemas.microsoft.com/office/drawing/2014/main" id="{AAB076E5-3EE4-1797-A4E8-A4A9C0CDA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233520" y="1083584"/>
            <a:ext cx="4902200" cy="3816591"/>
          </a:xfrm>
          <a:prstGeom prst="rect">
            <a:avLst/>
          </a:prstGeom>
        </p:spPr>
      </p:pic>
      <p:sp>
        <p:nvSpPr>
          <p:cNvPr id="177" name="TextBox 176">
            <a:extLst>
              <a:ext uri="{FF2B5EF4-FFF2-40B4-BE49-F238E27FC236}">
                <a16:creationId xmlns:a16="http://schemas.microsoft.com/office/drawing/2014/main" id="{9AA0F96D-E838-0CBE-49AB-EE62100259BF}"/>
              </a:ext>
            </a:extLst>
          </p:cNvPr>
          <p:cNvSpPr txBox="1"/>
          <p:nvPr/>
        </p:nvSpPr>
        <p:spPr>
          <a:xfrm>
            <a:off x="3828537" y="4919910"/>
            <a:ext cx="53816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adapted from: http://</a:t>
            </a:r>
            <a:r>
              <a:rPr lang="en-US" sz="1000" dirty="0" err="1"/>
              <a:t>gaia.cs.umass.edu</a:t>
            </a:r>
            <a:r>
              <a:rPr lang="en-US" sz="1000" dirty="0"/>
              <a:t>/</a:t>
            </a:r>
            <a:r>
              <a:rPr lang="en-US" sz="1000" dirty="0" err="1"/>
              <a:t>kurose_ross</a:t>
            </a:r>
            <a:r>
              <a:rPr lang="en-US" sz="1000" dirty="0"/>
              <a:t>/videos/4/3/4.3_video_slides.pptx</a:t>
            </a:r>
          </a:p>
        </p:txBody>
      </p:sp>
      <p:sp>
        <p:nvSpPr>
          <p:cNvPr id="185" name="Rounded Rectangle 184">
            <a:extLst>
              <a:ext uri="{FF2B5EF4-FFF2-40B4-BE49-F238E27FC236}">
                <a16:creationId xmlns:a16="http://schemas.microsoft.com/office/drawing/2014/main" id="{6E604C1D-F1F8-8B01-605F-CD436AACB164}"/>
              </a:ext>
            </a:extLst>
          </p:cNvPr>
          <p:cNvSpPr/>
          <p:nvPr/>
        </p:nvSpPr>
        <p:spPr>
          <a:xfrm>
            <a:off x="4831492" y="901622"/>
            <a:ext cx="963828" cy="1001320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7" name="Rounded Rectangle 186">
            <a:extLst>
              <a:ext uri="{FF2B5EF4-FFF2-40B4-BE49-F238E27FC236}">
                <a16:creationId xmlns:a16="http://schemas.microsoft.com/office/drawing/2014/main" id="{AD3B03AE-373D-B50C-C929-1C662B2BAC11}"/>
              </a:ext>
            </a:extLst>
          </p:cNvPr>
          <p:cNvSpPr/>
          <p:nvPr/>
        </p:nvSpPr>
        <p:spPr>
          <a:xfrm>
            <a:off x="6067168" y="2042112"/>
            <a:ext cx="1989437" cy="1162414"/>
          </a:xfrm>
          <a:prstGeom prst="roundRect">
            <a:avLst/>
          </a:prstGeom>
          <a:solidFill>
            <a:schemeClr val="accent6">
              <a:lumMod val="7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CEED49E5-F07A-A153-DC16-52DA4B248A8C}"/>
              </a:ext>
            </a:extLst>
          </p:cNvPr>
          <p:cNvGrpSpPr/>
          <p:nvPr/>
        </p:nvGrpSpPr>
        <p:grpSpPr>
          <a:xfrm>
            <a:off x="1261104" y="714528"/>
            <a:ext cx="2906770" cy="1895246"/>
            <a:chOff x="333660" y="3094975"/>
            <a:chExt cx="2906770" cy="1895246"/>
          </a:xfrm>
        </p:grpSpPr>
        <p:pic>
          <p:nvPicPr>
            <p:cNvPr id="183" name="Picture 182">
              <a:extLst>
                <a:ext uri="{FF2B5EF4-FFF2-40B4-BE49-F238E27FC236}">
                  <a16:creationId xmlns:a16="http://schemas.microsoft.com/office/drawing/2014/main" id="{E8622D89-8680-07D8-315E-E6F96730A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3660" y="3094975"/>
              <a:ext cx="2906770" cy="1895246"/>
            </a:xfrm>
            <a:prstGeom prst="rect">
              <a:avLst/>
            </a:prstGeom>
          </p:spPr>
        </p:pic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742CFC11-50C6-FC9C-AE24-8F793545E6D5}"/>
                </a:ext>
              </a:extLst>
            </p:cNvPr>
            <p:cNvSpPr txBox="1"/>
            <p:nvPr/>
          </p:nvSpPr>
          <p:spPr>
            <a:xfrm>
              <a:off x="1847100" y="4172932"/>
              <a:ext cx="1021433" cy="276999"/>
            </a:xfrm>
            <a:prstGeom prst="rect">
              <a:avLst/>
            </a:prstGeom>
            <a:solidFill>
              <a:srgbClr val="F7F7F7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urier" pitchFamily="2" charset="0"/>
                </a:rPr>
                <a:t>223.1.1.1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7EC08470-2F69-354F-FE04-18B5CD3B1139}"/>
                </a:ext>
              </a:extLst>
            </p:cNvPr>
            <p:cNvSpPr txBox="1"/>
            <p:nvPr/>
          </p:nvSpPr>
          <p:spPr>
            <a:xfrm>
              <a:off x="1847100" y="4709701"/>
              <a:ext cx="1021433" cy="276999"/>
            </a:xfrm>
            <a:prstGeom prst="rect">
              <a:avLst/>
            </a:prstGeom>
            <a:solidFill>
              <a:srgbClr val="F7F7F7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urier" pitchFamily="2" charset="0"/>
                </a:rPr>
                <a:t>223.1.1.4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A6FB2C05-1888-4699-3ED4-2DC112FE9851}"/>
                </a:ext>
              </a:extLst>
            </p:cNvPr>
            <p:cNvSpPr txBox="1"/>
            <p:nvPr/>
          </p:nvSpPr>
          <p:spPr>
            <a:xfrm>
              <a:off x="1847100" y="4441317"/>
              <a:ext cx="1393330" cy="276999"/>
            </a:xfrm>
            <a:prstGeom prst="rect">
              <a:avLst/>
            </a:prstGeom>
            <a:solidFill>
              <a:srgbClr val="F7F7F7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urier" pitchFamily="2" charset="0"/>
                </a:rPr>
                <a:t>255.255.255.0</a:t>
              </a:r>
            </a:p>
          </p:txBody>
        </p:sp>
      </p:grpSp>
      <p:sp>
        <p:nvSpPr>
          <p:cNvPr id="188" name="Rounded Rectangle 187">
            <a:extLst>
              <a:ext uri="{FF2B5EF4-FFF2-40B4-BE49-F238E27FC236}">
                <a16:creationId xmlns:a16="http://schemas.microsoft.com/office/drawing/2014/main" id="{B43A020F-0CA8-5B08-E770-CA07C4AF65FC}"/>
              </a:ext>
            </a:extLst>
          </p:cNvPr>
          <p:cNvSpPr/>
          <p:nvPr/>
        </p:nvSpPr>
        <p:spPr>
          <a:xfrm>
            <a:off x="2772456" y="2343876"/>
            <a:ext cx="1021434" cy="241407"/>
          </a:xfrm>
          <a:prstGeom prst="roundRect">
            <a:avLst/>
          </a:prstGeom>
          <a:solidFill>
            <a:schemeClr val="accent6">
              <a:lumMod val="7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3B709AF9-E394-5018-0075-D6BF84FBE17D}"/>
              </a:ext>
            </a:extLst>
          </p:cNvPr>
          <p:cNvSpPr txBox="1"/>
          <p:nvPr/>
        </p:nvSpPr>
        <p:spPr>
          <a:xfrm>
            <a:off x="6131263" y="2030617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eth0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CDC8D401-93A0-679B-0FD9-4032732F9465}"/>
              </a:ext>
            </a:extLst>
          </p:cNvPr>
          <p:cNvSpPr txBox="1"/>
          <p:nvPr/>
        </p:nvSpPr>
        <p:spPr>
          <a:xfrm>
            <a:off x="7458441" y="2008952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eth1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39F4E77F-3C37-BB34-6D1C-192BEA03C2AB}"/>
              </a:ext>
            </a:extLst>
          </p:cNvPr>
          <p:cNvSpPr txBox="1"/>
          <p:nvPr/>
        </p:nvSpPr>
        <p:spPr>
          <a:xfrm>
            <a:off x="7061886" y="2896749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eth2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AB2E16FC-67E7-6567-B93B-A8BCC81E37A9}"/>
              </a:ext>
            </a:extLst>
          </p:cNvPr>
          <p:cNvSpPr txBox="1"/>
          <p:nvPr/>
        </p:nvSpPr>
        <p:spPr>
          <a:xfrm>
            <a:off x="5036727" y="901622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wifi</a:t>
            </a:r>
            <a:endParaRPr lang="en-US" dirty="0"/>
          </a:p>
        </p:txBody>
      </p:sp>
      <p:cxnSp>
        <p:nvCxnSpPr>
          <p:cNvPr id="5" name="Curved Connector 4">
            <a:extLst>
              <a:ext uri="{FF2B5EF4-FFF2-40B4-BE49-F238E27FC236}">
                <a16:creationId xmlns:a16="http://schemas.microsoft.com/office/drawing/2014/main" id="{CACDA0B6-F145-CFC5-4566-8AF513945A34}"/>
              </a:ext>
            </a:extLst>
          </p:cNvPr>
          <p:cNvCxnSpPr>
            <a:cxnSpLocks/>
          </p:cNvCxnSpPr>
          <p:nvPr/>
        </p:nvCxnSpPr>
        <p:spPr>
          <a:xfrm rot="10800000" flipV="1">
            <a:off x="4135051" y="1172609"/>
            <a:ext cx="663618" cy="259869"/>
          </a:xfrm>
          <a:prstGeom prst="curvedConnector3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5473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109A70D-B263-7341-C56D-857C26A29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591" y="618902"/>
            <a:ext cx="4944300" cy="938436"/>
          </a:xfrm>
        </p:spPr>
        <p:txBody>
          <a:bodyPr/>
          <a:lstStyle/>
          <a:p>
            <a:r>
              <a:rPr lang="en-US" sz="2800" dirty="0"/>
              <a:t>IP Message (</a:t>
            </a:r>
            <a:r>
              <a:rPr lang="en-US" sz="2800" b="1" dirty="0"/>
              <a:t>datagram</a:t>
            </a:r>
            <a:r>
              <a:rPr lang="en-US" sz="2800" dirty="0"/>
              <a:t>) 	Format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1CFAEBF8-EFEF-19AE-0981-5D6577FC4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9171" y="1705618"/>
            <a:ext cx="5511122" cy="3286511"/>
          </a:xfrm>
        </p:spPr>
        <p:txBody>
          <a:bodyPr/>
          <a:lstStyle/>
          <a:p>
            <a:r>
              <a:rPr lang="en-US" sz="2400" dirty="0"/>
              <a:t>Important parts:</a:t>
            </a:r>
          </a:p>
          <a:p>
            <a:pPr lvl="1"/>
            <a:r>
              <a:rPr lang="en-US" sz="1800" b="1" dirty="0"/>
              <a:t>Length: </a:t>
            </a:r>
            <a:r>
              <a:rPr lang="en-US" sz="1800" dirty="0"/>
              <a:t>The length of the data.</a:t>
            </a:r>
          </a:p>
          <a:p>
            <a:pPr lvl="1"/>
            <a:r>
              <a:rPr lang="en-US" sz="1800" b="1" dirty="0"/>
              <a:t>Header Checksum: </a:t>
            </a:r>
            <a:r>
              <a:rPr lang="en-US" sz="1800" dirty="0"/>
              <a:t>Error detection information for the header information.</a:t>
            </a:r>
          </a:p>
          <a:p>
            <a:pPr lvl="1"/>
            <a:r>
              <a:rPr lang="en-US" sz="1800" b="1" dirty="0"/>
              <a:t>Source IP Address:</a:t>
            </a:r>
            <a:r>
              <a:rPr lang="en-US" sz="1800" dirty="0"/>
              <a:t> IP address of end-system that sent the message.</a:t>
            </a:r>
          </a:p>
          <a:p>
            <a:pPr lvl="1"/>
            <a:r>
              <a:rPr lang="en-US" sz="1800" b="1" dirty="0"/>
              <a:t>Destination IP Address: </a:t>
            </a:r>
            <a:r>
              <a:rPr lang="en-US" sz="1800" dirty="0"/>
              <a:t>IP address of end-system that is intended to receive the message.</a:t>
            </a:r>
          </a:p>
          <a:p>
            <a:pPr lvl="1"/>
            <a:r>
              <a:rPr lang="en-US" sz="1800" b="1" dirty="0"/>
              <a:t>Payload:</a:t>
            </a:r>
            <a:r>
              <a:rPr lang="en-US" sz="1800" dirty="0"/>
              <a:t> The transport layer datagram that contains the application layer data.</a:t>
            </a:r>
          </a:p>
          <a:p>
            <a:endParaRPr lang="en-US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B2F41-9C51-77EE-45FD-FF0F4F1E14B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036D43-DAA1-A307-2AEF-9464105C4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037" y="91294"/>
            <a:ext cx="2408648" cy="110344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B887782-708E-A709-672C-78EB612D8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293" y="1194743"/>
            <a:ext cx="3039419" cy="3907824"/>
          </a:xfrm>
          <a:prstGeom prst="rect">
            <a:avLst/>
          </a:prstGeom>
        </p:spPr>
      </p:pic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321007C-05DF-392F-57C3-EE8463D13A33}"/>
              </a:ext>
            </a:extLst>
          </p:cNvPr>
          <p:cNvSpPr/>
          <p:nvPr/>
        </p:nvSpPr>
        <p:spPr>
          <a:xfrm>
            <a:off x="7576286" y="1569695"/>
            <a:ext cx="1419431" cy="382673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AD3B4ED6-7E25-9920-3535-C7996F7FE8BF}"/>
              </a:ext>
            </a:extLst>
          </p:cNvPr>
          <p:cNvSpPr/>
          <p:nvPr/>
        </p:nvSpPr>
        <p:spPr>
          <a:xfrm>
            <a:off x="7574529" y="2327320"/>
            <a:ext cx="1419431" cy="382673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799BCB6E-B22C-9CD1-50FE-AEE615800835}"/>
              </a:ext>
            </a:extLst>
          </p:cNvPr>
          <p:cNvSpPr/>
          <p:nvPr/>
        </p:nvSpPr>
        <p:spPr>
          <a:xfrm>
            <a:off x="6155098" y="2709993"/>
            <a:ext cx="2838862" cy="296753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B812363C-3A4F-4383-A999-939845A2451B}"/>
              </a:ext>
            </a:extLst>
          </p:cNvPr>
          <p:cNvSpPr/>
          <p:nvPr/>
        </p:nvSpPr>
        <p:spPr>
          <a:xfrm>
            <a:off x="6158513" y="3056174"/>
            <a:ext cx="2838862" cy="296753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563A3BF9-25BC-F353-48B3-FDA6326EED81}"/>
              </a:ext>
            </a:extLst>
          </p:cNvPr>
          <p:cNvSpPr/>
          <p:nvPr/>
        </p:nvSpPr>
        <p:spPr>
          <a:xfrm>
            <a:off x="6190571" y="3699108"/>
            <a:ext cx="2838862" cy="1293021"/>
          </a:xfrm>
          <a:prstGeom prst="roundRect">
            <a:avLst>
              <a:gd name="adj" fmla="val 7111"/>
            </a:avLst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854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063AA1-47F2-C74E-E50E-57C22ED5A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IP is a ”Best Effort” Protocol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575F8D-6E23-AC2E-C08B-13ADB79E0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0375" y="1514554"/>
            <a:ext cx="4944300" cy="3193370"/>
          </a:xfrm>
        </p:spPr>
        <p:txBody>
          <a:bodyPr/>
          <a:lstStyle/>
          <a:p>
            <a:r>
              <a:rPr lang="en-US" sz="2400" dirty="0"/>
              <a:t>Timing between datagrams is not guaranteed to be preserved.</a:t>
            </a:r>
          </a:p>
          <a:p>
            <a:r>
              <a:rPr lang="en-US" sz="2400" dirty="0"/>
              <a:t>Datagrams are not guaranteed to be received in order.</a:t>
            </a:r>
          </a:p>
          <a:p>
            <a:r>
              <a:rPr lang="en-US" sz="2400" dirty="0"/>
              <a:t>Delivery of datagrams is not guaranteed.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2590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AE55A8-DBFB-7115-562F-EEAA00A4C5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Internet Routing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D8BF6-B37B-1B45-91BA-BC273E3C0532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4786313"/>
            <a:ext cx="547688" cy="357187"/>
          </a:xfrm>
        </p:spPr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112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75">
            <a:extLst>
              <a:ext uri="{FF2B5EF4-FFF2-40B4-BE49-F238E27FC236}">
                <a16:creationId xmlns:a16="http://schemas.microsoft.com/office/drawing/2014/main" id="{ABD118E6-1071-A8E5-1F40-F32D226F5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241800" y="778897"/>
            <a:ext cx="4902200" cy="38165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63426C-D605-2DC0-7EE8-20599441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073" y="0"/>
            <a:ext cx="4944300" cy="645300"/>
          </a:xfrm>
        </p:spPr>
        <p:txBody>
          <a:bodyPr/>
          <a:lstStyle/>
          <a:p>
            <a:r>
              <a:rPr lang="en-US" sz="2800" dirty="0"/>
              <a:t>An IP Routing Table</a:t>
            </a:r>
            <a:r>
              <a:rPr lang="en-US" sz="2800" baseline="30000" dirty="0"/>
              <a:t>*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10E92C-5CCA-75CA-72A5-A5402EAE7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835876"/>
            <a:ext cx="5138399" cy="1655120"/>
          </a:xfrm>
        </p:spPr>
        <p:txBody>
          <a:bodyPr/>
          <a:lstStyle/>
          <a:p>
            <a:r>
              <a:rPr lang="en-US" sz="2000" dirty="0"/>
              <a:t>Each router maintains a </a:t>
            </a:r>
            <a:r>
              <a:rPr lang="en-US" sz="2000" b="1" i="1" dirty="0"/>
              <a:t>routing table.</a:t>
            </a:r>
          </a:p>
          <a:p>
            <a:pPr lvl="1"/>
            <a:r>
              <a:rPr lang="en-US" sz="2000" dirty="0"/>
              <a:t>The routing table answers the question…  </a:t>
            </a:r>
            <a:br>
              <a:rPr lang="en-US" sz="800" dirty="0"/>
            </a:br>
            <a:br>
              <a:rPr lang="en-US" sz="800" dirty="0"/>
            </a:br>
            <a:r>
              <a:rPr lang="en-US" sz="2000" dirty="0"/>
              <a:t>“If I get a datagram destined for subnet </a:t>
            </a:r>
            <a:r>
              <a:rPr lang="en-US" sz="2000" dirty="0" err="1"/>
              <a:t>a.b.c.d</a:t>
            </a:r>
            <a:r>
              <a:rPr lang="en-US" sz="2000" dirty="0"/>
              <a:t>, where do I send it?”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20578-5AED-F78A-C434-19DD118BB7D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706EFE-ED86-206C-C29E-943E7C81A899}"/>
              </a:ext>
            </a:extLst>
          </p:cNvPr>
          <p:cNvSpPr txBox="1"/>
          <p:nvPr/>
        </p:nvSpPr>
        <p:spPr>
          <a:xfrm>
            <a:off x="3828537" y="4919910"/>
            <a:ext cx="53816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adapted from: http://</a:t>
            </a:r>
            <a:r>
              <a:rPr lang="en-US" sz="1000" dirty="0" err="1"/>
              <a:t>gaia.cs.umass.edu</a:t>
            </a:r>
            <a:r>
              <a:rPr lang="en-US" sz="1000" dirty="0"/>
              <a:t>/</a:t>
            </a:r>
            <a:r>
              <a:rPr lang="en-US" sz="1000" dirty="0" err="1"/>
              <a:t>kurose_ross</a:t>
            </a:r>
            <a:r>
              <a:rPr lang="en-US" sz="1000" dirty="0"/>
              <a:t>/videos/4/3/4.3_video_slides.pptx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6BB4F5CA-ADB0-A963-241A-71D540998B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924380"/>
              </p:ext>
            </p:extLst>
          </p:nvPr>
        </p:nvGraphicFramePr>
        <p:xfrm>
          <a:off x="1144760" y="1309680"/>
          <a:ext cx="3097039" cy="1432560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1174037">
                  <a:extLst>
                    <a:ext uri="{9D8B030D-6E8A-4147-A177-3AD203B41FA5}">
                      <a16:colId xmlns:a16="http://schemas.microsoft.com/office/drawing/2014/main" val="720796583"/>
                    </a:ext>
                  </a:extLst>
                </a:gridCol>
                <a:gridCol w="662656">
                  <a:extLst>
                    <a:ext uri="{9D8B030D-6E8A-4147-A177-3AD203B41FA5}">
                      <a16:colId xmlns:a16="http://schemas.microsoft.com/office/drawing/2014/main" val="2793765133"/>
                    </a:ext>
                  </a:extLst>
                </a:gridCol>
                <a:gridCol w="1260346">
                  <a:extLst>
                    <a:ext uri="{9D8B030D-6E8A-4147-A177-3AD203B41FA5}">
                      <a16:colId xmlns:a16="http://schemas.microsoft.com/office/drawing/2014/main" val="3982614921"/>
                    </a:ext>
                  </a:extLst>
                </a:gridCol>
              </a:tblGrid>
              <a:tr h="127324">
                <a:tc>
                  <a:txBody>
                    <a:bodyPr/>
                    <a:lstStyle/>
                    <a:p>
                      <a:r>
                        <a:rPr lang="en-US" dirty="0" err="1"/>
                        <a:t>Dest</a:t>
                      </a:r>
                      <a:r>
                        <a:rPr lang="en-US" dirty="0"/>
                        <a:t>. Net Mask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IFace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Next Hop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95333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dirty="0"/>
                        <a:t>223.1.1.0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eth0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13928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dirty="0"/>
                        <a:t>164.1.0.0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eth1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82987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dirty="0"/>
                        <a:t>199.1.3.0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eth2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15373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836F03E-F93E-F6FF-D501-45E9F1D60A84}"/>
              </a:ext>
            </a:extLst>
          </p:cNvPr>
          <p:cNvSpPr txBox="1"/>
          <p:nvPr/>
        </p:nvSpPr>
        <p:spPr>
          <a:xfrm>
            <a:off x="6139543" y="1725930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eth0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C67A80-F2BD-F6AE-3C52-02620571E313}"/>
              </a:ext>
            </a:extLst>
          </p:cNvPr>
          <p:cNvSpPr txBox="1"/>
          <p:nvPr/>
        </p:nvSpPr>
        <p:spPr>
          <a:xfrm>
            <a:off x="7466721" y="1704265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eth1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2355F9-46E4-F968-0E64-993DE2D62212}"/>
              </a:ext>
            </a:extLst>
          </p:cNvPr>
          <p:cNvSpPr txBox="1"/>
          <p:nvPr/>
        </p:nvSpPr>
        <p:spPr>
          <a:xfrm>
            <a:off x="7070166" y="2592062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eth2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01D4BA-C32D-D78A-0448-74B64FE6C42F}"/>
              </a:ext>
            </a:extLst>
          </p:cNvPr>
          <p:cNvSpPr txBox="1"/>
          <p:nvPr/>
        </p:nvSpPr>
        <p:spPr>
          <a:xfrm>
            <a:off x="1905892" y="952296"/>
            <a:ext cx="1362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Routing Table</a:t>
            </a:r>
          </a:p>
        </p:txBody>
      </p:sp>
    </p:spTree>
    <p:extLst>
      <p:ext uri="{BB962C8B-B14F-4D97-AF65-F5344CB8AC3E}">
        <p14:creationId xmlns:p14="http://schemas.microsoft.com/office/powerpoint/2010/main" val="1101024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34">
            <a:extLst>
              <a:ext uri="{FF2B5EF4-FFF2-40B4-BE49-F238E27FC236}">
                <a16:creationId xmlns:a16="http://schemas.microsoft.com/office/drawing/2014/main" id="{BC5CF6D0-6494-98E5-95CB-8834D528499F}"/>
              </a:ext>
            </a:extLst>
          </p:cNvPr>
          <p:cNvSpPr/>
          <p:nvPr/>
        </p:nvSpPr>
        <p:spPr>
          <a:xfrm>
            <a:off x="3000054" y="2311688"/>
            <a:ext cx="3133618" cy="2455524"/>
          </a:xfrm>
          <a:custGeom>
            <a:avLst/>
            <a:gdLst>
              <a:gd name="connsiteX0" fmla="*/ 71919 w 3133618"/>
              <a:gd name="connsiteY0" fmla="*/ 0 h 2455524"/>
              <a:gd name="connsiteX1" fmla="*/ 61645 w 3133618"/>
              <a:gd name="connsiteY1" fmla="*/ 51371 h 2455524"/>
              <a:gd name="connsiteX2" fmla="*/ 41097 w 3133618"/>
              <a:gd name="connsiteY2" fmla="*/ 113016 h 2455524"/>
              <a:gd name="connsiteX3" fmla="*/ 20548 w 3133618"/>
              <a:gd name="connsiteY3" fmla="*/ 184935 h 2455524"/>
              <a:gd name="connsiteX4" fmla="*/ 10274 w 3133618"/>
              <a:gd name="connsiteY4" fmla="*/ 534256 h 2455524"/>
              <a:gd name="connsiteX5" fmla="*/ 0 w 3133618"/>
              <a:gd name="connsiteY5" fmla="*/ 678094 h 2455524"/>
              <a:gd name="connsiteX6" fmla="*/ 10274 w 3133618"/>
              <a:gd name="connsiteY6" fmla="*/ 1520575 h 2455524"/>
              <a:gd name="connsiteX7" fmla="*/ 30822 w 3133618"/>
              <a:gd name="connsiteY7" fmla="*/ 1726058 h 2455524"/>
              <a:gd name="connsiteX8" fmla="*/ 41097 w 3133618"/>
              <a:gd name="connsiteY8" fmla="*/ 1818526 h 2455524"/>
              <a:gd name="connsiteX9" fmla="*/ 82193 w 3133618"/>
              <a:gd name="connsiteY9" fmla="*/ 1962364 h 2455524"/>
              <a:gd name="connsiteX10" fmla="*/ 92467 w 3133618"/>
              <a:gd name="connsiteY10" fmla="*/ 1993187 h 2455524"/>
              <a:gd name="connsiteX11" fmla="*/ 113016 w 3133618"/>
              <a:gd name="connsiteY11" fmla="*/ 2024009 h 2455524"/>
              <a:gd name="connsiteX12" fmla="*/ 123290 w 3133618"/>
              <a:gd name="connsiteY12" fmla="*/ 2054831 h 2455524"/>
              <a:gd name="connsiteX13" fmla="*/ 184935 w 3133618"/>
              <a:gd name="connsiteY13" fmla="*/ 2147299 h 2455524"/>
              <a:gd name="connsiteX14" fmla="*/ 205483 w 3133618"/>
              <a:gd name="connsiteY14" fmla="*/ 2178121 h 2455524"/>
              <a:gd name="connsiteX15" fmla="*/ 226031 w 3133618"/>
              <a:gd name="connsiteY15" fmla="*/ 2208944 h 2455524"/>
              <a:gd name="connsiteX16" fmla="*/ 277402 w 3133618"/>
              <a:gd name="connsiteY16" fmla="*/ 2260315 h 2455524"/>
              <a:gd name="connsiteX17" fmla="*/ 318499 w 3133618"/>
              <a:gd name="connsiteY17" fmla="*/ 2311685 h 2455524"/>
              <a:gd name="connsiteX18" fmla="*/ 349321 w 3133618"/>
              <a:gd name="connsiteY18" fmla="*/ 2332234 h 2455524"/>
              <a:gd name="connsiteX19" fmla="*/ 400692 w 3133618"/>
              <a:gd name="connsiteY19" fmla="*/ 2373330 h 2455524"/>
              <a:gd name="connsiteX20" fmla="*/ 441789 w 3133618"/>
              <a:gd name="connsiteY20" fmla="*/ 2383605 h 2455524"/>
              <a:gd name="connsiteX21" fmla="*/ 534256 w 3133618"/>
              <a:gd name="connsiteY21" fmla="*/ 2434975 h 2455524"/>
              <a:gd name="connsiteX22" fmla="*/ 565079 w 3133618"/>
              <a:gd name="connsiteY22" fmla="*/ 2445249 h 2455524"/>
              <a:gd name="connsiteX23" fmla="*/ 595901 w 3133618"/>
              <a:gd name="connsiteY23" fmla="*/ 2455524 h 2455524"/>
              <a:gd name="connsiteX24" fmla="*/ 750013 w 3133618"/>
              <a:gd name="connsiteY24" fmla="*/ 2445249 h 2455524"/>
              <a:gd name="connsiteX25" fmla="*/ 780836 w 3133618"/>
              <a:gd name="connsiteY25" fmla="*/ 2434975 h 2455524"/>
              <a:gd name="connsiteX26" fmla="*/ 842481 w 3133618"/>
              <a:gd name="connsiteY26" fmla="*/ 2393879 h 2455524"/>
              <a:gd name="connsiteX27" fmla="*/ 934948 w 3133618"/>
              <a:gd name="connsiteY27" fmla="*/ 2280863 h 2455524"/>
              <a:gd name="connsiteX28" fmla="*/ 955497 w 3133618"/>
              <a:gd name="connsiteY28" fmla="*/ 2250040 h 2455524"/>
              <a:gd name="connsiteX29" fmla="*/ 986319 w 3133618"/>
              <a:gd name="connsiteY29" fmla="*/ 2157573 h 2455524"/>
              <a:gd name="connsiteX30" fmla="*/ 996593 w 3133618"/>
              <a:gd name="connsiteY30" fmla="*/ 2126751 h 2455524"/>
              <a:gd name="connsiteX31" fmla="*/ 1006867 w 3133618"/>
              <a:gd name="connsiteY31" fmla="*/ 2095928 h 2455524"/>
              <a:gd name="connsiteX32" fmla="*/ 1017142 w 3133618"/>
              <a:gd name="connsiteY32" fmla="*/ 1982912 h 2455524"/>
              <a:gd name="connsiteX33" fmla="*/ 1047964 w 3133618"/>
              <a:gd name="connsiteY33" fmla="*/ 1756881 h 2455524"/>
              <a:gd name="connsiteX34" fmla="*/ 1058238 w 3133618"/>
              <a:gd name="connsiteY34" fmla="*/ 1695236 h 2455524"/>
              <a:gd name="connsiteX35" fmla="*/ 1078786 w 3133618"/>
              <a:gd name="connsiteY35" fmla="*/ 1633591 h 2455524"/>
              <a:gd name="connsiteX36" fmla="*/ 1089061 w 3133618"/>
              <a:gd name="connsiteY36" fmla="*/ 1582220 h 2455524"/>
              <a:gd name="connsiteX37" fmla="*/ 1109609 w 3133618"/>
              <a:gd name="connsiteY37" fmla="*/ 1500027 h 2455524"/>
              <a:gd name="connsiteX38" fmla="*/ 1119883 w 3133618"/>
              <a:gd name="connsiteY38" fmla="*/ 1315092 h 2455524"/>
              <a:gd name="connsiteX39" fmla="*/ 1130157 w 3133618"/>
              <a:gd name="connsiteY39" fmla="*/ 1212351 h 2455524"/>
              <a:gd name="connsiteX40" fmla="*/ 1150706 w 3133618"/>
              <a:gd name="connsiteY40" fmla="*/ 1119883 h 2455524"/>
              <a:gd name="connsiteX41" fmla="*/ 1160980 w 3133618"/>
              <a:gd name="connsiteY41" fmla="*/ 1068512 h 2455524"/>
              <a:gd name="connsiteX42" fmla="*/ 1171254 w 3133618"/>
              <a:gd name="connsiteY42" fmla="*/ 1027416 h 2455524"/>
              <a:gd name="connsiteX43" fmla="*/ 1181528 w 3133618"/>
              <a:gd name="connsiteY43" fmla="*/ 976045 h 2455524"/>
              <a:gd name="connsiteX44" fmla="*/ 1202076 w 3133618"/>
              <a:gd name="connsiteY44" fmla="*/ 914400 h 2455524"/>
              <a:gd name="connsiteX45" fmla="*/ 1222625 w 3133618"/>
              <a:gd name="connsiteY45" fmla="*/ 852755 h 2455524"/>
              <a:gd name="connsiteX46" fmla="*/ 1232899 w 3133618"/>
              <a:gd name="connsiteY46" fmla="*/ 821933 h 2455524"/>
              <a:gd name="connsiteX47" fmla="*/ 1253447 w 3133618"/>
              <a:gd name="connsiteY47" fmla="*/ 801384 h 2455524"/>
              <a:gd name="connsiteX48" fmla="*/ 1294544 w 3133618"/>
              <a:gd name="connsiteY48" fmla="*/ 750013 h 2455524"/>
              <a:gd name="connsiteX49" fmla="*/ 1325366 w 3133618"/>
              <a:gd name="connsiteY49" fmla="*/ 739739 h 2455524"/>
              <a:gd name="connsiteX50" fmla="*/ 1397285 w 3133618"/>
              <a:gd name="connsiteY50" fmla="*/ 750013 h 2455524"/>
              <a:gd name="connsiteX51" fmla="*/ 1428108 w 3133618"/>
              <a:gd name="connsiteY51" fmla="*/ 801384 h 2455524"/>
              <a:gd name="connsiteX52" fmla="*/ 1448656 w 3133618"/>
              <a:gd name="connsiteY52" fmla="*/ 893852 h 2455524"/>
              <a:gd name="connsiteX53" fmla="*/ 1458930 w 3133618"/>
              <a:gd name="connsiteY53" fmla="*/ 996593 h 2455524"/>
              <a:gd name="connsiteX54" fmla="*/ 1448656 w 3133618"/>
              <a:gd name="connsiteY54" fmla="*/ 1222625 h 2455524"/>
              <a:gd name="connsiteX55" fmla="*/ 1438382 w 3133618"/>
              <a:gd name="connsiteY55" fmla="*/ 1325366 h 2455524"/>
              <a:gd name="connsiteX56" fmla="*/ 1428108 w 3133618"/>
              <a:gd name="connsiteY56" fmla="*/ 1448656 h 2455524"/>
              <a:gd name="connsiteX57" fmla="*/ 1417834 w 3133618"/>
              <a:gd name="connsiteY57" fmla="*/ 1633591 h 2455524"/>
              <a:gd name="connsiteX58" fmla="*/ 1407559 w 3133618"/>
              <a:gd name="connsiteY58" fmla="*/ 1736333 h 2455524"/>
              <a:gd name="connsiteX59" fmla="*/ 1397285 w 3133618"/>
              <a:gd name="connsiteY59" fmla="*/ 1880171 h 2455524"/>
              <a:gd name="connsiteX60" fmla="*/ 1428108 w 3133618"/>
              <a:gd name="connsiteY60" fmla="*/ 2229492 h 2455524"/>
              <a:gd name="connsiteX61" fmla="*/ 1438382 w 3133618"/>
              <a:gd name="connsiteY61" fmla="*/ 2260315 h 2455524"/>
              <a:gd name="connsiteX62" fmla="*/ 1520575 w 3133618"/>
              <a:gd name="connsiteY62" fmla="*/ 2332234 h 2455524"/>
              <a:gd name="connsiteX63" fmla="*/ 1551398 w 3133618"/>
              <a:gd name="connsiteY63" fmla="*/ 2342508 h 2455524"/>
              <a:gd name="connsiteX64" fmla="*/ 1582220 w 3133618"/>
              <a:gd name="connsiteY64" fmla="*/ 2363056 h 2455524"/>
              <a:gd name="connsiteX65" fmla="*/ 1767155 w 3133618"/>
              <a:gd name="connsiteY65" fmla="*/ 2342508 h 2455524"/>
              <a:gd name="connsiteX66" fmla="*/ 1808252 w 3133618"/>
              <a:gd name="connsiteY66" fmla="*/ 2321960 h 2455524"/>
              <a:gd name="connsiteX67" fmla="*/ 1900719 w 3133618"/>
              <a:gd name="connsiteY67" fmla="*/ 2219218 h 2455524"/>
              <a:gd name="connsiteX68" fmla="*/ 1931542 w 3133618"/>
              <a:gd name="connsiteY68" fmla="*/ 2147299 h 2455524"/>
              <a:gd name="connsiteX69" fmla="*/ 1972638 w 3133618"/>
              <a:gd name="connsiteY69" fmla="*/ 2044557 h 2455524"/>
              <a:gd name="connsiteX70" fmla="*/ 1993186 w 3133618"/>
              <a:gd name="connsiteY70" fmla="*/ 1993187 h 2455524"/>
              <a:gd name="connsiteX71" fmla="*/ 2003461 w 3133618"/>
              <a:gd name="connsiteY71" fmla="*/ 1941816 h 2455524"/>
              <a:gd name="connsiteX72" fmla="*/ 2034283 w 3133618"/>
              <a:gd name="connsiteY72" fmla="*/ 1818526 h 2455524"/>
              <a:gd name="connsiteX73" fmla="*/ 2044557 w 3133618"/>
              <a:gd name="connsiteY73" fmla="*/ 1777429 h 2455524"/>
              <a:gd name="connsiteX74" fmla="*/ 2065106 w 3133618"/>
              <a:gd name="connsiteY74" fmla="*/ 1715784 h 2455524"/>
              <a:gd name="connsiteX75" fmla="*/ 2085654 w 3133618"/>
              <a:gd name="connsiteY75" fmla="*/ 1582220 h 2455524"/>
              <a:gd name="connsiteX76" fmla="*/ 2095928 w 3133618"/>
              <a:gd name="connsiteY76" fmla="*/ 1530849 h 2455524"/>
              <a:gd name="connsiteX77" fmla="*/ 2116476 w 3133618"/>
              <a:gd name="connsiteY77" fmla="*/ 1448656 h 2455524"/>
              <a:gd name="connsiteX78" fmla="*/ 2126750 w 3133618"/>
              <a:gd name="connsiteY78" fmla="*/ 1417834 h 2455524"/>
              <a:gd name="connsiteX79" fmla="*/ 2137025 w 3133618"/>
              <a:gd name="connsiteY79" fmla="*/ 1356189 h 2455524"/>
              <a:gd name="connsiteX80" fmla="*/ 2147299 w 3133618"/>
              <a:gd name="connsiteY80" fmla="*/ 1325366 h 2455524"/>
              <a:gd name="connsiteX81" fmla="*/ 2157573 w 3133618"/>
              <a:gd name="connsiteY81" fmla="*/ 1284270 h 2455524"/>
              <a:gd name="connsiteX82" fmla="*/ 2167847 w 3133618"/>
              <a:gd name="connsiteY82" fmla="*/ 1222625 h 2455524"/>
              <a:gd name="connsiteX83" fmla="*/ 2178121 w 3133618"/>
              <a:gd name="connsiteY83" fmla="*/ 1191802 h 2455524"/>
              <a:gd name="connsiteX84" fmla="*/ 2188395 w 3133618"/>
              <a:gd name="connsiteY84" fmla="*/ 1130157 h 2455524"/>
              <a:gd name="connsiteX85" fmla="*/ 2198670 w 3133618"/>
              <a:gd name="connsiteY85" fmla="*/ 1089061 h 2455524"/>
              <a:gd name="connsiteX86" fmla="*/ 2208944 w 3133618"/>
              <a:gd name="connsiteY86" fmla="*/ 1017142 h 2455524"/>
              <a:gd name="connsiteX87" fmla="*/ 2229492 w 3133618"/>
              <a:gd name="connsiteY87" fmla="*/ 914400 h 2455524"/>
              <a:gd name="connsiteX88" fmla="*/ 2239766 w 3133618"/>
              <a:gd name="connsiteY88" fmla="*/ 852755 h 2455524"/>
              <a:gd name="connsiteX89" fmla="*/ 2260315 w 3133618"/>
              <a:gd name="connsiteY89" fmla="*/ 770562 h 2455524"/>
              <a:gd name="connsiteX90" fmla="*/ 2280863 w 3133618"/>
              <a:gd name="connsiteY90" fmla="*/ 750013 h 2455524"/>
              <a:gd name="connsiteX91" fmla="*/ 2342508 w 3133618"/>
              <a:gd name="connsiteY91" fmla="*/ 719191 h 2455524"/>
              <a:gd name="connsiteX92" fmla="*/ 2383604 w 3133618"/>
              <a:gd name="connsiteY92" fmla="*/ 780836 h 2455524"/>
              <a:gd name="connsiteX93" fmla="*/ 2404153 w 3133618"/>
              <a:gd name="connsiteY93" fmla="*/ 842481 h 2455524"/>
              <a:gd name="connsiteX94" fmla="*/ 2414427 w 3133618"/>
              <a:gd name="connsiteY94" fmla="*/ 924674 h 2455524"/>
              <a:gd name="connsiteX95" fmla="*/ 2393879 w 3133618"/>
              <a:gd name="connsiteY95" fmla="*/ 1222625 h 2455524"/>
              <a:gd name="connsiteX96" fmla="*/ 2383604 w 3133618"/>
              <a:gd name="connsiteY96" fmla="*/ 1263721 h 2455524"/>
              <a:gd name="connsiteX97" fmla="*/ 2373330 w 3133618"/>
              <a:gd name="connsiteY97" fmla="*/ 1335640 h 2455524"/>
              <a:gd name="connsiteX98" fmla="*/ 2352782 w 3133618"/>
              <a:gd name="connsiteY98" fmla="*/ 1417834 h 2455524"/>
              <a:gd name="connsiteX99" fmla="*/ 2321959 w 3133618"/>
              <a:gd name="connsiteY99" fmla="*/ 1561672 h 2455524"/>
              <a:gd name="connsiteX100" fmla="*/ 2311685 w 3133618"/>
              <a:gd name="connsiteY100" fmla="*/ 1654139 h 2455524"/>
              <a:gd name="connsiteX101" fmla="*/ 2301411 w 3133618"/>
              <a:gd name="connsiteY101" fmla="*/ 1705510 h 2455524"/>
              <a:gd name="connsiteX102" fmla="*/ 2291137 w 3133618"/>
              <a:gd name="connsiteY102" fmla="*/ 1818526 h 2455524"/>
              <a:gd name="connsiteX103" fmla="*/ 2311685 w 3133618"/>
              <a:gd name="connsiteY103" fmla="*/ 2116476 h 2455524"/>
              <a:gd name="connsiteX104" fmla="*/ 2332234 w 3133618"/>
              <a:gd name="connsiteY104" fmla="*/ 2178121 h 2455524"/>
              <a:gd name="connsiteX105" fmla="*/ 2352782 w 3133618"/>
              <a:gd name="connsiteY105" fmla="*/ 2208944 h 2455524"/>
              <a:gd name="connsiteX106" fmla="*/ 2363056 w 3133618"/>
              <a:gd name="connsiteY106" fmla="*/ 2239766 h 2455524"/>
              <a:gd name="connsiteX107" fmla="*/ 2414427 w 3133618"/>
              <a:gd name="connsiteY107" fmla="*/ 2280863 h 2455524"/>
              <a:gd name="connsiteX108" fmla="*/ 2445249 w 3133618"/>
              <a:gd name="connsiteY108" fmla="*/ 2291137 h 2455524"/>
              <a:gd name="connsiteX109" fmla="*/ 2476072 w 3133618"/>
              <a:gd name="connsiteY109" fmla="*/ 2311685 h 2455524"/>
              <a:gd name="connsiteX110" fmla="*/ 2506894 w 3133618"/>
              <a:gd name="connsiteY110" fmla="*/ 2321960 h 2455524"/>
              <a:gd name="connsiteX111" fmla="*/ 2537717 w 3133618"/>
              <a:gd name="connsiteY111" fmla="*/ 2342508 h 2455524"/>
              <a:gd name="connsiteX112" fmla="*/ 2619910 w 3133618"/>
              <a:gd name="connsiteY112" fmla="*/ 2363056 h 2455524"/>
              <a:gd name="connsiteX113" fmla="*/ 2661007 w 3133618"/>
              <a:gd name="connsiteY113" fmla="*/ 2373330 h 2455524"/>
              <a:gd name="connsiteX114" fmla="*/ 2804845 w 3133618"/>
              <a:gd name="connsiteY114" fmla="*/ 2363056 h 2455524"/>
              <a:gd name="connsiteX115" fmla="*/ 2897312 w 3133618"/>
              <a:gd name="connsiteY115" fmla="*/ 2311685 h 2455524"/>
              <a:gd name="connsiteX116" fmla="*/ 2917861 w 3133618"/>
              <a:gd name="connsiteY116" fmla="*/ 2291137 h 2455524"/>
              <a:gd name="connsiteX117" fmla="*/ 2989780 w 3133618"/>
              <a:gd name="connsiteY117" fmla="*/ 2229492 h 2455524"/>
              <a:gd name="connsiteX118" fmla="*/ 3030876 w 3133618"/>
              <a:gd name="connsiteY118" fmla="*/ 2178121 h 2455524"/>
              <a:gd name="connsiteX119" fmla="*/ 3071973 w 3133618"/>
              <a:gd name="connsiteY119" fmla="*/ 2085654 h 2455524"/>
              <a:gd name="connsiteX120" fmla="*/ 3092521 w 3133618"/>
              <a:gd name="connsiteY120" fmla="*/ 2013735 h 2455524"/>
              <a:gd name="connsiteX121" fmla="*/ 3113070 w 3133618"/>
              <a:gd name="connsiteY121" fmla="*/ 1869897 h 2455524"/>
              <a:gd name="connsiteX122" fmla="*/ 3102795 w 3133618"/>
              <a:gd name="connsiteY122" fmla="*/ 1571946 h 2455524"/>
              <a:gd name="connsiteX123" fmla="*/ 3082247 w 3133618"/>
              <a:gd name="connsiteY123" fmla="*/ 1366463 h 2455524"/>
              <a:gd name="connsiteX124" fmla="*/ 3113070 w 3133618"/>
              <a:gd name="connsiteY124" fmla="*/ 791110 h 2455524"/>
              <a:gd name="connsiteX125" fmla="*/ 3123344 w 3133618"/>
              <a:gd name="connsiteY125" fmla="*/ 719191 h 2455524"/>
              <a:gd name="connsiteX126" fmla="*/ 3133618 w 3133618"/>
              <a:gd name="connsiteY126" fmla="*/ 616449 h 2455524"/>
              <a:gd name="connsiteX127" fmla="*/ 3123344 w 3133618"/>
              <a:gd name="connsiteY127" fmla="*/ 20548 h 245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3133618" h="2455524">
                <a:moveTo>
                  <a:pt x="71919" y="0"/>
                </a:moveTo>
                <a:cubicBezTo>
                  <a:pt x="68494" y="17124"/>
                  <a:pt x="66240" y="34524"/>
                  <a:pt x="61645" y="51371"/>
                </a:cubicBezTo>
                <a:cubicBezTo>
                  <a:pt x="55946" y="72268"/>
                  <a:pt x="46351" y="92003"/>
                  <a:pt x="41097" y="113016"/>
                </a:cubicBezTo>
                <a:cubicBezTo>
                  <a:pt x="28195" y="164619"/>
                  <a:pt x="35287" y="140716"/>
                  <a:pt x="20548" y="184935"/>
                </a:cubicBezTo>
                <a:cubicBezTo>
                  <a:pt x="17123" y="301375"/>
                  <a:pt x="15124" y="417866"/>
                  <a:pt x="10274" y="534256"/>
                </a:cubicBezTo>
                <a:cubicBezTo>
                  <a:pt x="8273" y="582282"/>
                  <a:pt x="0" y="630026"/>
                  <a:pt x="0" y="678094"/>
                </a:cubicBezTo>
                <a:cubicBezTo>
                  <a:pt x="0" y="958942"/>
                  <a:pt x="4485" y="1239787"/>
                  <a:pt x="10274" y="1520575"/>
                </a:cubicBezTo>
                <a:cubicBezTo>
                  <a:pt x="15373" y="1767861"/>
                  <a:pt x="12600" y="1598511"/>
                  <a:pt x="30822" y="1726058"/>
                </a:cubicBezTo>
                <a:cubicBezTo>
                  <a:pt x="35208" y="1756759"/>
                  <a:pt x="35707" y="1787986"/>
                  <a:pt x="41097" y="1818526"/>
                </a:cubicBezTo>
                <a:cubicBezTo>
                  <a:pt x="50773" y="1873356"/>
                  <a:pt x="65082" y="1911030"/>
                  <a:pt x="82193" y="1962364"/>
                </a:cubicBezTo>
                <a:cubicBezTo>
                  <a:pt x="85618" y="1972638"/>
                  <a:pt x="86459" y="1984176"/>
                  <a:pt x="92467" y="1993187"/>
                </a:cubicBezTo>
                <a:lnTo>
                  <a:pt x="113016" y="2024009"/>
                </a:lnTo>
                <a:cubicBezTo>
                  <a:pt x="116441" y="2034283"/>
                  <a:pt x="118031" y="2045364"/>
                  <a:pt x="123290" y="2054831"/>
                </a:cubicBezTo>
                <a:cubicBezTo>
                  <a:pt x="123299" y="2054846"/>
                  <a:pt x="174656" y="2131881"/>
                  <a:pt x="184935" y="2147299"/>
                </a:cubicBezTo>
                <a:lnTo>
                  <a:pt x="205483" y="2178121"/>
                </a:lnTo>
                <a:cubicBezTo>
                  <a:pt x="212332" y="2188395"/>
                  <a:pt x="217300" y="2200213"/>
                  <a:pt x="226031" y="2208944"/>
                </a:cubicBezTo>
                <a:cubicBezTo>
                  <a:pt x="243155" y="2226068"/>
                  <a:pt x="263969" y="2240166"/>
                  <a:pt x="277402" y="2260315"/>
                </a:cubicBezTo>
                <a:cubicBezTo>
                  <a:pt x="292662" y="2283205"/>
                  <a:pt x="297582" y="2294952"/>
                  <a:pt x="318499" y="2311685"/>
                </a:cubicBezTo>
                <a:cubicBezTo>
                  <a:pt x="328141" y="2319399"/>
                  <a:pt x="339679" y="2324520"/>
                  <a:pt x="349321" y="2332234"/>
                </a:cubicBezTo>
                <a:cubicBezTo>
                  <a:pt x="374812" y="2352627"/>
                  <a:pt x="366641" y="2358737"/>
                  <a:pt x="400692" y="2373330"/>
                </a:cubicBezTo>
                <a:cubicBezTo>
                  <a:pt x="413671" y="2378892"/>
                  <a:pt x="428090" y="2380180"/>
                  <a:pt x="441789" y="2383605"/>
                </a:cubicBezTo>
                <a:cubicBezTo>
                  <a:pt x="487927" y="2429743"/>
                  <a:pt x="458827" y="2409833"/>
                  <a:pt x="534256" y="2434975"/>
                </a:cubicBezTo>
                <a:lnTo>
                  <a:pt x="565079" y="2445249"/>
                </a:lnTo>
                <a:lnTo>
                  <a:pt x="595901" y="2455524"/>
                </a:lnTo>
                <a:cubicBezTo>
                  <a:pt x="647272" y="2452099"/>
                  <a:pt x="698843" y="2450935"/>
                  <a:pt x="750013" y="2445249"/>
                </a:cubicBezTo>
                <a:cubicBezTo>
                  <a:pt x="760777" y="2444053"/>
                  <a:pt x="771369" y="2440234"/>
                  <a:pt x="780836" y="2434975"/>
                </a:cubicBezTo>
                <a:cubicBezTo>
                  <a:pt x="802424" y="2422982"/>
                  <a:pt x="825018" y="2411342"/>
                  <a:pt x="842481" y="2393879"/>
                </a:cubicBezTo>
                <a:cubicBezTo>
                  <a:pt x="911316" y="2325044"/>
                  <a:pt x="880417" y="2362659"/>
                  <a:pt x="934948" y="2280863"/>
                </a:cubicBezTo>
                <a:lnTo>
                  <a:pt x="955497" y="2250040"/>
                </a:lnTo>
                <a:lnTo>
                  <a:pt x="986319" y="2157573"/>
                </a:lnTo>
                <a:lnTo>
                  <a:pt x="996593" y="2126751"/>
                </a:lnTo>
                <a:lnTo>
                  <a:pt x="1006867" y="2095928"/>
                </a:lnTo>
                <a:cubicBezTo>
                  <a:pt x="1010292" y="2058256"/>
                  <a:pt x="1013182" y="2020532"/>
                  <a:pt x="1017142" y="1982912"/>
                </a:cubicBezTo>
                <a:cubicBezTo>
                  <a:pt x="1022463" y="1932361"/>
                  <a:pt x="1042736" y="1788247"/>
                  <a:pt x="1047964" y="1756881"/>
                </a:cubicBezTo>
                <a:cubicBezTo>
                  <a:pt x="1051389" y="1736333"/>
                  <a:pt x="1053186" y="1715446"/>
                  <a:pt x="1058238" y="1695236"/>
                </a:cubicBezTo>
                <a:cubicBezTo>
                  <a:pt x="1063491" y="1674223"/>
                  <a:pt x="1074538" y="1654830"/>
                  <a:pt x="1078786" y="1633591"/>
                </a:cubicBezTo>
                <a:cubicBezTo>
                  <a:pt x="1082211" y="1616467"/>
                  <a:pt x="1085134" y="1599236"/>
                  <a:pt x="1089061" y="1582220"/>
                </a:cubicBezTo>
                <a:cubicBezTo>
                  <a:pt x="1095411" y="1554702"/>
                  <a:pt x="1109609" y="1500027"/>
                  <a:pt x="1109609" y="1500027"/>
                </a:cubicBezTo>
                <a:cubicBezTo>
                  <a:pt x="1113034" y="1438382"/>
                  <a:pt x="1115484" y="1376675"/>
                  <a:pt x="1119883" y="1315092"/>
                </a:cubicBezTo>
                <a:cubicBezTo>
                  <a:pt x="1122335" y="1280762"/>
                  <a:pt x="1125608" y="1246467"/>
                  <a:pt x="1130157" y="1212351"/>
                </a:cubicBezTo>
                <a:cubicBezTo>
                  <a:pt x="1135323" y="1173603"/>
                  <a:pt x="1142565" y="1156518"/>
                  <a:pt x="1150706" y="1119883"/>
                </a:cubicBezTo>
                <a:cubicBezTo>
                  <a:pt x="1154494" y="1102836"/>
                  <a:pt x="1157192" y="1085559"/>
                  <a:pt x="1160980" y="1068512"/>
                </a:cubicBezTo>
                <a:cubicBezTo>
                  <a:pt x="1164043" y="1054728"/>
                  <a:pt x="1168191" y="1041200"/>
                  <a:pt x="1171254" y="1027416"/>
                </a:cubicBezTo>
                <a:cubicBezTo>
                  <a:pt x="1175042" y="1010369"/>
                  <a:pt x="1176933" y="992892"/>
                  <a:pt x="1181528" y="976045"/>
                </a:cubicBezTo>
                <a:cubicBezTo>
                  <a:pt x="1187227" y="955148"/>
                  <a:pt x="1195227" y="934948"/>
                  <a:pt x="1202076" y="914400"/>
                </a:cubicBezTo>
                <a:lnTo>
                  <a:pt x="1222625" y="852755"/>
                </a:lnTo>
                <a:cubicBezTo>
                  <a:pt x="1226050" y="842481"/>
                  <a:pt x="1225241" y="829591"/>
                  <a:pt x="1232899" y="821933"/>
                </a:cubicBezTo>
                <a:cubicBezTo>
                  <a:pt x="1239748" y="815083"/>
                  <a:pt x="1247396" y="808948"/>
                  <a:pt x="1253447" y="801384"/>
                </a:cubicBezTo>
                <a:cubicBezTo>
                  <a:pt x="1266370" y="785230"/>
                  <a:pt x="1275461" y="761463"/>
                  <a:pt x="1294544" y="750013"/>
                </a:cubicBezTo>
                <a:cubicBezTo>
                  <a:pt x="1303830" y="744441"/>
                  <a:pt x="1315092" y="743164"/>
                  <a:pt x="1325366" y="739739"/>
                </a:cubicBezTo>
                <a:cubicBezTo>
                  <a:pt x="1349339" y="743164"/>
                  <a:pt x="1374311" y="742355"/>
                  <a:pt x="1397285" y="750013"/>
                </a:cubicBezTo>
                <a:cubicBezTo>
                  <a:pt x="1417670" y="756808"/>
                  <a:pt x="1423516" y="785310"/>
                  <a:pt x="1428108" y="801384"/>
                </a:cubicBezTo>
                <a:cubicBezTo>
                  <a:pt x="1434212" y="822747"/>
                  <a:pt x="1446008" y="873990"/>
                  <a:pt x="1448656" y="893852"/>
                </a:cubicBezTo>
                <a:cubicBezTo>
                  <a:pt x="1453205" y="927968"/>
                  <a:pt x="1455505" y="962346"/>
                  <a:pt x="1458930" y="996593"/>
                </a:cubicBezTo>
                <a:cubicBezTo>
                  <a:pt x="1455505" y="1071937"/>
                  <a:pt x="1453361" y="1147350"/>
                  <a:pt x="1448656" y="1222625"/>
                </a:cubicBezTo>
                <a:cubicBezTo>
                  <a:pt x="1446509" y="1256976"/>
                  <a:pt x="1441498" y="1291090"/>
                  <a:pt x="1438382" y="1325366"/>
                </a:cubicBezTo>
                <a:cubicBezTo>
                  <a:pt x="1434648" y="1366436"/>
                  <a:pt x="1430851" y="1407508"/>
                  <a:pt x="1428108" y="1448656"/>
                </a:cubicBezTo>
                <a:cubicBezTo>
                  <a:pt x="1424001" y="1510259"/>
                  <a:pt x="1422233" y="1572008"/>
                  <a:pt x="1417834" y="1633591"/>
                </a:cubicBezTo>
                <a:cubicBezTo>
                  <a:pt x="1415382" y="1667922"/>
                  <a:pt x="1410417" y="1702034"/>
                  <a:pt x="1407559" y="1736333"/>
                </a:cubicBezTo>
                <a:cubicBezTo>
                  <a:pt x="1403567" y="1784235"/>
                  <a:pt x="1400710" y="1832225"/>
                  <a:pt x="1397285" y="1880171"/>
                </a:cubicBezTo>
                <a:cubicBezTo>
                  <a:pt x="1402862" y="2025170"/>
                  <a:pt x="1387779" y="2108501"/>
                  <a:pt x="1428108" y="2229492"/>
                </a:cubicBezTo>
                <a:cubicBezTo>
                  <a:pt x="1431533" y="2239766"/>
                  <a:pt x="1431884" y="2251651"/>
                  <a:pt x="1438382" y="2260315"/>
                </a:cubicBezTo>
                <a:cubicBezTo>
                  <a:pt x="1454447" y="2281734"/>
                  <a:pt x="1492059" y="2317976"/>
                  <a:pt x="1520575" y="2332234"/>
                </a:cubicBezTo>
                <a:cubicBezTo>
                  <a:pt x="1530262" y="2337077"/>
                  <a:pt x="1541124" y="2339083"/>
                  <a:pt x="1551398" y="2342508"/>
                </a:cubicBezTo>
                <a:cubicBezTo>
                  <a:pt x="1561672" y="2349357"/>
                  <a:pt x="1569893" y="2362331"/>
                  <a:pt x="1582220" y="2363056"/>
                </a:cubicBezTo>
                <a:cubicBezTo>
                  <a:pt x="1606678" y="2364495"/>
                  <a:pt x="1718632" y="2360704"/>
                  <a:pt x="1767155" y="2342508"/>
                </a:cubicBezTo>
                <a:cubicBezTo>
                  <a:pt x="1781496" y="2337130"/>
                  <a:pt x="1794553" y="2328809"/>
                  <a:pt x="1808252" y="2321960"/>
                </a:cubicBezTo>
                <a:cubicBezTo>
                  <a:pt x="1845609" y="2284603"/>
                  <a:pt x="1873908" y="2262116"/>
                  <a:pt x="1900719" y="2219218"/>
                </a:cubicBezTo>
                <a:cubicBezTo>
                  <a:pt x="1924500" y="2181168"/>
                  <a:pt x="1917562" y="2183647"/>
                  <a:pt x="1931542" y="2147299"/>
                </a:cubicBezTo>
                <a:cubicBezTo>
                  <a:pt x="1944783" y="2112872"/>
                  <a:pt x="1958939" y="2078804"/>
                  <a:pt x="1972638" y="2044557"/>
                </a:cubicBezTo>
                <a:cubicBezTo>
                  <a:pt x="1979487" y="2027434"/>
                  <a:pt x="1989569" y="2011271"/>
                  <a:pt x="1993186" y="1993187"/>
                </a:cubicBezTo>
                <a:cubicBezTo>
                  <a:pt x="1996611" y="1976063"/>
                  <a:pt x="1999534" y="1958832"/>
                  <a:pt x="2003461" y="1941816"/>
                </a:cubicBezTo>
                <a:cubicBezTo>
                  <a:pt x="2003470" y="1941779"/>
                  <a:pt x="2029141" y="1839093"/>
                  <a:pt x="2034283" y="1818526"/>
                </a:cubicBezTo>
                <a:cubicBezTo>
                  <a:pt x="2037708" y="1804827"/>
                  <a:pt x="2040092" y="1790825"/>
                  <a:pt x="2044557" y="1777429"/>
                </a:cubicBezTo>
                <a:lnTo>
                  <a:pt x="2065106" y="1715784"/>
                </a:lnTo>
                <a:cubicBezTo>
                  <a:pt x="2072802" y="1661909"/>
                  <a:pt x="2076151" y="1634490"/>
                  <a:pt x="2085654" y="1582220"/>
                </a:cubicBezTo>
                <a:cubicBezTo>
                  <a:pt x="2088778" y="1565039"/>
                  <a:pt x="2092001" y="1547865"/>
                  <a:pt x="2095928" y="1530849"/>
                </a:cubicBezTo>
                <a:cubicBezTo>
                  <a:pt x="2102278" y="1503331"/>
                  <a:pt x="2107545" y="1475448"/>
                  <a:pt x="2116476" y="1448656"/>
                </a:cubicBezTo>
                <a:cubicBezTo>
                  <a:pt x="2119901" y="1438382"/>
                  <a:pt x="2124401" y="1428406"/>
                  <a:pt x="2126750" y="1417834"/>
                </a:cubicBezTo>
                <a:cubicBezTo>
                  <a:pt x="2131269" y="1397498"/>
                  <a:pt x="2132506" y="1376525"/>
                  <a:pt x="2137025" y="1356189"/>
                </a:cubicBezTo>
                <a:cubicBezTo>
                  <a:pt x="2139374" y="1345617"/>
                  <a:pt x="2144324" y="1335779"/>
                  <a:pt x="2147299" y="1325366"/>
                </a:cubicBezTo>
                <a:cubicBezTo>
                  <a:pt x="2151178" y="1311789"/>
                  <a:pt x="2154804" y="1298116"/>
                  <a:pt x="2157573" y="1284270"/>
                </a:cubicBezTo>
                <a:cubicBezTo>
                  <a:pt x="2161658" y="1263843"/>
                  <a:pt x="2163328" y="1242961"/>
                  <a:pt x="2167847" y="1222625"/>
                </a:cubicBezTo>
                <a:cubicBezTo>
                  <a:pt x="2170196" y="1212053"/>
                  <a:pt x="2175772" y="1202374"/>
                  <a:pt x="2178121" y="1191802"/>
                </a:cubicBezTo>
                <a:cubicBezTo>
                  <a:pt x="2182640" y="1171466"/>
                  <a:pt x="2184309" y="1150584"/>
                  <a:pt x="2188395" y="1130157"/>
                </a:cubicBezTo>
                <a:cubicBezTo>
                  <a:pt x="2191164" y="1116311"/>
                  <a:pt x="2196144" y="1102954"/>
                  <a:pt x="2198670" y="1089061"/>
                </a:cubicBezTo>
                <a:cubicBezTo>
                  <a:pt x="2203002" y="1065235"/>
                  <a:pt x="2204736" y="1040990"/>
                  <a:pt x="2208944" y="1017142"/>
                </a:cubicBezTo>
                <a:cubicBezTo>
                  <a:pt x="2215013" y="982748"/>
                  <a:pt x="2223750" y="948850"/>
                  <a:pt x="2229492" y="914400"/>
                </a:cubicBezTo>
                <a:cubicBezTo>
                  <a:pt x="2232917" y="893852"/>
                  <a:pt x="2236040" y="873251"/>
                  <a:pt x="2239766" y="852755"/>
                </a:cubicBezTo>
                <a:cubicBezTo>
                  <a:pt x="2241689" y="842180"/>
                  <a:pt x="2251014" y="786064"/>
                  <a:pt x="2260315" y="770562"/>
                </a:cubicBezTo>
                <a:cubicBezTo>
                  <a:pt x="2265299" y="762256"/>
                  <a:pt x="2273299" y="756064"/>
                  <a:pt x="2280863" y="750013"/>
                </a:cubicBezTo>
                <a:cubicBezTo>
                  <a:pt x="2309314" y="727251"/>
                  <a:pt x="2309954" y="730042"/>
                  <a:pt x="2342508" y="719191"/>
                </a:cubicBezTo>
                <a:cubicBezTo>
                  <a:pt x="2356207" y="739739"/>
                  <a:pt x="2375794" y="757407"/>
                  <a:pt x="2383604" y="780836"/>
                </a:cubicBezTo>
                <a:lnTo>
                  <a:pt x="2404153" y="842481"/>
                </a:lnTo>
                <a:cubicBezTo>
                  <a:pt x="2407578" y="869879"/>
                  <a:pt x="2414427" y="897063"/>
                  <a:pt x="2414427" y="924674"/>
                </a:cubicBezTo>
                <a:cubicBezTo>
                  <a:pt x="2414427" y="974487"/>
                  <a:pt x="2404254" y="1150001"/>
                  <a:pt x="2393879" y="1222625"/>
                </a:cubicBezTo>
                <a:cubicBezTo>
                  <a:pt x="2391882" y="1236603"/>
                  <a:pt x="2386130" y="1249828"/>
                  <a:pt x="2383604" y="1263721"/>
                </a:cubicBezTo>
                <a:cubicBezTo>
                  <a:pt x="2379272" y="1287547"/>
                  <a:pt x="2378079" y="1311894"/>
                  <a:pt x="2373330" y="1335640"/>
                </a:cubicBezTo>
                <a:cubicBezTo>
                  <a:pt x="2367792" y="1363333"/>
                  <a:pt x="2358320" y="1390141"/>
                  <a:pt x="2352782" y="1417834"/>
                </a:cubicBezTo>
                <a:cubicBezTo>
                  <a:pt x="2329465" y="1534421"/>
                  <a:pt x="2340705" y="1486693"/>
                  <a:pt x="2321959" y="1561672"/>
                </a:cubicBezTo>
                <a:cubicBezTo>
                  <a:pt x="2318534" y="1592494"/>
                  <a:pt x="2316071" y="1623439"/>
                  <a:pt x="2311685" y="1654139"/>
                </a:cubicBezTo>
                <a:cubicBezTo>
                  <a:pt x="2309215" y="1671426"/>
                  <a:pt x="2303577" y="1688182"/>
                  <a:pt x="2301411" y="1705510"/>
                </a:cubicBezTo>
                <a:cubicBezTo>
                  <a:pt x="2296719" y="1743045"/>
                  <a:pt x="2294562" y="1780854"/>
                  <a:pt x="2291137" y="1818526"/>
                </a:cubicBezTo>
                <a:cubicBezTo>
                  <a:pt x="2296176" y="1944505"/>
                  <a:pt x="2281585" y="2016144"/>
                  <a:pt x="2311685" y="2116476"/>
                </a:cubicBezTo>
                <a:cubicBezTo>
                  <a:pt x="2317909" y="2137222"/>
                  <a:pt x="2320220" y="2160099"/>
                  <a:pt x="2332234" y="2178121"/>
                </a:cubicBezTo>
                <a:cubicBezTo>
                  <a:pt x="2339083" y="2188395"/>
                  <a:pt x="2347260" y="2197899"/>
                  <a:pt x="2352782" y="2208944"/>
                </a:cubicBezTo>
                <a:cubicBezTo>
                  <a:pt x="2357625" y="2218630"/>
                  <a:pt x="2357484" y="2230480"/>
                  <a:pt x="2363056" y="2239766"/>
                </a:cubicBezTo>
                <a:cubicBezTo>
                  <a:pt x="2371248" y="2253420"/>
                  <a:pt x="2402425" y="2274862"/>
                  <a:pt x="2414427" y="2280863"/>
                </a:cubicBezTo>
                <a:cubicBezTo>
                  <a:pt x="2424113" y="2285706"/>
                  <a:pt x="2435563" y="2286294"/>
                  <a:pt x="2445249" y="2291137"/>
                </a:cubicBezTo>
                <a:cubicBezTo>
                  <a:pt x="2456294" y="2296659"/>
                  <a:pt x="2465028" y="2306163"/>
                  <a:pt x="2476072" y="2311685"/>
                </a:cubicBezTo>
                <a:cubicBezTo>
                  <a:pt x="2485758" y="2316528"/>
                  <a:pt x="2497208" y="2317117"/>
                  <a:pt x="2506894" y="2321960"/>
                </a:cubicBezTo>
                <a:cubicBezTo>
                  <a:pt x="2517938" y="2327482"/>
                  <a:pt x="2526112" y="2338288"/>
                  <a:pt x="2537717" y="2342508"/>
                </a:cubicBezTo>
                <a:cubicBezTo>
                  <a:pt x="2564258" y="2352159"/>
                  <a:pt x="2592512" y="2356207"/>
                  <a:pt x="2619910" y="2363056"/>
                </a:cubicBezTo>
                <a:lnTo>
                  <a:pt x="2661007" y="2373330"/>
                </a:lnTo>
                <a:cubicBezTo>
                  <a:pt x="2708953" y="2369905"/>
                  <a:pt x="2757106" y="2368672"/>
                  <a:pt x="2804845" y="2363056"/>
                </a:cubicBezTo>
                <a:cubicBezTo>
                  <a:pt x="2834130" y="2359611"/>
                  <a:pt x="2883588" y="2325408"/>
                  <a:pt x="2897312" y="2311685"/>
                </a:cubicBezTo>
                <a:cubicBezTo>
                  <a:pt x="2904162" y="2304836"/>
                  <a:pt x="2910297" y="2297188"/>
                  <a:pt x="2917861" y="2291137"/>
                </a:cubicBezTo>
                <a:cubicBezTo>
                  <a:pt x="2951058" y="2264580"/>
                  <a:pt x="2961516" y="2271888"/>
                  <a:pt x="2989780" y="2229492"/>
                </a:cubicBezTo>
                <a:cubicBezTo>
                  <a:pt x="3015701" y="2190610"/>
                  <a:pt x="3001597" y="2207401"/>
                  <a:pt x="3030876" y="2178121"/>
                </a:cubicBezTo>
                <a:cubicBezTo>
                  <a:pt x="3055330" y="2104762"/>
                  <a:pt x="3039410" y="2134498"/>
                  <a:pt x="3071973" y="2085654"/>
                </a:cubicBezTo>
                <a:cubicBezTo>
                  <a:pt x="3081764" y="2056279"/>
                  <a:pt x="3086071" y="2045985"/>
                  <a:pt x="3092521" y="2013735"/>
                </a:cubicBezTo>
                <a:cubicBezTo>
                  <a:pt x="3102395" y="1964365"/>
                  <a:pt x="3106757" y="1920394"/>
                  <a:pt x="3113070" y="1869897"/>
                </a:cubicBezTo>
                <a:cubicBezTo>
                  <a:pt x="3109645" y="1770580"/>
                  <a:pt x="3108868" y="1671136"/>
                  <a:pt x="3102795" y="1571946"/>
                </a:cubicBezTo>
                <a:cubicBezTo>
                  <a:pt x="3098588" y="1503239"/>
                  <a:pt x="3082247" y="1366463"/>
                  <a:pt x="3082247" y="1366463"/>
                </a:cubicBezTo>
                <a:cubicBezTo>
                  <a:pt x="3128012" y="817278"/>
                  <a:pt x="3078801" y="1459342"/>
                  <a:pt x="3113070" y="791110"/>
                </a:cubicBezTo>
                <a:cubicBezTo>
                  <a:pt x="3114310" y="766925"/>
                  <a:pt x="3120515" y="743242"/>
                  <a:pt x="3123344" y="719191"/>
                </a:cubicBezTo>
                <a:cubicBezTo>
                  <a:pt x="3127365" y="685009"/>
                  <a:pt x="3130193" y="650696"/>
                  <a:pt x="3133618" y="616449"/>
                </a:cubicBezTo>
                <a:cubicBezTo>
                  <a:pt x="3122543" y="95901"/>
                  <a:pt x="3123344" y="294562"/>
                  <a:pt x="3123344" y="20548"/>
                </a:cubicBezTo>
              </a:path>
            </a:pathLst>
          </a:custGeom>
          <a:noFill/>
          <a:ln w="76200">
            <a:solidFill>
              <a:srgbClr val="C00000"/>
            </a:solidFill>
            <a:headEnd type="oval" w="med" len="sm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DB89BB-2519-0825-2991-D7DF298B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5454" y="290723"/>
            <a:ext cx="6014260" cy="645300"/>
          </a:xfrm>
        </p:spPr>
        <p:txBody>
          <a:bodyPr/>
          <a:lstStyle/>
          <a:p>
            <a:r>
              <a:rPr lang="en-US" sz="2800" dirty="0"/>
              <a:t>Bridging the Chasm: Network Layers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6E406-52D0-889C-5710-C803257DF39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EEF525-D4A9-05B8-D6B7-5DC4A4AC9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086" y="1875413"/>
            <a:ext cx="1557844" cy="28129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835E5C-A7F5-0074-1886-B2087FAFB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752" y="1875413"/>
            <a:ext cx="1557844" cy="28129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11B26D-80A1-332D-2414-5C0B004737A2}"/>
              </a:ext>
            </a:extLst>
          </p:cNvPr>
          <p:cNvSpPr txBox="1"/>
          <p:nvPr/>
        </p:nvSpPr>
        <p:spPr>
          <a:xfrm rot="16200000">
            <a:off x="466183" y="3020894"/>
            <a:ext cx="972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halkboard" panose="03050602040202020205" pitchFamily="66" charset="77"/>
              </a:rPr>
              <a:t>Source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2703CD-0C20-56E5-1A31-AC85D21E8D3A}"/>
              </a:ext>
            </a:extLst>
          </p:cNvPr>
          <p:cNvSpPr txBox="1"/>
          <p:nvPr/>
        </p:nvSpPr>
        <p:spPr>
          <a:xfrm rot="5400000">
            <a:off x="7535853" y="3020894"/>
            <a:ext cx="1464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halkboard" panose="03050602040202020205" pitchFamily="66" charset="77"/>
              </a:rPr>
              <a:t>Destination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BD97C494-8F28-5958-B4DC-C647DF6D0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8396" y="961753"/>
            <a:ext cx="7270119" cy="919492"/>
          </a:xfrm>
        </p:spPr>
        <p:txBody>
          <a:bodyPr/>
          <a:lstStyle/>
          <a:p>
            <a:r>
              <a:rPr lang="en-US" sz="2000" dirty="0"/>
              <a:t>Getting information from one application to another.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BA4303-BEB9-46DE-F588-1F6F7BE92269}"/>
              </a:ext>
            </a:extLst>
          </p:cNvPr>
          <p:cNvSpPr txBox="1"/>
          <p:nvPr/>
        </p:nvSpPr>
        <p:spPr>
          <a:xfrm>
            <a:off x="1333404" y="2170646"/>
            <a:ext cx="5549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HTTP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5CC32E-31E0-6B60-9555-4DA214996F11}"/>
              </a:ext>
            </a:extLst>
          </p:cNvPr>
          <p:cNvSpPr txBox="1"/>
          <p:nvPr/>
        </p:nvSpPr>
        <p:spPr>
          <a:xfrm>
            <a:off x="1377086" y="2549713"/>
            <a:ext cx="5068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TCP/</a:t>
            </a:r>
          </a:p>
          <a:p>
            <a:r>
              <a:rPr lang="en-US" sz="1100" dirty="0">
                <a:solidFill>
                  <a:srgbClr val="0070C0"/>
                </a:solidFill>
              </a:rPr>
              <a:t>UDP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8652EE-4DF7-CE9E-5189-F263588EA46C}"/>
              </a:ext>
            </a:extLst>
          </p:cNvPr>
          <p:cNvSpPr txBox="1"/>
          <p:nvPr/>
        </p:nvSpPr>
        <p:spPr>
          <a:xfrm>
            <a:off x="1452026" y="3090144"/>
            <a:ext cx="317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IP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236B1D-DFC2-E256-62D4-0E0E2FA493F7}"/>
              </a:ext>
            </a:extLst>
          </p:cNvPr>
          <p:cNvSpPr txBox="1"/>
          <p:nvPr/>
        </p:nvSpPr>
        <p:spPr>
          <a:xfrm>
            <a:off x="1375183" y="3426588"/>
            <a:ext cx="5677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Ether-</a:t>
            </a:r>
            <a:br>
              <a:rPr lang="en-US" sz="1100" dirty="0">
                <a:solidFill>
                  <a:srgbClr val="0070C0"/>
                </a:solidFill>
              </a:rPr>
            </a:br>
            <a:r>
              <a:rPr lang="en-US" sz="1100" dirty="0">
                <a:solidFill>
                  <a:srgbClr val="0070C0"/>
                </a:solidFill>
              </a:rPr>
              <a:t>net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E966AA-336F-E859-22A5-AC62C2910386}"/>
              </a:ext>
            </a:extLst>
          </p:cNvPr>
          <p:cNvSpPr txBox="1"/>
          <p:nvPr/>
        </p:nvSpPr>
        <p:spPr>
          <a:xfrm>
            <a:off x="2048883" y="4288400"/>
            <a:ext cx="5453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Wires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AE2F09-0E41-AB4C-E601-FFD94A4EDEEA}"/>
              </a:ext>
            </a:extLst>
          </p:cNvPr>
          <p:cNvSpPr txBox="1"/>
          <p:nvPr/>
        </p:nvSpPr>
        <p:spPr>
          <a:xfrm>
            <a:off x="7288322" y="2170646"/>
            <a:ext cx="5549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HTTP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5F9939-5DAA-82B1-FC44-0C99ED059BC4}"/>
              </a:ext>
            </a:extLst>
          </p:cNvPr>
          <p:cNvSpPr txBox="1"/>
          <p:nvPr/>
        </p:nvSpPr>
        <p:spPr>
          <a:xfrm>
            <a:off x="7406944" y="3090144"/>
            <a:ext cx="317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IP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F539B4-A919-D92D-FC59-6AB1A767FD23}"/>
              </a:ext>
            </a:extLst>
          </p:cNvPr>
          <p:cNvSpPr txBox="1"/>
          <p:nvPr/>
        </p:nvSpPr>
        <p:spPr>
          <a:xfrm>
            <a:off x="7330101" y="3426588"/>
            <a:ext cx="5677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Ether-</a:t>
            </a:r>
            <a:br>
              <a:rPr lang="en-US" sz="1100" dirty="0">
                <a:solidFill>
                  <a:srgbClr val="0070C0"/>
                </a:solidFill>
              </a:rPr>
            </a:br>
            <a:r>
              <a:rPr lang="en-US" sz="1100" dirty="0">
                <a:solidFill>
                  <a:srgbClr val="0070C0"/>
                </a:solidFill>
              </a:rPr>
              <a:t>net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82C9F1-A0A9-5D25-BD6E-C491CB72B414}"/>
              </a:ext>
            </a:extLst>
          </p:cNvPr>
          <p:cNvSpPr txBox="1"/>
          <p:nvPr/>
        </p:nvSpPr>
        <p:spPr>
          <a:xfrm>
            <a:off x="6549775" y="4243229"/>
            <a:ext cx="5453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Wires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719A5E-4F8D-A00C-EEB8-0AF82C657F15}"/>
              </a:ext>
            </a:extLst>
          </p:cNvPr>
          <p:cNvSpPr txBox="1"/>
          <p:nvPr/>
        </p:nvSpPr>
        <p:spPr>
          <a:xfrm>
            <a:off x="7312367" y="2544021"/>
            <a:ext cx="5068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TCP/</a:t>
            </a:r>
          </a:p>
          <a:p>
            <a:r>
              <a:rPr lang="en-US" sz="1100" dirty="0">
                <a:solidFill>
                  <a:srgbClr val="0070C0"/>
                </a:solidFill>
              </a:rPr>
              <a:t>UDP</a:t>
            </a:r>
          </a:p>
        </p:txBody>
      </p:sp>
      <p:sp>
        <p:nvSpPr>
          <p:cNvPr id="29" name="Left-Right Arrow 28">
            <a:extLst>
              <a:ext uri="{FF2B5EF4-FFF2-40B4-BE49-F238E27FC236}">
                <a16:creationId xmlns:a16="http://schemas.microsoft.com/office/drawing/2014/main" id="{4B8F4866-5B9F-FFFD-2A39-DA49C62BA400}"/>
              </a:ext>
            </a:extLst>
          </p:cNvPr>
          <p:cNvSpPr/>
          <p:nvPr/>
        </p:nvSpPr>
        <p:spPr>
          <a:xfrm>
            <a:off x="3318553" y="2034285"/>
            <a:ext cx="2676745" cy="464685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Application Layer Service</a:t>
            </a:r>
          </a:p>
        </p:txBody>
      </p:sp>
      <p:sp>
        <p:nvSpPr>
          <p:cNvPr id="30" name="Left-Right Arrow 29">
            <a:extLst>
              <a:ext uri="{FF2B5EF4-FFF2-40B4-BE49-F238E27FC236}">
                <a16:creationId xmlns:a16="http://schemas.microsoft.com/office/drawing/2014/main" id="{5CA3EC4E-93F6-78A5-5F6A-16E5B1F1BA82}"/>
              </a:ext>
            </a:extLst>
          </p:cNvPr>
          <p:cNvSpPr/>
          <p:nvPr/>
        </p:nvSpPr>
        <p:spPr>
          <a:xfrm>
            <a:off x="3328828" y="2496299"/>
            <a:ext cx="2676745" cy="464685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Transport Layer Services</a:t>
            </a:r>
          </a:p>
        </p:txBody>
      </p:sp>
      <p:sp>
        <p:nvSpPr>
          <p:cNvPr id="32" name="Left-Right Arrow 31">
            <a:extLst>
              <a:ext uri="{FF2B5EF4-FFF2-40B4-BE49-F238E27FC236}">
                <a16:creationId xmlns:a16="http://schemas.microsoft.com/office/drawing/2014/main" id="{9712F74A-B17D-9A9B-AD94-82C49F4B69C3}"/>
              </a:ext>
            </a:extLst>
          </p:cNvPr>
          <p:cNvSpPr/>
          <p:nvPr/>
        </p:nvSpPr>
        <p:spPr>
          <a:xfrm>
            <a:off x="3328827" y="2968587"/>
            <a:ext cx="2676745" cy="464685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Network Layer Services</a:t>
            </a:r>
          </a:p>
        </p:txBody>
      </p:sp>
      <p:sp>
        <p:nvSpPr>
          <p:cNvPr id="33" name="Left-Right Arrow 32">
            <a:extLst>
              <a:ext uri="{FF2B5EF4-FFF2-40B4-BE49-F238E27FC236}">
                <a16:creationId xmlns:a16="http://schemas.microsoft.com/office/drawing/2014/main" id="{96F48437-B832-8219-2EBA-BABA553EEFF8}"/>
              </a:ext>
            </a:extLst>
          </p:cNvPr>
          <p:cNvSpPr/>
          <p:nvPr/>
        </p:nvSpPr>
        <p:spPr>
          <a:xfrm>
            <a:off x="3328826" y="3438743"/>
            <a:ext cx="2676745" cy="464685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Link Layer Services</a:t>
            </a:r>
          </a:p>
        </p:txBody>
      </p:sp>
      <p:sp>
        <p:nvSpPr>
          <p:cNvPr id="34" name="Left-Right Arrow 33">
            <a:extLst>
              <a:ext uri="{FF2B5EF4-FFF2-40B4-BE49-F238E27FC236}">
                <a16:creationId xmlns:a16="http://schemas.microsoft.com/office/drawing/2014/main" id="{FA588A9D-0B58-6AC1-7972-71223E00BA3A}"/>
              </a:ext>
            </a:extLst>
          </p:cNvPr>
          <p:cNvSpPr/>
          <p:nvPr/>
        </p:nvSpPr>
        <p:spPr>
          <a:xfrm>
            <a:off x="3339520" y="3916502"/>
            <a:ext cx="2676745" cy="464685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Physical Layer Services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3EB329-DB41-CC73-7128-B848EBBD4329}"/>
              </a:ext>
            </a:extLst>
          </p:cNvPr>
          <p:cNvSpPr txBox="1"/>
          <p:nvPr/>
        </p:nvSpPr>
        <p:spPr>
          <a:xfrm>
            <a:off x="1697359" y="4916624"/>
            <a:ext cx="5798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Image adapted from: http://</a:t>
            </a:r>
            <a:r>
              <a:rPr lang="en-US" sz="1000" dirty="0" err="1">
                <a:solidFill>
                  <a:schemeClr val="tx2">
                    <a:lumMod val="75000"/>
                  </a:schemeClr>
                </a:solidFill>
              </a:rPr>
              <a:t>gaia.cs.umass.edu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tx2">
                    <a:lumMod val="75000"/>
                  </a:schemeClr>
                </a:solidFill>
              </a:rPr>
              <a:t>kurose_ross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/videos/1/5/1.5_video_slides_posted.pptx</a:t>
            </a:r>
          </a:p>
        </p:txBody>
      </p:sp>
    </p:spTree>
    <p:extLst>
      <p:ext uri="{BB962C8B-B14F-4D97-AF65-F5344CB8AC3E}">
        <p14:creationId xmlns:p14="http://schemas.microsoft.com/office/powerpoint/2010/main" val="1314931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4E15B7-5B0D-5969-44A8-AFE9C9390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657" y="-54895"/>
            <a:ext cx="5012236" cy="50979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A3BEBC-FAA2-4655-00AB-E0D5D6D500F7}"/>
              </a:ext>
            </a:extLst>
          </p:cNvPr>
          <p:cNvSpPr txBox="1"/>
          <p:nvPr/>
        </p:nvSpPr>
        <p:spPr>
          <a:xfrm>
            <a:off x="3828537" y="4919910"/>
            <a:ext cx="53816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adapted from: http://</a:t>
            </a:r>
            <a:r>
              <a:rPr lang="en-US" sz="1000" dirty="0" err="1"/>
              <a:t>gaia.cs.umass.edu</a:t>
            </a:r>
            <a:r>
              <a:rPr lang="en-US" sz="1000" dirty="0"/>
              <a:t>/</a:t>
            </a:r>
            <a:r>
              <a:rPr lang="en-US" sz="1000" dirty="0" err="1"/>
              <a:t>kurose_ross</a:t>
            </a:r>
            <a:r>
              <a:rPr lang="en-US" sz="1000" dirty="0"/>
              <a:t>/videos/4/3/4.3_video_slides.pptx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4F2275F1-DD41-8EF1-6C34-92832797AF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08070"/>
              </p:ext>
            </p:extLst>
          </p:nvPr>
        </p:nvGraphicFramePr>
        <p:xfrm>
          <a:off x="549824" y="-10189"/>
          <a:ext cx="2511357" cy="1974456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959166">
                  <a:extLst>
                    <a:ext uri="{9D8B030D-6E8A-4147-A177-3AD203B41FA5}">
                      <a16:colId xmlns:a16="http://schemas.microsoft.com/office/drawing/2014/main" val="720796583"/>
                    </a:ext>
                  </a:extLst>
                </a:gridCol>
                <a:gridCol w="581037">
                  <a:extLst>
                    <a:ext uri="{9D8B030D-6E8A-4147-A177-3AD203B41FA5}">
                      <a16:colId xmlns:a16="http://schemas.microsoft.com/office/drawing/2014/main" val="2793765133"/>
                    </a:ext>
                  </a:extLst>
                </a:gridCol>
                <a:gridCol w="971154">
                  <a:extLst>
                    <a:ext uri="{9D8B030D-6E8A-4147-A177-3AD203B41FA5}">
                      <a16:colId xmlns:a16="http://schemas.microsoft.com/office/drawing/2014/main" val="1560352791"/>
                    </a:ext>
                  </a:extLst>
                </a:gridCol>
              </a:tblGrid>
              <a:tr h="127324">
                <a:tc>
                  <a:txBody>
                    <a:bodyPr/>
                    <a:lstStyle/>
                    <a:p>
                      <a:r>
                        <a:rPr lang="en-US" sz="1200" dirty="0" err="1"/>
                        <a:t>Dest</a:t>
                      </a:r>
                      <a:r>
                        <a:rPr lang="en-US" sz="1200" dirty="0"/>
                        <a:t>. Net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IFace</a:t>
                      </a:r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Next Hop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95333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223.1.1.0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eth0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13928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138.1.2.0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eth1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187.12.9.1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82987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138.1.3.0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66603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153733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0588694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087356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00152D33-6331-C59A-DCBE-3E5FB02974C8}"/>
              </a:ext>
            </a:extLst>
          </p:cNvPr>
          <p:cNvGrpSpPr/>
          <p:nvPr/>
        </p:nvGrpSpPr>
        <p:grpSpPr>
          <a:xfrm>
            <a:off x="6361801" y="59714"/>
            <a:ext cx="2782199" cy="2086913"/>
            <a:chOff x="6410023" y="2217137"/>
            <a:chExt cx="3193806" cy="20869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697025E-514A-67F0-D380-C1D1A22A931C}"/>
                </a:ext>
              </a:extLst>
            </p:cNvPr>
            <p:cNvSpPr txBox="1"/>
            <p:nvPr/>
          </p:nvSpPr>
          <p:spPr>
            <a:xfrm>
              <a:off x="6410023" y="3103721"/>
              <a:ext cx="31938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  <a:latin typeface="Segoe Print" panose="02000800000000000000" pitchFamily="2" charset="0"/>
                </a:rPr>
                <a:t>Fill in the IP routing tables for each of the routers in this network.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1E1E887-78EC-AD93-3595-75DD4C103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00203" y="2217137"/>
              <a:ext cx="813444" cy="682714"/>
            </a:xfrm>
            <a:prstGeom prst="rect">
              <a:avLst/>
            </a:prstGeom>
          </p:spPr>
        </p:pic>
      </p:grpSp>
      <p:graphicFrame>
        <p:nvGraphicFramePr>
          <p:cNvPr id="3" name="Table 9">
            <a:extLst>
              <a:ext uri="{FF2B5EF4-FFF2-40B4-BE49-F238E27FC236}">
                <a16:creationId xmlns:a16="http://schemas.microsoft.com/office/drawing/2014/main" id="{CE49650A-0A55-5556-8834-65BF3B95C5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749746"/>
              </p:ext>
            </p:extLst>
          </p:nvPr>
        </p:nvGraphicFramePr>
        <p:xfrm>
          <a:off x="-1" y="2192006"/>
          <a:ext cx="2511357" cy="1974456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959166">
                  <a:extLst>
                    <a:ext uri="{9D8B030D-6E8A-4147-A177-3AD203B41FA5}">
                      <a16:colId xmlns:a16="http://schemas.microsoft.com/office/drawing/2014/main" val="720796583"/>
                    </a:ext>
                  </a:extLst>
                </a:gridCol>
                <a:gridCol w="581037">
                  <a:extLst>
                    <a:ext uri="{9D8B030D-6E8A-4147-A177-3AD203B41FA5}">
                      <a16:colId xmlns:a16="http://schemas.microsoft.com/office/drawing/2014/main" val="2793765133"/>
                    </a:ext>
                  </a:extLst>
                </a:gridCol>
                <a:gridCol w="971154">
                  <a:extLst>
                    <a:ext uri="{9D8B030D-6E8A-4147-A177-3AD203B41FA5}">
                      <a16:colId xmlns:a16="http://schemas.microsoft.com/office/drawing/2014/main" val="1560352791"/>
                    </a:ext>
                  </a:extLst>
                </a:gridCol>
              </a:tblGrid>
              <a:tr h="127324">
                <a:tc>
                  <a:txBody>
                    <a:bodyPr/>
                    <a:lstStyle/>
                    <a:p>
                      <a:r>
                        <a:rPr lang="en-US" sz="1200" dirty="0" err="1"/>
                        <a:t>Dest</a:t>
                      </a:r>
                      <a:r>
                        <a:rPr lang="en-US" sz="1200" dirty="0"/>
                        <a:t>. Net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IFace</a:t>
                      </a:r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Next Hop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95333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13928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82987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66603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153733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390841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47023"/>
                  </a:ext>
                </a:extLst>
              </a:tr>
            </a:tbl>
          </a:graphicData>
        </a:graphic>
      </p:graphicFrame>
      <p:graphicFrame>
        <p:nvGraphicFramePr>
          <p:cNvPr id="4" name="Table 9">
            <a:extLst>
              <a:ext uri="{FF2B5EF4-FFF2-40B4-BE49-F238E27FC236}">
                <a16:creationId xmlns:a16="http://schemas.microsoft.com/office/drawing/2014/main" id="{EC2DF01B-D5D0-DD9C-93E8-78531F7C83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459880"/>
              </p:ext>
            </p:extLst>
          </p:nvPr>
        </p:nvGraphicFramePr>
        <p:xfrm>
          <a:off x="6632646" y="2331522"/>
          <a:ext cx="2511357" cy="1974456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959166">
                  <a:extLst>
                    <a:ext uri="{9D8B030D-6E8A-4147-A177-3AD203B41FA5}">
                      <a16:colId xmlns:a16="http://schemas.microsoft.com/office/drawing/2014/main" val="720796583"/>
                    </a:ext>
                  </a:extLst>
                </a:gridCol>
                <a:gridCol w="581037">
                  <a:extLst>
                    <a:ext uri="{9D8B030D-6E8A-4147-A177-3AD203B41FA5}">
                      <a16:colId xmlns:a16="http://schemas.microsoft.com/office/drawing/2014/main" val="2793765133"/>
                    </a:ext>
                  </a:extLst>
                </a:gridCol>
                <a:gridCol w="971154">
                  <a:extLst>
                    <a:ext uri="{9D8B030D-6E8A-4147-A177-3AD203B41FA5}">
                      <a16:colId xmlns:a16="http://schemas.microsoft.com/office/drawing/2014/main" val="1560352791"/>
                    </a:ext>
                  </a:extLst>
                </a:gridCol>
              </a:tblGrid>
              <a:tr h="127324">
                <a:tc>
                  <a:txBody>
                    <a:bodyPr/>
                    <a:lstStyle/>
                    <a:p>
                      <a:r>
                        <a:rPr lang="en-US" sz="1200" dirty="0" err="1"/>
                        <a:t>Dest</a:t>
                      </a:r>
                      <a:r>
                        <a:rPr lang="en-US" sz="1200" dirty="0"/>
                        <a:t>. Net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IFace</a:t>
                      </a:r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Next Hop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95333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13928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82987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66603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509879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402150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153733"/>
                  </a:ext>
                </a:extLst>
              </a:tr>
            </a:tbl>
          </a:graphicData>
        </a:graphic>
      </p:graphicFrame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3634FE2F-9738-343B-5095-5D28D58F41AF}"/>
              </a:ext>
            </a:extLst>
          </p:cNvPr>
          <p:cNvCxnSpPr>
            <a:cxnSpLocks/>
            <a:endCxn id="9" idx="3"/>
          </p:cNvCxnSpPr>
          <p:nvPr/>
        </p:nvCxnSpPr>
        <p:spPr>
          <a:xfrm rot="10800000">
            <a:off x="3061182" y="977039"/>
            <a:ext cx="1260451" cy="740550"/>
          </a:xfrm>
          <a:prstGeom prst="curvedConnector3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811EB95F-1297-F166-7D8C-21767FDAF916}"/>
              </a:ext>
            </a:extLst>
          </p:cNvPr>
          <p:cNvCxnSpPr>
            <a:cxnSpLocks/>
          </p:cNvCxnSpPr>
          <p:nvPr/>
        </p:nvCxnSpPr>
        <p:spPr>
          <a:xfrm rot="10800000">
            <a:off x="2511357" y="3099811"/>
            <a:ext cx="549824" cy="338675"/>
          </a:xfrm>
          <a:prstGeom prst="curvedConnector3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>
            <a:extLst>
              <a:ext uri="{FF2B5EF4-FFF2-40B4-BE49-F238E27FC236}">
                <a16:creationId xmlns:a16="http://schemas.microsoft.com/office/drawing/2014/main" id="{CC8054F3-E36B-398D-5718-CB3519844FDA}"/>
              </a:ext>
            </a:extLst>
          </p:cNvPr>
          <p:cNvCxnSpPr>
            <a:cxnSpLocks/>
          </p:cNvCxnSpPr>
          <p:nvPr/>
        </p:nvCxnSpPr>
        <p:spPr>
          <a:xfrm flipV="1">
            <a:off x="6190734" y="3269149"/>
            <a:ext cx="441913" cy="169338"/>
          </a:xfrm>
          <a:prstGeom prst="curvedConnector3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108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063AA1-47F2-C74E-E50E-57C22ED5A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2569" y="0"/>
            <a:ext cx="4944300" cy="1135757"/>
          </a:xfrm>
        </p:spPr>
        <p:txBody>
          <a:bodyPr/>
          <a:lstStyle/>
          <a:p>
            <a:r>
              <a:rPr lang="en-US" sz="2800" dirty="0"/>
              <a:t>Hierarchical </a:t>
            </a:r>
            <a:br>
              <a:rPr lang="en-US" sz="2800" dirty="0"/>
            </a:br>
            <a:r>
              <a:rPr lang="en-US" sz="2800" dirty="0"/>
              <a:t>Routing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575F8D-6E23-AC2E-C08B-13ADB79E0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704" y="1264446"/>
            <a:ext cx="3904431" cy="3019334"/>
          </a:xfrm>
        </p:spPr>
        <p:txBody>
          <a:bodyPr/>
          <a:lstStyle/>
          <a:p>
            <a:r>
              <a:rPr lang="en-US" sz="1800" dirty="0"/>
              <a:t>But Internet is Big!!!</a:t>
            </a:r>
          </a:p>
          <a:p>
            <a:pPr lvl="1"/>
            <a:r>
              <a:rPr lang="en-US" sz="1600" dirty="0"/>
              <a:t>Each router has a </a:t>
            </a:r>
            <a:r>
              <a:rPr lang="en-US" sz="1600" b="1" i="1" dirty="0"/>
              <a:t>default destination </a:t>
            </a:r>
            <a:r>
              <a:rPr lang="en-US" sz="1600" dirty="0"/>
              <a:t>that routes toward a higher-level network.</a:t>
            </a:r>
          </a:p>
          <a:p>
            <a:pPr lvl="1"/>
            <a:r>
              <a:rPr lang="en-US" sz="1600" dirty="0"/>
              <a:t>Higher-level networks route back to the lower-level network containing the destination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B46D01-9CCE-A315-BD16-AECD3E3496AA}"/>
              </a:ext>
            </a:extLst>
          </p:cNvPr>
          <p:cNvSpPr txBox="1"/>
          <p:nvPr/>
        </p:nvSpPr>
        <p:spPr>
          <a:xfrm>
            <a:off x="1261821" y="3389213"/>
            <a:ext cx="13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Routing Table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46B434D3-6532-691A-3390-68011ADEB2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537728"/>
              </p:ext>
            </p:extLst>
          </p:nvPr>
        </p:nvGraphicFramePr>
        <p:xfrm>
          <a:off x="247131" y="3768918"/>
          <a:ext cx="3557689" cy="1219200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1260390">
                  <a:extLst>
                    <a:ext uri="{9D8B030D-6E8A-4147-A177-3AD203B41FA5}">
                      <a16:colId xmlns:a16="http://schemas.microsoft.com/office/drawing/2014/main" val="720796583"/>
                    </a:ext>
                  </a:extLst>
                </a:gridCol>
                <a:gridCol w="654908">
                  <a:extLst>
                    <a:ext uri="{9D8B030D-6E8A-4147-A177-3AD203B41FA5}">
                      <a16:colId xmlns:a16="http://schemas.microsoft.com/office/drawing/2014/main" val="2793765133"/>
                    </a:ext>
                  </a:extLst>
                </a:gridCol>
                <a:gridCol w="1642391">
                  <a:extLst>
                    <a:ext uri="{9D8B030D-6E8A-4147-A177-3AD203B41FA5}">
                      <a16:colId xmlns:a16="http://schemas.microsoft.com/office/drawing/2014/main" val="3982614921"/>
                    </a:ext>
                  </a:extLst>
                </a:gridCol>
              </a:tblGrid>
              <a:tr h="127324">
                <a:tc>
                  <a:txBody>
                    <a:bodyPr/>
                    <a:lstStyle/>
                    <a:p>
                      <a:r>
                        <a:rPr lang="en-US" dirty="0" err="1"/>
                        <a:t>Dest</a:t>
                      </a:r>
                      <a:r>
                        <a:rPr lang="en-US" dirty="0"/>
                        <a:t>. Net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IFace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Next Hop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95333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dirty="0"/>
                        <a:t>202.24.119.0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eth0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202.24.119.34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13928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dirty="0"/>
                        <a:t>164.1.0.0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eth1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164.1.59.240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82987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dirty="0"/>
                        <a:t>default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eth3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192.102.232.7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54020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51FBCEB-442B-90B7-74FD-9612EF171860}"/>
              </a:ext>
            </a:extLst>
          </p:cNvPr>
          <p:cNvSpPr txBox="1"/>
          <p:nvPr/>
        </p:nvSpPr>
        <p:spPr>
          <a:xfrm>
            <a:off x="4026247" y="4919910"/>
            <a:ext cx="51828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adapted from: https://</a:t>
            </a:r>
            <a:r>
              <a:rPr lang="en-US" sz="1000" dirty="0" err="1"/>
              <a:t>gaia.cs.umass.edu</a:t>
            </a:r>
            <a:r>
              <a:rPr lang="en-US" sz="1000" dirty="0"/>
              <a:t>/</a:t>
            </a:r>
            <a:r>
              <a:rPr lang="en-US" sz="1000" dirty="0" err="1"/>
              <a:t>kurose_ross</a:t>
            </a:r>
            <a:r>
              <a:rPr lang="en-US" sz="1000" dirty="0"/>
              <a:t>/ppt-8e/Chapter_1_v8.2.pptx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8CB6F6-8F0E-380A-6A17-7CA8E0A07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384" y="55810"/>
            <a:ext cx="4533900" cy="4864100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70B8011-CBAA-AC66-0B57-3259EA1D9830}"/>
              </a:ext>
            </a:extLst>
          </p:cNvPr>
          <p:cNvSpPr/>
          <p:nvPr/>
        </p:nvSpPr>
        <p:spPr>
          <a:xfrm>
            <a:off x="6746792" y="3270103"/>
            <a:ext cx="488710" cy="375140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8C7259D-2495-5FBE-56C9-8E16D5311C95}"/>
              </a:ext>
            </a:extLst>
          </p:cNvPr>
          <p:cNvSpPr/>
          <p:nvPr/>
        </p:nvSpPr>
        <p:spPr>
          <a:xfrm>
            <a:off x="240638" y="4656583"/>
            <a:ext cx="3564181" cy="331535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Curved Connector 19">
            <a:extLst>
              <a:ext uri="{FF2B5EF4-FFF2-40B4-BE49-F238E27FC236}">
                <a16:creationId xmlns:a16="http://schemas.microsoft.com/office/drawing/2014/main" id="{31282F7B-27C6-9371-D8AA-F23BCA252617}"/>
              </a:ext>
            </a:extLst>
          </p:cNvPr>
          <p:cNvCxnSpPr>
            <a:cxnSpLocks/>
            <a:stCxn id="18" idx="3"/>
            <a:endCxn id="28" idx="1"/>
          </p:cNvCxnSpPr>
          <p:nvPr/>
        </p:nvCxnSpPr>
        <p:spPr>
          <a:xfrm flipV="1">
            <a:off x="3804819" y="3668737"/>
            <a:ext cx="2381305" cy="1153614"/>
          </a:xfrm>
          <a:prstGeom prst="curvedConnector3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221E399-CB8A-D744-AB10-ECC5D1F8FF6D}"/>
              </a:ext>
            </a:extLst>
          </p:cNvPr>
          <p:cNvSpPr/>
          <p:nvPr/>
        </p:nvSpPr>
        <p:spPr>
          <a:xfrm>
            <a:off x="6186124" y="3481167"/>
            <a:ext cx="488710" cy="375140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FC157480-238E-B89A-7B9E-9DC9A9E2CFF5}"/>
              </a:ext>
            </a:extLst>
          </p:cNvPr>
          <p:cNvSpPr/>
          <p:nvPr/>
        </p:nvSpPr>
        <p:spPr>
          <a:xfrm>
            <a:off x="5549189" y="2465123"/>
            <a:ext cx="488710" cy="375140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532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3471A-60CC-8DEF-7F55-06F426EEC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658" y="98854"/>
            <a:ext cx="4944300" cy="645300"/>
          </a:xfrm>
        </p:spPr>
        <p:txBody>
          <a:bodyPr/>
          <a:lstStyle/>
          <a:p>
            <a:r>
              <a:rPr lang="en-US" dirty="0"/>
              <a:t>Traceroute Example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FA5A0-B412-2829-F52C-F40D453B980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622CC5-4906-F182-12AB-152C1E45196E}"/>
              </a:ext>
            </a:extLst>
          </p:cNvPr>
          <p:cNvSpPr txBox="1"/>
          <p:nvPr/>
        </p:nvSpPr>
        <p:spPr>
          <a:xfrm>
            <a:off x="623934" y="1075038"/>
            <a:ext cx="8638903" cy="4193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144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braught-new-4:website </a:t>
            </a:r>
            <a:r>
              <a:rPr lang="en-US" sz="1200" dirty="0" err="1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braught</a:t>
            </a:r>
            <a:r>
              <a:rPr lang="en-US" sz="1200" dirty="0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$ </a:t>
            </a:r>
            <a:r>
              <a:rPr lang="en-US" sz="1800" b="1" dirty="0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traceroute </a:t>
            </a:r>
            <a:r>
              <a:rPr lang="en-US" sz="1800" b="1" dirty="0" err="1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youtube.com</a:t>
            </a:r>
            <a:endParaRPr lang="en-US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traceroute to </a:t>
            </a:r>
            <a:r>
              <a:rPr lang="en-US" sz="1200" dirty="0" err="1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youtube.com</a:t>
            </a:r>
            <a:r>
              <a:rPr lang="en-US" sz="1200" dirty="0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(142.250.72.110), 64 hops max, 52 byte packets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1  172.18.56.1 (172.18.56.1)  3.158 </a:t>
            </a:r>
            <a:r>
              <a:rPr lang="en-US" sz="1200" dirty="0" err="1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1200" dirty="0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3.228 </a:t>
            </a:r>
            <a:r>
              <a:rPr lang="en-US" sz="1200" dirty="0" err="1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1200" dirty="0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2.666 </a:t>
            </a:r>
            <a:r>
              <a:rPr lang="en-US" sz="1200" dirty="0" err="1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2  10.0.0.10 (10.0.0.10)  3.697 </a:t>
            </a:r>
            <a:r>
              <a:rPr lang="en-US" sz="1200" dirty="0" err="1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1200" dirty="0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4.433 </a:t>
            </a:r>
            <a:r>
              <a:rPr lang="en-US" sz="1200" dirty="0" err="1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1200" dirty="0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5.912 </a:t>
            </a:r>
            <a:r>
              <a:rPr lang="en-US" sz="1200" dirty="0" err="1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3  * * *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4  6-1-7.ear3.newyork1.level3.net (4.15.212.153)  10.907 </a:t>
            </a:r>
            <a:r>
              <a:rPr lang="en-US" sz="1200" dirty="0" err="1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1200" dirty="0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10.207 </a:t>
            </a:r>
            <a:r>
              <a:rPr lang="en-US" sz="1200" dirty="0" err="1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1200" dirty="0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9.671 </a:t>
            </a:r>
            <a:r>
              <a:rPr lang="en-US" sz="1200" dirty="0" err="1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5  ae2.3611.edge2.newyork6.level3.net (4.69.209.82)  19.601 </a:t>
            </a:r>
            <a:r>
              <a:rPr lang="en-US" sz="1200" dirty="0" err="1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1200" dirty="0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11.008 </a:t>
            </a:r>
            <a:r>
              <a:rPr lang="en-US" sz="1200" dirty="0" err="1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ae1.3511.edge2.newyork6.level3.net (4.69.209.78)  10.724 </a:t>
            </a:r>
            <a:r>
              <a:rPr lang="en-US" sz="1200" dirty="0" err="1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6  google-level3-newyorkcity6.level3.net (4.68.75.170)  12.352 </a:t>
            </a:r>
            <a:r>
              <a:rPr lang="en-US" sz="1200" dirty="0" err="1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209.85.149.162 (209.85.149.162)  11.313 </a:t>
            </a:r>
            <a:r>
              <a:rPr lang="en-US" sz="1200" dirty="0" err="1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1200" dirty="0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10.256 </a:t>
            </a:r>
            <a:r>
              <a:rPr lang="en-US" sz="1200" dirty="0" err="1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7  * * *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8  142.251.60.226 (142.251.60.226)  9.369 </a:t>
            </a:r>
            <a:r>
              <a:rPr lang="en-US" sz="1200" dirty="0" err="1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108.170.248.1 (108.170.248.1)  11.559 </a:t>
            </a:r>
            <a:r>
              <a:rPr lang="en-US" sz="1200" dirty="0" err="1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1200" dirty="0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9.989 </a:t>
            </a:r>
            <a:r>
              <a:rPr lang="en-US" sz="1200" dirty="0" err="1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9  108.170.248.20 (108.170.248.20)  11.601 </a:t>
            </a:r>
            <a:r>
              <a:rPr lang="en-US" sz="1200" dirty="0" err="1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142.251.65.93 (142.251.65.93)  8.330 </a:t>
            </a:r>
            <a:r>
              <a:rPr lang="en-US" sz="1200" dirty="0" err="1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108.170.248.66 (108.170.248.66)  10.673 </a:t>
            </a:r>
            <a:r>
              <a:rPr lang="en-US" sz="1200" dirty="0" err="1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10  108.170.227.151 (108.170.227.151)  11.829 </a:t>
            </a:r>
            <a:r>
              <a:rPr lang="en-US" sz="1200" dirty="0" err="1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108.170.226.123 (108.170.226.123)  11.004 </a:t>
            </a:r>
            <a:r>
              <a:rPr lang="en-US" sz="1200" dirty="0" err="1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142.251.69.59 (142.251.69.59)  10.632 </a:t>
            </a:r>
            <a:r>
              <a:rPr lang="en-US" sz="1200" dirty="0" err="1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11  108.170.227.149 (108.170.227.149)  11.476 </a:t>
            </a:r>
            <a:r>
              <a:rPr lang="en-US" sz="1200" dirty="0" err="1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1200" dirty="0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12.133 </a:t>
            </a:r>
            <a:r>
              <a:rPr lang="en-US" sz="1200" dirty="0" err="1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lga34s32-in-f14.1e100.net (142.250.72.110)  9.894 </a:t>
            </a:r>
            <a:r>
              <a:rPr lang="en-US" sz="1200" dirty="0" err="1">
                <a:effectLst/>
                <a:latin typeface="Couri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0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C1B416A-9EEA-C8E7-CDB8-75BFAE482196}"/>
              </a:ext>
            </a:extLst>
          </p:cNvPr>
          <p:cNvSpPr/>
          <p:nvPr/>
        </p:nvSpPr>
        <p:spPr>
          <a:xfrm>
            <a:off x="1601627" y="1579753"/>
            <a:ext cx="5651789" cy="384973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D521D1-9DE0-A6E1-B7C4-F484DC01564C}"/>
              </a:ext>
            </a:extLst>
          </p:cNvPr>
          <p:cNvSpPr txBox="1"/>
          <p:nvPr/>
        </p:nvSpPr>
        <p:spPr>
          <a:xfrm rot="21352169">
            <a:off x="316755" y="2335084"/>
            <a:ext cx="1128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Chalkboard" panose="03050602040202020205" pitchFamily="66" charset="77"/>
              </a:rPr>
              <a:t>Dickinson</a:t>
            </a:r>
          </a:p>
          <a:p>
            <a:pPr algn="ctr"/>
            <a:r>
              <a:rPr lang="en-US" sz="1800" dirty="0">
                <a:solidFill>
                  <a:srgbClr val="002060"/>
                </a:solidFill>
                <a:latin typeface="Chalkboard" panose="03050602040202020205" pitchFamily="66" charset="77"/>
              </a:rPr>
              <a:t>LAN</a:t>
            </a:r>
          </a:p>
        </p:txBody>
      </p: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AB9F7A79-6229-CF54-60BB-8EA6AE8982E8}"/>
              </a:ext>
            </a:extLst>
          </p:cNvPr>
          <p:cNvCxnSpPr>
            <a:cxnSpLocks/>
            <a:stCxn id="9" idx="0"/>
            <a:endCxn id="8" idx="1"/>
          </p:cNvCxnSpPr>
          <p:nvPr/>
        </p:nvCxnSpPr>
        <p:spPr>
          <a:xfrm rot="5400000" flipH="1" flipV="1">
            <a:off x="947872" y="1682169"/>
            <a:ext cx="563683" cy="743827"/>
          </a:xfrm>
          <a:prstGeom prst="curvedConnector2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041A327-398B-626F-0920-45ABED96A12B}"/>
              </a:ext>
            </a:extLst>
          </p:cNvPr>
          <p:cNvSpPr/>
          <p:nvPr/>
        </p:nvSpPr>
        <p:spPr>
          <a:xfrm>
            <a:off x="1601626" y="2079931"/>
            <a:ext cx="7542373" cy="996901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098CBD-AA38-4DD9-304F-083475E99CC8}"/>
              </a:ext>
            </a:extLst>
          </p:cNvPr>
          <p:cNvSpPr txBox="1"/>
          <p:nvPr/>
        </p:nvSpPr>
        <p:spPr>
          <a:xfrm rot="21352169">
            <a:off x="7987554" y="3672060"/>
            <a:ext cx="1065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Chalkboard" panose="03050602040202020205" pitchFamily="66" charset="77"/>
              </a:rPr>
              <a:t>Regional</a:t>
            </a:r>
          </a:p>
          <a:p>
            <a:pPr algn="ctr"/>
            <a:r>
              <a:rPr lang="en-US" sz="1800" dirty="0">
                <a:solidFill>
                  <a:srgbClr val="002060"/>
                </a:solidFill>
                <a:latin typeface="Chalkboard" panose="03050602040202020205" pitchFamily="66" charset="77"/>
              </a:rPr>
              <a:t>ISPs</a:t>
            </a:r>
          </a:p>
        </p:txBody>
      </p: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124E3E06-400F-52E6-65DC-DAE31E8E5921}"/>
              </a:ext>
            </a:extLst>
          </p:cNvPr>
          <p:cNvCxnSpPr>
            <a:cxnSpLocks/>
            <a:stCxn id="16" idx="0"/>
          </p:cNvCxnSpPr>
          <p:nvPr/>
        </p:nvCxnSpPr>
        <p:spPr>
          <a:xfrm rot="16200000" flipV="1">
            <a:off x="7933354" y="3109138"/>
            <a:ext cx="596067" cy="531456"/>
          </a:xfrm>
          <a:prstGeom prst="curvedConnector3">
            <a:avLst>
              <a:gd name="adj1" fmla="val 50000"/>
            </a:avLst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475B27C-ED30-BBB4-65E5-2D95CC3FC563}"/>
              </a:ext>
            </a:extLst>
          </p:cNvPr>
          <p:cNvSpPr txBox="1"/>
          <p:nvPr/>
        </p:nvSpPr>
        <p:spPr>
          <a:xfrm rot="21352169">
            <a:off x="497840" y="3270002"/>
            <a:ext cx="875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Chalkboard" panose="03050602040202020205" pitchFamily="66" charset="77"/>
              </a:rPr>
              <a:t>Google</a:t>
            </a:r>
          </a:p>
          <a:p>
            <a:pPr algn="ctr"/>
            <a:r>
              <a:rPr lang="en-US" sz="1800" dirty="0">
                <a:solidFill>
                  <a:srgbClr val="002060"/>
                </a:solidFill>
                <a:latin typeface="Chalkboard" panose="03050602040202020205" pitchFamily="66" charset="77"/>
              </a:rPr>
              <a:t>LAN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C95CDE2-3B44-6841-0D26-23B1CA9F55E6}"/>
              </a:ext>
            </a:extLst>
          </p:cNvPr>
          <p:cNvSpPr/>
          <p:nvPr/>
        </p:nvSpPr>
        <p:spPr>
          <a:xfrm>
            <a:off x="1601625" y="3192037"/>
            <a:ext cx="5553195" cy="1939108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4C4B491A-CA49-C8B0-D69E-45414AA4BB1D}"/>
              </a:ext>
            </a:extLst>
          </p:cNvPr>
          <p:cNvCxnSpPr>
            <a:cxnSpLocks/>
            <a:stCxn id="22" idx="2"/>
            <a:endCxn id="23" idx="1"/>
          </p:cNvCxnSpPr>
          <p:nvPr/>
        </p:nvCxnSpPr>
        <p:spPr>
          <a:xfrm rot="16200000" flipH="1">
            <a:off x="1157149" y="3717114"/>
            <a:ext cx="246097" cy="642856"/>
          </a:xfrm>
          <a:prstGeom prst="curvedConnector2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6471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AE55A8-DBFB-7115-562F-EEAA00A4C5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0174" y="1991825"/>
            <a:ext cx="6631717" cy="1159800"/>
          </a:xfrm>
        </p:spPr>
        <p:txBody>
          <a:bodyPr/>
          <a:lstStyle/>
          <a:p>
            <a:r>
              <a:rPr lang="en-US" dirty="0"/>
              <a:t>Building Routing Tables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D8BF6-B37B-1B45-91BA-BC273E3C0532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4786313"/>
            <a:ext cx="547688" cy="357187"/>
          </a:xfrm>
        </p:spPr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5271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063AA1-47F2-C74E-E50E-57C22ED5A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Building the Routing Tables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575F8D-6E23-AC2E-C08B-13ADB79E0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0375" y="1514554"/>
            <a:ext cx="5535398" cy="3156300"/>
          </a:xfrm>
        </p:spPr>
        <p:txBody>
          <a:bodyPr/>
          <a:lstStyle/>
          <a:p>
            <a:r>
              <a:rPr lang="en-US" sz="2400" dirty="0"/>
              <a:t>Routing works great once you have the routing tables…</a:t>
            </a:r>
          </a:p>
          <a:p>
            <a:pPr lvl="1"/>
            <a:r>
              <a:rPr lang="en-US" sz="2000" dirty="0"/>
              <a:t>A long time ago… network administrators built and maintained them by hand.</a:t>
            </a:r>
          </a:p>
          <a:p>
            <a:pPr lvl="1"/>
            <a:r>
              <a:rPr lang="en-US" sz="2000" dirty="0"/>
              <a:t>Now there are algorithms that build and maintain them.</a:t>
            </a:r>
          </a:p>
          <a:p>
            <a:pPr lvl="2"/>
            <a:r>
              <a:rPr lang="en-US" sz="1800" dirty="0"/>
              <a:t>Routers and end systems exchange information to automatically update and maintain information about available routes.</a:t>
            </a:r>
          </a:p>
        </p:txBody>
      </p:sp>
    </p:spTree>
    <p:extLst>
      <p:ext uri="{BB962C8B-B14F-4D97-AF65-F5344CB8AC3E}">
        <p14:creationId xmlns:p14="http://schemas.microsoft.com/office/powerpoint/2010/main" val="723579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loud 17">
            <a:extLst>
              <a:ext uri="{FF2B5EF4-FFF2-40B4-BE49-F238E27FC236}">
                <a16:creationId xmlns:a16="http://schemas.microsoft.com/office/drawing/2014/main" id="{79557A73-019C-DA0C-4302-341E4DD57A56}"/>
              </a:ext>
            </a:extLst>
          </p:cNvPr>
          <p:cNvSpPr/>
          <p:nvPr/>
        </p:nvSpPr>
        <p:spPr>
          <a:xfrm>
            <a:off x="641041" y="2030702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4EEB18-2C26-E6A5-D2F2-E26B54BDE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5608" y="0"/>
            <a:ext cx="4944300" cy="645300"/>
          </a:xfrm>
        </p:spPr>
        <p:txBody>
          <a:bodyPr/>
          <a:lstStyle/>
          <a:p>
            <a:r>
              <a:rPr lang="en-US" dirty="0"/>
              <a:t>RIP: Routing Information Protocol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BF62B-7C68-F461-9532-4313BF19969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06ADB7-148D-7764-6629-6C18A8F18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970" y="2099016"/>
            <a:ext cx="450222" cy="330543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5EBF468B-86E9-01CE-9BBC-6527CB4EF7F6}"/>
              </a:ext>
            </a:extLst>
          </p:cNvPr>
          <p:cNvSpPr/>
          <p:nvPr/>
        </p:nvSpPr>
        <p:spPr>
          <a:xfrm>
            <a:off x="2670303" y="2021437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270FDD-BA28-4DB9-C055-5BFA84A26235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3228014" y="2264288"/>
            <a:ext cx="560956" cy="926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DB5459C-4486-F14E-214C-9A1169CAA1E8}"/>
              </a:ext>
            </a:extLst>
          </p:cNvPr>
          <p:cNvSpPr txBox="1"/>
          <p:nvPr/>
        </p:nvSpPr>
        <p:spPr>
          <a:xfrm>
            <a:off x="2871826" y="2029449"/>
            <a:ext cx="356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998D7C-38F7-EC9D-B881-12CC3C95514D}"/>
              </a:ext>
            </a:extLst>
          </p:cNvPr>
          <p:cNvSpPr txBox="1"/>
          <p:nvPr/>
        </p:nvSpPr>
        <p:spPr>
          <a:xfrm>
            <a:off x="3757440" y="1746684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ECE7E5-E5BD-F9AF-D522-0C7EFE921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300" y="2109682"/>
            <a:ext cx="450222" cy="33054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97DB67-CD9C-3B0B-99DE-590D1A8EC740}"/>
              </a:ext>
            </a:extLst>
          </p:cNvPr>
          <p:cNvCxnSpPr>
            <a:cxnSpLocks/>
            <a:endCxn id="10" idx="3"/>
          </p:cNvCxnSpPr>
          <p:nvPr/>
        </p:nvCxnSpPr>
        <p:spPr>
          <a:xfrm flipH="1">
            <a:off x="2230522" y="2265690"/>
            <a:ext cx="631281" cy="926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0C762E9-B558-1291-95FE-6ADF638B5D63}"/>
              </a:ext>
            </a:extLst>
          </p:cNvPr>
          <p:cNvSpPr txBox="1"/>
          <p:nvPr/>
        </p:nvSpPr>
        <p:spPr>
          <a:xfrm>
            <a:off x="1558810" y="1732922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747D1-ACA2-C4AE-A6A5-38816547A59F}"/>
              </a:ext>
            </a:extLst>
          </p:cNvPr>
          <p:cNvCxnSpPr>
            <a:cxnSpLocks/>
          </p:cNvCxnSpPr>
          <p:nvPr/>
        </p:nvCxnSpPr>
        <p:spPr>
          <a:xfrm flipH="1">
            <a:off x="272435" y="2274954"/>
            <a:ext cx="567342" cy="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BF6050F-F0B0-AB11-E9B4-AFB6ADBE8F78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1246177" y="2274954"/>
            <a:ext cx="53412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loud 22">
            <a:extLst>
              <a:ext uri="{FF2B5EF4-FFF2-40B4-BE49-F238E27FC236}">
                <a16:creationId xmlns:a16="http://schemas.microsoft.com/office/drawing/2014/main" id="{C9BBA591-FADC-BBEC-50DD-24B6D3369B7C}"/>
              </a:ext>
            </a:extLst>
          </p:cNvPr>
          <p:cNvSpPr/>
          <p:nvPr/>
        </p:nvSpPr>
        <p:spPr>
          <a:xfrm>
            <a:off x="1528627" y="2607929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4F2A00-3474-FF78-4D2D-520E67ACAA0D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2004866" y="2440225"/>
            <a:ext cx="545" cy="30249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4D0E71F-8D24-BD39-B52F-7D6157B2B912}"/>
              </a:ext>
            </a:extLst>
          </p:cNvPr>
          <p:cNvSpPr txBox="1"/>
          <p:nvPr/>
        </p:nvSpPr>
        <p:spPr>
          <a:xfrm>
            <a:off x="1643651" y="2677726"/>
            <a:ext cx="356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7033AB1-9BEB-B686-9CC4-312BA9A2E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47" y="2080087"/>
            <a:ext cx="450222" cy="33054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A0CBDE3-55E6-78B5-9D94-C150DEB0ADB6}"/>
              </a:ext>
            </a:extLst>
          </p:cNvPr>
          <p:cNvSpPr txBox="1"/>
          <p:nvPr/>
        </p:nvSpPr>
        <p:spPr>
          <a:xfrm>
            <a:off x="7204717" y="1718510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Rn</a:t>
            </a: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931B90A4-59A8-FB13-315B-7A336380FFD8}"/>
              </a:ext>
            </a:extLst>
          </p:cNvPr>
          <p:cNvSpPr/>
          <p:nvPr/>
        </p:nvSpPr>
        <p:spPr>
          <a:xfrm>
            <a:off x="8220778" y="1448768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B2425F4-022A-DB78-1754-010AE150A640}"/>
              </a:ext>
            </a:extLst>
          </p:cNvPr>
          <p:cNvCxnSpPr>
            <a:cxnSpLocks/>
            <a:endCxn id="32" idx="3"/>
          </p:cNvCxnSpPr>
          <p:nvPr/>
        </p:nvCxnSpPr>
        <p:spPr>
          <a:xfrm flipH="1">
            <a:off x="7686469" y="1817385"/>
            <a:ext cx="739416" cy="4279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55C0958-9054-2CBB-AFF2-0D24467B5D9A}"/>
              </a:ext>
            </a:extLst>
          </p:cNvPr>
          <p:cNvSpPr txBox="1"/>
          <p:nvPr/>
        </p:nvSpPr>
        <p:spPr>
          <a:xfrm>
            <a:off x="8425885" y="1484346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Z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7838712-EFB5-A79E-CFC1-F1EAD3FBBB6C}"/>
              </a:ext>
            </a:extLst>
          </p:cNvPr>
          <p:cNvSpPr txBox="1"/>
          <p:nvPr/>
        </p:nvSpPr>
        <p:spPr>
          <a:xfrm>
            <a:off x="796809" y="2049130"/>
            <a:ext cx="356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V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C0AB4B7-11F1-511B-BE57-DA2FB3E8A596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2005411" y="1368386"/>
            <a:ext cx="4667" cy="741296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7510BDC-9B85-FA22-EAA1-55572894B8B6}"/>
              </a:ext>
            </a:extLst>
          </p:cNvPr>
          <p:cNvCxnSpPr>
            <a:cxnSpLocks/>
          </p:cNvCxnSpPr>
          <p:nvPr/>
        </p:nvCxnSpPr>
        <p:spPr>
          <a:xfrm flipH="1">
            <a:off x="3232837" y="1368386"/>
            <a:ext cx="225788" cy="747736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45E8453-5946-7A96-CBBD-F4DCA4918B72}"/>
              </a:ext>
            </a:extLst>
          </p:cNvPr>
          <p:cNvCxnSpPr>
            <a:cxnSpLocks/>
          </p:cNvCxnSpPr>
          <p:nvPr/>
        </p:nvCxnSpPr>
        <p:spPr>
          <a:xfrm flipV="1">
            <a:off x="1150007" y="1497988"/>
            <a:ext cx="34520" cy="648806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74E1367-F121-90A9-0F5D-74822872781D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6645015" y="2245359"/>
            <a:ext cx="591232" cy="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5" name="Table 9">
            <a:extLst>
              <a:ext uri="{FF2B5EF4-FFF2-40B4-BE49-F238E27FC236}">
                <a16:creationId xmlns:a16="http://schemas.microsoft.com/office/drawing/2014/main" id="{499DA91C-FF1E-3529-149C-7595E1352F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945730"/>
              </p:ext>
            </p:extLst>
          </p:nvPr>
        </p:nvGraphicFramePr>
        <p:xfrm>
          <a:off x="6562642" y="2916730"/>
          <a:ext cx="2511357" cy="2157336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543146">
                  <a:extLst>
                    <a:ext uri="{9D8B030D-6E8A-4147-A177-3AD203B41FA5}">
                      <a16:colId xmlns:a16="http://schemas.microsoft.com/office/drawing/2014/main" val="720796583"/>
                    </a:ext>
                  </a:extLst>
                </a:gridCol>
                <a:gridCol w="567547">
                  <a:extLst>
                    <a:ext uri="{9D8B030D-6E8A-4147-A177-3AD203B41FA5}">
                      <a16:colId xmlns:a16="http://schemas.microsoft.com/office/drawing/2014/main" val="2793765133"/>
                    </a:ext>
                  </a:extLst>
                </a:gridCol>
                <a:gridCol w="700332">
                  <a:extLst>
                    <a:ext uri="{9D8B030D-6E8A-4147-A177-3AD203B41FA5}">
                      <a16:colId xmlns:a16="http://schemas.microsoft.com/office/drawing/2014/main" val="1560352791"/>
                    </a:ext>
                  </a:extLst>
                </a:gridCol>
                <a:gridCol w="700332">
                  <a:extLst>
                    <a:ext uri="{9D8B030D-6E8A-4147-A177-3AD203B41FA5}">
                      <a16:colId xmlns:a16="http://schemas.microsoft.com/office/drawing/2014/main" val="6358640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dirty="0" err="1"/>
                        <a:t>Dest</a:t>
                      </a:r>
                      <a:endParaRPr lang="en-US" sz="1200" dirty="0"/>
                    </a:p>
                    <a:p>
                      <a:r>
                        <a:rPr lang="en-US" sz="1200" dirty="0"/>
                        <a:t>Net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IFace</a:t>
                      </a:r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Next Hop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Num</a:t>
                      </a:r>
                    </a:p>
                    <a:p>
                      <a:r>
                        <a:rPr lang="en-US" sz="1200" dirty="0"/>
                        <a:t>Hops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95333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13928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800246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509879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402150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507506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029145"/>
                  </a:ext>
                </a:extLst>
              </a:tr>
            </a:tbl>
          </a:graphicData>
        </a:graphic>
      </p:graphicFrame>
      <p:sp>
        <p:nvSpPr>
          <p:cNvPr id="66" name="TextBox 65">
            <a:extLst>
              <a:ext uri="{FF2B5EF4-FFF2-40B4-BE49-F238E27FC236}">
                <a16:creationId xmlns:a16="http://schemas.microsoft.com/office/drawing/2014/main" id="{E33BA236-BF2A-CB2E-240E-A7AB8988123B}"/>
              </a:ext>
            </a:extLst>
          </p:cNvPr>
          <p:cNvSpPr txBox="1"/>
          <p:nvPr/>
        </p:nvSpPr>
        <p:spPr>
          <a:xfrm>
            <a:off x="7038375" y="2623856"/>
            <a:ext cx="1641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R2 Routing Table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98AD81DB-3B64-2030-280F-862D91F25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203" y="2077589"/>
            <a:ext cx="450222" cy="330543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5CF24228-002E-9E3E-0F81-9A0E087F03F7}"/>
              </a:ext>
            </a:extLst>
          </p:cNvPr>
          <p:cNvSpPr txBox="1"/>
          <p:nvPr/>
        </p:nvSpPr>
        <p:spPr>
          <a:xfrm>
            <a:off x="6157673" y="1716012"/>
            <a:ext cx="513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R3</a:t>
            </a:r>
          </a:p>
        </p:txBody>
      </p:sp>
      <p:sp>
        <p:nvSpPr>
          <p:cNvPr id="70" name="Cloud 69">
            <a:extLst>
              <a:ext uri="{FF2B5EF4-FFF2-40B4-BE49-F238E27FC236}">
                <a16:creationId xmlns:a16="http://schemas.microsoft.com/office/drawing/2014/main" id="{4BB0A931-ED1C-9490-A2AF-CA7752AF9793}"/>
              </a:ext>
            </a:extLst>
          </p:cNvPr>
          <p:cNvSpPr/>
          <p:nvPr/>
        </p:nvSpPr>
        <p:spPr>
          <a:xfrm>
            <a:off x="4921660" y="1961457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52A340A-6BEB-05F4-5985-46FF1268A752}"/>
              </a:ext>
            </a:extLst>
          </p:cNvPr>
          <p:cNvSpPr txBox="1"/>
          <p:nvPr/>
        </p:nvSpPr>
        <p:spPr>
          <a:xfrm>
            <a:off x="5135540" y="2031254"/>
            <a:ext cx="356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Y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FAF9BE9-DF32-CA0D-89A6-880A54BF4447}"/>
              </a:ext>
            </a:extLst>
          </p:cNvPr>
          <p:cNvCxnSpPr>
            <a:cxnSpLocks/>
            <a:stCxn id="71" idx="1"/>
            <a:endCxn id="5" idx="3"/>
          </p:cNvCxnSpPr>
          <p:nvPr/>
        </p:nvCxnSpPr>
        <p:spPr>
          <a:xfrm flipH="1">
            <a:off x="4239192" y="2231309"/>
            <a:ext cx="896348" cy="3297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157910B-4C12-38AD-74E7-B24732AD0356}"/>
              </a:ext>
            </a:extLst>
          </p:cNvPr>
          <p:cNvCxnSpPr>
            <a:cxnSpLocks/>
            <a:stCxn id="68" idx="1"/>
          </p:cNvCxnSpPr>
          <p:nvPr/>
        </p:nvCxnSpPr>
        <p:spPr>
          <a:xfrm flipH="1">
            <a:off x="5491728" y="2242861"/>
            <a:ext cx="697475" cy="1714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04CFB5A6-53D7-4B4D-2C9E-20572F587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704" y="2728782"/>
            <a:ext cx="450222" cy="330543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A62BB827-6524-FE0D-387F-13BA51BFCF16}"/>
              </a:ext>
            </a:extLst>
          </p:cNvPr>
          <p:cNvSpPr txBox="1"/>
          <p:nvPr/>
        </p:nvSpPr>
        <p:spPr>
          <a:xfrm>
            <a:off x="286944" y="2704419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R4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EA47DDC-4B8A-085F-5F94-F5FE097FE5FB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1220426" y="2877781"/>
            <a:ext cx="42322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Cloud 82">
            <a:extLst>
              <a:ext uri="{FF2B5EF4-FFF2-40B4-BE49-F238E27FC236}">
                <a16:creationId xmlns:a16="http://schemas.microsoft.com/office/drawing/2014/main" id="{9BDF64CC-2587-A9C2-C453-9829B2339C49}"/>
              </a:ext>
            </a:extLst>
          </p:cNvPr>
          <p:cNvSpPr/>
          <p:nvPr/>
        </p:nvSpPr>
        <p:spPr>
          <a:xfrm>
            <a:off x="575395" y="3406648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88B4C16-70BE-BC17-AF83-9CDC518BB121}"/>
              </a:ext>
            </a:extLst>
          </p:cNvPr>
          <p:cNvCxnSpPr>
            <a:cxnSpLocks/>
            <a:endCxn id="78" idx="2"/>
          </p:cNvCxnSpPr>
          <p:nvPr/>
        </p:nvCxnSpPr>
        <p:spPr>
          <a:xfrm flipH="1" flipV="1">
            <a:off x="1006815" y="3059325"/>
            <a:ext cx="5891" cy="48984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D630D7-54C9-E93D-B8F1-AE6937BB7039}"/>
              </a:ext>
            </a:extLst>
          </p:cNvPr>
          <p:cNvCxnSpPr>
            <a:cxnSpLocks/>
            <a:endCxn id="130" idx="1"/>
          </p:cNvCxnSpPr>
          <p:nvPr/>
        </p:nvCxnSpPr>
        <p:spPr>
          <a:xfrm flipV="1">
            <a:off x="286944" y="3651238"/>
            <a:ext cx="430567" cy="587467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6F00D12E-A92C-B3B6-34F3-D06B1D3809FD}"/>
              </a:ext>
            </a:extLst>
          </p:cNvPr>
          <p:cNvCxnSpPr>
            <a:cxnSpLocks/>
          </p:cNvCxnSpPr>
          <p:nvPr/>
        </p:nvCxnSpPr>
        <p:spPr>
          <a:xfrm flipH="1" flipV="1">
            <a:off x="1042821" y="3724272"/>
            <a:ext cx="561676" cy="655887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3B3FC6AC-5E39-92EF-E893-8D1A1E6D098B}"/>
              </a:ext>
            </a:extLst>
          </p:cNvPr>
          <p:cNvCxnSpPr>
            <a:cxnSpLocks/>
          </p:cNvCxnSpPr>
          <p:nvPr/>
        </p:nvCxnSpPr>
        <p:spPr>
          <a:xfrm>
            <a:off x="4877758" y="1510899"/>
            <a:ext cx="257782" cy="586089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776A04B3-A6DA-6492-CFB5-FDA6F4855246}"/>
              </a:ext>
            </a:extLst>
          </p:cNvPr>
          <p:cNvCxnSpPr>
            <a:cxnSpLocks/>
          </p:cNvCxnSpPr>
          <p:nvPr/>
        </p:nvCxnSpPr>
        <p:spPr>
          <a:xfrm flipH="1">
            <a:off x="5517715" y="1539868"/>
            <a:ext cx="224861" cy="55712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D8EA2631-2A45-3344-DFA9-2303B81FB433}"/>
              </a:ext>
            </a:extLst>
          </p:cNvPr>
          <p:cNvCxnSpPr>
            <a:cxnSpLocks/>
          </p:cNvCxnSpPr>
          <p:nvPr/>
        </p:nvCxnSpPr>
        <p:spPr>
          <a:xfrm flipH="1" flipV="1">
            <a:off x="7739026" y="1190777"/>
            <a:ext cx="681996" cy="417365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864FD21-B8F8-1868-99E4-06E5BC995FDF}"/>
              </a:ext>
            </a:extLst>
          </p:cNvPr>
          <p:cNvCxnSpPr>
            <a:cxnSpLocks/>
          </p:cNvCxnSpPr>
          <p:nvPr/>
        </p:nvCxnSpPr>
        <p:spPr>
          <a:xfrm flipV="1">
            <a:off x="8710536" y="1025506"/>
            <a:ext cx="192238" cy="514362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D5C81E11-E900-E4E4-A434-28F8B22ECE51}"/>
              </a:ext>
            </a:extLst>
          </p:cNvPr>
          <p:cNvSpPr txBox="1"/>
          <p:nvPr/>
        </p:nvSpPr>
        <p:spPr>
          <a:xfrm>
            <a:off x="6215020" y="958500"/>
            <a:ext cx="1094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5 hops</a:t>
            </a:r>
          </a:p>
        </p:txBody>
      </p:sp>
      <p:cxnSp>
        <p:nvCxnSpPr>
          <p:cNvPr id="108" name="Curved Connector 107">
            <a:extLst>
              <a:ext uri="{FF2B5EF4-FFF2-40B4-BE49-F238E27FC236}">
                <a16:creationId xmlns:a16="http://schemas.microsoft.com/office/drawing/2014/main" id="{5FCBFB9E-8F6A-93F5-108F-33F07AFD0E75}"/>
              </a:ext>
            </a:extLst>
          </p:cNvPr>
          <p:cNvCxnSpPr>
            <a:cxnSpLocks/>
            <a:stCxn id="107" idx="2"/>
          </p:cNvCxnSpPr>
          <p:nvPr/>
        </p:nvCxnSpPr>
        <p:spPr>
          <a:xfrm rot="16200000" flipH="1">
            <a:off x="6423058" y="1667236"/>
            <a:ext cx="871952" cy="193143"/>
          </a:xfrm>
          <a:prstGeom prst="curvedConnector3">
            <a:avLst>
              <a:gd name="adj1" fmla="val 50000"/>
            </a:avLst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urved Connector 121">
            <a:extLst>
              <a:ext uri="{FF2B5EF4-FFF2-40B4-BE49-F238E27FC236}">
                <a16:creationId xmlns:a16="http://schemas.microsoft.com/office/drawing/2014/main" id="{DD6260AF-4D53-BF35-CF0D-C92797749725}"/>
              </a:ext>
            </a:extLst>
          </p:cNvPr>
          <p:cNvCxnSpPr>
            <a:cxnSpLocks/>
            <a:stCxn id="5" idx="2"/>
            <a:endCxn id="66" idx="1"/>
          </p:cNvCxnSpPr>
          <p:nvPr/>
        </p:nvCxnSpPr>
        <p:spPr>
          <a:xfrm rot="16200000" flipH="1">
            <a:off x="5352135" y="1091505"/>
            <a:ext cx="348186" cy="3024294"/>
          </a:xfrm>
          <a:prstGeom prst="curvedConnector2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4F11725A-EA68-336D-1F45-190D8DC2E1A9}"/>
              </a:ext>
            </a:extLst>
          </p:cNvPr>
          <p:cNvSpPr txBox="1"/>
          <p:nvPr/>
        </p:nvSpPr>
        <p:spPr>
          <a:xfrm>
            <a:off x="717511" y="3451183"/>
            <a:ext cx="356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Q</a:t>
            </a: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43162BD1-39B3-61C9-85F1-36ACD78A3FF3}"/>
              </a:ext>
            </a:extLst>
          </p:cNvPr>
          <p:cNvCxnSpPr>
            <a:cxnSpLocks/>
            <a:endCxn id="25" idx="2"/>
          </p:cNvCxnSpPr>
          <p:nvPr/>
        </p:nvCxnSpPr>
        <p:spPr>
          <a:xfrm flipV="1">
            <a:off x="1802256" y="3077836"/>
            <a:ext cx="19489" cy="486904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6" name="Table 9">
            <a:extLst>
              <a:ext uri="{FF2B5EF4-FFF2-40B4-BE49-F238E27FC236}">
                <a16:creationId xmlns:a16="http://schemas.microsoft.com/office/drawing/2014/main" id="{57A91F15-9CE9-A739-850F-3BAA85DF2B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294641"/>
              </p:ext>
            </p:extLst>
          </p:nvPr>
        </p:nvGraphicFramePr>
        <p:xfrm>
          <a:off x="2353299" y="2931633"/>
          <a:ext cx="2511357" cy="2157336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543146">
                  <a:extLst>
                    <a:ext uri="{9D8B030D-6E8A-4147-A177-3AD203B41FA5}">
                      <a16:colId xmlns:a16="http://schemas.microsoft.com/office/drawing/2014/main" val="720796583"/>
                    </a:ext>
                  </a:extLst>
                </a:gridCol>
                <a:gridCol w="567547">
                  <a:extLst>
                    <a:ext uri="{9D8B030D-6E8A-4147-A177-3AD203B41FA5}">
                      <a16:colId xmlns:a16="http://schemas.microsoft.com/office/drawing/2014/main" val="2793765133"/>
                    </a:ext>
                  </a:extLst>
                </a:gridCol>
                <a:gridCol w="700332">
                  <a:extLst>
                    <a:ext uri="{9D8B030D-6E8A-4147-A177-3AD203B41FA5}">
                      <a16:colId xmlns:a16="http://schemas.microsoft.com/office/drawing/2014/main" val="1560352791"/>
                    </a:ext>
                  </a:extLst>
                </a:gridCol>
                <a:gridCol w="700332">
                  <a:extLst>
                    <a:ext uri="{9D8B030D-6E8A-4147-A177-3AD203B41FA5}">
                      <a16:colId xmlns:a16="http://schemas.microsoft.com/office/drawing/2014/main" val="6358640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dirty="0" err="1"/>
                        <a:t>Dest</a:t>
                      </a:r>
                      <a:r>
                        <a:rPr lang="en-US" sz="1200" dirty="0"/>
                        <a:t> Net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IFace</a:t>
                      </a:r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Next Hop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Num</a:t>
                      </a:r>
                    </a:p>
                    <a:p>
                      <a:r>
                        <a:rPr lang="en-US" sz="1200" dirty="0"/>
                        <a:t>Hops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95333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13928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V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509879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402150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507506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029145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928281"/>
                  </a:ext>
                </a:extLst>
              </a:tr>
            </a:tbl>
          </a:graphicData>
        </a:graphic>
      </p:graphicFrame>
      <p:sp>
        <p:nvSpPr>
          <p:cNvPr id="147" name="TextBox 146">
            <a:extLst>
              <a:ext uri="{FF2B5EF4-FFF2-40B4-BE49-F238E27FC236}">
                <a16:creationId xmlns:a16="http://schemas.microsoft.com/office/drawing/2014/main" id="{FD6210EF-F04F-4773-F3E8-3EC462E38337}"/>
              </a:ext>
            </a:extLst>
          </p:cNvPr>
          <p:cNvSpPr txBox="1"/>
          <p:nvPr/>
        </p:nvSpPr>
        <p:spPr>
          <a:xfrm>
            <a:off x="2829032" y="2638759"/>
            <a:ext cx="1641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R1 Routing Table</a:t>
            </a:r>
          </a:p>
        </p:txBody>
      </p:sp>
      <p:cxnSp>
        <p:nvCxnSpPr>
          <p:cNvPr id="148" name="Curved Connector 147">
            <a:extLst>
              <a:ext uri="{FF2B5EF4-FFF2-40B4-BE49-F238E27FC236}">
                <a16:creationId xmlns:a16="http://schemas.microsoft.com/office/drawing/2014/main" id="{D310648C-D67E-01CA-E26D-41298AC1CEF0}"/>
              </a:ext>
            </a:extLst>
          </p:cNvPr>
          <p:cNvCxnSpPr>
            <a:cxnSpLocks/>
            <a:endCxn id="147" idx="1"/>
          </p:cNvCxnSpPr>
          <p:nvPr/>
        </p:nvCxnSpPr>
        <p:spPr>
          <a:xfrm>
            <a:off x="2114863" y="2360020"/>
            <a:ext cx="714169" cy="432628"/>
          </a:xfrm>
          <a:prstGeom prst="curvedConnector3">
            <a:avLst>
              <a:gd name="adj1" fmla="val 50000"/>
            </a:avLst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476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loud 17">
            <a:extLst>
              <a:ext uri="{FF2B5EF4-FFF2-40B4-BE49-F238E27FC236}">
                <a16:creationId xmlns:a16="http://schemas.microsoft.com/office/drawing/2014/main" id="{79557A73-019C-DA0C-4302-341E4DD57A56}"/>
              </a:ext>
            </a:extLst>
          </p:cNvPr>
          <p:cNvSpPr/>
          <p:nvPr/>
        </p:nvSpPr>
        <p:spPr>
          <a:xfrm>
            <a:off x="641041" y="2030702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4EEB18-2C26-E6A5-D2F2-E26B54BDE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5608" y="0"/>
            <a:ext cx="4944300" cy="645300"/>
          </a:xfrm>
        </p:spPr>
        <p:txBody>
          <a:bodyPr/>
          <a:lstStyle/>
          <a:p>
            <a:r>
              <a:rPr lang="en-US" dirty="0"/>
              <a:t>RIP: Routing Information Protocol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BF62B-7C68-F461-9532-4313BF19969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06ADB7-148D-7764-6629-6C18A8F18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970" y="2099016"/>
            <a:ext cx="450222" cy="330543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5EBF468B-86E9-01CE-9BBC-6527CB4EF7F6}"/>
              </a:ext>
            </a:extLst>
          </p:cNvPr>
          <p:cNvSpPr/>
          <p:nvPr/>
        </p:nvSpPr>
        <p:spPr>
          <a:xfrm>
            <a:off x="2670303" y="2021437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270FDD-BA28-4DB9-C055-5BFA84A26235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3228014" y="2264288"/>
            <a:ext cx="560956" cy="926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DB5459C-4486-F14E-214C-9A1169CAA1E8}"/>
              </a:ext>
            </a:extLst>
          </p:cNvPr>
          <p:cNvSpPr txBox="1"/>
          <p:nvPr/>
        </p:nvSpPr>
        <p:spPr>
          <a:xfrm>
            <a:off x="2871826" y="2029449"/>
            <a:ext cx="356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998D7C-38F7-EC9D-B881-12CC3C95514D}"/>
              </a:ext>
            </a:extLst>
          </p:cNvPr>
          <p:cNvSpPr txBox="1"/>
          <p:nvPr/>
        </p:nvSpPr>
        <p:spPr>
          <a:xfrm>
            <a:off x="3757440" y="1746684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ECE7E5-E5BD-F9AF-D522-0C7EFE921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300" y="2109682"/>
            <a:ext cx="450222" cy="33054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97DB67-CD9C-3B0B-99DE-590D1A8EC740}"/>
              </a:ext>
            </a:extLst>
          </p:cNvPr>
          <p:cNvCxnSpPr>
            <a:cxnSpLocks/>
            <a:endCxn id="10" idx="3"/>
          </p:cNvCxnSpPr>
          <p:nvPr/>
        </p:nvCxnSpPr>
        <p:spPr>
          <a:xfrm flipH="1">
            <a:off x="2230522" y="2265690"/>
            <a:ext cx="631281" cy="926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0C762E9-B558-1291-95FE-6ADF638B5D63}"/>
              </a:ext>
            </a:extLst>
          </p:cNvPr>
          <p:cNvSpPr txBox="1"/>
          <p:nvPr/>
        </p:nvSpPr>
        <p:spPr>
          <a:xfrm>
            <a:off x="1558810" y="1732922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747D1-ACA2-C4AE-A6A5-38816547A59F}"/>
              </a:ext>
            </a:extLst>
          </p:cNvPr>
          <p:cNvCxnSpPr>
            <a:cxnSpLocks/>
          </p:cNvCxnSpPr>
          <p:nvPr/>
        </p:nvCxnSpPr>
        <p:spPr>
          <a:xfrm flipH="1">
            <a:off x="272435" y="2274954"/>
            <a:ext cx="567342" cy="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BF6050F-F0B0-AB11-E9B4-AFB6ADBE8F78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1246177" y="2274954"/>
            <a:ext cx="53412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loud 22">
            <a:extLst>
              <a:ext uri="{FF2B5EF4-FFF2-40B4-BE49-F238E27FC236}">
                <a16:creationId xmlns:a16="http://schemas.microsoft.com/office/drawing/2014/main" id="{C9BBA591-FADC-BBEC-50DD-24B6D3369B7C}"/>
              </a:ext>
            </a:extLst>
          </p:cNvPr>
          <p:cNvSpPr/>
          <p:nvPr/>
        </p:nvSpPr>
        <p:spPr>
          <a:xfrm>
            <a:off x="1528627" y="2607929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4F2A00-3474-FF78-4D2D-520E67ACAA0D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2004866" y="2440225"/>
            <a:ext cx="545" cy="30249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4D0E71F-8D24-BD39-B52F-7D6157B2B912}"/>
              </a:ext>
            </a:extLst>
          </p:cNvPr>
          <p:cNvSpPr txBox="1"/>
          <p:nvPr/>
        </p:nvSpPr>
        <p:spPr>
          <a:xfrm>
            <a:off x="1643651" y="2677726"/>
            <a:ext cx="356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7033AB1-9BEB-B686-9CC4-312BA9A2E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47" y="2080087"/>
            <a:ext cx="450222" cy="33054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A0CBDE3-55E6-78B5-9D94-C150DEB0ADB6}"/>
              </a:ext>
            </a:extLst>
          </p:cNvPr>
          <p:cNvSpPr txBox="1"/>
          <p:nvPr/>
        </p:nvSpPr>
        <p:spPr>
          <a:xfrm>
            <a:off x="7204717" y="1718510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Rn</a:t>
            </a: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931B90A4-59A8-FB13-315B-7A336380FFD8}"/>
              </a:ext>
            </a:extLst>
          </p:cNvPr>
          <p:cNvSpPr/>
          <p:nvPr/>
        </p:nvSpPr>
        <p:spPr>
          <a:xfrm>
            <a:off x="8220778" y="1448768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B2425F4-022A-DB78-1754-010AE150A640}"/>
              </a:ext>
            </a:extLst>
          </p:cNvPr>
          <p:cNvCxnSpPr>
            <a:cxnSpLocks/>
            <a:endCxn id="32" idx="3"/>
          </p:cNvCxnSpPr>
          <p:nvPr/>
        </p:nvCxnSpPr>
        <p:spPr>
          <a:xfrm flipH="1">
            <a:off x="7686469" y="1817385"/>
            <a:ext cx="739416" cy="4279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55C0958-9054-2CBB-AFF2-0D24467B5D9A}"/>
              </a:ext>
            </a:extLst>
          </p:cNvPr>
          <p:cNvSpPr txBox="1"/>
          <p:nvPr/>
        </p:nvSpPr>
        <p:spPr>
          <a:xfrm>
            <a:off x="8425885" y="1484346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Z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7838712-EFB5-A79E-CFC1-F1EAD3FBBB6C}"/>
              </a:ext>
            </a:extLst>
          </p:cNvPr>
          <p:cNvSpPr txBox="1"/>
          <p:nvPr/>
        </p:nvSpPr>
        <p:spPr>
          <a:xfrm>
            <a:off x="796809" y="2049130"/>
            <a:ext cx="356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V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C0AB4B7-11F1-511B-BE57-DA2FB3E8A596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2005411" y="1368386"/>
            <a:ext cx="4667" cy="741296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7510BDC-9B85-FA22-EAA1-55572894B8B6}"/>
              </a:ext>
            </a:extLst>
          </p:cNvPr>
          <p:cNvCxnSpPr>
            <a:cxnSpLocks/>
          </p:cNvCxnSpPr>
          <p:nvPr/>
        </p:nvCxnSpPr>
        <p:spPr>
          <a:xfrm flipH="1">
            <a:off x="3232837" y="1368386"/>
            <a:ext cx="225788" cy="747736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45E8453-5946-7A96-CBBD-F4DCA4918B72}"/>
              </a:ext>
            </a:extLst>
          </p:cNvPr>
          <p:cNvCxnSpPr>
            <a:cxnSpLocks/>
          </p:cNvCxnSpPr>
          <p:nvPr/>
        </p:nvCxnSpPr>
        <p:spPr>
          <a:xfrm flipV="1">
            <a:off x="1150007" y="1497988"/>
            <a:ext cx="34520" cy="648806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74E1367-F121-90A9-0F5D-74822872781D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6645015" y="2245359"/>
            <a:ext cx="591232" cy="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5" name="Table 9">
            <a:extLst>
              <a:ext uri="{FF2B5EF4-FFF2-40B4-BE49-F238E27FC236}">
                <a16:creationId xmlns:a16="http://schemas.microsoft.com/office/drawing/2014/main" id="{499DA91C-FF1E-3529-149C-7595E1352F53}"/>
              </a:ext>
            </a:extLst>
          </p:cNvPr>
          <p:cNvGraphicFramePr>
            <a:graphicFrameLocks noGrp="1"/>
          </p:cNvGraphicFramePr>
          <p:nvPr/>
        </p:nvGraphicFramePr>
        <p:xfrm>
          <a:off x="6562642" y="2916730"/>
          <a:ext cx="2511357" cy="2157336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543146">
                  <a:extLst>
                    <a:ext uri="{9D8B030D-6E8A-4147-A177-3AD203B41FA5}">
                      <a16:colId xmlns:a16="http://schemas.microsoft.com/office/drawing/2014/main" val="720796583"/>
                    </a:ext>
                  </a:extLst>
                </a:gridCol>
                <a:gridCol w="567547">
                  <a:extLst>
                    <a:ext uri="{9D8B030D-6E8A-4147-A177-3AD203B41FA5}">
                      <a16:colId xmlns:a16="http://schemas.microsoft.com/office/drawing/2014/main" val="2793765133"/>
                    </a:ext>
                  </a:extLst>
                </a:gridCol>
                <a:gridCol w="700332">
                  <a:extLst>
                    <a:ext uri="{9D8B030D-6E8A-4147-A177-3AD203B41FA5}">
                      <a16:colId xmlns:a16="http://schemas.microsoft.com/office/drawing/2014/main" val="1560352791"/>
                    </a:ext>
                  </a:extLst>
                </a:gridCol>
                <a:gridCol w="700332">
                  <a:extLst>
                    <a:ext uri="{9D8B030D-6E8A-4147-A177-3AD203B41FA5}">
                      <a16:colId xmlns:a16="http://schemas.microsoft.com/office/drawing/2014/main" val="6358640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dirty="0" err="1"/>
                        <a:t>Dest</a:t>
                      </a:r>
                      <a:r>
                        <a:rPr lang="en-US" sz="1200" dirty="0"/>
                        <a:t>.</a:t>
                      </a:r>
                    </a:p>
                    <a:p>
                      <a:r>
                        <a:rPr lang="en-US" sz="1200" dirty="0"/>
                        <a:t>Net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IFace</a:t>
                      </a:r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Next Hop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Num</a:t>
                      </a:r>
                    </a:p>
                    <a:p>
                      <a:r>
                        <a:rPr lang="en-US" sz="1200" dirty="0"/>
                        <a:t>Hops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95333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13928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800246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509879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402150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507506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029145"/>
                  </a:ext>
                </a:extLst>
              </a:tr>
            </a:tbl>
          </a:graphicData>
        </a:graphic>
      </p:graphicFrame>
      <p:sp>
        <p:nvSpPr>
          <p:cNvPr id="66" name="TextBox 65">
            <a:extLst>
              <a:ext uri="{FF2B5EF4-FFF2-40B4-BE49-F238E27FC236}">
                <a16:creationId xmlns:a16="http://schemas.microsoft.com/office/drawing/2014/main" id="{E33BA236-BF2A-CB2E-240E-A7AB8988123B}"/>
              </a:ext>
            </a:extLst>
          </p:cNvPr>
          <p:cNvSpPr txBox="1"/>
          <p:nvPr/>
        </p:nvSpPr>
        <p:spPr>
          <a:xfrm>
            <a:off x="7038375" y="2623856"/>
            <a:ext cx="1641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R2 Routing Table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98AD81DB-3B64-2030-280F-862D91F25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203" y="2077589"/>
            <a:ext cx="450222" cy="330543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5CF24228-002E-9E3E-0F81-9A0E087F03F7}"/>
              </a:ext>
            </a:extLst>
          </p:cNvPr>
          <p:cNvSpPr txBox="1"/>
          <p:nvPr/>
        </p:nvSpPr>
        <p:spPr>
          <a:xfrm>
            <a:off x="6157673" y="1716012"/>
            <a:ext cx="513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R3</a:t>
            </a:r>
          </a:p>
        </p:txBody>
      </p:sp>
      <p:sp>
        <p:nvSpPr>
          <p:cNvPr id="70" name="Cloud 69">
            <a:extLst>
              <a:ext uri="{FF2B5EF4-FFF2-40B4-BE49-F238E27FC236}">
                <a16:creationId xmlns:a16="http://schemas.microsoft.com/office/drawing/2014/main" id="{4BB0A931-ED1C-9490-A2AF-CA7752AF9793}"/>
              </a:ext>
            </a:extLst>
          </p:cNvPr>
          <p:cNvSpPr/>
          <p:nvPr/>
        </p:nvSpPr>
        <p:spPr>
          <a:xfrm>
            <a:off x="4921660" y="1961457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52A340A-6BEB-05F4-5985-46FF1268A752}"/>
              </a:ext>
            </a:extLst>
          </p:cNvPr>
          <p:cNvSpPr txBox="1"/>
          <p:nvPr/>
        </p:nvSpPr>
        <p:spPr>
          <a:xfrm>
            <a:off x="5135540" y="2031254"/>
            <a:ext cx="356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Y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FAF9BE9-DF32-CA0D-89A6-880A54BF4447}"/>
              </a:ext>
            </a:extLst>
          </p:cNvPr>
          <p:cNvCxnSpPr>
            <a:cxnSpLocks/>
            <a:stCxn id="71" idx="1"/>
            <a:endCxn id="5" idx="3"/>
          </p:cNvCxnSpPr>
          <p:nvPr/>
        </p:nvCxnSpPr>
        <p:spPr>
          <a:xfrm flipH="1">
            <a:off x="4239192" y="2231309"/>
            <a:ext cx="896348" cy="3297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157910B-4C12-38AD-74E7-B24732AD0356}"/>
              </a:ext>
            </a:extLst>
          </p:cNvPr>
          <p:cNvCxnSpPr>
            <a:cxnSpLocks/>
            <a:stCxn id="68" idx="1"/>
          </p:cNvCxnSpPr>
          <p:nvPr/>
        </p:nvCxnSpPr>
        <p:spPr>
          <a:xfrm flipH="1">
            <a:off x="5491728" y="2242861"/>
            <a:ext cx="697475" cy="1714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04CFB5A6-53D7-4B4D-2C9E-20572F587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704" y="2728782"/>
            <a:ext cx="450222" cy="330543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A62BB827-6524-FE0D-387F-13BA51BFCF16}"/>
              </a:ext>
            </a:extLst>
          </p:cNvPr>
          <p:cNvSpPr txBox="1"/>
          <p:nvPr/>
        </p:nvSpPr>
        <p:spPr>
          <a:xfrm>
            <a:off x="286944" y="2704419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R4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EA47DDC-4B8A-085F-5F94-F5FE097FE5FB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1220426" y="2877781"/>
            <a:ext cx="42322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Cloud 82">
            <a:extLst>
              <a:ext uri="{FF2B5EF4-FFF2-40B4-BE49-F238E27FC236}">
                <a16:creationId xmlns:a16="http://schemas.microsoft.com/office/drawing/2014/main" id="{9BDF64CC-2587-A9C2-C453-9829B2339C49}"/>
              </a:ext>
            </a:extLst>
          </p:cNvPr>
          <p:cNvSpPr/>
          <p:nvPr/>
        </p:nvSpPr>
        <p:spPr>
          <a:xfrm>
            <a:off x="575395" y="3406648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88B4C16-70BE-BC17-AF83-9CDC518BB121}"/>
              </a:ext>
            </a:extLst>
          </p:cNvPr>
          <p:cNvCxnSpPr>
            <a:cxnSpLocks/>
            <a:endCxn id="78" idx="2"/>
          </p:cNvCxnSpPr>
          <p:nvPr/>
        </p:nvCxnSpPr>
        <p:spPr>
          <a:xfrm flipH="1" flipV="1">
            <a:off x="1006815" y="3059325"/>
            <a:ext cx="5891" cy="48984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D630D7-54C9-E93D-B8F1-AE6937BB7039}"/>
              </a:ext>
            </a:extLst>
          </p:cNvPr>
          <p:cNvCxnSpPr>
            <a:cxnSpLocks/>
            <a:endCxn id="130" idx="1"/>
          </p:cNvCxnSpPr>
          <p:nvPr/>
        </p:nvCxnSpPr>
        <p:spPr>
          <a:xfrm flipV="1">
            <a:off x="286944" y="3651238"/>
            <a:ext cx="430567" cy="587467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6F00D12E-A92C-B3B6-34F3-D06B1D3809FD}"/>
              </a:ext>
            </a:extLst>
          </p:cNvPr>
          <p:cNvCxnSpPr>
            <a:cxnSpLocks/>
          </p:cNvCxnSpPr>
          <p:nvPr/>
        </p:nvCxnSpPr>
        <p:spPr>
          <a:xfrm flipH="1" flipV="1">
            <a:off x="1042821" y="3724272"/>
            <a:ext cx="561676" cy="655887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3B3FC6AC-5E39-92EF-E893-8D1A1E6D098B}"/>
              </a:ext>
            </a:extLst>
          </p:cNvPr>
          <p:cNvCxnSpPr>
            <a:cxnSpLocks/>
          </p:cNvCxnSpPr>
          <p:nvPr/>
        </p:nvCxnSpPr>
        <p:spPr>
          <a:xfrm>
            <a:off x="4877758" y="1510899"/>
            <a:ext cx="257782" cy="586089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776A04B3-A6DA-6492-CFB5-FDA6F4855246}"/>
              </a:ext>
            </a:extLst>
          </p:cNvPr>
          <p:cNvCxnSpPr>
            <a:cxnSpLocks/>
          </p:cNvCxnSpPr>
          <p:nvPr/>
        </p:nvCxnSpPr>
        <p:spPr>
          <a:xfrm flipH="1">
            <a:off x="5517715" y="1539868"/>
            <a:ext cx="224861" cy="55712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D8EA2631-2A45-3344-DFA9-2303B81FB433}"/>
              </a:ext>
            </a:extLst>
          </p:cNvPr>
          <p:cNvCxnSpPr>
            <a:cxnSpLocks/>
          </p:cNvCxnSpPr>
          <p:nvPr/>
        </p:nvCxnSpPr>
        <p:spPr>
          <a:xfrm flipH="1" flipV="1">
            <a:off x="7739026" y="1190777"/>
            <a:ext cx="681996" cy="417365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864FD21-B8F8-1868-99E4-06E5BC995FDF}"/>
              </a:ext>
            </a:extLst>
          </p:cNvPr>
          <p:cNvCxnSpPr>
            <a:cxnSpLocks/>
          </p:cNvCxnSpPr>
          <p:nvPr/>
        </p:nvCxnSpPr>
        <p:spPr>
          <a:xfrm flipV="1">
            <a:off x="8710536" y="1025506"/>
            <a:ext cx="192238" cy="514362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D5C81E11-E900-E4E4-A434-28F8B22ECE51}"/>
              </a:ext>
            </a:extLst>
          </p:cNvPr>
          <p:cNvSpPr txBox="1"/>
          <p:nvPr/>
        </p:nvSpPr>
        <p:spPr>
          <a:xfrm>
            <a:off x="6215020" y="958500"/>
            <a:ext cx="1094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5 hops</a:t>
            </a:r>
          </a:p>
        </p:txBody>
      </p:sp>
      <p:cxnSp>
        <p:nvCxnSpPr>
          <p:cNvPr id="108" name="Curved Connector 107">
            <a:extLst>
              <a:ext uri="{FF2B5EF4-FFF2-40B4-BE49-F238E27FC236}">
                <a16:creationId xmlns:a16="http://schemas.microsoft.com/office/drawing/2014/main" id="{5FCBFB9E-8F6A-93F5-108F-33F07AFD0E75}"/>
              </a:ext>
            </a:extLst>
          </p:cNvPr>
          <p:cNvCxnSpPr>
            <a:cxnSpLocks/>
            <a:stCxn id="107" idx="2"/>
          </p:cNvCxnSpPr>
          <p:nvPr/>
        </p:nvCxnSpPr>
        <p:spPr>
          <a:xfrm rot="16200000" flipH="1">
            <a:off x="6423058" y="1667236"/>
            <a:ext cx="871952" cy="193143"/>
          </a:xfrm>
          <a:prstGeom prst="curvedConnector3">
            <a:avLst>
              <a:gd name="adj1" fmla="val 50000"/>
            </a:avLst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urved Connector 121">
            <a:extLst>
              <a:ext uri="{FF2B5EF4-FFF2-40B4-BE49-F238E27FC236}">
                <a16:creationId xmlns:a16="http://schemas.microsoft.com/office/drawing/2014/main" id="{DD6260AF-4D53-BF35-CF0D-C92797749725}"/>
              </a:ext>
            </a:extLst>
          </p:cNvPr>
          <p:cNvCxnSpPr>
            <a:cxnSpLocks/>
            <a:stCxn id="5" idx="2"/>
            <a:endCxn id="66" idx="1"/>
          </p:cNvCxnSpPr>
          <p:nvPr/>
        </p:nvCxnSpPr>
        <p:spPr>
          <a:xfrm rot="16200000" flipH="1">
            <a:off x="5352135" y="1091505"/>
            <a:ext cx="348186" cy="3024294"/>
          </a:xfrm>
          <a:prstGeom prst="curvedConnector2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4F11725A-EA68-336D-1F45-190D8DC2E1A9}"/>
              </a:ext>
            </a:extLst>
          </p:cNvPr>
          <p:cNvSpPr txBox="1"/>
          <p:nvPr/>
        </p:nvSpPr>
        <p:spPr>
          <a:xfrm>
            <a:off x="717511" y="3451183"/>
            <a:ext cx="356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Q</a:t>
            </a: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43162BD1-39B3-61C9-85F1-36ACD78A3FF3}"/>
              </a:ext>
            </a:extLst>
          </p:cNvPr>
          <p:cNvCxnSpPr>
            <a:cxnSpLocks/>
            <a:endCxn id="25" idx="2"/>
          </p:cNvCxnSpPr>
          <p:nvPr/>
        </p:nvCxnSpPr>
        <p:spPr>
          <a:xfrm flipV="1">
            <a:off x="1802256" y="3077836"/>
            <a:ext cx="19489" cy="486904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6" name="Table 9">
            <a:extLst>
              <a:ext uri="{FF2B5EF4-FFF2-40B4-BE49-F238E27FC236}">
                <a16:creationId xmlns:a16="http://schemas.microsoft.com/office/drawing/2014/main" id="{57A91F15-9CE9-A739-850F-3BAA85DF2B16}"/>
              </a:ext>
            </a:extLst>
          </p:cNvPr>
          <p:cNvGraphicFramePr>
            <a:graphicFrameLocks noGrp="1"/>
          </p:cNvGraphicFramePr>
          <p:nvPr/>
        </p:nvGraphicFramePr>
        <p:xfrm>
          <a:off x="2353299" y="2931633"/>
          <a:ext cx="2511357" cy="2157336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543146">
                  <a:extLst>
                    <a:ext uri="{9D8B030D-6E8A-4147-A177-3AD203B41FA5}">
                      <a16:colId xmlns:a16="http://schemas.microsoft.com/office/drawing/2014/main" val="720796583"/>
                    </a:ext>
                  </a:extLst>
                </a:gridCol>
                <a:gridCol w="567547">
                  <a:extLst>
                    <a:ext uri="{9D8B030D-6E8A-4147-A177-3AD203B41FA5}">
                      <a16:colId xmlns:a16="http://schemas.microsoft.com/office/drawing/2014/main" val="2793765133"/>
                    </a:ext>
                  </a:extLst>
                </a:gridCol>
                <a:gridCol w="700332">
                  <a:extLst>
                    <a:ext uri="{9D8B030D-6E8A-4147-A177-3AD203B41FA5}">
                      <a16:colId xmlns:a16="http://schemas.microsoft.com/office/drawing/2014/main" val="1560352791"/>
                    </a:ext>
                  </a:extLst>
                </a:gridCol>
                <a:gridCol w="700332">
                  <a:extLst>
                    <a:ext uri="{9D8B030D-6E8A-4147-A177-3AD203B41FA5}">
                      <a16:colId xmlns:a16="http://schemas.microsoft.com/office/drawing/2014/main" val="6358640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dirty="0" err="1"/>
                        <a:t>Dest</a:t>
                      </a:r>
                      <a:r>
                        <a:rPr lang="en-US" sz="1200" dirty="0"/>
                        <a:t>.</a:t>
                      </a:r>
                    </a:p>
                    <a:p>
                      <a:r>
                        <a:rPr lang="en-US" sz="1200" dirty="0"/>
                        <a:t>Net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IFace</a:t>
                      </a:r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Next Hop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Num</a:t>
                      </a:r>
                    </a:p>
                    <a:p>
                      <a:r>
                        <a:rPr lang="en-US" sz="1200" dirty="0"/>
                        <a:t>Hops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95333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13928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V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509879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402150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507506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029145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928281"/>
                  </a:ext>
                </a:extLst>
              </a:tr>
            </a:tbl>
          </a:graphicData>
        </a:graphic>
      </p:graphicFrame>
      <p:sp>
        <p:nvSpPr>
          <p:cNvPr id="147" name="TextBox 146">
            <a:extLst>
              <a:ext uri="{FF2B5EF4-FFF2-40B4-BE49-F238E27FC236}">
                <a16:creationId xmlns:a16="http://schemas.microsoft.com/office/drawing/2014/main" id="{FD6210EF-F04F-4773-F3E8-3EC462E38337}"/>
              </a:ext>
            </a:extLst>
          </p:cNvPr>
          <p:cNvSpPr txBox="1"/>
          <p:nvPr/>
        </p:nvSpPr>
        <p:spPr>
          <a:xfrm>
            <a:off x="2829032" y="2638759"/>
            <a:ext cx="1641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R1 Routing Table</a:t>
            </a:r>
          </a:p>
        </p:txBody>
      </p:sp>
      <p:cxnSp>
        <p:nvCxnSpPr>
          <p:cNvPr id="148" name="Curved Connector 147">
            <a:extLst>
              <a:ext uri="{FF2B5EF4-FFF2-40B4-BE49-F238E27FC236}">
                <a16:creationId xmlns:a16="http://schemas.microsoft.com/office/drawing/2014/main" id="{D310648C-D67E-01CA-E26D-41298AC1CEF0}"/>
              </a:ext>
            </a:extLst>
          </p:cNvPr>
          <p:cNvCxnSpPr>
            <a:cxnSpLocks/>
            <a:endCxn id="147" idx="1"/>
          </p:cNvCxnSpPr>
          <p:nvPr/>
        </p:nvCxnSpPr>
        <p:spPr>
          <a:xfrm>
            <a:off x="2114863" y="2360020"/>
            <a:ext cx="714169" cy="432628"/>
          </a:xfrm>
          <a:prstGeom prst="curvedConnector3">
            <a:avLst>
              <a:gd name="adj1" fmla="val 50000"/>
            </a:avLst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4E4FDB7-8748-E3FE-075A-CFC7D32E781B}"/>
              </a:ext>
            </a:extLst>
          </p:cNvPr>
          <p:cNvGrpSpPr/>
          <p:nvPr/>
        </p:nvGrpSpPr>
        <p:grpSpPr>
          <a:xfrm>
            <a:off x="4775409" y="2891529"/>
            <a:ext cx="1816504" cy="2233843"/>
            <a:chOff x="6889064" y="2231913"/>
            <a:chExt cx="2085243" cy="2233843"/>
          </a:xfrm>
        </p:grpSpPr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9CDB8A47-0052-4E05-008F-1A1D6470C2A0}"/>
                </a:ext>
              </a:extLst>
            </p:cNvPr>
            <p:cNvSpPr txBox="1"/>
            <p:nvPr/>
          </p:nvSpPr>
          <p:spPr>
            <a:xfrm>
              <a:off x="6889064" y="2988428"/>
              <a:ext cx="208524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  <a:latin typeface="Segoe Print" panose="02000800000000000000" pitchFamily="2" charset="0"/>
                </a:rPr>
                <a:t>How can R1 and R2 update tables by sharing routes? </a:t>
              </a:r>
            </a:p>
          </p:txBody>
        </p:sp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9913A3D1-88D5-2433-C5EA-5B25A1475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24964" y="2231913"/>
              <a:ext cx="813444" cy="6827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644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loud 17">
            <a:extLst>
              <a:ext uri="{FF2B5EF4-FFF2-40B4-BE49-F238E27FC236}">
                <a16:creationId xmlns:a16="http://schemas.microsoft.com/office/drawing/2014/main" id="{79557A73-019C-DA0C-4302-341E4DD57A56}"/>
              </a:ext>
            </a:extLst>
          </p:cNvPr>
          <p:cNvSpPr/>
          <p:nvPr/>
        </p:nvSpPr>
        <p:spPr>
          <a:xfrm>
            <a:off x="641041" y="2030702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4EEB18-2C26-E6A5-D2F2-E26B54BDE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5608" y="0"/>
            <a:ext cx="4944300" cy="645300"/>
          </a:xfrm>
        </p:spPr>
        <p:txBody>
          <a:bodyPr/>
          <a:lstStyle/>
          <a:p>
            <a:r>
              <a:rPr lang="en-US" dirty="0"/>
              <a:t>RIP: Routing Information Protocol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BF62B-7C68-F461-9532-4313BF19969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06ADB7-148D-7764-6629-6C18A8F18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970" y="2099016"/>
            <a:ext cx="450222" cy="330543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5EBF468B-86E9-01CE-9BBC-6527CB4EF7F6}"/>
              </a:ext>
            </a:extLst>
          </p:cNvPr>
          <p:cNvSpPr/>
          <p:nvPr/>
        </p:nvSpPr>
        <p:spPr>
          <a:xfrm>
            <a:off x="2670303" y="2021437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270FDD-BA28-4DB9-C055-5BFA84A26235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3228014" y="2264288"/>
            <a:ext cx="560956" cy="926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DB5459C-4486-F14E-214C-9A1169CAA1E8}"/>
              </a:ext>
            </a:extLst>
          </p:cNvPr>
          <p:cNvSpPr txBox="1"/>
          <p:nvPr/>
        </p:nvSpPr>
        <p:spPr>
          <a:xfrm>
            <a:off x="2871826" y="2029449"/>
            <a:ext cx="356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998D7C-38F7-EC9D-B881-12CC3C95514D}"/>
              </a:ext>
            </a:extLst>
          </p:cNvPr>
          <p:cNvSpPr txBox="1"/>
          <p:nvPr/>
        </p:nvSpPr>
        <p:spPr>
          <a:xfrm>
            <a:off x="3757440" y="1746684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ECE7E5-E5BD-F9AF-D522-0C7EFE921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300" y="2109682"/>
            <a:ext cx="450222" cy="33054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97DB67-CD9C-3B0B-99DE-590D1A8EC740}"/>
              </a:ext>
            </a:extLst>
          </p:cNvPr>
          <p:cNvCxnSpPr>
            <a:cxnSpLocks/>
            <a:endCxn id="10" idx="3"/>
          </p:cNvCxnSpPr>
          <p:nvPr/>
        </p:nvCxnSpPr>
        <p:spPr>
          <a:xfrm flipH="1">
            <a:off x="2230522" y="2265690"/>
            <a:ext cx="631281" cy="926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0C762E9-B558-1291-95FE-6ADF638B5D63}"/>
              </a:ext>
            </a:extLst>
          </p:cNvPr>
          <p:cNvSpPr txBox="1"/>
          <p:nvPr/>
        </p:nvSpPr>
        <p:spPr>
          <a:xfrm>
            <a:off x="1558810" y="1732922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747D1-ACA2-C4AE-A6A5-38816547A59F}"/>
              </a:ext>
            </a:extLst>
          </p:cNvPr>
          <p:cNvCxnSpPr>
            <a:cxnSpLocks/>
          </p:cNvCxnSpPr>
          <p:nvPr/>
        </p:nvCxnSpPr>
        <p:spPr>
          <a:xfrm flipH="1">
            <a:off x="272435" y="2274954"/>
            <a:ext cx="567342" cy="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BF6050F-F0B0-AB11-E9B4-AFB6ADBE8F78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1246177" y="2274954"/>
            <a:ext cx="53412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loud 22">
            <a:extLst>
              <a:ext uri="{FF2B5EF4-FFF2-40B4-BE49-F238E27FC236}">
                <a16:creationId xmlns:a16="http://schemas.microsoft.com/office/drawing/2014/main" id="{C9BBA591-FADC-BBEC-50DD-24B6D3369B7C}"/>
              </a:ext>
            </a:extLst>
          </p:cNvPr>
          <p:cNvSpPr/>
          <p:nvPr/>
        </p:nvSpPr>
        <p:spPr>
          <a:xfrm>
            <a:off x="1528627" y="2607929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4F2A00-3474-FF78-4D2D-520E67ACAA0D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2004866" y="2440225"/>
            <a:ext cx="545" cy="30249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4D0E71F-8D24-BD39-B52F-7D6157B2B912}"/>
              </a:ext>
            </a:extLst>
          </p:cNvPr>
          <p:cNvSpPr txBox="1"/>
          <p:nvPr/>
        </p:nvSpPr>
        <p:spPr>
          <a:xfrm>
            <a:off x="1643651" y="2677726"/>
            <a:ext cx="356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7033AB1-9BEB-B686-9CC4-312BA9A2E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47" y="2080087"/>
            <a:ext cx="450222" cy="33054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A0CBDE3-55E6-78B5-9D94-C150DEB0ADB6}"/>
              </a:ext>
            </a:extLst>
          </p:cNvPr>
          <p:cNvSpPr txBox="1"/>
          <p:nvPr/>
        </p:nvSpPr>
        <p:spPr>
          <a:xfrm>
            <a:off x="7204717" y="1718510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Rn</a:t>
            </a: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931B90A4-59A8-FB13-315B-7A336380FFD8}"/>
              </a:ext>
            </a:extLst>
          </p:cNvPr>
          <p:cNvSpPr/>
          <p:nvPr/>
        </p:nvSpPr>
        <p:spPr>
          <a:xfrm>
            <a:off x="8220778" y="1448768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B2425F4-022A-DB78-1754-010AE150A640}"/>
              </a:ext>
            </a:extLst>
          </p:cNvPr>
          <p:cNvCxnSpPr>
            <a:cxnSpLocks/>
            <a:endCxn id="32" idx="3"/>
          </p:cNvCxnSpPr>
          <p:nvPr/>
        </p:nvCxnSpPr>
        <p:spPr>
          <a:xfrm flipH="1">
            <a:off x="7686469" y="1817385"/>
            <a:ext cx="739416" cy="4279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55C0958-9054-2CBB-AFF2-0D24467B5D9A}"/>
              </a:ext>
            </a:extLst>
          </p:cNvPr>
          <p:cNvSpPr txBox="1"/>
          <p:nvPr/>
        </p:nvSpPr>
        <p:spPr>
          <a:xfrm>
            <a:off x="8425885" y="1484346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Z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7838712-EFB5-A79E-CFC1-F1EAD3FBBB6C}"/>
              </a:ext>
            </a:extLst>
          </p:cNvPr>
          <p:cNvSpPr txBox="1"/>
          <p:nvPr/>
        </p:nvSpPr>
        <p:spPr>
          <a:xfrm>
            <a:off x="796809" y="2049130"/>
            <a:ext cx="356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V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C0AB4B7-11F1-511B-BE57-DA2FB3E8A596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2005411" y="1368386"/>
            <a:ext cx="4667" cy="741296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7510BDC-9B85-FA22-EAA1-55572894B8B6}"/>
              </a:ext>
            </a:extLst>
          </p:cNvPr>
          <p:cNvCxnSpPr>
            <a:cxnSpLocks/>
          </p:cNvCxnSpPr>
          <p:nvPr/>
        </p:nvCxnSpPr>
        <p:spPr>
          <a:xfrm flipH="1">
            <a:off x="3232837" y="1368386"/>
            <a:ext cx="225788" cy="747736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45E8453-5946-7A96-CBBD-F4DCA4918B72}"/>
              </a:ext>
            </a:extLst>
          </p:cNvPr>
          <p:cNvCxnSpPr>
            <a:cxnSpLocks/>
          </p:cNvCxnSpPr>
          <p:nvPr/>
        </p:nvCxnSpPr>
        <p:spPr>
          <a:xfrm flipV="1">
            <a:off x="1150007" y="1497988"/>
            <a:ext cx="34520" cy="648806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74E1367-F121-90A9-0F5D-74822872781D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6645015" y="2245359"/>
            <a:ext cx="591232" cy="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5" name="Table 9">
            <a:extLst>
              <a:ext uri="{FF2B5EF4-FFF2-40B4-BE49-F238E27FC236}">
                <a16:creationId xmlns:a16="http://schemas.microsoft.com/office/drawing/2014/main" id="{499DA91C-FF1E-3529-149C-7595E1352F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468749"/>
              </p:ext>
            </p:extLst>
          </p:nvPr>
        </p:nvGraphicFramePr>
        <p:xfrm>
          <a:off x="6562642" y="2916730"/>
          <a:ext cx="2511357" cy="2157336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543146">
                  <a:extLst>
                    <a:ext uri="{9D8B030D-6E8A-4147-A177-3AD203B41FA5}">
                      <a16:colId xmlns:a16="http://schemas.microsoft.com/office/drawing/2014/main" val="720796583"/>
                    </a:ext>
                  </a:extLst>
                </a:gridCol>
                <a:gridCol w="567547">
                  <a:extLst>
                    <a:ext uri="{9D8B030D-6E8A-4147-A177-3AD203B41FA5}">
                      <a16:colId xmlns:a16="http://schemas.microsoft.com/office/drawing/2014/main" val="2793765133"/>
                    </a:ext>
                  </a:extLst>
                </a:gridCol>
                <a:gridCol w="700332">
                  <a:extLst>
                    <a:ext uri="{9D8B030D-6E8A-4147-A177-3AD203B41FA5}">
                      <a16:colId xmlns:a16="http://schemas.microsoft.com/office/drawing/2014/main" val="1560352791"/>
                    </a:ext>
                  </a:extLst>
                </a:gridCol>
                <a:gridCol w="700332">
                  <a:extLst>
                    <a:ext uri="{9D8B030D-6E8A-4147-A177-3AD203B41FA5}">
                      <a16:colId xmlns:a16="http://schemas.microsoft.com/office/drawing/2014/main" val="6358640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dirty="0" err="1"/>
                        <a:t>Dest</a:t>
                      </a:r>
                      <a:r>
                        <a:rPr lang="en-US" sz="1200" dirty="0"/>
                        <a:t>.</a:t>
                      </a:r>
                    </a:p>
                    <a:p>
                      <a:r>
                        <a:rPr lang="en-US" sz="1200" dirty="0"/>
                        <a:t>Net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IFace</a:t>
                      </a:r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Next Hop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Num</a:t>
                      </a:r>
                    </a:p>
                    <a:p>
                      <a:r>
                        <a:rPr lang="en-US" sz="1200" dirty="0"/>
                        <a:t>Hops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95333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13928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800246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V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509879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402150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507506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029145"/>
                  </a:ext>
                </a:extLst>
              </a:tr>
            </a:tbl>
          </a:graphicData>
        </a:graphic>
      </p:graphicFrame>
      <p:sp>
        <p:nvSpPr>
          <p:cNvPr id="66" name="TextBox 65">
            <a:extLst>
              <a:ext uri="{FF2B5EF4-FFF2-40B4-BE49-F238E27FC236}">
                <a16:creationId xmlns:a16="http://schemas.microsoft.com/office/drawing/2014/main" id="{E33BA236-BF2A-CB2E-240E-A7AB8988123B}"/>
              </a:ext>
            </a:extLst>
          </p:cNvPr>
          <p:cNvSpPr txBox="1"/>
          <p:nvPr/>
        </p:nvSpPr>
        <p:spPr>
          <a:xfrm>
            <a:off x="7038375" y="2623856"/>
            <a:ext cx="1641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R2 Routing Table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98AD81DB-3B64-2030-280F-862D91F25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203" y="2077589"/>
            <a:ext cx="450222" cy="330543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5CF24228-002E-9E3E-0F81-9A0E087F03F7}"/>
              </a:ext>
            </a:extLst>
          </p:cNvPr>
          <p:cNvSpPr txBox="1"/>
          <p:nvPr/>
        </p:nvSpPr>
        <p:spPr>
          <a:xfrm>
            <a:off x="6157673" y="1716012"/>
            <a:ext cx="513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R3</a:t>
            </a:r>
          </a:p>
        </p:txBody>
      </p:sp>
      <p:sp>
        <p:nvSpPr>
          <p:cNvPr id="70" name="Cloud 69">
            <a:extLst>
              <a:ext uri="{FF2B5EF4-FFF2-40B4-BE49-F238E27FC236}">
                <a16:creationId xmlns:a16="http://schemas.microsoft.com/office/drawing/2014/main" id="{4BB0A931-ED1C-9490-A2AF-CA7752AF9793}"/>
              </a:ext>
            </a:extLst>
          </p:cNvPr>
          <p:cNvSpPr/>
          <p:nvPr/>
        </p:nvSpPr>
        <p:spPr>
          <a:xfrm>
            <a:off x="4921660" y="1961457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52A340A-6BEB-05F4-5985-46FF1268A752}"/>
              </a:ext>
            </a:extLst>
          </p:cNvPr>
          <p:cNvSpPr txBox="1"/>
          <p:nvPr/>
        </p:nvSpPr>
        <p:spPr>
          <a:xfrm>
            <a:off x="5135540" y="2031254"/>
            <a:ext cx="356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Y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FAF9BE9-DF32-CA0D-89A6-880A54BF4447}"/>
              </a:ext>
            </a:extLst>
          </p:cNvPr>
          <p:cNvCxnSpPr>
            <a:cxnSpLocks/>
            <a:stCxn id="71" idx="1"/>
            <a:endCxn id="5" idx="3"/>
          </p:cNvCxnSpPr>
          <p:nvPr/>
        </p:nvCxnSpPr>
        <p:spPr>
          <a:xfrm flipH="1">
            <a:off x="4239192" y="2231309"/>
            <a:ext cx="896348" cy="3297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157910B-4C12-38AD-74E7-B24732AD0356}"/>
              </a:ext>
            </a:extLst>
          </p:cNvPr>
          <p:cNvCxnSpPr>
            <a:cxnSpLocks/>
            <a:stCxn id="68" idx="1"/>
          </p:cNvCxnSpPr>
          <p:nvPr/>
        </p:nvCxnSpPr>
        <p:spPr>
          <a:xfrm flipH="1">
            <a:off x="5491728" y="2242861"/>
            <a:ext cx="697475" cy="1714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04CFB5A6-53D7-4B4D-2C9E-20572F587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704" y="2728782"/>
            <a:ext cx="450222" cy="330543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A62BB827-6524-FE0D-387F-13BA51BFCF16}"/>
              </a:ext>
            </a:extLst>
          </p:cNvPr>
          <p:cNvSpPr txBox="1"/>
          <p:nvPr/>
        </p:nvSpPr>
        <p:spPr>
          <a:xfrm>
            <a:off x="286944" y="2704419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R4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EA47DDC-4B8A-085F-5F94-F5FE097FE5FB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1220426" y="2877781"/>
            <a:ext cx="42322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Cloud 82">
            <a:extLst>
              <a:ext uri="{FF2B5EF4-FFF2-40B4-BE49-F238E27FC236}">
                <a16:creationId xmlns:a16="http://schemas.microsoft.com/office/drawing/2014/main" id="{9BDF64CC-2587-A9C2-C453-9829B2339C49}"/>
              </a:ext>
            </a:extLst>
          </p:cNvPr>
          <p:cNvSpPr/>
          <p:nvPr/>
        </p:nvSpPr>
        <p:spPr>
          <a:xfrm>
            <a:off x="575395" y="3406648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88B4C16-70BE-BC17-AF83-9CDC518BB121}"/>
              </a:ext>
            </a:extLst>
          </p:cNvPr>
          <p:cNvCxnSpPr>
            <a:cxnSpLocks/>
            <a:endCxn id="78" idx="2"/>
          </p:cNvCxnSpPr>
          <p:nvPr/>
        </p:nvCxnSpPr>
        <p:spPr>
          <a:xfrm flipH="1" flipV="1">
            <a:off x="1006815" y="3059325"/>
            <a:ext cx="5891" cy="48984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D630D7-54C9-E93D-B8F1-AE6937BB7039}"/>
              </a:ext>
            </a:extLst>
          </p:cNvPr>
          <p:cNvCxnSpPr>
            <a:cxnSpLocks/>
            <a:endCxn id="130" idx="1"/>
          </p:cNvCxnSpPr>
          <p:nvPr/>
        </p:nvCxnSpPr>
        <p:spPr>
          <a:xfrm flipV="1">
            <a:off x="286944" y="3651238"/>
            <a:ext cx="430567" cy="587467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6F00D12E-A92C-B3B6-34F3-D06B1D3809FD}"/>
              </a:ext>
            </a:extLst>
          </p:cNvPr>
          <p:cNvCxnSpPr>
            <a:cxnSpLocks/>
          </p:cNvCxnSpPr>
          <p:nvPr/>
        </p:nvCxnSpPr>
        <p:spPr>
          <a:xfrm flipH="1" flipV="1">
            <a:off x="1042821" y="3724272"/>
            <a:ext cx="561676" cy="655887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3B3FC6AC-5E39-92EF-E893-8D1A1E6D098B}"/>
              </a:ext>
            </a:extLst>
          </p:cNvPr>
          <p:cNvCxnSpPr>
            <a:cxnSpLocks/>
          </p:cNvCxnSpPr>
          <p:nvPr/>
        </p:nvCxnSpPr>
        <p:spPr>
          <a:xfrm>
            <a:off x="4877758" y="1510899"/>
            <a:ext cx="257782" cy="586089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776A04B3-A6DA-6492-CFB5-FDA6F4855246}"/>
              </a:ext>
            </a:extLst>
          </p:cNvPr>
          <p:cNvCxnSpPr>
            <a:cxnSpLocks/>
          </p:cNvCxnSpPr>
          <p:nvPr/>
        </p:nvCxnSpPr>
        <p:spPr>
          <a:xfrm flipH="1">
            <a:off x="5517715" y="1539868"/>
            <a:ext cx="224861" cy="55712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D8EA2631-2A45-3344-DFA9-2303B81FB433}"/>
              </a:ext>
            </a:extLst>
          </p:cNvPr>
          <p:cNvCxnSpPr>
            <a:cxnSpLocks/>
          </p:cNvCxnSpPr>
          <p:nvPr/>
        </p:nvCxnSpPr>
        <p:spPr>
          <a:xfrm flipH="1" flipV="1">
            <a:off x="7739026" y="1190777"/>
            <a:ext cx="681996" cy="417365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864FD21-B8F8-1868-99E4-06E5BC995FDF}"/>
              </a:ext>
            </a:extLst>
          </p:cNvPr>
          <p:cNvCxnSpPr>
            <a:cxnSpLocks/>
          </p:cNvCxnSpPr>
          <p:nvPr/>
        </p:nvCxnSpPr>
        <p:spPr>
          <a:xfrm flipV="1">
            <a:off x="8710536" y="1025506"/>
            <a:ext cx="192238" cy="514362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D5C81E11-E900-E4E4-A434-28F8B22ECE51}"/>
              </a:ext>
            </a:extLst>
          </p:cNvPr>
          <p:cNvSpPr txBox="1"/>
          <p:nvPr/>
        </p:nvSpPr>
        <p:spPr>
          <a:xfrm>
            <a:off x="6215020" y="958500"/>
            <a:ext cx="1094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5 hops</a:t>
            </a:r>
          </a:p>
        </p:txBody>
      </p:sp>
      <p:cxnSp>
        <p:nvCxnSpPr>
          <p:cNvPr id="108" name="Curved Connector 107">
            <a:extLst>
              <a:ext uri="{FF2B5EF4-FFF2-40B4-BE49-F238E27FC236}">
                <a16:creationId xmlns:a16="http://schemas.microsoft.com/office/drawing/2014/main" id="{5FCBFB9E-8F6A-93F5-108F-33F07AFD0E75}"/>
              </a:ext>
            </a:extLst>
          </p:cNvPr>
          <p:cNvCxnSpPr>
            <a:cxnSpLocks/>
            <a:stCxn id="107" idx="2"/>
          </p:cNvCxnSpPr>
          <p:nvPr/>
        </p:nvCxnSpPr>
        <p:spPr>
          <a:xfrm rot="16200000" flipH="1">
            <a:off x="6423058" y="1667236"/>
            <a:ext cx="871952" cy="193143"/>
          </a:xfrm>
          <a:prstGeom prst="curvedConnector3">
            <a:avLst>
              <a:gd name="adj1" fmla="val 50000"/>
            </a:avLst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urved Connector 121">
            <a:extLst>
              <a:ext uri="{FF2B5EF4-FFF2-40B4-BE49-F238E27FC236}">
                <a16:creationId xmlns:a16="http://schemas.microsoft.com/office/drawing/2014/main" id="{DD6260AF-4D53-BF35-CF0D-C92797749725}"/>
              </a:ext>
            </a:extLst>
          </p:cNvPr>
          <p:cNvCxnSpPr>
            <a:cxnSpLocks/>
            <a:stCxn id="5" idx="2"/>
            <a:endCxn id="66" idx="1"/>
          </p:cNvCxnSpPr>
          <p:nvPr/>
        </p:nvCxnSpPr>
        <p:spPr>
          <a:xfrm rot="16200000" flipH="1">
            <a:off x="5352135" y="1091505"/>
            <a:ext cx="348186" cy="3024294"/>
          </a:xfrm>
          <a:prstGeom prst="curvedConnector2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4F11725A-EA68-336D-1F45-190D8DC2E1A9}"/>
              </a:ext>
            </a:extLst>
          </p:cNvPr>
          <p:cNvSpPr txBox="1"/>
          <p:nvPr/>
        </p:nvSpPr>
        <p:spPr>
          <a:xfrm>
            <a:off x="717511" y="3451183"/>
            <a:ext cx="356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Q</a:t>
            </a: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43162BD1-39B3-61C9-85F1-36ACD78A3FF3}"/>
              </a:ext>
            </a:extLst>
          </p:cNvPr>
          <p:cNvCxnSpPr>
            <a:cxnSpLocks/>
            <a:endCxn id="25" idx="2"/>
          </p:cNvCxnSpPr>
          <p:nvPr/>
        </p:nvCxnSpPr>
        <p:spPr>
          <a:xfrm flipV="1">
            <a:off x="1802256" y="3077836"/>
            <a:ext cx="19489" cy="486904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6" name="Table 9">
            <a:extLst>
              <a:ext uri="{FF2B5EF4-FFF2-40B4-BE49-F238E27FC236}">
                <a16:creationId xmlns:a16="http://schemas.microsoft.com/office/drawing/2014/main" id="{57A91F15-9CE9-A739-850F-3BAA85DF2B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312292"/>
              </p:ext>
            </p:extLst>
          </p:nvPr>
        </p:nvGraphicFramePr>
        <p:xfrm>
          <a:off x="2353299" y="2931633"/>
          <a:ext cx="2511357" cy="2157336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543146">
                  <a:extLst>
                    <a:ext uri="{9D8B030D-6E8A-4147-A177-3AD203B41FA5}">
                      <a16:colId xmlns:a16="http://schemas.microsoft.com/office/drawing/2014/main" val="720796583"/>
                    </a:ext>
                  </a:extLst>
                </a:gridCol>
                <a:gridCol w="567547">
                  <a:extLst>
                    <a:ext uri="{9D8B030D-6E8A-4147-A177-3AD203B41FA5}">
                      <a16:colId xmlns:a16="http://schemas.microsoft.com/office/drawing/2014/main" val="2793765133"/>
                    </a:ext>
                  </a:extLst>
                </a:gridCol>
                <a:gridCol w="700332">
                  <a:extLst>
                    <a:ext uri="{9D8B030D-6E8A-4147-A177-3AD203B41FA5}">
                      <a16:colId xmlns:a16="http://schemas.microsoft.com/office/drawing/2014/main" val="1560352791"/>
                    </a:ext>
                  </a:extLst>
                </a:gridCol>
                <a:gridCol w="700332">
                  <a:extLst>
                    <a:ext uri="{9D8B030D-6E8A-4147-A177-3AD203B41FA5}">
                      <a16:colId xmlns:a16="http://schemas.microsoft.com/office/drawing/2014/main" val="6358640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dirty="0" err="1"/>
                        <a:t>Dest</a:t>
                      </a:r>
                      <a:r>
                        <a:rPr lang="en-US" sz="1200" dirty="0"/>
                        <a:t>.</a:t>
                      </a:r>
                    </a:p>
                    <a:p>
                      <a:r>
                        <a:rPr lang="en-US" sz="1200" dirty="0"/>
                        <a:t>Net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IFace</a:t>
                      </a:r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Next Hop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Num</a:t>
                      </a:r>
                    </a:p>
                    <a:p>
                      <a:r>
                        <a:rPr lang="en-US" sz="1200" dirty="0"/>
                        <a:t>Hops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95333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13928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V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509879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402150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507506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029145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928281"/>
                  </a:ext>
                </a:extLst>
              </a:tr>
            </a:tbl>
          </a:graphicData>
        </a:graphic>
      </p:graphicFrame>
      <p:sp>
        <p:nvSpPr>
          <p:cNvPr id="147" name="TextBox 146">
            <a:extLst>
              <a:ext uri="{FF2B5EF4-FFF2-40B4-BE49-F238E27FC236}">
                <a16:creationId xmlns:a16="http://schemas.microsoft.com/office/drawing/2014/main" id="{FD6210EF-F04F-4773-F3E8-3EC462E38337}"/>
              </a:ext>
            </a:extLst>
          </p:cNvPr>
          <p:cNvSpPr txBox="1"/>
          <p:nvPr/>
        </p:nvSpPr>
        <p:spPr>
          <a:xfrm>
            <a:off x="2829032" y="2638759"/>
            <a:ext cx="1641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R1 Routing Table</a:t>
            </a:r>
          </a:p>
        </p:txBody>
      </p:sp>
      <p:cxnSp>
        <p:nvCxnSpPr>
          <p:cNvPr id="148" name="Curved Connector 147">
            <a:extLst>
              <a:ext uri="{FF2B5EF4-FFF2-40B4-BE49-F238E27FC236}">
                <a16:creationId xmlns:a16="http://schemas.microsoft.com/office/drawing/2014/main" id="{D310648C-D67E-01CA-E26D-41298AC1CEF0}"/>
              </a:ext>
            </a:extLst>
          </p:cNvPr>
          <p:cNvCxnSpPr>
            <a:cxnSpLocks/>
            <a:endCxn id="147" idx="1"/>
          </p:cNvCxnSpPr>
          <p:nvPr/>
        </p:nvCxnSpPr>
        <p:spPr>
          <a:xfrm>
            <a:off x="2114863" y="2360020"/>
            <a:ext cx="714169" cy="432628"/>
          </a:xfrm>
          <a:prstGeom prst="curvedConnector3">
            <a:avLst>
              <a:gd name="adj1" fmla="val 50000"/>
            </a:avLst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7BF97FE-5CBF-5633-26F5-ED33438F267F}"/>
              </a:ext>
            </a:extLst>
          </p:cNvPr>
          <p:cNvSpPr/>
          <p:nvPr/>
        </p:nvSpPr>
        <p:spPr>
          <a:xfrm>
            <a:off x="2353299" y="4187672"/>
            <a:ext cx="2511357" cy="384973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A58539E-CC8A-DF56-D0B3-26615975F57D}"/>
              </a:ext>
            </a:extLst>
          </p:cNvPr>
          <p:cNvSpPr/>
          <p:nvPr/>
        </p:nvSpPr>
        <p:spPr>
          <a:xfrm>
            <a:off x="6546387" y="3950221"/>
            <a:ext cx="2539969" cy="547639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8563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loud 17">
            <a:extLst>
              <a:ext uri="{FF2B5EF4-FFF2-40B4-BE49-F238E27FC236}">
                <a16:creationId xmlns:a16="http://schemas.microsoft.com/office/drawing/2014/main" id="{79557A73-019C-DA0C-4302-341E4DD57A56}"/>
              </a:ext>
            </a:extLst>
          </p:cNvPr>
          <p:cNvSpPr/>
          <p:nvPr/>
        </p:nvSpPr>
        <p:spPr>
          <a:xfrm>
            <a:off x="641041" y="2030702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4EEB18-2C26-E6A5-D2F2-E26B54BDE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5608" y="0"/>
            <a:ext cx="4944300" cy="645300"/>
          </a:xfrm>
        </p:spPr>
        <p:txBody>
          <a:bodyPr/>
          <a:lstStyle/>
          <a:p>
            <a:r>
              <a:rPr lang="en-US" dirty="0"/>
              <a:t>RIP: Routing Information Protocol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BF62B-7C68-F461-9532-4313BF19969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06ADB7-148D-7764-6629-6C18A8F18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970" y="2099016"/>
            <a:ext cx="450222" cy="330543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5EBF468B-86E9-01CE-9BBC-6527CB4EF7F6}"/>
              </a:ext>
            </a:extLst>
          </p:cNvPr>
          <p:cNvSpPr/>
          <p:nvPr/>
        </p:nvSpPr>
        <p:spPr>
          <a:xfrm>
            <a:off x="2670303" y="2021437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270FDD-BA28-4DB9-C055-5BFA84A26235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3228014" y="2264288"/>
            <a:ext cx="560956" cy="926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DB5459C-4486-F14E-214C-9A1169CAA1E8}"/>
              </a:ext>
            </a:extLst>
          </p:cNvPr>
          <p:cNvSpPr txBox="1"/>
          <p:nvPr/>
        </p:nvSpPr>
        <p:spPr>
          <a:xfrm>
            <a:off x="2871826" y="2029449"/>
            <a:ext cx="356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998D7C-38F7-EC9D-B881-12CC3C95514D}"/>
              </a:ext>
            </a:extLst>
          </p:cNvPr>
          <p:cNvSpPr txBox="1"/>
          <p:nvPr/>
        </p:nvSpPr>
        <p:spPr>
          <a:xfrm>
            <a:off x="3757440" y="1746684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ECE7E5-E5BD-F9AF-D522-0C7EFE921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300" y="2109682"/>
            <a:ext cx="450222" cy="33054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97DB67-CD9C-3B0B-99DE-590D1A8EC740}"/>
              </a:ext>
            </a:extLst>
          </p:cNvPr>
          <p:cNvCxnSpPr>
            <a:cxnSpLocks/>
            <a:endCxn id="10" idx="3"/>
          </p:cNvCxnSpPr>
          <p:nvPr/>
        </p:nvCxnSpPr>
        <p:spPr>
          <a:xfrm flipH="1">
            <a:off x="2230522" y="2265690"/>
            <a:ext cx="631281" cy="926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0C762E9-B558-1291-95FE-6ADF638B5D63}"/>
              </a:ext>
            </a:extLst>
          </p:cNvPr>
          <p:cNvSpPr txBox="1"/>
          <p:nvPr/>
        </p:nvSpPr>
        <p:spPr>
          <a:xfrm>
            <a:off x="1558810" y="1732922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747D1-ACA2-C4AE-A6A5-38816547A59F}"/>
              </a:ext>
            </a:extLst>
          </p:cNvPr>
          <p:cNvCxnSpPr>
            <a:cxnSpLocks/>
          </p:cNvCxnSpPr>
          <p:nvPr/>
        </p:nvCxnSpPr>
        <p:spPr>
          <a:xfrm flipH="1">
            <a:off x="272435" y="2274954"/>
            <a:ext cx="567342" cy="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BF6050F-F0B0-AB11-E9B4-AFB6ADBE8F78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1246177" y="2274954"/>
            <a:ext cx="53412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loud 22">
            <a:extLst>
              <a:ext uri="{FF2B5EF4-FFF2-40B4-BE49-F238E27FC236}">
                <a16:creationId xmlns:a16="http://schemas.microsoft.com/office/drawing/2014/main" id="{C9BBA591-FADC-BBEC-50DD-24B6D3369B7C}"/>
              </a:ext>
            </a:extLst>
          </p:cNvPr>
          <p:cNvSpPr/>
          <p:nvPr/>
        </p:nvSpPr>
        <p:spPr>
          <a:xfrm>
            <a:off x="1528627" y="2607929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4F2A00-3474-FF78-4D2D-520E67ACAA0D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2004866" y="2440225"/>
            <a:ext cx="545" cy="30249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4D0E71F-8D24-BD39-B52F-7D6157B2B912}"/>
              </a:ext>
            </a:extLst>
          </p:cNvPr>
          <p:cNvSpPr txBox="1"/>
          <p:nvPr/>
        </p:nvSpPr>
        <p:spPr>
          <a:xfrm>
            <a:off x="1643651" y="2677726"/>
            <a:ext cx="356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7033AB1-9BEB-B686-9CC4-312BA9A2E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47" y="2080087"/>
            <a:ext cx="450222" cy="33054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A0CBDE3-55E6-78B5-9D94-C150DEB0ADB6}"/>
              </a:ext>
            </a:extLst>
          </p:cNvPr>
          <p:cNvSpPr txBox="1"/>
          <p:nvPr/>
        </p:nvSpPr>
        <p:spPr>
          <a:xfrm>
            <a:off x="7204717" y="1718510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Rn</a:t>
            </a: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931B90A4-59A8-FB13-315B-7A336380FFD8}"/>
              </a:ext>
            </a:extLst>
          </p:cNvPr>
          <p:cNvSpPr/>
          <p:nvPr/>
        </p:nvSpPr>
        <p:spPr>
          <a:xfrm>
            <a:off x="8220778" y="1448768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B2425F4-022A-DB78-1754-010AE150A640}"/>
              </a:ext>
            </a:extLst>
          </p:cNvPr>
          <p:cNvCxnSpPr>
            <a:cxnSpLocks/>
            <a:endCxn id="32" idx="3"/>
          </p:cNvCxnSpPr>
          <p:nvPr/>
        </p:nvCxnSpPr>
        <p:spPr>
          <a:xfrm flipH="1">
            <a:off x="7686469" y="1817385"/>
            <a:ext cx="739416" cy="4279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55C0958-9054-2CBB-AFF2-0D24467B5D9A}"/>
              </a:ext>
            </a:extLst>
          </p:cNvPr>
          <p:cNvSpPr txBox="1"/>
          <p:nvPr/>
        </p:nvSpPr>
        <p:spPr>
          <a:xfrm>
            <a:off x="8425885" y="1484346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Z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7838712-EFB5-A79E-CFC1-F1EAD3FBBB6C}"/>
              </a:ext>
            </a:extLst>
          </p:cNvPr>
          <p:cNvSpPr txBox="1"/>
          <p:nvPr/>
        </p:nvSpPr>
        <p:spPr>
          <a:xfrm>
            <a:off x="796809" y="2049130"/>
            <a:ext cx="356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V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C0AB4B7-11F1-511B-BE57-DA2FB3E8A596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2005411" y="1368386"/>
            <a:ext cx="4667" cy="741296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7510BDC-9B85-FA22-EAA1-55572894B8B6}"/>
              </a:ext>
            </a:extLst>
          </p:cNvPr>
          <p:cNvCxnSpPr>
            <a:cxnSpLocks/>
          </p:cNvCxnSpPr>
          <p:nvPr/>
        </p:nvCxnSpPr>
        <p:spPr>
          <a:xfrm flipH="1">
            <a:off x="3232837" y="1368386"/>
            <a:ext cx="225788" cy="747736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45E8453-5946-7A96-CBBD-F4DCA4918B72}"/>
              </a:ext>
            </a:extLst>
          </p:cNvPr>
          <p:cNvCxnSpPr>
            <a:cxnSpLocks/>
          </p:cNvCxnSpPr>
          <p:nvPr/>
        </p:nvCxnSpPr>
        <p:spPr>
          <a:xfrm flipV="1">
            <a:off x="1150007" y="1497988"/>
            <a:ext cx="34520" cy="648806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74E1367-F121-90A9-0F5D-74822872781D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6645015" y="2245359"/>
            <a:ext cx="591232" cy="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5" name="Table 9">
            <a:extLst>
              <a:ext uri="{FF2B5EF4-FFF2-40B4-BE49-F238E27FC236}">
                <a16:creationId xmlns:a16="http://schemas.microsoft.com/office/drawing/2014/main" id="{499DA91C-FF1E-3529-149C-7595E1352F53}"/>
              </a:ext>
            </a:extLst>
          </p:cNvPr>
          <p:cNvGraphicFramePr>
            <a:graphicFrameLocks noGrp="1"/>
          </p:cNvGraphicFramePr>
          <p:nvPr/>
        </p:nvGraphicFramePr>
        <p:xfrm>
          <a:off x="6562642" y="2916730"/>
          <a:ext cx="2511357" cy="2157336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543146">
                  <a:extLst>
                    <a:ext uri="{9D8B030D-6E8A-4147-A177-3AD203B41FA5}">
                      <a16:colId xmlns:a16="http://schemas.microsoft.com/office/drawing/2014/main" val="720796583"/>
                    </a:ext>
                  </a:extLst>
                </a:gridCol>
                <a:gridCol w="567547">
                  <a:extLst>
                    <a:ext uri="{9D8B030D-6E8A-4147-A177-3AD203B41FA5}">
                      <a16:colId xmlns:a16="http://schemas.microsoft.com/office/drawing/2014/main" val="2793765133"/>
                    </a:ext>
                  </a:extLst>
                </a:gridCol>
                <a:gridCol w="700332">
                  <a:extLst>
                    <a:ext uri="{9D8B030D-6E8A-4147-A177-3AD203B41FA5}">
                      <a16:colId xmlns:a16="http://schemas.microsoft.com/office/drawing/2014/main" val="1560352791"/>
                    </a:ext>
                  </a:extLst>
                </a:gridCol>
                <a:gridCol w="700332">
                  <a:extLst>
                    <a:ext uri="{9D8B030D-6E8A-4147-A177-3AD203B41FA5}">
                      <a16:colId xmlns:a16="http://schemas.microsoft.com/office/drawing/2014/main" val="6358640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dirty="0" err="1"/>
                        <a:t>Dest</a:t>
                      </a:r>
                      <a:r>
                        <a:rPr lang="en-US" sz="1200" dirty="0"/>
                        <a:t>.</a:t>
                      </a:r>
                    </a:p>
                    <a:p>
                      <a:r>
                        <a:rPr lang="en-US" sz="1200" dirty="0"/>
                        <a:t>Net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IFace</a:t>
                      </a:r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Next Hop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Num</a:t>
                      </a:r>
                    </a:p>
                    <a:p>
                      <a:r>
                        <a:rPr lang="en-US" sz="1200" dirty="0"/>
                        <a:t>Hops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95333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13928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800246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V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509879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402150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507506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029145"/>
                  </a:ext>
                </a:extLst>
              </a:tr>
            </a:tbl>
          </a:graphicData>
        </a:graphic>
      </p:graphicFrame>
      <p:sp>
        <p:nvSpPr>
          <p:cNvPr id="66" name="TextBox 65">
            <a:extLst>
              <a:ext uri="{FF2B5EF4-FFF2-40B4-BE49-F238E27FC236}">
                <a16:creationId xmlns:a16="http://schemas.microsoft.com/office/drawing/2014/main" id="{E33BA236-BF2A-CB2E-240E-A7AB8988123B}"/>
              </a:ext>
            </a:extLst>
          </p:cNvPr>
          <p:cNvSpPr txBox="1"/>
          <p:nvPr/>
        </p:nvSpPr>
        <p:spPr>
          <a:xfrm>
            <a:off x="7038375" y="2623856"/>
            <a:ext cx="1641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R2 Routing Table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98AD81DB-3B64-2030-280F-862D91F25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203" y="2077589"/>
            <a:ext cx="450222" cy="330543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5CF24228-002E-9E3E-0F81-9A0E087F03F7}"/>
              </a:ext>
            </a:extLst>
          </p:cNvPr>
          <p:cNvSpPr txBox="1"/>
          <p:nvPr/>
        </p:nvSpPr>
        <p:spPr>
          <a:xfrm>
            <a:off x="6157673" y="1716012"/>
            <a:ext cx="513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R3</a:t>
            </a:r>
          </a:p>
        </p:txBody>
      </p:sp>
      <p:sp>
        <p:nvSpPr>
          <p:cNvPr id="70" name="Cloud 69">
            <a:extLst>
              <a:ext uri="{FF2B5EF4-FFF2-40B4-BE49-F238E27FC236}">
                <a16:creationId xmlns:a16="http://schemas.microsoft.com/office/drawing/2014/main" id="{4BB0A931-ED1C-9490-A2AF-CA7752AF9793}"/>
              </a:ext>
            </a:extLst>
          </p:cNvPr>
          <p:cNvSpPr/>
          <p:nvPr/>
        </p:nvSpPr>
        <p:spPr>
          <a:xfrm>
            <a:off x="4921660" y="1961457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52A340A-6BEB-05F4-5985-46FF1268A752}"/>
              </a:ext>
            </a:extLst>
          </p:cNvPr>
          <p:cNvSpPr txBox="1"/>
          <p:nvPr/>
        </p:nvSpPr>
        <p:spPr>
          <a:xfrm>
            <a:off x="5135540" y="2031254"/>
            <a:ext cx="356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Y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FAF9BE9-DF32-CA0D-89A6-880A54BF4447}"/>
              </a:ext>
            </a:extLst>
          </p:cNvPr>
          <p:cNvCxnSpPr>
            <a:cxnSpLocks/>
            <a:stCxn id="71" idx="1"/>
            <a:endCxn id="5" idx="3"/>
          </p:cNvCxnSpPr>
          <p:nvPr/>
        </p:nvCxnSpPr>
        <p:spPr>
          <a:xfrm flipH="1">
            <a:off x="4239192" y="2231309"/>
            <a:ext cx="896348" cy="3297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157910B-4C12-38AD-74E7-B24732AD0356}"/>
              </a:ext>
            </a:extLst>
          </p:cNvPr>
          <p:cNvCxnSpPr>
            <a:cxnSpLocks/>
            <a:stCxn id="68" idx="1"/>
          </p:cNvCxnSpPr>
          <p:nvPr/>
        </p:nvCxnSpPr>
        <p:spPr>
          <a:xfrm flipH="1">
            <a:off x="5491728" y="2242861"/>
            <a:ext cx="697475" cy="1714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04CFB5A6-53D7-4B4D-2C9E-20572F587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704" y="2728782"/>
            <a:ext cx="450222" cy="330543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A62BB827-6524-FE0D-387F-13BA51BFCF16}"/>
              </a:ext>
            </a:extLst>
          </p:cNvPr>
          <p:cNvSpPr txBox="1"/>
          <p:nvPr/>
        </p:nvSpPr>
        <p:spPr>
          <a:xfrm>
            <a:off x="286944" y="2704419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R4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EA47DDC-4B8A-085F-5F94-F5FE097FE5FB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1220426" y="2877781"/>
            <a:ext cx="42322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Cloud 82">
            <a:extLst>
              <a:ext uri="{FF2B5EF4-FFF2-40B4-BE49-F238E27FC236}">
                <a16:creationId xmlns:a16="http://schemas.microsoft.com/office/drawing/2014/main" id="{9BDF64CC-2587-A9C2-C453-9829B2339C49}"/>
              </a:ext>
            </a:extLst>
          </p:cNvPr>
          <p:cNvSpPr/>
          <p:nvPr/>
        </p:nvSpPr>
        <p:spPr>
          <a:xfrm>
            <a:off x="575395" y="3406648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88B4C16-70BE-BC17-AF83-9CDC518BB121}"/>
              </a:ext>
            </a:extLst>
          </p:cNvPr>
          <p:cNvCxnSpPr>
            <a:cxnSpLocks/>
            <a:endCxn id="78" idx="2"/>
          </p:cNvCxnSpPr>
          <p:nvPr/>
        </p:nvCxnSpPr>
        <p:spPr>
          <a:xfrm flipH="1" flipV="1">
            <a:off x="1006815" y="3059325"/>
            <a:ext cx="5891" cy="48984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D630D7-54C9-E93D-B8F1-AE6937BB7039}"/>
              </a:ext>
            </a:extLst>
          </p:cNvPr>
          <p:cNvCxnSpPr>
            <a:cxnSpLocks/>
            <a:endCxn id="130" idx="1"/>
          </p:cNvCxnSpPr>
          <p:nvPr/>
        </p:nvCxnSpPr>
        <p:spPr>
          <a:xfrm flipV="1">
            <a:off x="286944" y="3651238"/>
            <a:ext cx="430567" cy="587467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6F00D12E-A92C-B3B6-34F3-D06B1D3809FD}"/>
              </a:ext>
            </a:extLst>
          </p:cNvPr>
          <p:cNvCxnSpPr>
            <a:cxnSpLocks/>
          </p:cNvCxnSpPr>
          <p:nvPr/>
        </p:nvCxnSpPr>
        <p:spPr>
          <a:xfrm flipH="1" flipV="1">
            <a:off x="1042821" y="3724272"/>
            <a:ext cx="561676" cy="655887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3B3FC6AC-5E39-92EF-E893-8D1A1E6D098B}"/>
              </a:ext>
            </a:extLst>
          </p:cNvPr>
          <p:cNvCxnSpPr>
            <a:cxnSpLocks/>
          </p:cNvCxnSpPr>
          <p:nvPr/>
        </p:nvCxnSpPr>
        <p:spPr>
          <a:xfrm>
            <a:off x="4877758" y="1510899"/>
            <a:ext cx="257782" cy="586089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776A04B3-A6DA-6492-CFB5-FDA6F4855246}"/>
              </a:ext>
            </a:extLst>
          </p:cNvPr>
          <p:cNvCxnSpPr>
            <a:cxnSpLocks/>
          </p:cNvCxnSpPr>
          <p:nvPr/>
        </p:nvCxnSpPr>
        <p:spPr>
          <a:xfrm flipH="1">
            <a:off x="5517715" y="1539868"/>
            <a:ext cx="224861" cy="55712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D8EA2631-2A45-3344-DFA9-2303B81FB433}"/>
              </a:ext>
            </a:extLst>
          </p:cNvPr>
          <p:cNvCxnSpPr>
            <a:cxnSpLocks/>
          </p:cNvCxnSpPr>
          <p:nvPr/>
        </p:nvCxnSpPr>
        <p:spPr>
          <a:xfrm flipH="1" flipV="1">
            <a:off x="7739026" y="1190777"/>
            <a:ext cx="681996" cy="417365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864FD21-B8F8-1868-99E4-06E5BC995FDF}"/>
              </a:ext>
            </a:extLst>
          </p:cNvPr>
          <p:cNvCxnSpPr>
            <a:cxnSpLocks/>
          </p:cNvCxnSpPr>
          <p:nvPr/>
        </p:nvCxnSpPr>
        <p:spPr>
          <a:xfrm flipV="1">
            <a:off x="8710536" y="1025506"/>
            <a:ext cx="192238" cy="514362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D5C81E11-E900-E4E4-A434-28F8B22ECE51}"/>
              </a:ext>
            </a:extLst>
          </p:cNvPr>
          <p:cNvSpPr txBox="1"/>
          <p:nvPr/>
        </p:nvSpPr>
        <p:spPr>
          <a:xfrm>
            <a:off x="6215020" y="958500"/>
            <a:ext cx="1094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5 hops</a:t>
            </a:r>
          </a:p>
        </p:txBody>
      </p:sp>
      <p:cxnSp>
        <p:nvCxnSpPr>
          <p:cNvPr id="108" name="Curved Connector 107">
            <a:extLst>
              <a:ext uri="{FF2B5EF4-FFF2-40B4-BE49-F238E27FC236}">
                <a16:creationId xmlns:a16="http://schemas.microsoft.com/office/drawing/2014/main" id="{5FCBFB9E-8F6A-93F5-108F-33F07AFD0E75}"/>
              </a:ext>
            </a:extLst>
          </p:cNvPr>
          <p:cNvCxnSpPr>
            <a:cxnSpLocks/>
            <a:stCxn id="107" idx="2"/>
          </p:cNvCxnSpPr>
          <p:nvPr/>
        </p:nvCxnSpPr>
        <p:spPr>
          <a:xfrm rot="16200000" flipH="1">
            <a:off x="6423058" y="1667236"/>
            <a:ext cx="871952" cy="193143"/>
          </a:xfrm>
          <a:prstGeom prst="curvedConnector3">
            <a:avLst>
              <a:gd name="adj1" fmla="val 50000"/>
            </a:avLst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urved Connector 121">
            <a:extLst>
              <a:ext uri="{FF2B5EF4-FFF2-40B4-BE49-F238E27FC236}">
                <a16:creationId xmlns:a16="http://schemas.microsoft.com/office/drawing/2014/main" id="{DD6260AF-4D53-BF35-CF0D-C92797749725}"/>
              </a:ext>
            </a:extLst>
          </p:cNvPr>
          <p:cNvCxnSpPr>
            <a:cxnSpLocks/>
            <a:stCxn id="5" idx="2"/>
            <a:endCxn id="66" idx="1"/>
          </p:cNvCxnSpPr>
          <p:nvPr/>
        </p:nvCxnSpPr>
        <p:spPr>
          <a:xfrm rot="16200000" flipH="1">
            <a:off x="5352135" y="1091505"/>
            <a:ext cx="348186" cy="3024294"/>
          </a:xfrm>
          <a:prstGeom prst="curvedConnector2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4F11725A-EA68-336D-1F45-190D8DC2E1A9}"/>
              </a:ext>
            </a:extLst>
          </p:cNvPr>
          <p:cNvSpPr txBox="1"/>
          <p:nvPr/>
        </p:nvSpPr>
        <p:spPr>
          <a:xfrm>
            <a:off x="717511" y="3451183"/>
            <a:ext cx="356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Q</a:t>
            </a: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43162BD1-39B3-61C9-85F1-36ACD78A3FF3}"/>
              </a:ext>
            </a:extLst>
          </p:cNvPr>
          <p:cNvCxnSpPr>
            <a:cxnSpLocks/>
            <a:endCxn id="25" idx="2"/>
          </p:cNvCxnSpPr>
          <p:nvPr/>
        </p:nvCxnSpPr>
        <p:spPr>
          <a:xfrm flipV="1">
            <a:off x="1802256" y="3077836"/>
            <a:ext cx="19489" cy="486904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6" name="Table 9">
            <a:extLst>
              <a:ext uri="{FF2B5EF4-FFF2-40B4-BE49-F238E27FC236}">
                <a16:creationId xmlns:a16="http://schemas.microsoft.com/office/drawing/2014/main" id="{57A91F15-9CE9-A739-850F-3BAA85DF2B16}"/>
              </a:ext>
            </a:extLst>
          </p:cNvPr>
          <p:cNvGraphicFramePr>
            <a:graphicFrameLocks noGrp="1"/>
          </p:cNvGraphicFramePr>
          <p:nvPr/>
        </p:nvGraphicFramePr>
        <p:xfrm>
          <a:off x="2353299" y="2931633"/>
          <a:ext cx="2511357" cy="2157336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543146">
                  <a:extLst>
                    <a:ext uri="{9D8B030D-6E8A-4147-A177-3AD203B41FA5}">
                      <a16:colId xmlns:a16="http://schemas.microsoft.com/office/drawing/2014/main" val="720796583"/>
                    </a:ext>
                  </a:extLst>
                </a:gridCol>
                <a:gridCol w="567547">
                  <a:extLst>
                    <a:ext uri="{9D8B030D-6E8A-4147-A177-3AD203B41FA5}">
                      <a16:colId xmlns:a16="http://schemas.microsoft.com/office/drawing/2014/main" val="2793765133"/>
                    </a:ext>
                  </a:extLst>
                </a:gridCol>
                <a:gridCol w="700332">
                  <a:extLst>
                    <a:ext uri="{9D8B030D-6E8A-4147-A177-3AD203B41FA5}">
                      <a16:colId xmlns:a16="http://schemas.microsoft.com/office/drawing/2014/main" val="1560352791"/>
                    </a:ext>
                  </a:extLst>
                </a:gridCol>
                <a:gridCol w="700332">
                  <a:extLst>
                    <a:ext uri="{9D8B030D-6E8A-4147-A177-3AD203B41FA5}">
                      <a16:colId xmlns:a16="http://schemas.microsoft.com/office/drawing/2014/main" val="6358640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dirty="0" err="1"/>
                        <a:t>Dest</a:t>
                      </a:r>
                      <a:r>
                        <a:rPr lang="en-US" sz="1200" dirty="0"/>
                        <a:t>.</a:t>
                      </a:r>
                    </a:p>
                    <a:p>
                      <a:r>
                        <a:rPr lang="en-US" sz="1200" dirty="0"/>
                        <a:t>Net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IFace</a:t>
                      </a:r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Next Hop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Num</a:t>
                      </a:r>
                    </a:p>
                    <a:p>
                      <a:r>
                        <a:rPr lang="en-US" sz="1200" dirty="0"/>
                        <a:t>Hops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95333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13928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V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509879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402150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507506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029145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928281"/>
                  </a:ext>
                </a:extLst>
              </a:tr>
            </a:tbl>
          </a:graphicData>
        </a:graphic>
      </p:graphicFrame>
      <p:sp>
        <p:nvSpPr>
          <p:cNvPr id="147" name="TextBox 146">
            <a:extLst>
              <a:ext uri="{FF2B5EF4-FFF2-40B4-BE49-F238E27FC236}">
                <a16:creationId xmlns:a16="http://schemas.microsoft.com/office/drawing/2014/main" id="{FD6210EF-F04F-4773-F3E8-3EC462E38337}"/>
              </a:ext>
            </a:extLst>
          </p:cNvPr>
          <p:cNvSpPr txBox="1"/>
          <p:nvPr/>
        </p:nvSpPr>
        <p:spPr>
          <a:xfrm>
            <a:off x="2829032" y="2638759"/>
            <a:ext cx="1641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R1 Routing Table</a:t>
            </a:r>
          </a:p>
        </p:txBody>
      </p:sp>
      <p:cxnSp>
        <p:nvCxnSpPr>
          <p:cNvPr id="148" name="Curved Connector 147">
            <a:extLst>
              <a:ext uri="{FF2B5EF4-FFF2-40B4-BE49-F238E27FC236}">
                <a16:creationId xmlns:a16="http://schemas.microsoft.com/office/drawing/2014/main" id="{D310648C-D67E-01CA-E26D-41298AC1CEF0}"/>
              </a:ext>
            </a:extLst>
          </p:cNvPr>
          <p:cNvCxnSpPr>
            <a:cxnSpLocks/>
            <a:endCxn id="147" idx="1"/>
          </p:cNvCxnSpPr>
          <p:nvPr/>
        </p:nvCxnSpPr>
        <p:spPr>
          <a:xfrm>
            <a:off x="2114863" y="2360020"/>
            <a:ext cx="714169" cy="432628"/>
          </a:xfrm>
          <a:prstGeom prst="curvedConnector3">
            <a:avLst>
              <a:gd name="adj1" fmla="val 50000"/>
            </a:avLst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149F5F6C-9A36-7FDB-7BDF-661176C4B66E}"/>
              </a:ext>
            </a:extLst>
          </p:cNvPr>
          <p:cNvGrpSpPr/>
          <p:nvPr/>
        </p:nvGrpSpPr>
        <p:grpSpPr>
          <a:xfrm>
            <a:off x="4775409" y="2891529"/>
            <a:ext cx="1816504" cy="2233843"/>
            <a:chOff x="6889064" y="2231913"/>
            <a:chExt cx="2085243" cy="223384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8C5999-223A-80B5-FD15-9A61064529C1}"/>
                </a:ext>
              </a:extLst>
            </p:cNvPr>
            <p:cNvSpPr txBox="1"/>
            <p:nvPr/>
          </p:nvSpPr>
          <p:spPr>
            <a:xfrm>
              <a:off x="6889064" y="2988428"/>
              <a:ext cx="208524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  <a:latin typeface="Segoe Print" panose="02000800000000000000" pitchFamily="2" charset="0"/>
                </a:rPr>
                <a:t>What other routes will be added as more sharing happens?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FC90261-9741-AACE-2996-C31F561B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24964" y="2231913"/>
              <a:ext cx="813444" cy="6827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786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loud 17">
            <a:extLst>
              <a:ext uri="{FF2B5EF4-FFF2-40B4-BE49-F238E27FC236}">
                <a16:creationId xmlns:a16="http://schemas.microsoft.com/office/drawing/2014/main" id="{79557A73-019C-DA0C-4302-341E4DD57A56}"/>
              </a:ext>
            </a:extLst>
          </p:cNvPr>
          <p:cNvSpPr/>
          <p:nvPr/>
        </p:nvSpPr>
        <p:spPr>
          <a:xfrm>
            <a:off x="641041" y="2030702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4EEB18-2C26-E6A5-D2F2-E26B54BDE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5608" y="0"/>
            <a:ext cx="4944300" cy="645300"/>
          </a:xfrm>
        </p:spPr>
        <p:txBody>
          <a:bodyPr/>
          <a:lstStyle/>
          <a:p>
            <a:r>
              <a:rPr lang="en-US" dirty="0"/>
              <a:t>RIP: Routing Information Protocol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BF62B-7C68-F461-9532-4313BF19969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06ADB7-148D-7764-6629-6C18A8F18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970" y="2099016"/>
            <a:ext cx="450222" cy="330543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5EBF468B-86E9-01CE-9BBC-6527CB4EF7F6}"/>
              </a:ext>
            </a:extLst>
          </p:cNvPr>
          <p:cNvSpPr/>
          <p:nvPr/>
        </p:nvSpPr>
        <p:spPr>
          <a:xfrm>
            <a:off x="2670303" y="2021437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270FDD-BA28-4DB9-C055-5BFA84A26235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3228014" y="2264288"/>
            <a:ext cx="560956" cy="926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DB5459C-4486-F14E-214C-9A1169CAA1E8}"/>
              </a:ext>
            </a:extLst>
          </p:cNvPr>
          <p:cNvSpPr txBox="1"/>
          <p:nvPr/>
        </p:nvSpPr>
        <p:spPr>
          <a:xfrm>
            <a:off x="2871826" y="2029449"/>
            <a:ext cx="356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998D7C-38F7-EC9D-B881-12CC3C95514D}"/>
              </a:ext>
            </a:extLst>
          </p:cNvPr>
          <p:cNvSpPr txBox="1"/>
          <p:nvPr/>
        </p:nvSpPr>
        <p:spPr>
          <a:xfrm>
            <a:off x="3757440" y="1746684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ECE7E5-E5BD-F9AF-D522-0C7EFE921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300" y="2109682"/>
            <a:ext cx="450222" cy="33054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97DB67-CD9C-3B0B-99DE-590D1A8EC740}"/>
              </a:ext>
            </a:extLst>
          </p:cNvPr>
          <p:cNvCxnSpPr>
            <a:cxnSpLocks/>
            <a:endCxn id="10" idx="3"/>
          </p:cNvCxnSpPr>
          <p:nvPr/>
        </p:nvCxnSpPr>
        <p:spPr>
          <a:xfrm flipH="1">
            <a:off x="2230522" y="2265690"/>
            <a:ext cx="631281" cy="926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0C762E9-B558-1291-95FE-6ADF638B5D63}"/>
              </a:ext>
            </a:extLst>
          </p:cNvPr>
          <p:cNvSpPr txBox="1"/>
          <p:nvPr/>
        </p:nvSpPr>
        <p:spPr>
          <a:xfrm>
            <a:off x="1558810" y="1732922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747D1-ACA2-C4AE-A6A5-38816547A59F}"/>
              </a:ext>
            </a:extLst>
          </p:cNvPr>
          <p:cNvCxnSpPr>
            <a:cxnSpLocks/>
          </p:cNvCxnSpPr>
          <p:nvPr/>
        </p:nvCxnSpPr>
        <p:spPr>
          <a:xfrm flipH="1">
            <a:off x="272435" y="2274954"/>
            <a:ext cx="567342" cy="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BF6050F-F0B0-AB11-E9B4-AFB6ADBE8F78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1246177" y="2274954"/>
            <a:ext cx="53412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loud 22">
            <a:extLst>
              <a:ext uri="{FF2B5EF4-FFF2-40B4-BE49-F238E27FC236}">
                <a16:creationId xmlns:a16="http://schemas.microsoft.com/office/drawing/2014/main" id="{C9BBA591-FADC-BBEC-50DD-24B6D3369B7C}"/>
              </a:ext>
            </a:extLst>
          </p:cNvPr>
          <p:cNvSpPr/>
          <p:nvPr/>
        </p:nvSpPr>
        <p:spPr>
          <a:xfrm>
            <a:off x="1528627" y="2607929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4F2A00-3474-FF78-4D2D-520E67ACAA0D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2004866" y="2440225"/>
            <a:ext cx="545" cy="30249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4D0E71F-8D24-BD39-B52F-7D6157B2B912}"/>
              </a:ext>
            </a:extLst>
          </p:cNvPr>
          <p:cNvSpPr txBox="1"/>
          <p:nvPr/>
        </p:nvSpPr>
        <p:spPr>
          <a:xfrm>
            <a:off x="1643651" y="2677726"/>
            <a:ext cx="356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7033AB1-9BEB-B686-9CC4-312BA9A2E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47" y="2080087"/>
            <a:ext cx="450222" cy="33054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A0CBDE3-55E6-78B5-9D94-C150DEB0ADB6}"/>
              </a:ext>
            </a:extLst>
          </p:cNvPr>
          <p:cNvSpPr txBox="1"/>
          <p:nvPr/>
        </p:nvSpPr>
        <p:spPr>
          <a:xfrm>
            <a:off x="7204717" y="1718510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Rn</a:t>
            </a: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931B90A4-59A8-FB13-315B-7A336380FFD8}"/>
              </a:ext>
            </a:extLst>
          </p:cNvPr>
          <p:cNvSpPr/>
          <p:nvPr/>
        </p:nvSpPr>
        <p:spPr>
          <a:xfrm>
            <a:off x="8220778" y="1448768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B2425F4-022A-DB78-1754-010AE150A640}"/>
              </a:ext>
            </a:extLst>
          </p:cNvPr>
          <p:cNvCxnSpPr>
            <a:cxnSpLocks/>
            <a:endCxn id="32" idx="3"/>
          </p:cNvCxnSpPr>
          <p:nvPr/>
        </p:nvCxnSpPr>
        <p:spPr>
          <a:xfrm flipH="1">
            <a:off x="7686469" y="1817385"/>
            <a:ext cx="739416" cy="4279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55C0958-9054-2CBB-AFF2-0D24467B5D9A}"/>
              </a:ext>
            </a:extLst>
          </p:cNvPr>
          <p:cNvSpPr txBox="1"/>
          <p:nvPr/>
        </p:nvSpPr>
        <p:spPr>
          <a:xfrm>
            <a:off x="8425885" y="1484346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Z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7838712-EFB5-A79E-CFC1-F1EAD3FBBB6C}"/>
              </a:ext>
            </a:extLst>
          </p:cNvPr>
          <p:cNvSpPr txBox="1"/>
          <p:nvPr/>
        </p:nvSpPr>
        <p:spPr>
          <a:xfrm>
            <a:off x="796809" y="2049130"/>
            <a:ext cx="356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V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7510BDC-9B85-FA22-EAA1-55572894B8B6}"/>
              </a:ext>
            </a:extLst>
          </p:cNvPr>
          <p:cNvCxnSpPr>
            <a:cxnSpLocks/>
          </p:cNvCxnSpPr>
          <p:nvPr/>
        </p:nvCxnSpPr>
        <p:spPr>
          <a:xfrm flipH="1">
            <a:off x="3232837" y="1368386"/>
            <a:ext cx="225788" cy="747736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45E8453-5946-7A96-CBBD-F4DCA4918B72}"/>
              </a:ext>
            </a:extLst>
          </p:cNvPr>
          <p:cNvCxnSpPr>
            <a:cxnSpLocks/>
          </p:cNvCxnSpPr>
          <p:nvPr/>
        </p:nvCxnSpPr>
        <p:spPr>
          <a:xfrm flipV="1">
            <a:off x="1150007" y="1497988"/>
            <a:ext cx="34520" cy="648806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74E1367-F121-90A9-0F5D-74822872781D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6645015" y="2245359"/>
            <a:ext cx="591232" cy="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5" name="Table 9">
            <a:extLst>
              <a:ext uri="{FF2B5EF4-FFF2-40B4-BE49-F238E27FC236}">
                <a16:creationId xmlns:a16="http://schemas.microsoft.com/office/drawing/2014/main" id="{499DA91C-FF1E-3529-149C-7595E1352F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980138"/>
              </p:ext>
            </p:extLst>
          </p:nvPr>
        </p:nvGraphicFramePr>
        <p:xfrm>
          <a:off x="6562642" y="2916730"/>
          <a:ext cx="2511357" cy="2157336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543146">
                  <a:extLst>
                    <a:ext uri="{9D8B030D-6E8A-4147-A177-3AD203B41FA5}">
                      <a16:colId xmlns:a16="http://schemas.microsoft.com/office/drawing/2014/main" val="720796583"/>
                    </a:ext>
                  </a:extLst>
                </a:gridCol>
                <a:gridCol w="567547">
                  <a:extLst>
                    <a:ext uri="{9D8B030D-6E8A-4147-A177-3AD203B41FA5}">
                      <a16:colId xmlns:a16="http://schemas.microsoft.com/office/drawing/2014/main" val="2793765133"/>
                    </a:ext>
                  </a:extLst>
                </a:gridCol>
                <a:gridCol w="700332">
                  <a:extLst>
                    <a:ext uri="{9D8B030D-6E8A-4147-A177-3AD203B41FA5}">
                      <a16:colId xmlns:a16="http://schemas.microsoft.com/office/drawing/2014/main" val="1560352791"/>
                    </a:ext>
                  </a:extLst>
                </a:gridCol>
                <a:gridCol w="700332">
                  <a:extLst>
                    <a:ext uri="{9D8B030D-6E8A-4147-A177-3AD203B41FA5}">
                      <a16:colId xmlns:a16="http://schemas.microsoft.com/office/drawing/2014/main" val="6358640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dirty="0" err="1"/>
                        <a:t>Dest</a:t>
                      </a:r>
                      <a:r>
                        <a:rPr lang="en-US" sz="1200" dirty="0"/>
                        <a:t>.</a:t>
                      </a:r>
                    </a:p>
                    <a:p>
                      <a:r>
                        <a:rPr lang="en-US" sz="1200" dirty="0"/>
                        <a:t>Net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IFace</a:t>
                      </a:r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Next Hop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Num</a:t>
                      </a:r>
                    </a:p>
                    <a:p>
                      <a:r>
                        <a:rPr lang="en-US" sz="1200" dirty="0"/>
                        <a:t>Hops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95333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13928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800246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V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509879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402150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Q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507506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029145"/>
                  </a:ext>
                </a:extLst>
              </a:tr>
            </a:tbl>
          </a:graphicData>
        </a:graphic>
      </p:graphicFrame>
      <p:sp>
        <p:nvSpPr>
          <p:cNvPr id="66" name="TextBox 65">
            <a:extLst>
              <a:ext uri="{FF2B5EF4-FFF2-40B4-BE49-F238E27FC236}">
                <a16:creationId xmlns:a16="http://schemas.microsoft.com/office/drawing/2014/main" id="{E33BA236-BF2A-CB2E-240E-A7AB8988123B}"/>
              </a:ext>
            </a:extLst>
          </p:cNvPr>
          <p:cNvSpPr txBox="1"/>
          <p:nvPr/>
        </p:nvSpPr>
        <p:spPr>
          <a:xfrm>
            <a:off x="7038375" y="2623856"/>
            <a:ext cx="1641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R2 Routing Table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98AD81DB-3B64-2030-280F-862D91F25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203" y="2077589"/>
            <a:ext cx="450222" cy="330543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5CF24228-002E-9E3E-0F81-9A0E087F03F7}"/>
              </a:ext>
            </a:extLst>
          </p:cNvPr>
          <p:cNvSpPr txBox="1"/>
          <p:nvPr/>
        </p:nvSpPr>
        <p:spPr>
          <a:xfrm>
            <a:off x="6157673" y="1716012"/>
            <a:ext cx="513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R3</a:t>
            </a:r>
          </a:p>
        </p:txBody>
      </p:sp>
      <p:sp>
        <p:nvSpPr>
          <p:cNvPr id="70" name="Cloud 69">
            <a:extLst>
              <a:ext uri="{FF2B5EF4-FFF2-40B4-BE49-F238E27FC236}">
                <a16:creationId xmlns:a16="http://schemas.microsoft.com/office/drawing/2014/main" id="{4BB0A931-ED1C-9490-A2AF-CA7752AF9793}"/>
              </a:ext>
            </a:extLst>
          </p:cNvPr>
          <p:cNvSpPr/>
          <p:nvPr/>
        </p:nvSpPr>
        <p:spPr>
          <a:xfrm>
            <a:off x="4921660" y="1961457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52A340A-6BEB-05F4-5985-46FF1268A752}"/>
              </a:ext>
            </a:extLst>
          </p:cNvPr>
          <p:cNvSpPr txBox="1"/>
          <p:nvPr/>
        </p:nvSpPr>
        <p:spPr>
          <a:xfrm>
            <a:off x="5135540" y="2031254"/>
            <a:ext cx="356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Y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FAF9BE9-DF32-CA0D-89A6-880A54BF4447}"/>
              </a:ext>
            </a:extLst>
          </p:cNvPr>
          <p:cNvCxnSpPr>
            <a:cxnSpLocks/>
            <a:stCxn id="71" idx="1"/>
            <a:endCxn id="5" idx="3"/>
          </p:cNvCxnSpPr>
          <p:nvPr/>
        </p:nvCxnSpPr>
        <p:spPr>
          <a:xfrm flipH="1">
            <a:off x="4239192" y="2231309"/>
            <a:ext cx="896348" cy="3297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157910B-4C12-38AD-74E7-B24732AD0356}"/>
              </a:ext>
            </a:extLst>
          </p:cNvPr>
          <p:cNvCxnSpPr>
            <a:cxnSpLocks/>
            <a:stCxn id="68" idx="1"/>
          </p:cNvCxnSpPr>
          <p:nvPr/>
        </p:nvCxnSpPr>
        <p:spPr>
          <a:xfrm flipH="1">
            <a:off x="5491728" y="2242861"/>
            <a:ext cx="697475" cy="1714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04CFB5A6-53D7-4B4D-2C9E-20572F587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704" y="2728782"/>
            <a:ext cx="450222" cy="330543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A62BB827-6524-FE0D-387F-13BA51BFCF16}"/>
              </a:ext>
            </a:extLst>
          </p:cNvPr>
          <p:cNvSpPr txBox="1"/>
          <p:nvPr/>
        </p:nvSpPr>
        <p:spPr>
          <a:xfrm>
            <a:off x="286944" y="2704419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R4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EA47DDC-4B8A-085F-5F94-F5FE097FE5FB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1220426" y="2877781"/>
            <a:ext cx="42322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Cloud 82">
            <a:extLst>
              <a:ext uri="{FF2B5EF4-FFF2-40B4-BE49-F238E27FC236}">
                <a16:creationId xmlns:a16="http://schemas.microsoft.com/office/drawing/2014/main" id="{9BDF64CC-2587-A9C2-C453-9829B2339C49}"/>
              </a:ext>
            </a:extLst>
          </p:cNvPr>
          <p:cNvSpPr/>
          <p:nvPr/>
        </p:nvSpPr>
        <p:spPr>
          <a:xfrm>
            <a:off x="575395" y="3406648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88B4C16-70BE-BC17-AF83-9CDC518BB121}"/>
              </a:ext>
            </a:extLst>
          </p:cNvPr>
          <p:cNvCxnSpPr>
            <a:cxnSpLocks/>
            <a:endCxn id="78" idx="2"/>
          </p:cNvCxnSpPr>
          <p:nvPr/>
        </p:nvCxnSpPr>
        <p:spPr>
          <a:xfrm flipH="1" flipV="1">
            <a:off x="1006815" y="3059325"/>
            <a:ext cx="5891" cy="48984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D630D7-54C9-E93D-B8F1-AE6937BB7039}"/>
              </a:ext>
            </a:extLst>
          </p:cNvPr>
          <p:cNvCxnSpPr>
            <a:cxnSpLocks/>
            <a:endCxn id="130" idx="1"/>
          </p:cNvCxnSpPr>
          <p:nvPr/>
        </p:nvCxnSpPr>
        <p:spPr>
          <a:xfrm flipV="1">
            <a:off x="286944" y="3651238"/>
            <a:ext cx="430567" cy="587467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6F00D12E-A92C-B3B6-34F3-D06B1D3809FD}"/>
              </a:ext>
            </a:extLst>
          </p:cNvPr>
          <p:cNvCxnSpPr>
            <a:cxnSpLocks/>
          </p:cNvCxnSpPr>
          <p:nvPr/>
        </p:nvCxnSpPr>
        <p:spPr>
          <a:xfrm flipH="1" flipV="1">
            <a:off x="1042821" y="3724272"/>
            <a:ext cx="561676" cy="655887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3B3FC6AC-5E39-92EF-E893-8D1A1E6D098B}"/>
              </a:ext>
            </a:extLst>
          </p:cNvPr>
          <p:cNvCxnSpPr>
            <a:cxnSpLocks/>
          </p:cNvCxnSpPr>
          <p:nvPr/>
        </p:nvCxnSpPr>
        <p:spPr>
          <a:xfrm>
            <a:off x="4877758" y="1510899"/>
            <a:ext cx="257782" cy="586089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776A04B3-A6DA-6492-CFB5-FDA6F4855246}"/>
              </a:ext>
            </a:extLst>
          </p:cNvPr>
          <p:cNvCxnSpPr>
            <a:cxnSpLocks/>
          </p:cNvCxnSpPr>
          <p:nvPr/>
        </p:nvCxnSpPr>
        <p:spPr>
          <a:xfrm flipH="1">
            <a:off x="5517715" y="1539868"/>
            <a:ext cx="224861" cy="55712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864FD21-B8F8-1868-99E4-06E5BC995FDF}"/>
              </a:ext>
            </a:extLst>
          </p:cNvPr>
          <p:cNvCxnSpPr>
            <a:cxnSpLocks/>
          </p:cNvCxnSpPr>
          <p:nvPr/>
        </p:nvCxnSpPr>
        <p:spPr>
          <a:xfrm flipV="1">
            <a:off x="8710536" y="1025506"/>
            <a:ext cx="192238" cy="514362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D5C81E11-E900-E4E4-A434-28F8B22ECE51}"/>
              </a:ext>
            </a:extLst>
          </p:cNvPr>
          <p:cNvSpPr txBox="1"/>
          <p:nvPr/>
        </p:nvSpPr>
        <p:spPr>
          <a:xfrm>
            <a:off x="6215020" y="958500"/>
            <a:ext cx="1094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5 hops</a:t>
            </a:r>
          </a:p>
        </p:txBody>
      </p:sp>
      <p:cxnSp>
        <p:nvCxnSpPr>
          <p:cNvPr id="108" name="Curved Connector 107">
            <a:extLst>
              <a:ext uri="{FF2B5EF4-FFF2-40B4-BE49-F238E27FC236}">
                <a16:creationId xmlns:a16="http://schemas.microsoft.com/office/drawing/2014/main" id="{5FCBFB9E-8F6A-93F5-108F-33F07AFD0E75}"/>
              </a:ext>
            </a:extLst>
          </p:cNvPr>
          <p:cNvCxnSpPr>
            <a:cxnSpLocks/>
            <a:stCxn id="107" idx="2"/>
          </p:cNvCxnSpPr>
          <p:nvPr/>
        </p:nvCxnSpPr>
        <p:spPr>
          <a:xfrm rot="16200000" flipH="1">
            <a:off x="6423058" y="1667236"/>
            <a:ext cx="871952" cy="193143"/>
          </a:xfrm>
          <a:prstGeom prst="curvedConnector3">
            <a:avLst>
              <a:gd name="adj1" fmla="val 50000"/>
            </a:avLst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urved Connector 121">
            <a:extLst>
              <a:ext uri="{FF2B5EF4-FFF2-40B4-BE49-F238E27FC236}">
                <a16:creationId xmlns:a16="http://schemas.microsoft.com/office/drawing/2014/main" id="{DD6260AF-4D53-BF35-CF0D-C92797749725}"/>
              </a:ext>
            </a:extLst>
          </p:cNvPr>
          <p:cNvCxnSpPr>
            <a:cxnSpLocks/>
            <a:stCxn id="5" idx="2"/>
            <a:endCxn id="66" idx="1"/>
          </p:cNvCxnSpPr>
          <p:nvPr/>
        </p:nvCxnSpPr>
        <p:spPr>
          <a:xfrm rot="16200000" flipH="1">
            <a:off x="5352135" y="1091505"/>
            <a:ext cx="348186" cy="3024294"/>
          </a:xfrm>
          <a:prstGeom prst="curvedConnector2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4F11725A-EA68-336D-1F45-190D8DC2E1A9}"/>
              </a:ext>
            </a:extLst>
          </p:cNvPr>
          <p:cNvSpPr txBox="1"/>
          <p:nvPr/>
        </p:nvSpPr>
        <p:spPr>
          <a:xfrm>
            <a:off x="717511" y="3451183"/>
            <a:ext cx="356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Q</a:t>
            </a: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43162BD1-39B3-61C9-85F1-36ACD78A3FF3}"/>
              </a:ext>
            </a:extLst>
          </p:cNvPr>
          <p:cNvCxnSpPr>
            <a:cxnSpLocks/>
            <a:endCxn id="25" idx="2"/>
          </p:cNvCxnSpPr>
          <p:nvPr/>
        </p:nvCxnSpPr>
        <p:spPr>
          <a:xfrm flipV="1">
            <a:off x="1802256" y="3077836"/>
            <a:ext cx="19489" cy="486904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6" name="Table 9">
            <a:extLst>
              <a:ext uri="{FF2B5EF4-FFF2-40B4-BE49-F238E27FC236}">
                <a16:creationId xmlns:a16="http://schemas.microsoft.com/office/drawing/2014/main" id="{57A91F15-9CE9-A739-850F-3BAA85DF2B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9106029"/>
              </p:ext>
            </p:extLst>
          </p:nvPr>
        </p:nvGraphicFramePr>
        <p:xfrm>
          <a:off x="2353299" y="2931633"/>
          <a:ext cx="2511357" cy="2157336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543146">
                  <a:extLst>
                    <a:ext uri="{9D8B030D-6E8A-4147-A177-3AD203B41FA5}">
                      <a16:colId xmlns:a16="http://schemas.microsoft.com/office/drawing/2014/main" val="720796583"/>
                    </a:ext>
                  </a:extLst>
                </a:gridCol>
                <a:gridCol w="567547">
                  <a:extLst>
                    <a:ext uri="{9D8B030D-6E8A-4147-A177-3AD203B41FA5}">
                      <a16:colId xmlns:a16="http://schemas.microsoft.com/office/drawing/2014/main" val="2793765133"/>
                    </a:ext>
                  </a:extLst>
                </a:gridCol>
                <a:gridCol w="700332">
                  <a:extLst>
                    <a:ext uri="{9D8B030D-6E8A-4147-A177-3AD203B41FA5}">
                      <a16:colId xmlns:a16="http://schemas.microsoft.com/office/drawing/2014/main" val="1560352791"/>
                    </a:ext>
                  </a:extLst>
                </a:gridCol>
                <a:gridCol w="700332">
                  <a:extLst>
                    <a:ext uri="{9D8B030D-6E8A-4147-A177-3AD203B41FA5}">
                      <a16:colId xmlns:a16="http://schemas.microsoft.com/office/drawing/2014/main" val="6358640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dirty="0" err="1"/>
                        <a:t>Dest</a:t>
                      </a:r>
                      <a:r>
                        <a:rPr lang="en-US" sz="1200" dirty="0"/>
                        <a:t>.</a:t>
                      </a:r>
                    </a:p>
                    <a:p>
                      <a:r>
                        <a:rPr lang="en-US" sz="1200" dirty="0"/>
                        <a:t>Net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IFace</a:t>
                      </a:r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Next Hop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Num</a:t>
                      </a:r>
                    </a:p>
                    <a:p>
                      <a:r>
                        <a:rPr lang="en-US" sz="1200" dirty="0"/>
                        <a:t>Hops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95333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13928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V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509879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402150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507506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Q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029145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928281"/>
                  </a:ext>
                </a:extLst>
              </a:tr>
            </a:tbl>
          </a:graphicData>
        </a:graphic>
      </p:graphicFrame>
      <p:sp>
        <p:nvSpPr>
          <p:cNvPr id="147" name="TextBox 146">
            <a:extLst>
              <a:ext uri="{FF2B5EF4-FFF2-40B4-BE49-F238E27FC236}">
                <a16:creationId xmlns:a16="http://schemas.microsoft.com/office/drawing/2014/main" id="{FD6210EF-F04F-4773-F3E8-3EC462E38337}"/>
              </a:ext>
            </a:extLst>
          </p:cNvPr>
          <p:cNvSpPr txBox="1"/>
          <p:nvPr/>
        </p:nvSpPr>
        <p:spPr>
          <a:xfrm>
            <a:off x="2829032" y="2638759"/>
            <a:ext cx="1641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R1 Routing Table</a:t>
            </a:r>
          </a:p>
        </p:txBody>
      </p:sp>
      <p:cxnSp>
        <p:nvCxnSpPr>
          <p:cNvPr id="148" name="Curved Connector 147">
            <a:extLst>
              <a:ext uri="{FF2B5EF4-FFF2-40B4-BE49-F238E27FC236}">
                <a16:creationId xmlns:a16="http://schemas.microsoft.com/office/drawing/2014/main" id="{D310648C-D67E-01CA-E26D-41298AC1CEF0}"/>
              </a:ext>
            </a:extLst>
          </p:cNvPr>
          <p:cNvCxnSpPr>
            <a:cxnSpLocks/>
            <a:endCxn id="147" idx="1"/>
          </p:cNvCxnSpPr>
          <p:nvPr/>
        </p:nvCxnSpPr>
        <p:spPr>
          <a:xfrm>
            <a:off x="2114863" y="2360020"/>
            <a:ext cx="714169" cy="432628"/>
          </a:xfrm>
          <a:prstGeom prst="curvedConnector3">
            <a:avLst>
              <a:gd name="adj1" fmla="val 50000"/>
            </a:avLst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E994541-B96C-D30D-E547-18754F89FE1F}"/>
              </a:ext>
            </a:extLst>
          </p:cNvPr>
          <p:cNvSpPr/>
          <p:nvPr/>
        </p:nvSpPr>
        <p:spPr>
          <a:xfrm>
            <a:off x="2353299" y="4496596"/>
            <a:ext cx="2511357" cy="577470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0F27CCD-97E7-1B49-76AC-5C758B9FBFB1}"/>
              </a:ext>
            </a:extLst>
          </p:cNvPr>
          <p:cNvSpPr/>
          <p:nvPr/>
        </p:nvSpPr>
        <p:spPr>
          <a:xfrm>
            <a:off x="6585491" y="4491034"/>
            <a:ext cx="2511357" cy="577470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358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F9998-6617-01F9-FEF4-AEC658B24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Data Encapsulation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39308-E24A-AF9D-A127-B307A080E7D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21B736D-3983-5D01-B2B7-F21EB137FFB3}"/>
              </a:ext>
            </a:extLst>
          </p:cNvPr>
          <p:cNvSpPr/>
          <p:nvPr/>
        </p:nvSpPr>
        <p:spPr>
          <a:xfrm>
            <a:off x="1280160" y="1549101"/>
            <a:ext cx="7401261" cy="3324113"/>
          </a:xfrm>
          <a:prstGeom prst="roundRect">
            <a:avLst>
              <a:gd name="adj" fmla="val 46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F01298-0C66-0304-8748-36279F46E4CD}"/>
              </a:ext>
            </a:extLst>
          </p:cNvPr>
          <p:cNvSpPr txBox="1"/>
          <p:nvPr/>
        </p:nvSpPr>
        <p:spPr>
          <a:xfrm rot="5400000">
            <a:off x="556792" y="2980324"/>
            <a:ext cx="2204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Link Layer Info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E14E434-C08D-7215-F876-6996CE183CC4}"/>
              </a:ext>
            </a:extLst>
          </p:cNvPr>
          <p:cNvSpPr/>
          <p:nvPr/>
        </p:nvSpPr>
        <p:spPr>
          <a:xfrm>
            <a:off x="2037875" y="1990165"/>
            <a:ext cx="6525212" cy="2796148"/>
          </a:xfrm>
          <a:prstGeom prst="roundRect">
            <a:avLst>
              <a:gd name="adj" fmla="val 469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A2ED7E-3429-5EDB-9712-CBFCB68A559C}"/>
              </a:ext>
            </a:extLst>
          </p:cNvPr>
          <p:cNvSpPr txBox="1"/>
          <p:nvPr/>
        </p:nvSpPr>
        <p:spPr>
          <a:xfrm>
            <a:off x="4882738" y="1536929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6B81BB-4ADE-183C-039B-483465C460AA}"/>
              </a:ext>
            </a:extLst>
          </p:cNvPr>
          <p:cNvSpPr txBox="1"/>
          <p:nvPr/>
        </p:nvSpPr>
        <p:spPr>
          <a:xfrm rot="5400000">
            <a:off x="1158634" y="3188184"/>
            <a:ext cx="2334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Network Layer Info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5C7F68-E0FD-55D5-477E-A384B1FE7ED2}"/>
              </a:ext>
            </a:extLst>
          </p:cNvPr>
          <p:cNvSpPr txBox="1"/>
          <p:nvPr/>
        </p:nvSpPr>
        <p:spPr>
          <a:xfrm>
            <a:off x="5237792" y="1999607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Data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B2AC5AA-2623-CA1F-B919-B8A523914E87}"/>
              </a:ext>
            </a:extLst>
          </p:cNvPr>
          <p:cNvSpPr/>
          <p:nvPr/>
        </p:nvSpPr>
        <p:spPr>
          <a:xfrm>
            <a:off x="2775473" y="2412035"/>
            <a:ext cx="5658522" cy="2235269"/>
          </a:xfrm>
          <a:prstGeom prst="roundRect">
            <a:avLst>
              <a:gd name="adj" fmla="val 4693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DC999B-F5C6-91EE-3A62-7993BA4D1F6F}"/>
              </a:ext>
            </a:extLst>
          </p:cNvPr>
          <p:cNvSpPr txBox="1"/>
          <p:nvPr/>
        </p:nvSpPr>
        <p:spPr>
          <a:xfrm rot="5400000">
            <a:off x="1932572" y="3345003"/>
            <a:ext cx="2253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Transport Layer Info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8501B9-A76D-D770-2909-AF04B81FF58C}"/>
              </a:ext>
            </a:extLst>
          </p:cNvPr>
          <p:cNvSpPr txBox="1"/>
          <p:nvPr/>
        </p:nvSpPr>
        <p:spPr>
          <a:xfrm>
            <a:off x="5522633" y="2453963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Data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F21CC57-8C2C-94ED-9842-45AC894004E8}"/>
              </a:ext>
            </a:extLst>
          </p:cNvPr>
          <p:cNvSpPr/>
          <p:nvPr/>
        </p:nvSpPr>
        <p:spPr>
          <a:xfrm>
            <a:off x="3392047" y="2849564"/>
            <a:ext cx="4933152" cy="1670999"/>
          </a:xfrm>
          <a:prstGeom prst="roundRect">
            <a:avLst>
              <a:gd name="adj" fmla="val 469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005ADC-5138-38D6-7D54-6B9A5D29F4B2}"/>
              </a:ext>
            </a:extLst>
          </p:cNvPr>
          <p:cNvSpPr txBox="1"/>
          <p:nvPr/>
        </p:nvSpPr>
        <p:spPr>
          <a:xfrm rot="5400000">
            <a:off x="3193576" y="3396711"/>
            <a:ext cx="1184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Application</a:t>
            </a:r>
          </a:p>
          <a:p>
            <a:pPr algn="ctr"/>
            <a:r>
              <a:rPr lang="en-US" sz="1600" dirty="0"/>
              <a:t>Layer Info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BFDD43-42E4-F70F-C3BC-5DF311CCB8A9}"/>
              </a:ext>
            </a:extLst>
          </p:cNvPr>
          <p:cNvSpPr txBox="1"/>
          <p:nvPr/>
        </p:nvSpPr>
        <p:spPr>
          <a:xfrm>
            <a:off x="5874568" y="2865223"/>
            <a:ext cx="61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Data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0AC14E2-F0DA-F3E8-2BFE-FAA48E33C69B}"/>
              </a:ext>
            </a:extLst>
          </p:cNvPr>
          <p:cNvSpPr/>
          <p:nvPr/>
        </p:nvSpPr>
        <p:spPr>
          <a:xfrm>
            <a:off x="4180045" y="3190626"/>
            <a:ext cx="4006524" cy="1252282"/>
          </a:xfrm>
          <a:prstGeom prst="roundRect">
            <a:avLst>
              <a:gd name="adj" fmla="val 4693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Message</a:t>
            </a:r>
          </a:p>
        </p:txBody>
      </p:sp>
    </p:spTree>
    <p:extLst>
      <p:ext uri="{BB962C8B-B14F-4D97-AF65-F5344CB8AC3E}">
        <p14:creationId xmlns:p14="http://schemas.microsoft.com/office/powerpoint/2010/main" val="3622882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loud 17">
            <a:extLst>
              <a:ext uri="{FF2B5EF4-FFF2-40B4-BE49-F238E27FC236}">
                <a16:creationId xmlns:a16="http://schemas.microsoft.com/office/drawing/2014/main" id="{79557A73-019C-DA0C-4302-341E4DD57A56}"/>
              </a:ext>
            </a:extLst>
          </p:cNvPr>
          <p:cNvSpPr/>
          <p:nvPr/>
        </p:nvSpPr>
        <p:spPr>
          <a:xfrm>
            <a:off x="641041" y="2030702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4EEB18-2C26-E6A5-D2F2-E26B54BDE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5608" y="0"/>
            <a:ext cx="4944300" cy="645300"/>
          </a:xfrm>
        </p:spPr>
        <p:txBody>
          <a:bodyPr/>
          <a:lstStyle/>
          <a:p>
            <a:r>
              <a:rPr lang="en-US" dirty="0"/>
              <a:t>RIP: Routing Information Protocol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BF62B-7C68-F461-9532-4313BF19969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06ADB7-148D-7764-6629-6C18A8F18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970" y="2099016"/>
            <a:ext cx="450222" cy="330543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5EBF468B-86E9-01CE-9BBC-6527CB4EF7F6}"/>
              </a:ext>
            </a:extLst>
          </p:cNvPr>
          <p:cNvSpPr/>
          <p:nvPr/>
        </p:nvSpPr>
        <p:spPr>
          <a:xfrm>
            <a:off x="2670303" y="2021437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270FDD-BA28-4DB9-C055-5BFA84A26235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3228014" y="2264288"/>
            <a:ext cx="560956" cy="926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DB5459C-4486-F14E-214C-9A1169CAA1E8}"/>
              </a:ext>
            </a:extLst>
          </p:cNvPr>
          <p:cNvSpPr txBox="1"/>
          <p:nvPr/>
        </p:nvSpPr>
        <p:spPr>
          <a:xfrm>
            <a:off x="2871826" y="2029449"/>
            <a:ext cx="356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998D7C-38F7-EC9D-B881-12CC3C95514D}"/>
              </a:ext>
            </a:extLst>
          </p:cNvPr>
          <p:cNvSpPr txBox="1"/>
          <p:nvPr/>
        </p:nvSpPr>
        <p:spPr>
          <a:xfrm>
            <a:off x="3757440" y="1746684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ECE7E5-E5BD-F9AF-D522-0C7EFE921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300" y="2109682"/>
            <a:ext cx="450222" cy="33054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97DB67-CD9C-3B0B-99DE-590D1A8EC740}"/>
              </a:ext>
            </a:extLst>
          </p:cNvPr>
          <p:cNvCxnSpPr>
            <a:cxnSpLocks/>
            <a:endCxn id="10" idx="3"/>
          </p:cNvCxnSpPr>
          <p:nvPr/>
        </p:nvCxnSpPr>
        <p:spPr>
          <a:xfrm flipH="1">
            <a:off x="2230522" y="2265690"/>
            <a:ext cx="631281" cy="926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0C762E9-B558-1291-95FE-6ADF638B5D63}"/>
              </a:ext>
            </a:extLst>
          </p:cNvPr>
          <p:cNvSpPr txBox="1"/>
          <p:nvPr/>
        </p:nvSpPr>
        <p:spPr>
          <a:xfrm>
            <a:off x="1558810" y="1732922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747D1-ACA2-C4AE-A6A5-38816547A59F}"/>
              </a:ext>
            </a:extLst>
          </p:cNvPr>
          <p:cNvCxnSpPr>
            <a:cxnSpLocks/>
          </p:cNvCxnSpPr>
          <p:nvPr/>
        </p:nvCxnSpPr>
        <p:spPr>
          <a:xfrm flipH="1">
            <a:off x="272435" y="2274954"/>
            <a:ext cx="567342" cy="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BF6050F-F0B0-AB11-E9B4-AFB6ADBE8F78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1246177" y="2274954"/>
            <a:ext cx="53412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loud 22">
            <a:extLst>
              <a:ext uri="{FF2B5EF4-FFF2-40B4-BE49-F238E27FC236}">
                <a16:creationId xmlns:a16="http://schemas.microsoft.com/office/drawing/2014/main" id="{C9BBA591-FADC-BBEC-50DD-24B6D3369B7C}"/>
              </a:ext>
            </a:extLst>
          </p:cNvPr>
          <p:cNvSpPr/>
          <p:nvPr/>
        </p:nvSpPr>
        <p:spPr>
          <a:xfrm>
            <a:off x="1528627" y="2607929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4F2A00-3474-FF78-4D2D-520E67ACAA0D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2004866" y="2440225"/>
            <a:ext cx="545" cy="30249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4D0E71F-8D24-BD39-B52F-7D6157B2B912}"/>
              </a:ext>
            </a:extLst>
          </p:cNvPr>
          <p:cNvSpPr txBox="1"/>
          <p:nvPr/>
        </p:nvSpPr>
        <p:spPr>
          <a:xfrm>
            <a:off x="1643651" y="2677726"/>
            <a:ext cx="356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7033AB1-9BEB-B686-9CC4-312BA9A2E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47" y="2080087"/>
            <a:ext cx="450222" cy="33054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A0CBDE3-55E6-78B5-9D94-C150DEB0ADB6}"/>
              </a:ext>
            </a:extLst>
          </p:cNvPr>
          <p:cNvSpPr txBox="1"/>
          <p:nvPr/>
        </p:nvSpPr>
        <p:spPr>
          <a:xfrm>
            <a:off x="7204717" y="1718510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Rn</a:t>
            </a: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931B90A4-59A8-FB13-315B-7A336380FFD8}"/>
              </a:ext>
            </a:extLst>
          </p:cNvPr>
          <p:cNvSpPr/>
          <p:nvPr/>
        </p:nvSpPr>
        <p:spPr>
          <a:xfrm>
            <a:off x="8220778" y="1448768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B2425F4-022A-DB78-1754-010AE150A640}"/>
              </a:ext>
            </a:extLst>
          </p:cNvPr>
          <p:cNvCxnSpPr>
            <a:cxnSpLocks/>
            <a:endCxn id="32" idx="3"/>
          </p:cNvCxnSpPr>
          <p:nvPr/>
        </p:nvCxnSpPr>
        <p:spPr>
          <a:xfrm flipH="1">
            <a:off x="7686469" y="1817385"/>
            <a:ext cx="739416" cy="4279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55C0958-9054-2CBB-AFF2-0D24467B5D9A}"/>
              </a:ext>
            </a:extLst>
          </p:cNvPr>
          <p:cNvSpPr txBox="1"/>
          <p:nvPr/>
        </p:nvSpPr>
        <p:spPr>
          <a:xfrm>
            <a:off x="8425885" y="1484346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Z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7838712-EFB5-A79E-CFC1-F1EAD3FBBB6C}"/>
              </a:ext>
            </a:extLst>
          </p:cNvPr>
          <p:cNvSpPr txBox="1"/>
          <p:nvPr/>
        </p:nvSpPr>
        <p:spPr>
          <a:xfrm>
            <a:off x="796809" y="2049130"/>
            <a:ext cx="356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V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7510BDC-9B85-FA22-EAA1-55572894B8B6}"/>
              </a:ext>
            </a:extLst>
          </p:cNvPr>
          <p:cNvCxnSpPr>
            <a:cxnSpLocks/>
          </p:cNvCxnSpPr>
          <p:nvPr/>
        </p:nvCxnSpPr>
        <p:spPr>
          <a:xfrm flipH="1">
            <a:off x="3232837" y="1368386"/>
            <a:ext cx="225788" cy="747736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45E8453-5946-7A96-CBBD-F4DCA4918B72}"/>
              </a:ext>
            </a:extLst>
          </p:cNvPr>
          <p:cNvCxnSpPr>
            <a:cxnSpLocks/>
          </p:cNvCxnSpPr>
          <p:nvPr/>
        </p:nvCxnSpPr>
        <p:spPr>
          <a:xfrm flipV="1">
            <a:off x="1150007" y="1497988"/>
            <a:ext cx="34520" cy="648806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74E1367-F121-90A9-0F5D-74822872781D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6645015" y="2245359"/>
            <a:ext cx="591232" cy="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5" name="Table 9">
            <a:extLst>
              <a:ext uri="{FF2B5EF4-FFF2-40B4-BE49-F238E27FC236}">
                <a16:creationId xmlns:a16="http://schemas.microsoft.com/office/drawing/2014/main" id="{499DA91C-FF1E-3529-149C-7595E1352F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791661"/>
              </p:ext>
            </p:extLst>
          </p:nvPr>
        </p:nvGraphicFramePr>
        <p:xfrm>
          <a:off x="6562642" y="2916730"/>
          <a:ext cx="2511357" cy="2157336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543146">
                  <a:extLst>
                    <a:ext uri="{9D8B030D-6E8A-4147-A177-3AD203B41FA5}">
                      <a16:colId xmlns:a16="http://schemas.microsoft.com/office/drawing/2014/main" val="720796583"/>
                    </a:ext>
                  </a:extLst>
                </a:gridCol>
                <a:gridCol w="567547">
                  <a:extLst>
                    <a:ext uri="{9D8B030D-6E8A-4147-A177-3AD203B41FA5}">
                      <a16:colId xmlns:a16="http://schemas.microsoft.com/office/drawing/2014/main" val="2793765133"/>
                    </a:ext>
                  </a:extLst>
                </a:gridCol>
                <a:gridCol w="700332">
                  <a:extLst>
                    <a:ext uri="{9D8B030D-6E8A-4147-A177-3AD203B41FA5}">
                      <a16:colId xmlns:a16="http://schemas.microsoft.com/office/drawing/2014/main" val="1560352791"/>
                    </a:ext>
                  </a:extLst>
                </a:gridCol>
                <a:gridCol w="700332">
                  <a:extLst>
                    <a:ext uri="{9D8B030D-6E8A-4147-A177-3AD203B41FA5}">
                      <a16:colId xmlns:a16="http://schemas.microsoft.com/office/drawing/2014/main" val="6358640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dirty="0" err="1"/>
                        <a:t>Dest</a:t>
                      </a:r>
                      <a:r>
                        <a:rPr lang="en-US" sz="1200" dirty="0"/>
                        <a:t>.</a:t>
                      </a:r>
                    </a:p>
                    <a:p>
                      <a:r>
                        <a:rPr lang="en-US" sz="1200" dirty="0"/>
                        <a:t>Net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IFace</a:t>
                      </a:r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Next Hop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Num</a:t>
                      </a:r>
                    </a:p>
                    <a:p>
                      <a:r>
                        <a:rPr lang="en-US" sz="1200" dirty="0"/>
                        <a:t>Hops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95333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13928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800246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V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509879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402150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Q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507506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029145"/>
                  </a:ext>
                </a:extLst>
              </a:tr>
            </a:tbl>
          </a:graphicData>
        </a:graphic>
      </p:graphicFrame>
      <p:sp>
        <p:nvSpPr>
          <p:cNvPr id="66" name="TextBox 65">
            <a:extLst>
              <a:ext uri="{FF2B5EF4-FFF2-40B4-BE49-F238E27FC236}">
                <a16:creationId xmlns:a16="http://schemas.microsoft.com/office/drawing/2014/main" id="{E33BA236-BF2A-CB2E-240E-A7AB8988123B}"/>
              </a:ext>
            </a:extLst>
          </p:cNvPr>
          <p:cNvSpPr txBox="1"/>
          <p:nvPr/>
        </p:nvSpPr>
        <p:spPr>
          <a:xfrm>
            <a:off x="7038375" y="2623856"/>
            <a:ext cx="1641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R2 Routing Table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98AD81DB-3B64-2030-280F-862D91F25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203" y="2077589"/>
            <a:ext cx="450222" cy="330543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5CF24228-002E-9E3E-0F81-9A0E087F03F7}"/>
              </a:ext>
            </a:extLst>
          </p:cNvPr>
          <p:cNvSpPr txBox="1"/>
          <p:nvPr/>
        </p:nvSpPr>
        <p:spPr>
          <a:xfrm>
            <a:off x="6157673" y="1716012"/>
            <a:ext cx="513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R3</a:t>
            </a:r>
          </a:p>
        </p:txBody>
      </p:sp>
      <p:sp>
        <p:nvSpPr>
          <p:cNvPr id="70" name="Cloud 69">
            <a:extLst>
              <a:ext uri="{FF2B5EF4-FFF2-40B4-BE49-F238E27FC236}">
                <a16:creationId xmlns:a16="http://schemas.microsoft.com/office/drawing/2014/main" id="{4BB0A931-ED1C-9490-A2AF-CA7752AF9793}"/>
              </a:ext>
            </a:extLst>
          </p:cNvPr>
          <p:cNvSpPr/>
          <p:nvPr/>
        </p:nvSpPr>
        <p:spPr>
          <a:xfrm>
            <a:off x="4921660" y="1961457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52A340A-6BEB-05F4-5985-46FF1268A752}"/>
              </a:ext>
            </a:extLst>
          </p:cNvPr>
          <p:cNvSpPr txBox="1"/>
          <p:nvPr/>
        </p:nvSpPr>
        <p:spPr>
          <a:xfrm>
            <a:off x="5135540" y="2031254"/>
            <a:ext cx="356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Y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FAF9BE9-DF32-CA0D-89A6-880A54BF4447}"/>
              </a:ext>
            </a:extLst>
          </p:cNvPr>
          <p:cNvCxnSpPr>
            <a:cxnSpLocks/>
            <a:stCxn id="71" idx="1"/>
            <a:endCxn id="5" idx="3"/>
          </p:cNvCxnSpPr>
          <p:nvPr/>
        </p:nvCxnSpPr>
        <p:spPr>
          <a:xfrm flipH="1">
            <a:off x="4239192" y="2231309"/>
            <a:ext cx="896348" cy="3297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157910B-4C12-38AD-74E7-B24732AD0356}"/>
              </a:ext>
            </a:extLst>
          </p:cNvPr>
          <p:cNvCxnSpPr>
            <a:cxnSpLocks/>
            <a:stCxn id="68" idx="1"/>
          </p:cNvCxnSpPr>
          <p:nvPr/>
        </p:nvCxnSpPr>
        <p:spPr>
          <a:xfrm flipH="1">
            <a:off x="5491728" y="2242861"/>
            <a:ext cx="697475" cy="1714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04CFB5A6-53D7-4B4D-2C9E-20572F587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704" y="2728782"/>
            <a:ext cx="450222" cy="330543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A62BB827-6524-FE0D-387F-13BA51BFCF16}"/>
              </a:ext>
            </a:extLst>
          </p:cNvPr>
          <p:cNvSpPr txBox="1"/>
          <p:nvPr/>
        </p:nvSpPr>
        <p:spPr>
          <a:xfrm>
            <a:off x="286944" y="2704419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R4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EA47DDC-4B8A-085F-5F94-F5FE097FE5FB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1220426" y="2877781"/>
            <a:ext cx="42322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Cloud 82">
            <a:extLst>
              <a:ext uri="{FF2B5EF4-FFF2-40B4-BE49-F238E27FC236}">
                <a16:creationId xmlns:a16="http://schemas.microsoft.com/office/drawing/2014/main" id="{9BDF64CC-2587-A9C2-C453-9829B2339C49}"/>
              </a:ext>
            </a:extLst>
          </p:cNvPr>
          <p:cNvSpPr/>
          <p:nvPr/>
        </p:nvSpPr>
        <p:spPr>
          <a:xfrm>
            <a:off x="575395" y="3406648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88B4C16-70BE-BC17-AF83-9CDC518BB121}"/>
              </a:ext>
            </a:extLst>
          </p:cNvPr>
          <p:cNvCxnSpPr>
            <a:cxnSpLocks/>
            <a:endCxn id="78" idx="2"/>
          </p:cNvCxnSpPr>
          <p:nvPr/>
        </p:nvCxnSpPr>
        <p:spPr>
          <a:xfrm flipH="1" flipV="1">
            <a:off x="1006815" y="3059325"/>
            <a:ext cx="5891" cy="48984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D630D7-54C9-E93D-B8F1-AE6937BB7039}"/>
              </a:ext>
            </a:extLst>
          </p:cNvPr>
          <p:cNvCxnSpPr>
            <a:cxnSpLocks/>
            <a:endCxn id="130" idx="1"/>
          </p:cNvCxnSpPr>
          <p:nvPr/>
        </p:nvCxnSpPr>
        <p:spPr>
          <a:xfrm flipV="1">
            <a:off x="286944" y="3651238"/>
            <a:ext cx="430567" cy="587467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6F00D12E-A92C-B3B6-34F3-D06B1D3809FD}"/>
              </a:ext>
            </a:extLst>
          </p:cNvPr>
          <p:cNvCxnSpPr>
            <a:cxnSpLocks/>
          </p:cNvCxnSpPr>
          <p:nvPr/>
        </p:nvCxnSpPr>
        <p:spPr>
          <a:xfrm flipH="1" flipV="1">
            <a:off x="1042821" y="3724272"/>
            <a:ext cx="561676" cy="655887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3B3FC6AC-5E39-92EF-E893-8D1A1E6D098B}"/>
              </a:ext>
            </a:extLst>
          </p:cNvPr>
          <p:cNvCxnSpPr>
            <a:cxnSpLocks/>
          </p:cNvCxnSpPr>
          <p:nvPr/>
        </p:nvCxnSpPr>
        <p:spPr>
          <a:xfrm>
            <a:off x="4877758" y="1510899"/>
            <a:ext cx="257782" cy="586089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776A04B3-A6DA-6492-CFB5-FDA6F4855246}"/>
              </a:ext>
            </a:extLst>
          </p:cNvPr>
          <p:cNvCxnSpPr>
            <a:cxnSpLocks/>
          </p:cNvCxnSpPr>
          <p:nvPr/>
        </p:nvCxnSpPr>
        <p:spPr>
          <a:xfrm flipH="1">
            <a:off x="5517715" y="1539868"/>
            <a:ext cx="224861" cy="55712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864FD21-B8F8-1868-99E4-06E5BC995FDF}"/>
              </a:ext>
            </a:extLst>
          </p:cNvPr>
          <p:cNvCxnSpPr>
            <a:cxnSpLocks/>
          </p:cNvCxnSpPr>
          <p:nvPr/>
        </p:nvCxnSpPr>
        <p:spPr>
          <a:xfrm flipV="1">
            <a:off x="8710536" y="1025506"/>
            <a:ext cx="192238" cy="514362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D5C81E11-E900-E4E4-A434-28F8B22ECE51}"/>
              </a:ext>
            </a:extLst>
          </p:cNvPr>
          <p:cNvSpPr txBox="1"/>
          <p:nvPr/>
        </p:nvSpPr>
        <p:spPr>
          <a:xfrm>
            <a:off x="6215020" y="958500"/>
            <a:ext cx="1094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5 hops</a:t>
            </a:r>
          </a:p>
        </p:txBody>
      </p:sp>
      <p:cxnSp>
        <p:nvCxnSpPr>
          <p:cNvPr id="108" name="Curved Connector 107">
            <a:extLst>
              <a:ext uri="{FF2B5EF4-FFF2-40B4-BE49-F238E27FC236}">
                <a16:creationId xmlns:a16="http://schemas.microsoft.com/office/drawing/2014/main" id="{5FCBFB9E-8F6A-93F5-108F-33F07AFD0E75}"/>
              </a:ext>
            </a:extLst>
          </p:cNvPr>
          <p:cNvCxnSpPr>
            <a:cxnSpLocks/>
            <a:stCxn id="107" idx="2"/>
          </p:cNvCxnSpPr>
          <p:nvPr/>
        </p:nvCxnSpPr>
        <p:spPr>
          <a:xfrm rot="16200000" flipH="1">
            <a:off x="6423058" y="1667236"/>
            <a:ext cx="871952" cy="193143"/>
          </a:xfrm>
          <a:prstGeom prst="curvedConnector3">
            <a:avLst>
              <a:gd name="adj1" fmla="val 50000"/>
            </a:avLst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urved Connector 121">
            <a:extLst>
              <a:ext uri="{FF2B5EF4-FFF2-40B4-BE49-F238E27FC236}">
                <a16:creationId xmlns:a16="http://schemas.microsoft.com/office/drawing/2014/main" id="{DD6260AF-4D53-BF35-CF0D-C92797749725}"/>
              </a:ext>
            </a:extLst>
          </p:cNvPr>
          <p:cNvCxnSpPr>
            <a:cxnSpLocks/>
            <a:stCxn id="5" idx="2"/>
            <a:endCxn id="66" idx="1"/>
          </p:cNvCxnSpPr>
          <p:nvPr/>
        </p:nvCxnSpPr>
        <p:spPr>
          <a:xfrm rot="16200000" flipH="1">
            <a:off x="5352135" y="1091505"/>
            <a:ext cx="348186" cy="3024294"/>
          </a:xfrm>
          <a:prstGeom prst="curvedConnector2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4F11725A-EA68-336D-1F45-190D8DC2E1A9}"/>
              </a:ext>
            </a:extLst>
          </p:cNvPr>
          <p:cNvSpPr txBox="1"/>
          <p:nvPr/>
        </p:nvSpPr>
        <p:spPr>
          <a:xfrm>
            <a:off x="717511" y="3451183"/>
            <a:ext cx="356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Q</a:t>
            </a: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43162BD1-39B3-61C9-85F1-36ACD78A3FF3}"/>
              </a:ext>
            </a:extLst>
          </p:cNvPr>
          <p:cNvCxnSpPr>
            <a:cxnSpLocks/>
            <a:endCxn id="25" idx="2"/>
          </p:cNvCxnSpPr>
          <p:nvPr/>
        </p:nvCxnSpPr>
        <p:spPr>
          <a:xfrm flipV="1">
            <a:off x="1802256" y="3077836"/>
            <a:ext cx="19489" cy="486904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6" name="Table 9">
            <a:extLst>
              <a:ext uri="{FF2B5EF4-FFF2-40B4-BE49-F238E27FC236}">
                <a16:creationId xmlns:a16="http://schemas.microsoft.com/office/drawing/2014/main" id="{57A91F15-9CE9-A739-850F-3BAA85DF2B16}"/>
              </a:ext>
            </a:extLst>
          </p:cNvPr>
          <p:cNvGraphicFramePr>
            <a:graphicFrameLocks noGrp="1"/>
          </p:cNvGraphicFramePr>
          <p:nvPr/>
        </p:nvGraphicFramePr>
        <p:xfrm>
          <a:off x="2353299" y="2931633"/>
          <a:ext cx="2511357" cy="2157336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543146">
                  <a:extLst>
                    <a:ext uri="{9D8B030D-6E8A-4147-A177-3AD203B41FA5}">
                      <a16:colId xmlns:a16="http://schemas.microsoft.com/office/drawing/2014/main" val="720796583"/>
                    </a:ext>
                  </a:extLst>
                </a:gridCol>
                <a:gridCol w="567547">
                  <a:extLst>
                    <a:ext uri="{9D8B030D-6E8A-4147-A177-3AD203B41FA5}">
                      <a16:colId xmlns:a16="http://schemas.microsoft.com/office/drawing/2014/main" val="2793765133"/>
                    </a:ext>
                  </a:extLst>
                </a:gridCol>
                <a:gridCol w="700332">
                  <a:extLst>
                    <a:ext uri="{9D8B030D-6E8A-4147-A177-3AD203B41FA5}">
                      <a16:colId xmlns:a16="http://schemas.microsoft.com/office/drawing/2014/main" val="1560352791"/>
                    </a:ext>
                  </a:extLst>
                </a:gridCol>
                <a:gridCol w="700332">
                  <a:extLst>
                    <a:ext uri="{9D8B030D-6E8A-4147-A177-3AD203B41FA5}">
                      <a16:colId xmlns:a16="http://schemas.microsoft.com/office/drawing/2014/main" val="6358640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dirty="0" err="1"/>
                        <a:t>Dest</a:t>
                      </a:r>
                      <a:r>
                        <a:rPr lang="en-US" sz="1200" dirty="0"/>
                        <a:t>.</a:t>
                      </a:r>
                    </a:p>
                    <a:p>
                      <a:r>
                        <a:rPr lang="en-US" sz="1200" dirty="0"/>
                        <a:t>Net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IFace</a:t>
                      </a:r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Next Hop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Num</a:t>
                      </a:r>
                    </a:p>
                    <a:p>
                      <a:r>
                        <a:rPr lang="en-US" sz="1200" dirty="0"/>
                        <a:t>Hops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95333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13928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V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509879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402150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507506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Q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029145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928281"/>
                  </a:ext>
                </a:extLst>
              </a:tr>
            </a:tbl>
          </a:graphicData>
        </a:graphic>
      </p:graphicFrame>
      <p:sp>
        <p:nvSpPr>
          <p:cNvPr id="147" name="TextBox 146">
            <a:extLst>
              <a:ext uri="{FF2B5EF4-FFF2-40B4-BE49-F238E27FC236}">
                <a16:creationId xmlns:a16="http://schemas.microsoft.com/office/drawing/2014/main" id="{FD6210EF-F04F-4773-F3E8-3EC462E38337}"/>
              </a:ext>
            </a:extLst>
          </p:cNvPr>
          <p:cNvSpPr txBox="1"/>
          <p:nvPr/>
        </p:nvSpPr>
        <p:spPr>
          <a:xfrm>
            <a:off x="2829032" y="2638759"/>
            <a:ext cx="1641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R1 Routing Table</a:t>
            </a:r>
          </a:p>
        </p:txBody>
      </p:sp>
      <p:cxnSp>
        <p:nvCxnSpPr>
          <p:cNvPr id="148" name="Curved Connector 147">
            <a:extLst>
              <a:ext uri="{FF2B5EF4-FFF2-40B4-BE49-F238E27FC236}">
                <a16:creationId xmlns:a16="http://schemas.microsoft.com/office/drawing/2014/main" id="{D310648C-D67E-01CA-E26D-41298AC1CEF0}"/>
              </a:ext>
            </a:extLst>
          </p:cNvPr>
          <p:cNvCxnSpPr>
            <a:cxnSpLocks/>
            <a:endCxn id="147" idx="1"/>
          </p:cNvCxnSpPr>
          <p:nvPr/>
        </p:nvCxnSpPr>
        <p:spPr>
          <a:xfrm>
            <a:off x="2114863" y="2360020"/>
            <a:ext cx="714169" cy="432628"/>
          </a:xfrm>
          <a:prstGeom prst="curvedConnector3">
            <a:avLst>
              <a:gd name="adj1" fmla="val 50000"/>
            </a:avLst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149F5F6C-9A36-7FDB-7BDF-661176C4B66E}"/>
              </a:ext>
            </a:extLst>
          </p:cNvPr>
          <p:cNvGrpSpPr/>
          <p:nvPr/>
        </p:nvGrpSpPr>
        <p:grpSpPr>
          <a:xfrm>
            <a:off x="4775409" y="2891529"/>
            <a:ext cx="1816504" cy="2233843"/>
            <a:chOff x="6889064" y="2231913"/>
            <a:chExt cx="2085243" cy="223384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8C5999-223A-80B5-FD15-9A61064529C1}"/>
                </a:ext>
              </a:extLst>
            </p:cNvPr>
            <p:cNvSpPr txBox="1"/>
            <p:nvPr/>
          </p:nvSpPr>
          <p:spPr>
            <a:xfrm>
              <a:off x="6889064" y="2988428"/>
              <a:ext cx="208524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  <a:latin typeface="Segoe Print" panose="02000800000000000000" pitchFamily="2" charset="0"/>
                </a:rPr>
                <a:t>What should happen if a one hop route is added from R1 to Z?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FC90261-9741-AACE-2996-C31F561B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24964" y="2231913"/>
              <a:ext cx="813444" cy="682714"/>
            </a:xfrm>
            <a:prstGeom prst="rect">
              <a:avLst/>
            </a:prstGeom>
          </p:spPr>
        </p:pic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0E9F69C3-EF90-4B04-D2FE-F046387674DB}"/>
              </a:ext>
            </a:extLst>
          </p:cNvPr>
          <p:cNvSpPr/>
          <p:nvPr/>
        </p:nvSpPr>
        <p:spPr>
          <a:xfrm>
            <a:off x="2051222" y="729049"/>
            <a:ext cx="6374663" cy="1433430"/>
          </a:xfrm>
          <a:custGeom>
            <a:avLst/>
            <a:gdLst>
              <a:gd name="connsiteX0" fmla="*/ 0 w 6252519"/>
              <a:gd name="connsiteY0" fmla="*/ 1383956 h 1383956"/>
              <a:gd name="connsiteX1" fmla="*/ 37070 w 6252519"/>
              <a:gd name="connsiteY1" fmla="*/ 1285102 h 1383956"/>
              <a:gd name="connsiteX2" fmla="*/ 86497 w 6252519"/>
              <a:gd name="connsiteY2" fmla="*/ 1198605 h 1383956"/>
              <a:gd name="connsiteX3" fmla="*/ 135924 w 6252519"/>
              <a:gd name="connsiteY3" fmla="*/ 1112108 h 1383956"/>
              <a:gd name="connsiteX4" fmla="*/ 148281 w 6252519"/>
              <a:gd name="connsiteY4" fmla="*/ 1075037 h 1383956"/>
              <a:gd name="connsiteX5" fmla="*/ 197708 w 6252519"/>
              <a:gd name="connsiteY5" fmla="*/ 988540 h 1383956"/>
              <a:gd name="connsiteX6" fmla="*/ 234778 w 6252519"/>
              <a:gd name="connsiteY6" fmla="*/ 914400 h 1383956"/>
              <a:gd name="connsiteX7" fmla="*/ 296562 w 6252519"/>
              <a:gd name="connsiteY7" fmla="*/ 864973 h 1383956"/>
              <a:gd name="connsiteX8" fmla="*/ 321275 w 6252519"/>
              <a:gd name="connsiteY8" fmla="*/ 827902 h 1383956"/>
              <a:gd name="connsiteX9" fmla="*/ 358346 w 6252519"/>
              <a:gd name="connsiteY9" fmla="*/ 790832 h 1383956"/>
              <a:gd name="connsiteX10" fmla="*/ 420129 w 6252519"/>
              <a:gd name="connsiteY10" fmla="*/ 729048 h 1383956"/>
              <a:gd name="connsiteX11" fmla="*/ 481913 w 6252519"/>
              <a:gd name="connsiteY11" fmla="*/ 667265 h 1383956"/>
              <a:gd name="connsiteX12" fmla="*/ 518983 w 6252519"/>
              <a:gd name="connsiteY12" fmla="*/ 630194 h 1383956"/>
              <a:gd name="connsiteX13" fmla="*/ 630194 w 6252519"/>
              <a:gd name="connsiteY13" fmla="*/ 556054 h 1383956"/>
              <a:gd name="connsiteX14" fmla="*/ 667264 w 6252519"/>
              <a:gd name="connsiteY14" fmla="*/ 531340 h 1383956"/>
              <a:gd name="connsiteX15" fmla="*/ 716692 w 6252519"/>
              <a:gd name="connsiteY15" fmla="*/ 518983 h 1383956"/>
              <a:gd name="connsiteX16" fmla="*/ 852616 w 6252519"/>
              <a:gd name="connsiteY16" fmla="*/ 444843 h 1383956"/>
              <a:gd name="connsiteX17" fmla="*/ 926756 w 6252519"/>
              <a:gd name="connsiteY17" fmla="*/ 420129 h 1383956"/>
              <a:gd name="connsiteX18" fmla="*/ 1050324 w 6252519"/>
              <a:gd name="connsiteY18" fmla="*/ 358346 h 1383956"/>
              <a:gd name="connsiteX19" fmla="*/ 1186248 w 6252519"/>
              <a:gd name="connsiteY19" fmla="*/ 321275 h 1383956"/>
              <a:gd name="connsiteX20" fmla="*/ 1223319 w 6252519"/>
              <a:gd name="connsiteY20" fmla="*/ 308919 h 1383956"/>
              <a:gd name="connsiteX21" fmla="*/ 1260389 w 6252519"/>
              <a:gd name="connsiteY21" fmla="*/ 284205 h 1383956"/>
              <a:gd name="connsiteX22" fmla="*/ 1359243 w 6252519"/>
              <a:gd name="connsiteY22" fmla="*/ 259492 h 1383956"/>
              <a:gd name="connsiteX23" fmla="*/ 1408670 w 6252519"/>
              <a:gd name="connsiteY23" fmla="*/ 234778 h 1383956"/>
              <a:gd name="connsiteX24" fmla="*/ 1519881 w 6252519"/>
              <a:gd name="connsiteY24" fmla="*/ 210065 h 1383956"/>
              <a:gd name="connsiteX25" fmla="*/ 1569308 w 6252519"/>
              <a:gd name="connsiteY25" fmla="*/ 197708 h 1383956"/>
              <a:gd name="connsiteX26" fmla="*/ 1606378 w 6252519"/>
              <a:gd name="connsiteY26" fmla="*/ 185351 h 1383956"/>
              <a:gd name="connsiteX27" fmla="*/ 1692875 w 6252519"/>
              <a:gd name="connsiteY27" fmla="*/ 172994 h 1383956"/>
              <a:gd name="connsiteX28" fmla="*/ 1841156 w 6252519"/>
              <a:gd name="connsiteY28" fmla="*/ 123567 h 1383956"/>
              <a:gd name="connsiteX29" fmla="*/ 1890583 w 6252519"/>
              <a:gd name="connsiteY29" fmla="*/ 111210 h 1383956"/>
              <a:gd name="connsiteX30" fmla="*/ 1964724 w 6252519"/>
              <a:gd name="connsiteY30" fmla="*/ 86497 h 1383956"/>
              <a:gd name="connsiteX31" fmla="*/ 2001794 w 6252519"/>
              <a:gd name="connsiteY31" fmla="*/ 74140 h 1383956"/>
              <a:gd name="connsiteX32" fmla="*/ 2088292 w 6252519"/>
              <a:gd name="connsiteY32" fmla="*/ 49427 h 1383956"/>
              <a:gd name="connsiteX33" fmla="*/ 2310713 w 6252519"/>
              <a:gd name="connsiteY33" fmla="*/ 12356 h 1383956"/>
              <a:gd name="connsiteX34" fmla="*/ 2360140 w 6252519"/>
              <a:gd name="connsiteY34" fmla="*/ 0 h 1383956"/>
              <a:gd name="connsiteX35" fmla="*/ 4374292 w 6252519"/>
              <a:gd name="connsiteY35" fmla="*/ 12356 h 1383956"/>
              <a:gd name="connsiteX36" fmla="*/ 4720281 w 6252519"/>
              <a:gd name="connsiteY36" fmla="*/ 37070 h 1383956"/>
              <a:gd name="connsiteX37" fmla="*/ 4831492 w 6252519"/>
              <a:gd name="connsiteY37" fmla="*/ 61783 h 1383956"/>
              <a:gd name="connsiteX38" fmla="*/ 4979773 w 6252519"/>
              <a:gd name="connsiteY38" fmla="*/ 74140 h 1383956"/>
              <a:gd name="connsiteX39" fmla="*/ 5078627 w 6252519"/>
              <a:gd name="connsiteY39" fmla="*/ 111210 h 1383956"/>
              <a:gd name="connsiteX40" fmla="*/ 5189837 w 6252519"/>
              <a:gd name="connsiteY40" fmla="*/ 123567 h 1383956"/>
              <a:gd name="connsiteX41" fmla="*/ 5251621 w 6252519"/>
              <a:gd name="connsiteY41" fmla="*/ 135924 h 1383956"/>
              <a:gd name="connsiteX42" fmla="*/ 5375189 w 6252519"/>
              <a:gd name="connsiteY42" fmla="*/ 148281 h 1383956"/>
              <a:gd name="connsiteX43" fmla="*/ 5461686 w 6252519"/>
              <a:gd name="connsiteY43" fmla="*/ 172994 h 1383956"/>
              <a:gd name="connsiteX44" fmla="*/ 5498756 w 6252519"/>
              <a:gd name="connsiteY44" fmla="*/ 185351 h 1383956"/>
              <a:gd name="connsiteX45" fmla="*/ 5572897 w 6252519"/>
              <a:gd name="connsiteY45" fmla="*/ 259492 h 1383956"/>
              <a:gd name="connsiteX46" fmla="*/ 5597610 w 6252519"/>
              <a:gd name="connsiteY46" fmla="*/ 296562 h 1383956"/>
              <a:gd name="connsiteX47" fmla="*/ 5671751 w 6252519"/>
              <a:gd name="connsiteY47" fmla="*/ 345989 h 1383956"/>
              <a:gd name="connsiteX48" fmla="*/ 5721178 w 6252519"/>
              <a:gd name="connsiteY48" fmla="*/ 383059 h 1383956"/>
              <a:gd name="connsiteX49" fmla="*/ 5782962 w 6252519"/>
              <a:gd name="connsiteY49" fmla="*/ 407773 h 1383956"/>
              <a:gd name="connsiteX50" fmla="*/ 5881816 w 6252519"/>
              <a:gd name="connsiteY50" fmla="*/ 444843 h 1383956"/>
              <a:gd name="connsiteX51" fmla="*/ 5918886 w 6252519"/>
              <a:gd name="connsiteY51" fmla="*/ 469556 h 1383956"/>
              <a:gd name="connsiteX52" fmla="*/ 5943600 w 6252519"/>
              <a:gd name="connsiteY52" fmla="*/ 506627 h 1383956"/>
              <a:gd name="connsiteX53" fmla="*/ 5980670 w 6252519"/>
              <a:gd name="connsiteY53" fmla="*/ 518983 h 1383956"/>
              <a:gd name="connsiteX54" fmla="*/ 6030097 w 6252519"/>
              <a:gd name="connsiteY54" fmla="*/ 556054 h 1383956"/>
              <a:gd name="connsiteX55" fmla="*/ 6141308 w 6252519"/>
              <a:gd name="connsiteY55" fmla="*/ 654908 h 1383956"/>
              <a:gd name="connsiteX56" fmla="*/ 6215448 w 6252519"/>
              <a:gd name="connsiteY56" fmla="*/ 766119 h 1383956"/>
              <a:gd name="connsiteX57" fmla="*/ 6252519 w 6252519"/>
              <a:gd name="connsiteY57" fmla="*/ 815546 h 1383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252519" h="1383956">
                <a:moveTo>
                  <a:pt x="0" y="1383956"/>
                </a:moveTo>
                <a:cubicBezTo>
                  <a:pt x="31336" y="1227266"/>
                  <a:pt x="-10656" y="1396462"/>
                  <a:pt x="37070" y="1285102"/>
                </a:cubicBezTo>
                <a:cubicBezTo>
                  <a:pt x="74409" y="1197978"/>
                  <a:pt x="16073" y="1269029"/>
                  <a:pt x="86497" y="1198605"/>
                </a:cubicBezTo>
                <a:cubicBezTo>
                  <a:pt x="112632" y="1094066"/>
                  <a:pt x="77029" y="1200451"/>
                  <a:pt x="135924" y="1112108"/>
                </a:cubicBezTo>
                <a:cubicBezTo>
                  <a:pt x="143149" y="1101270"/>
                  <a:pt x="142456" y="1086687"/>
                  <a:pt x="148281" y="1075037"/>
                </a:cubicBezTo>
                <a:cubicBezTo>
                  <a:pt x="210327" y="950943"/>
                  <a:pt x="132720" y="1140180"/>
                  <a:pt x="197708" y="988540"/>
                </a:cubicBezTo>
                <a:cubicBezTo>
                  <a:pt x="212784" y="953362"/>
                  <a:pt x="205092" y="944086"/>
                  <a:pt x="234778" y="914400"/>
                </a:cubicBezTo>
                <a:cubicBezTo>
                  <a:pt x="253427" y="895751"/>
                  <a:pt x="277913" y="883622"/>
                  <a:pt x="296562" y="864973"/>
                </a:cubicBezTo>
                <a:cubicBezTo>
                  <a:pt x="307063" y="854472"/>
                  <a:pt x="311768" y="839311"/>
                  <a:pt x="321275" y="827902"/>
                </a:cubicBezTo>
                <a:cubicBezTo>
                  <a:pt x="332462" y="814477"/>
                  <a:pt x="347159" y="804257"/>
                  <a:pt x="358346" y="790832"/>
                </a:cubicBezTo>
                <a:cubicBezTo>
                  <a:pt x="409835" y="729046"/>
                  <a:pt x="352164" y="774359"/>
                  <a:pt x="420129" y="729048"/>
                </a:cubicBezTo>
                <a:cubicBezTo>
                  <a:pt x="465440" y="661083"/>
                  <a:pt x="420127" y="718754"/>
                  <a:pt x="481913" y="667265"/>
                </a:cubicBezTo>
                <a:cubicBezTo>
                  <a:pt x="495338" y="656078"/>
                  <a:pt x="505189" y="640923"/>
                  <a:pt x="518983" y="630194"/>
                </a:cubicBezTo>
                <a:cubicBezTo>
                  <a:pt x="518991" y="630188"/>
                  <a:pt x="611654" y="568414"/>
                  <a:pt x="630194" y="556054"/>
                </a:cubicBezTo>
                <a:cubicBezTo>
                  <a:pt x="642551" y="547816"/>
                  <a:pt x="652856" y="534942"/>
                  <a:pt x="667264" y="531340"/>
                </a:cubicBezTo>
                <a:lnTo>
                  <a:pt x="716692" y="518983"/>
                </a:lnTo>
                <a:cubicBezTo>
                  <a:pt x="761814" y="488902"/>
                  <a:pt x="796548" y="463533"/>
                  <a:pt x="852616" y="444843"/>
                </a:cubicBezTo>
                <a:cubicBezTo>
                  <a:pt x="877329" y="436605"/>
                  <a:pt x="903456" y="431779"/>
                  <a:pt x="926756" y="420129"/>
                </a:cubicBezTo>
                <a:cubicBezTo>
                  <a:pt x="967945" y="399535"/>
                  <a:pt x="1005167" y="367377"/>
                  <a:pt x="1050324" y="358346"/>
                </a:cubicBezTo>
                <a:cubicBezTo>
                  <a:pt x="1137659" y="340879"/>
                  <a:pt x="1092175" y="352632"/>
                  <a:pt x="1186248" y="321275"/>
                </a:cubicBezTo>
                <a:lnTo>
                  <a:pt x="1223319" y="308919"/>
                </a:lnTo>
                <a:cubicBezTo>
                  <a:pt x="1235676" y="300681"/>
                  <a:pt x="1246484" y="289420"/>
                  <a:pt x="1260389" y="284205"/>
                </a:cubicBezTo>
                <a:cubicBezTo>
                  <a:pt x="1415104" y="226186"/>
                  <a:pt x="1252537" y="305223"/>
                  <a:pt x="1359243" y="259492"/>
                </a:cubicBezTo>
                <a:cubicBezTo>
                  <a:pt x="1376174" y="252236"/>
                  <a:pt x="1391422" y="241246"/>
                  <a:pt x="1408670" y="234778"/>
                </a:cubicBezTo>
                <a:cubicBezTo>
                  <a:pt x="1430593" y="226557"/>
                  <a:pt x="1500656" y="214337"/>
                  <a:pt x="1519881" y="210065"/>
                </a:cubicBezTo>
                <a:cubicBezTo>
                  <a:pt x="1536459" y="206381"/>
                  <a:pt x="1552979" y="202374"/>
                  <a:pt x="1569308" y="197708"/>
                </a:cubicBezTo>
                <a:cubicBezTo>
                  <a:pt x="1581832" y="194130"/>
                  <a:pt x="1593606" y="187905"/>
                  <a:pt x="1606378" y="185351"/>
                </a:cubicBezTo>
                <a:cubicBezTo>
                  <a:pt x="1634937" y="179639"/>
                  <a:pt x="1664396" y="179096"/>
                  <a:pt x="1692875" y="172994"/>
                </a:cubicBezTo>
                <a:cubicBezTo>
                  <a:pt x="1803866" y="149210"/>
                  <a:pt x="1749190" y="154223"/>
                  <a:pt x="1841156" y="123567"/>
                </a:cubicBezTo>
                <a:cubicBezTo>
                  <a:pt x="1857267" y="118196"/>
                  <a:pt x="1874316" y="116090"/>
                  <a:pt x="1890583" y="111210"/>
                </a:cubicBezTo>
                <a:cubicBezTo>
                  <a:pt x="1915535" y="103725"/>
                  <a:pt x="1940010" y="94735"/>
                  <a:pt x="1964724" y="86497"/>
                </a:cubicBezTo>
                <a:cubicBezTo>
                  <a:pt x="1977081" y="82378"/>
                  <a:pt x="1989270" y="77718"/>
                  <a:pt x="2001794" y="74140"/>
                </a:cubicBezTo>
                <a:lnTo>
                  <a:pt x="2088292" y="49427"/>
                </a:lnTo>
                <a:cubicBezTo>
                  <a:pt x="2183958" y="23337"/>
                  <a:pt x="2156140" y="38118"/>
                  <a:pt x="2310713" y="12356"/>
                </a:cubicBezTo>
                <a:cubicBezTo>
                  <a:pt x="2327465" y="9564"/>
                  <a:pt x="2343664" y="4119"/>
                  <a:pt x="2360140" y="0"/>
                </a:cubicBezTo>
                <a:lnTo>
                  <a:pt x="4374292" y="12356"/>
                </a:lnTo>
                <a:cubicBezTo>
                  <a:pt x="4506075" y="13812"/>
                  <a:pt x="4596395" y="24681"/>
                  <a:pt x="4720281" y="37070"/>
                </a:cubicBezTo>
                <a:cubicBezTo>
                  <a:pt x="4757351" y="45308"/>
                  <a:pt x="4793899" y="56413"/>
                  <a:pt x="4831492" y="61783"/>
                </a:cubicBezTo>
                <a:cubicBezTo>
                  <a:pt x="4880592" y="68797"/>
                  <a:pt x="4931138" y="64413"/>
                  <a:pt x="4979773" y="74140"/>
                </a:cubicBezTo>
                <a:cubicBezTo>
                  <a:pt x="5014282" y="81042"/>
                  <a:pt x="5044370" y="103150"/>
                  <a:pt x="5078627" y="111210"/>
                </a:cubicBezTo>
                <a:cubicBezTo>
                  <a:pt x="5114934" y="119753"/>
                  <a:pt x="5152914" y="118292"/>
                  <a:pt x="5189837" y="123567"/>
                </a:cubicBezTo>
                <a:cubicBezTo>
                  <a:pt x="5210628" y="126537"/>
                  <a:pt x="5230803" y="133148"/>
                  <a:pt x="5251621" y="135924"/>
                </a:cubicBezTo>
                <a:cubicBezTo>
                  <a:pt x="5292653" y="141395"/>
                  <a:pt x="5334000" y="144162"/>
                  <a:pt x="5375189" y="148281"/>
                </a:cubicBezTo>
                <a:cubicBezTo>
                  <a:pt x="5464090" y="177913"/>
                  <a:pt x="5353050" y="141954"/>
                  <a:pt x="5461686" y="172994"/>
                </a:cubicBezTo>
                <a:cubicBezTo>
                  <a:pt x="5474210" y="176572"/>
                  <a:pt x="5486399" y="181232"/>
                  <a:pt x="5498756" y="185351"/>
                </a:cubicBezTo>
                <a:cubicBezTo>
                  <a:pt x="5523470" y="210065"/>
                  <a:pt x="5553510" y="230411"/>
                  <a:pt x="5572897" y="259492"/>
                </a:cubicBezTo>
                <a:cubicBezTo>
                  <a:pt x="5581135" y="271849"/>
                  <a:pt x="5586434" y="286783"/>
                  <a:pt x="5597610" y="296562"/>
                </a:cubicBezTo>
                <a:cubicBezTo>
                  <a:pt x="5619963" y="316121"/>
                  <a:pt x="5647418" y="328956"/>
                  <a:pt x="5671751" y="345989"/>
                </a:cubicBezTo>
                <a:cubicBezTo>
                  <a:pt x="5688623" y="357799"/>
                  <a:pt x="5703175" y="373057"/>
                  <a:pt x="5721178" y="383059"/>
                </a:cubicBezTo>
                <a:cubicBezTo>
                  <a:pt x="5740568" y="393831"/>
                  <a:pt x="5762693" y="398764"/>
                  <a:pt x="5782962" y="407773"/>
                </a:cubicBezTo>
                <a:cubicBezTo>
                  <a:pt x="5866038" y="444696"/>
                  <a:pt x="5797500" y="423764"/>
                  <a:pt x="5881816" y="444843"/>
                </a:cubicBezTo>
                <a:cubicBezTo>
                  <a:pt x="5894173" y="453081"/>
                  <a:pt x="5908385" y="459055"/>
                  <a:pt x="5918886" y="469556"/>
                </a:cubicBezTo>
                <a:cubicBezTo>
                  <a:pt x="5929387" y="480057"/>
                  <a:pt x="5932003" y="497350"/>
                  <a:pt x="5943600" y="506627"/>
                </a:cubicBezTo>
                <a:cubicBezTo>
                  <a:pt x="5953771" y="514764"/>
                  <a:pt x="5968313" y="514864"/>
                  <a:pt x="5980670" y="518983"/>
                </a:cubicBezTo>
                <a:cubicBezTo>
                  <a:pt x="5997146" y="531340"/>
                  <a:pt x="6013338" y="544083"/>
                  <a:pt x="6030097" y="556054"/>
                </a:cubicBezTo>
                <a:cubicBezTo>
                  <a:pt x="6077371" y="589821"/>
                  <a:pt x="6101091" y="594583"/>
                  <a:pt x="6141308" y="654908"/>
                </a:cubicBezTo>
                <a:lnTo>
                  <a:pt x="6215448" y="766119"/>
                </a:lnTo>
                <a:cubicBezTo>
                  <a:pt x="6243390" y="808033"/>
                  <a:pt x="6229662" y="792689"/>
                  <a:pt x="6252519" y="815546"/>
                </a:cubicBezTo>
              </a:path>
            </a:pathLst>
          </a:custGeom>
          <a:noFill/>
          <a:ln w="508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569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loud 17">
            <a:extLst>
              <a:ext uri="{FF2B5EF4-FFF2-40B4-BE49-F238E27FC236}">
                <a16:creationId xmlns:a16="http://schemas.microsoft.com/office/drawing/2014/main" id="{79557A73-019C-DA0C-4302-341E4DD57A56}"/>
              </a:ext>
            </a:extLst>
          </p:cNvPr>
          <p:cNvSpPr/>
          <p:nvPr/>
        </p:nvSpPr>
        <p:spPr>
          <a:xfrm>
            <a:off x="641041" y="2030702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4EEB18-2C26-E6A5-D2F2-E26B54BDE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5608" y="0"/>
            <a:ext cx="4944300" cy="645300"/>
          </a:xfrm>
        </p:spPr>
        <p:txBody>
          <a:bodyPr/>
          <a:lstStyle/>
          <a:p>
            <a:r>
              <a:rPr lang="en-US" dirty="0"/>
              <a:t>RIP: Routing Information Protocol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BF62B-7C68-F461-9532-4313BF19969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06ADB7-148D-7764-6629-6C18A8F18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970" y="2099016"/>
            <a:ext cx="450222" cy="330543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5EBF468B-86E9-01CE-9BBC-6527CB4EF7F6}"/>
              </a:ext>
            </a:extLst>
          </p:cNvPr>
          <p:cNvSpPr/>
          <p:nvPr/>
        </p:nvSpPr>
        <p:spPr>
          <a:xfrm>
            <a:off x="2670303" y="2021437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270FDD-BA28-4DB9-C055-5BFA84A26235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3228014" y="2264288"/>
            <a:ext cx="560956" cy="926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DB5459C-4486-F14E-214C-9A1169CAA1E8}"/>
              </a:ext>
            </a:extLst>
          </p:cNvPr>
          <p:cNvSpPr txBox="1"/>
          <p:nvPr/>
        </p:nvSpPr>
        <p:spPr>
          <a:xfrm>
            <a:off x="2871826" y="2029449"/>
            <a:ext cx="356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998D7C-38F7-EC9D-B881-12CC3C95514D}"/>
              </a:ext>
            </a:extLst>
          </p:cNvPr>
          <p:cNvSpPr txBox="1"/>
          <p:nvPr/>
        </p:nvSpPr>
        <p:spPr>
          <a:xfrm>
            <a:off x="3757440" y="1746684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ECE7E5-E5BD-F9AF-D522-0C7EFE921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300" y="2109682"/>
            <a:ext cx="450222" cy="33054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97DB67-CD9C-3B0B-99DE-590D1A8EC740}"/>
              </a:ext>
            </a:extLst>
          </p:cNvPr>
          <p:cNvCxnSpPr>
            <a:cxnSpLocks/>
            <a:endCxn id="10" idx="3"/>
          </p:cNvCxnSpPr>
          <p:nvPr/>
        </p:nvCxnSpPr>
        <p:spPr>
          <a:xfrm flipH="1">
            <a:off x="2230522" y="2265690"/>
            <a:ext cx="631281" cy="926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0C762E9-B558-1291-95FE-6ADF638B5D63}"/>
              </a:ext>
            </a:extLst>
          </p:cNvPr>
          <p:cNvSpPr txBox="1"/>
          <p:nvPr/>
        </p:nvSpPr>
        <p:spPr>
          <a:xfrm>
            <a:off x="1558810" y="1732922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747D1-ACA2-C4AE-A6A5-38816547A59F}"/>
              </a:ext>
            </a:extLst>
          </p:cNvPr>
          <p:cNvCxnSpPr>
            <a:cxnSpLocks/>
          </p:cNvCxnSpPr>
          <p:nvPr/>
        </p:nvCxnSpPr>
        <p:spPr>
          <a:xfrm flipH="1">
            <a:off x="272435" y="2274954"/>
            <a:ext cx="567342" cy="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BF6050F-F0B0-AB11-E9B4-AFB6ADBE8F78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1246177" y="2274954"/>
            <a:ext cx="53412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loud 22">
            <a:extLst>
              <a:ext uri="{FF2B5EF4-FFF2-40B4-BE49-F238E27FC236}">
                <a16:creationId xmlns:a16="http://schemas.microsoft.com/office/drawing/2014/main" id="{C9BBA591-FADC-BBEC-50DD-24B6D3369B7C}"/>
              </a:ext>
            </a:extLst>
          </p:cNvPr>
          <p:cNvSpPr/>
          <p:nvPr/>
        </p:nvSpPr>
        <p:spPr>
          <a:xfrm>
            <a:off x="1528627" y="2607929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4F2A00-3474-FF78-4D2D-520E67ACAA0D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2004866" y="2440225"/>
            <a:ext cx="545" cy="30249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4D0E71F-8D24-BD39-B52F-7D6157B2B912}"/>
              </a:ext>
            </a:extLst>
          </p:cNvPr>
          <p:cNvSpPr txBox="1"/>
          <p:nvPr/>
        </p:nvSpPr>
        <p:spPr>
          <a:xfrm>
            <a:off x="1643651" y="2677726"/>
            <a:ext cx="356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7033AB1-9BEB-B686-9CC4-312BA9A2E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47" y="2080087"/>
            <a:ext cx="450222" cy="33054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A0CBDE3-55E6-78B5-9D94-C150DEB0ADB6}"/>
              </a:ext>
            </a:extLst>
          </p:cNvPr>
          <p:cNvSpPr txBox="1"/>
          <p:nvPr/>
        </p:nvSpPr>
        <p:spPr>
          <a:xfrm>
            <a:off x="7204717" y="1718510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Rn</a:t>
            </a: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931B90A4-59A8-FB13-315B-7A336380FFD8}"/>
              </a:ext>
            </a:extLst>
          </p:cNvPr>
          <p:cNvSpPr/>
          <p:nvPr/>
        </p:nvSpPr>
        <p:spPr>
          <a:xfrm>
            <a:off x="8220778" y="1448768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B2425F4-022A-DB78-1754-010AE150A640}"/>
              </a:ext>
            </a:extLst>
          </p:cNvPr>
          <p:cNvCxnSpPr>
            <a:cxnSpLocks/>
            <a:endCxn id="32" idx="3"/>
          </p:cNvCxnSpPr>
          <p:nvPr/>
        </p:nvCxnSpPr>
        <p:spPr>
          <a:xfrm flipH="1">
            <a:off x="7686469" y="1817385"/>
            <a:ext cx="739416" cy="4279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55C0958-9054-2CBB-AFF2-0D24467B5D9A}"/>
              </a:ext>
            </a:extLst>
          </p:cNvPr>
          <p:cNvSpPr txBox="1"/>
          <p:nvPr/>
        </p:nvSpPr>
        <p:spPr>
          <a:xfrm>
            <a:off x="8425885" y="1484346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Z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7838712-EFB5-A79E-CFC1-F1EAD3FBBB6C}"/>
              </a:ext>
            </a:extLst>
          </p:cNvPr>
          <p:cNvSpPr txBox="1"/>
          <p:nvPr/>
        </p:nvSpPr>
        <p:spPr>
          <a:xfrm>
            <a:off x="796809" y="2049130"/>
            <a:ext cx="356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V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7510BDC-9B85-FA22-EAA1-55572894B8B6}"/>
              </a:ext>
            </a:extLst>
          </p:cNvPr>
          <p:cNvCxnSpPr>
            <a:cxnSpLocks/>
          </p:cNvCxnSpPr>
          <p:nvPr/>
        </p:nvCxnSpPr>
        <p:spPr>
          <a:xfrm flipH="1">
            <a:off x="3232837" y="1368386"/>
            <a:ext cx="225788" cy="747736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45E8453-5946-7A96-CBBD-F4DCA4918B72}"/>
              </a:ext>
            </a:extLst>
          </p:cNvPr>
          <p:cNvCxnSpPr>
            <a:cxnSpLocks/>
          </p:cNvCxnSpPr>
          <p:nvPr/>
        </p:nvCxnSpPr>
        <p:spPr>
          <a:xfrm flipV="1">
            <a:off x="1150007" y="1497988"/>
            <a:ext cx="34520" cy="648806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74E1367-F121-90A9-0F5D-74822872781D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6645015" y="2245359"/>
            <a:ext cx="591232" cy="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5" name="Table 9">
            <a:extLst>
              <a:ext uri="{FF2B5EF4-FFF2-40B4-BE49-F238E27FC236}">
                <a16:creationId xmlns:a16="http://schemas.microsoft.com/office/drawing/2014/main" id="{499DA91C-FF1E-3529-149C-7595E1352F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213537"/>
              </p:ext>
            </p:extLst>
          </p:nvPr>
        </p:nvGraphicFramePr>
        <p:xfrm>
          <a:off x="6562642" y="2916730"/>
          <a:ext cx="2511357" cy="2157336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543146">
                  <a:extLst>
                    <a:ext uri="{9D8B030D-6E8A-4147-A177-3AD203B41FA5}">
                      <a16:colId xmlns:a16="http://schemas.microsoft.com/office/drawing/2014/main" val="720796583"/>
                    </a:ext>
                  </a:extLst>
                </a:gridCol>
                <a:gridCol w="567547">
                  <a:extLst>
                    <a:ext uri="{9D8B030D-6E8A-4147-A177-3AD203B41FA5}">
                      <a16:colId xmlns:a16="http://schemas.microsoft.com/office/drawing/2014/main" val="2793765133"/>
                    </a:ext>
                  </a:extLst>
                </a:gridCol>
                <a:gridCol w="700332">
                  <a:extLst>
                    <a:ext uri="{9D8B030D-6E8A-4147-A177-3AD203B41FA5}">
                      <a16:colId xmlns:a16="http://schemas.microsoft.com/office/drawing/2014/main" val="1560352791"/>
                    </a:ext>
                  </a:extLst>
                </a:gridCol>
                <a:gridCol w="700332">
                  <a:extLst>
                    <a:ext uri="{9D8B030D-6E8A-4147-A177-3AD203B41FA5}">
                      <a16:colId xmlns:a16="http://schemas.microsoft.com/office/drawing/2014/main" val="6358640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dirty="0" err="1"/>
                        <a:t>Dest</a:t>
                      </a:r>
                      <a:r>
                        <a:rPr lang="en-US" sz="1200" dirty="0"/>
                        <a:t>.</a:t>
                      </a:r>
                    </a:p>
                    <a:p>
                      <a:r>
                        <a:rPr lang="en-US" sz="1200" dirty="0"/>
                        <a:t>Net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IFace</a:t>
                      </a:r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Next Hop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Num</a:t>
                      </a:r>
                    </a:p>
                    <a:p>
                      <a:r>
                        <a:rPr lang="en-US" sz="1200" dirty="0"/>
                        <a:t>Hops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95333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13928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800246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V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509879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402150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Q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507506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R1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029145"/>
                  </a:ext>
                </a:extLst>
              </a:tr>
            </a:tbl>
          </a:graphicData>
        </a:graphic>
      </p:graphicFrame>
      <p:sp>
        <p:nvSpPr>
          <p:cNvPr id="66" name="TextBox 65">
            <a:extLst>
              <a:ext uri="{FF2B5EF4-FFF2-40B4-BE49-F238E27FC236}">
                <a16:creationId xmlns:a16="http://schemas.microsoft.com/office/drawing/2014/main" id="{E33BA236-BF2A-CB2E-240E-A7AB8988123B}"/>
              </a:ext>
            </a:extLst>
          </p:cNvPr>
          <p:cNvSpPr txBox="1"/>
          <p:nvPr/>
        </p:nvSpPr>
        <p:spPr>
          <a:xfrm>
            <a:off x="7038375" y="2623856"/>
            <a:ext cx="1641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R2 Routing Table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98AD81DB-3B64-2030-280F-862D91F25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203" y="2077589"/>
            <a:ext cx="450222" cy="330543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5CF24228-002E-9E3E-0F81-9A0E087F03F7}"/>
              </a:ext>
            </a:extLst>
          </p:cNvPr>
          <p:cNvSpPr txBox="1"/>
          <p:nvPr/>
        </p:nvSpPr>
        <p:spPr>
          <a:xfrm>
            <a:off x="6157673" y="1716012"/>
            <a:ext cx="513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R3</a:t>
            </a:r>
          </a:p>
        </p:txBody>
      </p:sp>
      <p:sp>
        <p:nvSpPr>
          <p:cNvPr id="70" name="Cloud 69">
            <a:extLst>
              <a:ext uri="{FF2B5EF4-FFF2-40B4-BE49-F238E27FC236}">
                <a16:creationId xmlns:a16="http://schemas.microsoft.com/office/drawing/2014/main" id="{4BB0A931-ED1C-9490-A2AF-CA7752AF9793}"/>
              </a:ext>
            </a:extLst>
          </p:cNvPr>
          <p:cNvSpPr/>
          <p:nvPr/>
        </p:nvSpPr>
        <p:spPr>
          <a:xfrm>
            <a:off x="4921660" y="1961457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52A340A-6BEB-05F4-5985-46FF1268A752}"/>
              </a:ext>
            </a:extLst>
          </p:cNvPr>
          <p:cNvSpPr txBox="1"/>
          <p:nvPr/>
        </p:nvSpPr>
        <p:spPr>
          <a:xfrm>
            <a:off x="5135540" y="2031254"/>
            <a:ext cx="356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Y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FAF9BE9-DF32-CA0D-89A6-880A54BF4447}"/>
              </a:ext>
            </a:extLst>
          </p:cNvPr>
          <p:cNvCxnSpPr>
            <a:cxnSpLocks/>
            <a:stCxn id="71" idx="1"/>
            <a:endCxn id="5" idx="3"/>
          </p:cNvCxnSpPr>
          <p:nvPr/>
        </p:nvCxnSpPr>
        <p:spPr>
          <a:xfrm flipH="1">
            <a:off x="4239192" y="2231309"/>
            <a:ext cx="896348" cy="3297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157910B-4C12-38AD-74E7-B24732AD0356}"/>
              </a:ext>
            </a:extLst>
          </p:cNvPr>
          <p:cNvCxnSpPr>
            <a:cxnSpLocks/>
            <a:stCxn id="68" idx="1"/>
          </p:cNvCxnSpPr>
          <p:nvPr/>
        </p:nvCxnSpPr>
        <p:spPr>
          <a:xfrm flipH="1">
            <a:off x="5491728" y="2242861"/>
            <a:ext cx="697475" cy="1714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04CFB5A6-53D7-4B4D-2C9E-20572F587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704" y="2728782"/>
            <a:ext cx="450222" cy="330543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A62BB827-6524-FE0D-387F-13BA51BFCF16}"/>
              </a:ext>
            </a:extLst>
          </p:cNvPr>
          <p:cNvSpPr txBox="1"/>
          <p:nvPr/>
        </p:nvSpPr>
        <p:spPr>
          <a:xfrm>
            <a:off x="286944" y="2704419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R4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EA47DDC-4B8A-085F-5F94-F5FE097FE5FB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1220426" y="2877781"/>
            <a:ext cx="42322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Cloud 82">
            <a:extLst>
              <a:ext uri="{FF2B5EF4-FFF2-40B4-BE49-F238E27FC236}">
                <a16:creationId xmlns:a16="http://schemas.microsoft.com/office/drawing/2014/main" id="{9BDF64CC-2587-A9C2-C453-9829B2339C49}"/>
              </a:ext>
            </a:extLst>
          </p:cNvPr>
          <p:cNvSpPr/>
          <p:nvPr/>
        </p:nvSpPr>
        <p:spPr>
          <a:xfrm>
            <a:off x="575395" y="3406648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88B4C16-70BE-BC17-AF83-9CDC518BB121}"/>
              </a:ext>
            </a:extLst>
          </p:cNvPr>
          <p:cNvCxnSpPr>
            <a:cxnSpLocks/>
            <a:endCxn id="78" idx="2"/>
          </p:cNvCxnSpPr>
          <p:nvPr/>
        </p:nvCxnSpPr>
        <p:spPr>
          <a:xfrm flipH="1" flipV="1">
            <a:off x="1006815" y="3059325"/>
            <a:ext cx="5891" cy="48984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D630D7-54C9-E93D-B8F1-AE6937BB7039}"/>
              </a:ext>
            </a:extLst>
          </p:cNvPr>
          <p:cNvCxnSpPr>
            <a:cxnSpLocks/>
            <a:endCxn id="130" idx="1"/>
          </p:cNvCxnSpPr>
          <p:nvPr/>
        </p:nvCxnSpPr>
        <p:spPr>
          <a:xfrm flipV="1">
            <a:off x="286944" y="3651238"/>
            <a:ext cx="430567" cy="587467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6F00D12E-A92C-B3B6-34F3-D06B1D3809FD}"/>
              </a:ext>
            </a:extLst>
          </p:cNvPr>
          <p:cNvCxnSpPr>
            <a:cxnSpLocks/>
          </p:cNvCxnSpPr>
          <p:nvPr/>
        </p:nvCxnSpPr>
        <p:spPr>
          <a:xfrm flipH="1" flipV="1">
            <a:off x="1042821" y="3724272"/>
            <a:ext cx="561676" cy="655887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3B3FC6AC-5E39-92EF-E893-8D1A1E6D098B}"/>
              </a:ext>
            </a:extLst>
          </p:cNvPr>
          <p:cNvCxnSpPr>
            <a:cxnSpLocks/>
          </p:cNvCxnSpPr>
          <p:nvPr/>
        </p:nvCxnSpPr>
        <p:spPr>
          <a:xfrm>
            <a:off x="4877758" y="1510899"/>
            <a:ext cx="257782" cy="586089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776A04B3-A6DA-6492-CFB5-FDA6F4855246}"/>
              </a:ext>
            </a:extLst>
          </p:cNvPr>
          <p:cNvCxnSpPr>
            <a:cxnSpLocks/>
          </p:cNvCxnSpPr>
          <p:nvPr/>
        </p:nvCxnSpPr>
        <p:spPr>
          <a:xfrm flipH="1">
            <a:off x="5517715" y="1539868"/>
            <a:ext cx="224861" cy="55712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864FD21-B8F8-1868-99E4-06E5BC995FDF}"/>
              </a:ext>
            </a:extLst>
          </p:cNvPr>
          <p:cNvCxnSpPr>
            <a:cxnSpLocks/>
          </p:cNvCxnSpPr>
          <p:nvPr/>
        </p:nvCxnSpPr>
        <p:spPr>
          <a:xfrm flipV="1">
            <a:off x="8710536" y="1025506"/>
            <a:ext cx="192238" cy="514362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D5C81E11-E900-E4E4-A434-28F8B22ECE51}"/>
              </a:ext>
            </a:extLst>
          </p:cNvPr>
          <p:cNvSpPr txBox="1"/>
          <p:nvPr/>
        </p:nvSpPr>
        <p:spPr>
          <a:xfrm>
            <a:off x="6215020" y="958500"/>
            <a:ext cx="1094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5 hops</a:t>
            </a:r>
          </a:p>
        </p:txBody>
      </p:sp>
      <p:cxnSp>
        <p:nvCxnSpPr>
          <p:cNvPr id="108" name="Curved Connector 107">
            <a:extLst>
              <a:ext uri="{FF2B5EF4-FFF2-40B4-BE49-F238E27FC236}">
                <a16:creationId xmlns:a16="http://schemas.microsoft.com/office/drawing/2014/main" id="{5FCBFB9E-8F6A-93F5-108F-33F07AFD0E75}"/>
              </a:ext>
            </a:extLst>
          </p:cNvPr>
          <p:cNvCxnSpPr>
            <a:cxnSpLocks/>
            <a:stCxn id="107" idx="2"/>
          </p:cNvCxnSpPr>
          <p:nvPr/>
        </p:nvCxnSpPr>
        <p:spPr>
          <a:xfrm rot="16200000" flipH="1">
            <a:off x="6423058" y="1667236"/>
            <a:ext cx="871952" cy="193143"/>
          </a:xfrm>
          <a:prstGeom prst="curvedConnector3">
            <a:avLst>
              <a:gd name="adj1" fmla="val 50000"/>
            </a:avLst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urved Connector 121">
            <a:extLst>
              <a:ext uri="{FF2B5EF4-FFF2-40B4-BE49-F238E27FC236}">
                <a16:creationId xmlns:a16="http://schemas.microsoft.com/office/drawing/2014/main" id="{DD6260AF-4D53-BF35-CF0D-C92797749725}"/>
              </a:ext>
            </a:extLst>
          </p:cNvPr>
          <p:cNvCxnSpPr>
            <a:cxnSpLocks/>
            <a:stCxn id="5" idx="2"/>
            <a:endCxn id="66" idx="1"/>
          </p:cNvCxnSpPr>
          <p:nvPr/>
        </p:nvCxnSpPr>
        <p:spPr>
          <a:xfrm rot="16200000" flipH="1">
            <a:off x="5352135" y="1091505"/>
            <a:ext cx="348186" cy="3024294"/>
          </a:xfrm>
          <a:prstGeom prst="curvedConnector2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4F11725A-EA68-336D-1F45-190D8DC2E1A9}"/>
              </a:ext>
            </a:extLst>
          </p:cNvPr>
          <p:cNvSpPr txBox="1"/>
          <p:nvPr/>
        </p:nvSpPr>
        <p:spPr>
          <a:xfrm>
            <a:off x="717511" y="3451183"/>
            <a:ext cx="356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Q</a:t>
            </a: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43162BD1-39B3-61C9-85F1-36ACD78A3FF3}"/>
              </a:ext>
            </a:extLst>
          </p:cNvPr>
          <p:cNvCxnSpPr>
            <a:cxnSpLocks/>
            <a:endCxn id="25" idx="2"/>
          </p:cNvCxnSpPr>
          <p:nvPr/>
        </p:nvCxnSpPr>
        <p:spPr>
          <a:xfrm flipV="1">
            <a:off x="1802256" y="3077836"/>
            <a:ext cx="19489" cy="486904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6" name="Table 9">
            <a:extLst>
              <a:ext uri="{FF2B5EF4-FFF2-40B4-BE49-F238E27FC236}">
                <a16:creationId xmlns:a16="http://schemas.microsoft.com/office/drawing/2014/main" id="{57A91F15-9CE9-A739-850F-3BAA85DF2B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38666"/>
              </p:ext>
            </p:extLst>
          </p:nvPr>
        </p:nvGraphicFramePr>
        <p:xfrm>
          <a:off x="2353299" y="2943990"/>
          <a:ext cx="2511357" cy="2157336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543146">
                  <a:extLst>
                    <a:ext uri="{9D8B030D-6E8A-4147-A177-3AD203B41FA5}">
                      <a16:colId xmlns:a16="http://schemas.microsoft.com/office/drawing/2014/main" val="720796583"/>
                    </a:ext>
                  </a:extLst>
                </a:gridCol>
                <a:gridCol w="567547">
                  <a:extLst>
                    <a:ext uri="{9D8B030D-6E8A-4147-A177-3AD203B41FA5}">
                      <a16:colId xmlns:a16="http://schemas.microsoft.com/office/drawing/2014/main" val="2793765133"/>
                    </a:ext>
                  </a:extLst>
                </a:gridCol>
                <a:gridCol w="700332">
                  <a:extLst>
                    <a:ext uri="{9D8B030D-6E8A-4147-A177-3AD203B41FA5}">
                      <a16:colId xmlns:a16="http://schemas.microsoft.com/office/drawing/2014/main" val="1560352791"/>
                    </a:ext>
                  </a:extLst>
                </a:gridCol>
                <a:gridCol w="700332">
                  <a:extLst>
                    <a:ext uri="{9D8B030D-6E8A-4147-A177-3AD203B41FA5}">
                      <a16:colId xmlns:a16="http://schemas.microsoft.com/office/drawing/2014/main" val="6358640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dirty="0" err="1"/>
                        <a:t>Dest</a:t>
                      </a:r>
                      <a:r>
                        <a:rPr lang="en-US" sz="1200" dirty="0"/>
                        <a:t>.</a:t>
                      </a:r>
                    </a:p>
                    <a:p>
                      <a:r>
                        <a:rPr lang="en-US" sz="1200" dirty="0"/>
                        <a:t>Net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IFace</a:t>
                      </a:r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Next Hop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Num</a:t>
                      </a:r>
                    </a:p>
                    <a:p>
                      <a:r>
                        <a:rPr lang="en-US" sz="1200" dirty="0"/>
                        <a:t>Hops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95333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13928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V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509879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402150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507506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Q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029145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928281"/>
                  </a:ext>
                </a:extLst>
              </a:tr>
            </a:tbl>
          </a:graphicData>
        </a:graphic>
      </p:graphicFrame>
      <p:sp>
        <p:nvSpPr>
          <p:cNvPr id="147" name="TextBox 146">
            <a:extLst>
              <a:ext uri="{FF2B5EF4-FFF2-40B4-BE49-F238E27FC236}">
                <a16:creationId xmlns:a16="http://schemas.microsoft.com/office/drawing/2014/main" id="{FD6210EF-F04F-4773-F3E8-3EC462E38337}"/>
              </a:ext>
            </a:extLst>
          </p:cNvPr>
          <p:cNvSpPr txBox="1"/>
          <p:nvPr/>
        </p:nvSpPr>
        <p:spPr>
          <a:xfrm>
            <a:off x="2829032" y="2638759"/>
            <a:ext cx="1641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R1 Routing Table</a:t>
            </a:r>
          </a:p>
        </p:txBody>
      </p:sp>
      <p:cxnSp>
        <p:nvCxnSpPr>
          <p:cNvPr id="148" name="Curved Connector 147">
            <a:extLst>
              <a:ext uri="{FF2B5EF4-FFF2-40B4-BE49-F238E27FC236}">
                <a16:creationId xmlns:a16="http://schemas.microsoft.com/office/drawing/2014/main" id="{D310648C-D67E-01CA-E26D-41298AC1CEF0}"/>
              </a:ext>
            </a:extLst>
          </p:cNvPr>
          <p:cNvCxnSpPr>
            <a:cxnSpLocks/>
            <a:endCxn id="147" idx="1"/>
          </p:cNvCxnSpPr>
          <p:nvPr/>
        </p:nvCxnSpPr>
        <p:spPr>
          <a:xfrm>
            <a:off x="2114863" y="2360020"/>
            <a:ext cx="714169" cy="432628"/>
          </a:xfrm>
          <a:prstGeom prst="curvedConnector3">
            <a:avLst>
              <a:gd name="adj1" fmla="val 50000"/>
            </a:avLst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>
            <a:extLst>
              <a:ext uri="{FF2B5EF4-FFF2-40B4-BE49-F238E27FC236}">
                <a16:creationId xmlns:a16="http://schemas.microsoft.com/office/drawing/2014/main" id="{0E9F69C3-EF90-4B04-D2FE-F046387674DB}"/>
              </a:ext>
            </a:extLst>
          </p:cNvPr>
          <p:cNvSpPr/>
          <p:nvPr/>
        </p:nvSpPr>
        <p:spPr>
          <a:xfrm>
            <a:off x="2051222" y="729049"/>
            <a:ext cx="6374663" cy="1433430"/>
          </a:xfrm>
          <a:custGeom>
            <a:avLst/>
            <a:gdLst>
              <a:gd name="connsiteX0" fmla="*/ 0 w 6252519"/>
              <a:gd name="connsiteY0" fmla="*/ 1383956 h 1383956"/>
              <a:gd name="connsiteX1" fmla="*/ 37070 w 6252519"/>
              <a:gd name="connsiteY1" fmla="*/ 1285102 h 1383956"/>
              <a:gd name="connsiteX2" fmla="*/ 86497 w 6252519"/>
              <a:gd name="connsiteY2" fmla="*/ 1198605 h 1383956"/>
              <a:gd name="connsiteX3" fmla="*/ 135924 w 6252519"/>
              <a:gd name="connsiteY3" fmla="*/ 1112108 h 1383956"/>
              <a:gd name="connsiteX4" fmla="*/ 148281 w 6252519"/>
              <a:gd name="connsiteY4" fmla="*/ 1075037 h 1383956"/>
              <a:gd name="connsiteX5" fmla="*/ 197708 w 6252519"/>
              <a:gd name="connsiteY5" fmla="*/ 988540 h 1383956"/>
              <a:gd name="connsiteX6" fmla="*/ 234778 w 6252519"/>
              <a:gd name="connsiteY6" fmla="*/ 914400 h 1383956"/>
              <a:gd name="connsiteX7" fmla="*/ 296562 w 6252519"/>
              <a:gd name="connsiteY7" fmla="*/ 864973 h 1383956"/>
              <a:gd name="connsiteX8" fmla="*/ 321275 w 6252519"/>
              <a:gd name="connsiteY8" fmla="*/ 827902 h 1383956"/>
              <a:gd name="connsiteX9" fmla="*/ 358346 w 6252519"/>
              <a:gd name="connsiteY9" fmla="*/ 790832 h 1383956"/>
              <a:gd name="connsiteX10" fmla="*/ 420129 w 6252519"/>
              <a:gd name="connsiteY10" fmla="*/ 729048 h 1383956"/>
              <a:gd name="connsiteX11" fmla="*/ 481913 w 6252519"/>
              <a:gd name="connsiteY11" fmla="*/ 667265 h 1383956"/>
              <a:gd name="connsiteX12" fmla="*/ 518983 w 6252519"/>
              <a:gd name="connsiteY12" fmla="*/ 630194 h 1383956"/>
              <a:gd name="connsiteX13" fmla="*/ 630194 w 6252519"/>
              <a:gd name="connsiteY13" fmla="*/ 556054 h 1383956"/>
              <a:gd name="connsiteX14" fmla="*/ 667264 w 6252519"/>
              <a:gd name="connsiteY14" fmla="*/ 531340 h 1383956"/>
              <a:gd name="connsiteX15" fmla="*/ 716692 w 6252519"/>
              <a:gd name="connsiteY15" fmla="*/ 518983 h 1383956"/>
              <a:gd name="connsiteX16" fmla="*/ 852616 w 6252519"/>
              <a:gd name="connsiteY16" fmla="*/ 444843 h 1383956"/>
              <a:gd name="connsiteX17" fmla="*/ 926756 w 6252519"/>
              <a:gd name="connsiteY17" fmla="*/ 420129 h 1383956"/>
              <a:gd name="connsiteX18" fmla="*/ 1050324 w 6252519"/>
              <a:gd name="connsiteY18" fmla="*/ 358346 h 1383956"/>
              <a:gd name="connsiteX19" fmla="*/ 1186248 w 6252519"/>
              <a:gd name="connsiteY19" fmla="*/ 321275 h 1383956"/>
              <a:gd name="connsiteX20" fmla="*/ 1223319 w 6252519"/>
              <a:gd name="connsiteY20" fmla="*/ 308919 h 1383956"/>
              <a:gd name="connsiteX21" fmla="*/ 1260389 w 6252519"/>
              <a:gd name="connsiteY21" fmla="*/ 284205 h 1383956"/>
              <a:gd name="connsiteX22" fmla="*/ 1359243 w 6252519"/>
              <a:gd name="connsiteY22" fmla="*/ 259492 h 1383956"/>
              <a:gd name="connsiteX23" fmla="*/ 1408670 w 6252519"/>
              <a:gd name="connsiteY23" fmla="*/ 234778 h 1383956"/>
              <a:gd name="connsiteX24" fmla="*/ 1519881 w 6252519"/>
              <a:gd name="connsiteY24" fmla="*/ 210065 h 1383956"/>
              <a:gd name="connsiteX25" fmla="*/ 1569308 w 6252519"/>
              <a:gd name="connsiteY25" fmla="*/ 197708 h 1383956"/>
              <a:gd name="connsiteX26" fmla="*/ 1606378 w 6252519"/>
              <a:gd name="connsiteY26" fmla="*/ 185351 h 1383956"/>
              <a:gd name="connsiteX27" fmla="*/ 1692875 w 6252519"/>
              <a:gd name="connsiteY27" fmla="*/ 172994 h 1383956"/>
              <a:gd name="connsiteX28" fmla="*/ 1841156 w 6252519"/>
              <a:gd name="connsiteY28" fmla="*/ 123567 h 1383956"/>
              <a:gd name="connsiteX29" fmla="*/ 1890583 w 6252519"/>
              <a:gd name="connsiteY29" fmla="*/ 111210 h 1383956"/>
              <a:gd name="connsiteX30" fmla="*/ 1964724 w 6252519"/>
              <a:gd name="connsiteY30" fmla="*/ 86497 h 1383956"/>
              <a:gd name="connsiteX31" fmla="*/ 2001794 w 6252519"/>
              <a:gd name="connsiteY31" fmla="*/ 74140 h 1383956"/>
              <a:gd name="connsiteX32" fmla="*/ 2088292 w 6252519"/>
              <a:gd name="connsiteY32" fmla="*/ 49427 h 1383956"/>
              <a:gd name="connsiteX33" fmla="*/ 2310713 w 6252519"/>
              <a:gd name="connsiteY33" fmla="*/ 12356 h 1383956"/>
              <a:gd name="connsiteX34" fmla="*/ 2360140 w 6252519"/>
              <a:gd name="connsiteY34" fmla="*/ 0 h 1383956"/>
              <a:gd name="connsiteX35" fmla="*/ 4374292 w 6252519"/>
              <a:gd name="connsiteY35" fmla="*/ 12356 h 1383956"/>
              <a:gd name="connsiteX36" fmla="*/ 4720281 w 6252519"/>
              <a:gd name="connsiteY36" fmla="*/ 37070 h 1383956"/>
              <a:gd name="connsiteX37" fmla="*/ 4831492 w 6252519"/>
              <a:gd name="connsiteY37" fmla="*/ 61783 h 1383956"/>
              <a:gd name="connsiteX38" fmla="*/ 4979773 w 6252519"/>
              <a:gd name="connsiteY38" fmla="*/ 74140 h 1383956"/>
              <a:gd name="connsiteX39" fmla="*/ 5078627 w 6252519"/>
              <a:gd name="connsiteY39" fmla="*/ 111210 h 1383956"/>
              <a:gd name="connsiteX40" fmla="*/ 5189837 w 6252519"/>
              <a:gd name="connsiteY40" fmla="*/ 123567 h 1383956"/>
              <a:gd name="connsiteX41" fmla="*/ 5251621 w 6252519"/>
              <a:gd name="connsiteY41" fmla="*/ 135924 h 1383956"/>
              <a:gd name="connsiteX42" fmla="*/ 5375189 w 6252519"/>
              <a:gd name="connsiteY42" fmla="*/ 148281 h 1383956"/>
              <a:gd name="connsiteX43" fmla="*/ 5461686 w 6252519"/>
              <a:gd name="connsiteY43" fmla="*/ 172994 h 1383956"/>
              <a:gd name="connsiteX44" fmla="*/ 5498756 w 6252519"/>
              <a:gd name="connsiteY44" fmla="*/ 185351 h 1383956"/>
              <a:gd name="connsiteX45" fmla="*/ 5572897 w 6252519"/>
              <a:gd name="connsiteY45" fmla="*/ 259492 h 1383956"/>
              <a:gd name="connsiteX46" fmla="*/ 5597610 w 6252519"/>
              <a:gd name="connsiteY46" fmla="*/ 296562 h 1383956"/>
              <a:gd name="connsiteX47" fmla="*/ 5671751 w 6252519"/>
              <a:gd name="connsiteY47" fmla="*/ 345989 h 1383956"/>
              <a:gd name="connsiteX48" fmla="*/ 5721178 w 6252519"/>
              <a:gd name="connsiteY48" fmla="*/ 383059 h 1383956"/>
              <a:gd name="connsiteX49" fmla="*/ 5782962 w 6252519"/>
              <a:gd name="connsiteY49" fmla="*/ 407773 h 1383956"/>
              <a:gd name="connsiteX50" fmla="*/ 5881816 w 6252519"/>
              <a:gd name="connsiteY50" fmla="*/ 444843 h 1383956"/>
              <a:gd name="connsiteX51" fmla="*/ 5918886 w 6252519"/>
              <a:gd name="connsiteY51" fmla="*/ 469556 h 1383956"/>
              <a:gd name="connsiteX52" fmla="*/ 5943600 w 6252519"/>
              <a:gd name="connsiteY52" fmla="*/ 506627 h 1383956"/>
              <a:gd name="connsiteX53" fmla="*/ 5980670 w 6252519"/>
              <a:gd name="connsiteY53" fmla="*/ 518983 h 1383956"/>
              <a:gd name="connsiteX54" fmla="*/ 6030097 w 6252519"/>
              <a:gd name="connsiteY54" fmla="*/ 556054 h 1383956"/>
              <a:gd name="connsiteX55" fmla="*/ 6141308 w 6252519"/>
              <a:gd name="connsiteY55" fmla="*/ 654908 h 1383956"/>
              <a:gd name="connsiteX56" fmla="*/ 6215448 w 6252519"/>
              <a:gd name="connsiteY56" fmla="*/ 766119 h 1383956"/>
              <a:gd name="connsiteX57" fmla="*/ 6252519 w 6252519"/>
              <a:gd name="connsiteY57" fmla="*/ 815546 h 1383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252519" h="1383956">
                <a:moveTo>
                  <a:pt x="0" y="1383956"/>
                </a:moveTo>
                <a:cubicBezTo>
                  <a:pt x="31336" y="1227266"/>
                  <a:pt x="-10656" y="1396462"/>
                  <a:pt x="37070" y="1285102"/>
                </a:cubicBezTo>
                <a:cubicBezTo>
                  <a:pt x="74409" y="1197978"/>
                  <a:pt x="16073" y="1269029"/>
                  <a:pt x="86497" y="1198605"/>
                </a:cubicBezTo>
                <a:cubicBezTo>
                  <a:pt x="112632" y="1094066"/>
                  <a:pt x="77029" y="1200451"/>
                  <a:pt x="135924" y="1112108"/>
                </a:cubicBezTo>
                <a:cubicBezTo>
                  <a:pt x="143149" y="1101270"/>
                  <a:pt x="142456" y="1086687"/>
                  <a:pt x="148281" y="1075037"/>
                </a:cubicBezTo>
                <a:cubicBezTo>
                  <a:pt x="210327" y="950943"/>
                  <a:pt x="132720" y="1140180"/>
                  <a:pt x="197708" y="988540"/>
                </a:cubicBezTo>
                <a:cubicBezTo>
                  <a:pt x="212784" y="953362"/>
                  <a:pt x="205092" y="944086"/>
                  <a:pt x="234778" y="914400"/>
                </a:cubicBezTo>
                <a:cubicBezTo>
                  <a:pt x="253427" y="895751"/>
                  <a:pt x="277913" y="883622"/>
                  <a:pt x="296562" y="864973"/>
                </a:cubicBezTo>
                <a:cubicBezTo>
                  <a:pt x="307063" y="854472"/>
                  <a:pt x="311768" y="839311"/>
                  <a:pt x="321275" y="827902"/>
                </a:cubicBezTo>
                <a:cubicBezTo>
                  <a:pt x="332462" y="814477"/>
                  <a:pt x="347159" y="804257"/>
                  <a:pt x="358346" y="790832"/>
                </a:cubicBezTo>
                <a:cubicBezTo>
                  <a:pt x="409835" y="729046"/>
                  <a:pt x="352164" y="774359"/>
                  <a:pt x="420129" y="729048"/>
                </a:cubicBezTo>
                <a:cubicBezTo>
                  <a:pt x="465440" y="661083"/>
                  <a:pt x="420127" y="718754"/>
                  <a:pt x="481913" y="667265"/>
                </a:cubicBezTo>
                <a:cubicBezTo>
                  <a:pt x="495338" y="656078"/>
                  <a:pt x="505189" y="640923"/>
                  <a:pt x="518983" y="630194"/>
                </a:cubicBezTo>
                <a:cubicBezTo>
                  <a:pt x="518991" y="630188"/>
                  <a:pt x="611654" y="568414"/>
                  <a:pt x="630194" y="556054"/>
                </a:cubicBezTo>
                <a:cubicBezTo>
                  <a:pt x="642551" y="547816"/>
                  <a:pt x="652856" y="534942"/>
                  <a:pt x="667264" y="531340"/>
                </a:cubicBezTo>
                <a:lnTo>
                  <a:pt x="716692" y="518983"/>
                </a:lnTo>
                <a:cubicBezTo>
                  <a:pt x="761814" y="488902"/>
                  <a:pt x="796548" y="463533"/>
                  <a:pt x="852616" y="444843"/>
                </a:cubicBezTo>
                <a:cubicBezTo>
                  <a:pt x="877329" y="436605"/>
                  <a:pt x="903456" y="431779"/>
                  <a:pt x="926756" y="420129"/>
                </a:cubicBezTo>
                <a:cubicBezTo>
                  <a:pt x="967945" y="399535"/>
                  <a:pt x="1005167" y="367377"/>
                  <a:pt x="1050324" y="358346"/>
                </a:cubicBezTo>
                <a:cubicBezTo>
                  <a:pt x="1137659" y="340879"/>
                  <a:pt x="1092175" y="352632"/>
                  <a:pt x="1186248" y="321275"/>
                </a:cubicBezTo>
                <a:lnTo>
                  <a:pt x="1223319" y="308919"/>
                </a:lnTo>
                <a:cubicBezTo>
                  <a:pt x="1235676" y="300681"/>
                  <a:pt x="1246484" y="289420"/>
                  <a:pt x="1260389" y="284205"/>
                </a:cubicBezTo>
                <a:cubicBezTo>
                  <a:pt x="1415104" y="226186"/>
                  <a:pt x="1252537" y="305223"/>
                  <a:pt x="1359243" y="259492"/>
                </a:cubicBezTo>
                <a:cubicBezTo>
                  <a:pt x="1376174" y="252236"/>
                  <a:pt x="1391422" y="241246"/>
                  <a:pt x="1408670" y="234778"/>
                </a:cubicBezTo>
                <a:cubicBezTo>
                  <a:pt x="1430593" y="226557"/>
                  <a:pt x="1500656" y="214337"/>
                  <a:pt x="1519881" y="210065"/>
                </a:cubicBezTo>
                <a:cubicBezTo>
                  <a:pt x="1536459" y="206381"/>
                  <a:pt x="1552979" y="202374"/>
                  <a:pt x="1569308" y="197708"/>
                </a:cubicBezTo>
                <a:cubicBezTo>
                  <a:pt x="1581832" y="194130"/>
                  <a:pt x="1593606" y="187905"/>
                  <a:pt x="1606378" y="185351"/>
                </a:cubicBezTo>
                <a:cubicBezTo>
                  <a:pt x="1634937" y="179639"/>
                  <a:pt x="1664396" y="179096"/>
                  <a:pt x="1692875" y="172994"/>
                </a:cubicBezTo>
                <a:cubicBezTo>
                  <a:pt x="1803866" y="149210"/>
                  <a:pt x="1749190" y="154223"/>
                  <a:pt x="1841156" y="123567"/>
                </a:cubicBezTo>
                <a:cubicBezTo>
                  <a:pt x="1857267" y="118196"/>
                  <a:pt x="1874316" y="116090"/>
                  <a:pt x="1890583" y="111210"/>
                </a:cubicBezTo>
                <a:cubicBezTo>
                  <a:pt x="1915535" y="103725"/>
                  <a:pt x="1940010" y="94735"/>
                  <a:pt x="1964724" y="86497"/>
                </a:cubicBezTo>
                <a:cubicBezTo>
                  <a:pt x="1977081" y="82378"/>
                  <a:pt x="1989270" y="77718"/>
                  <a:pt x="2001794" y="74140"/>
                </a:cubicBezTo>
                <a:lnTo>
                  <a:pt x="2088292" y="49427"/>
                </a:lnTo>
                <a:cubicBezTo>
                  <a:pt x="2183958" y="23337"/>
                  <a:pt x="2156140" y="38118"/>
                  <a:pt x="2310713" y="12356"/>
                </a:cubicBezTo>
                <a:cubicBezTo>
                  <a:pt x="2327465" y="9564"/>
                  <a:pt x="2343664" y="4119"/>
                  <a:pt x="2360140" y="0"/>
                </a:cubicBezTo>
                <a:lnTo>
                  <a:pt x="4374292" y="12356"/>
                </a:lnTo>
                <a:cubicBezTo>
                  <a:pt x="4506075" y="13812"/>
                  <a:pt x="4596395" y="24681"/>
                  <a:pt x="4720281" y="37070"/>
                </a:cubicBezTo>
                <a:cubicBezTo>
                  <a:pt x="4757351" y="45308"/>
                  <a:pt x="4793899" y="56413"/>
                  <a:pt x="4831492" y="61783"/>
                </a:cubicBezTo>
                <a:cubicBezTo>
                  <a:pt x="4880592" y="68797"/>
                  <a:pt x="4931138" y="64413"/>
                  <a:pt x="4979773" y="74140"/>
                </a:cubicBezTo>
                <a:cubicBezTo>
                  <a:pt x="5014282" y="81042"/>
                  <a:pt x="5044370" y="103150"/>
                  <a:pt x="5078627" y="111210"/>
                </a:cubicBezTo>
                <a:cubicBezTo>
                  <a:pt x="5114934" y="119753"/>
                  <a:pt x="5152914" y="118292"/>
                  <a:pt x="5189837" y="123567"/>
                </a:cubicBezTo>
                <a:cubicBezTo>
                  <a:pt x="5210628" y="126537"/>
                  <a:pt x="5230803" y="133148"/>
                  <a:pt x="5251621" y="135924"/>
                </a:cubicBezTo>
                <a:cubicBezTo>
                  <a:pt x="5292653" y="141395"/>
                  <a:pt x="5334000" y="144162"/>
                  <a:pt x="5375189" y="148281"/>
                </a:cubicBezTo>
                <a:cubicBezTo>
                  <a:pt x="5464090" y="177913"/>
                  <a:pt x="5353050" y="141954"/>
                  <a:pt x="5461686" y="172994"/>
                </a:cubicBezTo>
                <a:cubicBezTo>
                  <a:pt x="5474210" y="176572"/>
                  <a:pt x="5486399" y="181232"/>
                  <a:pt x="5498756" y="185351"/>
                </a:cubicBezTo>
                <a:cubicBezTo>
                  <a:pt x="5523470" y="210065"/>
                  <a:pt x="5553510" y="230411"/>
                  <a:pt x="5572897" y="259492"/>
                </a:cubicBezTo>
                <a:cubicBezTo>
                  <a:pt x="5581135" y="271849"/>
                  <a:pt x="5586434" y="286783"/>
                  <a:pt x="5597610" y="296562"/>
                </a:cubicBezTo>
                <a:cubicBezTo>
                  <a:pt x="5619963" y="316121"/>
                  <a:pt x="5647418" y="328956"/>
                  <a:pt x="5671751" y="345989"/>
                </a:cubicBezTo>
                <a:cubicBezTo>
                  <a:pt x="5688623" y="357799"/>
                  <a:pt x="5703175" y="373057"/>
                  <a:pt x="5721178" y="383059"/>
                </a:cubicBezTo>
                <a:cubicBezTo>
                  <a:pt x="5740568" y="393831"/>
                  <a:pt x="5762693" y="398764"/>
                  <a:pt x="5782962" y="407773"/>
                </a:cubicBezTo>
                <a:cubicBezTo>
                  <a:pt x="5866038" y="444696"/>
                  <a:pt x="5797500" y="423764"/>
                  <a:pt x="5881816" y="444843"/>
                </a:cubicBezTo>
                <a:cubicBezTo>
                  <a:pt x="5894173" y="453081"/>
                  <a:pt x="5908385" y="459055"/>
                  <a:pt x="5918886" y="469556"/>
                </a:cubicBezTo>
                <a:cubicBezTo>
                  <a:pt x="5929387" y="480057"/>
                  <a:pt x="5932003" y="497350"/>
                  <a:pt x="5943600" y="506627"/>
                </a:cubicBezTo>
                <a:cubicBezTo>
                  <a:pt x="5953771" y="514764"/>
                  <a:pt x="5968313" y="514864"/>
                  <a:pt x="5980670" y="518983"/>
                </a:cubicBezTo>
                <a:cubicBezTo>
                  <a:pt x="5997146" y="531340"/>
                  <a:pt x="6013338" y="544083"/>
                  <a:pt x="6030097" y="556054"/>
                </a:cubicBezTo>
                <a:cubicBezTo>
                  <a:pt x="6077371" y="589821"/>
                  <a:pt x="6101091" y="594583"/>
                  <a:pt x="6141308" y="654908"/>
                </a:cubicBezTo>
                <a:lnTo>
                  <a:pt x="6215448" y="766119"/>
                </a:lnTo>
                <a:cubicBezTo>
                  <a:pt x="6243390" y="808033"/>
                  <a:pt x="6229662" y="792689"/>
                  <a:pt x="6252519" y="815546"/>
                </a:cubicBezTo>
              </a:path>
            </a:pathLst>
          </a:custGeom>
          <a:noFill/>
          <a:ln w="508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4F86789-CDCE-9419-749C-A1E37E8CD71D}"/>
              </a:ext>
            </a:extLst>
          </p:cNvPr>
          <p:cNvSpPr/>
          <p:nvPr/>
        </p:nvSpPr>
        <p:spPr>
          <a:xfrm>
            <a:off x="2353299" y="4786312"/>
            <a:ext cx="2511357" cy="287753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C818BE2-F62B-7044-828B-2890F10AF5AD}"/>
              </a:ext>
            </a:extLst>
          </p:cNvPr>
          <p:cNvSpPr/>
          <p:nvPr/>
        </p:nvSpPr>
        <p:spPr>
          <a:xfrm>
            <a:off x="6562642" y="4786311"/>
            <a:ext cx="2511357" cy="287753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863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AE55A8-DBFB-7115-562F-EEAA00A4C5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Network and Link Layer Interaction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D8BF6-B37B-1B45-91BA-BC273E3C0532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4786313"/>
            <a:ext cx="547688" cy="357187"/>
          </a:xfrm>
        </p:spPr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9979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B128A-75A2-8686-48E2-D8DB43CBA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76E83-5ABF-B173-2DFC-BE0736524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1975" y="1647306"/>
            <a:ext cx="3626966" cy="3177606"/>
          </a:xfrm>
        </p:spPr>
        <p:txBody>
          <a:bodyPr/>
          <a:lstStyle/>
          <a:p>
            <a:r>
              <a:rPr lang="en-US" sz="1800" dirty="0"/>
              <a:t>Internet routing at the network layer uses IP addresses.</a:t>
            </a:r>
          </a:p>
          <a:p>
            <a:pPr lvl="1"/>
            <a:r>
              <a:rPr lang="en-US" sz="1600" dirty="0"/>
              <a:t>Source knows IP address of Destination.</a:t>
            </a:r>
          </a:p>
          <a:p>
            <a:r>
              <a:rPr lang="en-US" sz="1800" dirty="0"/>
              <a:t>Transmission at the data link layer use MAC addresses to make each hop.</a:t>
            </a:r>
          </a:p>
          <a:p>
            <a:pPr lvl="1"/>
            <a:r>
              <a:rPr lang="en-US" sz="1600" dirty="0"/>
              <a:t>Nodes know MAC address of neighbors.</a:t>
            </a:r>
          </a:p>
          <a:p>
            <a:pPr lvl="1"/>
            <a:r>
              <a:rPr lang="en-US" sz="1600" b="1" i="1" dirty="0"/>
              <a:t>Address Resolution Protocol </a:t>
            </a:r>
            <a:r>
              <a:rPr lang="en-US" sz="1600" dirty="0"/>
              <a:t>(ARP)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078F2-F599-77DE-C764-FF63EAE6CD1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702D41F4-A6F2-3780-3174-E934AFFEA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860800" y="-34954"/>
            <a:ext cx="5283200" cy="48598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16E21E-33E0-3A50-A68B-7F54451854D6}"/>
              </a:ext>
            </a:extLst>
          </p:cNvPr>
          <p:cNvSpPr txBox="1"/>
          <p:nvPr/>
        </p:nvSpPr>
        <p:spPr>
          <a:xfrm>
            <a:off x="3828537" y="4919910"/>
            <a:ext cx="53816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adapted from: http://</a:t>
            </a:r>
            <a:r>
              <a:rPr lang="en-US" sz="1000" dirty="0" err="1"/>
              <a:t>gaia.cs.umass.edu</a:t>
            </a:r>
            <a:r>
              <a:rPr lang="en-US" sz="1000" dirty="0"/>
              <a:t>/</a:t>
            </a:r>
            <a:r>
              <a:rPr lang="en-US" sz="1000" dirty="0" err="1"/>
              <a:t>kurose_ross</a:t>
            </a:r>
            <a:r>
              <a:rPr lang="en-US" sz="1000" dirty="0"/>
              <a:t>/videos/4/1/4.1_video_slides.pptx</a:t>
            </a:r>
          </a:p>
        </p:txBody>
      </p:sp>
    </p:spTree>
    <p:extLst>
      <p:ext uri="{BB962C8B-B14F-4D97-AF65-F5344CB8AC3E}">
        <p14:creationId xmlns:p14="http://schemas.microsoft.com/office/powerpoint/2010/main" val="22404249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262069"/>
            <a:ext cx="7886700" cy="670967"/>
          </a:xfrm>
        </p:spPr>
        <p:txBody>
          <a:bodyPr>
            <a:normAutofit fontScale="90000"/>
          </a:bodyPr>
          <a:lstStyle/>
          <a:p>
            <a:r>
              <a:rPr lang="en-US" b="0" kern="0" dirty="0">
                <a:solidFill>
                  <a:srgbClr val="000099"/>
                </a:solidFill>
                <a:latin typeface="+mn-lt"/>
                <a:ea typeface="ＭＳ Ｐゴシック" charset="0"/>
              </a:rPr>
              <a:t>Routing to another subnet: addressing</a:t>
            </a:r>
            <a:endParaRPr lang="en-US" dirty="0">
              <a:latin typeface="+mn-lt"/>
            </a:endParaRPr>
          </a:p>
        </p:txBody>
      </p:sp>
      <p:sp>
        <p:nvSpPr>
          <p:cNvPr id="439" name="Slide Number Placeholder 4">
            <a:extLst>
              <a:ext uri="{FF2B5EF4-FFF2-40B4-BE49-F238E27FC236}">
                <a16:creationId xmlns:a16="http://schemas.microsoft.com/office/drawing/2014/main" id="{C87F3257-E91D-E144-BA13-B0DD96B23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4712" y="4832317"/>
            <a:ext cx="2057400" cy="273844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+mn-ea"/>
                <a:cs typeface="+mn-cs"/>
              </a:rPr>
              <a:t>Link Layer: 6-</a:t>
            </a:r>
            <a:fld id="{C4204591-24BD-A542-B9D5-F8D8A88D2FEE}" type="slidenum">
              <a:rPr lang="en-US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  <a:defRPr/>
              </a:pPr>
              <a:t>34</a:t>
            </a:fld>
            <a:endParaRPr lang="en-US" dirty="0">
              <a:solidFill>
                <a:prstClr val="white">
                  <a:lumMod val="50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2">
            <a:extLst>
              <a:ext uri="{FF2B5EF4-FFF2-40B4-BE49-F238E27FC236}">
                <a16:creationId xmlns:a16="http://schemas.microsoft.com/office/drawing/2014/main" id="{75C8B8F2-44A8-AE4D-95ED-0C45E84A2CCD}"/>
              </a:ext>
            </a:extLst>
          </p:cNvPr>
          <p:cNvSpPr txBox="1">
            <a:spLocks noChangeArrowheads="1"/>
          </p:cNvSpPr>
          <p:nvPr/>
        </p:nvSpPr>
        <p:spPr>
          <a:xfrm>
            <a:off x="701639" y="991738"/>
            <a:ext cx="8123820" cy="89702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344" indent="-83344" defTabSz="685800" fontAlgn="auto">
              <a:spcBef>
                <a:spcPts val="750"/>
              </a:spcBef>
              <a:spcAft>
                <a:spcPts val="0"/>
              </a:spcAft>
              <a:buNone/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walkthrough</a:t>
            </a:r>
            <a:r>
              <a:rPr lang="en-US" sz="2100" dirty="0">
                <a:solidFill>
                  <a:srgbClr val="CC0000"/>
                </a:solidFill>
                <a:latin typeface="Calibri" panose="020F0502020204030204"/>
              </a:rPr>
              <a:t>: sending a  datagram from </a:t>
            </a:r>
            <a:r>
              <a:rPr lang="en-US" sz="2100" i="1" dirty="0">
                <a:solidFill>
                  <a:srgbClr val="CC0000"/>
                </a:solidFill>
                <a:latin typeface="Calibri" panose="020F0502020204030204"/>
              </a:rPr>
              <a:t>A</a:t>
            </a:r>
            <a:r>
              <a:rPr lang="en-US" sz="2100" dirty="0">
                <a:solidFill>
                  <a:srgbClr val="CC0000"/>
                </a:solidFill>
                <a:latin typeface="Calibri" panose="020F0502020204030204"/>
              </a:rPr>
              <a:t> to </a:t>
            </a:r>
            <a:r>
              <a:rPr lang="en-US" sz="2100" i="1" dirty="0">
                <a:solidFill>
                  <a:srgbClr val="CC0000"/>
                </a:solidFill>
                <a:latin typeface="Calibri" panose="020F0502020204030204"/>
              </a:rPr>
              <a:t>B</a:t>
            </a:r>
            <a:r>
              <a:rPr lang="en-US" sz="2100" dirty="0">
                <a:solidFill>
                  <a:srgbClr val="CC0000"/>
                </a:solidFill>
                <a:latin typeface="Calibri" panose="020F0502020204030204"/>
              </a:rPr>
              <a:t> via </a:t>
            </a:r>
            <a:r>
              <a:rPr lang="en-US" sz="2100" i="1" dirty="0">
                <a:solidFill>
                  <a:srgbClr val="CC0000"/>
                </a:solidFill>
                <a:latin typeface="Calibri" panose="020F0502020204030204"/>
              </a:rPr>
              <a:t>R</a:t>
            </a:r>
          </a:p>
          <a:p>
            <a:pPr marL="342900" lvl="1" indent="-169069" defTabSz="685800" fontAlgn="auto">
              <a:spcBef>
                <a:spcPts val="375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focus on addressing – at IP (datagram) and MAC layer (frame) levels</a:t>
            </a:r>
          </a:p>
        </p:txBody>
      </p: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71633948-5785-5849-859F-87310A692F23}"/>
              </a:ext>
            </a:extLst>
          </p:cNvPr>
          <p:cNvCxnSpPr/>
          <p:nvPr/>
        </p:nvCxnSpPr>
        <p:spPr>
          <a:xfrm>
            <a:off x="3220277" y="4005468"/>
            <a:ext cx="242514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Text Box 4">
            <a:extLst>
              <a:ext uri="{FF2B5EF4-FFF2-40B4-BE49-F238E27FC236}">
                <a16:creationId xmlns:a16="http://schemas.microsoft.com/office/drawing/2014/main" id="{7AA3B0EC-8E9C-EA40-807D-C0DCADFC5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2409" y="3455089"/>
            <a:ext cx="33054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100" dirty="0">
                <a:solidFill>
                  <a:srgbClr val="0000A8"/>
                </a:solidFill>
                <a:latin typeface="Calibri" panose="020F0502020204030204"/>
                <a:cs typeface="+mn-cs"/>
              </a:rPr>
              <a:t>R</a:t>
            </a:r>
            <a:endParaRPr lang="en-US" sz="1500" dirty="0">
              <a:solidFill>
                <a:srgbClr val="0000A8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27" name="Freeform 39">
            <a:extLst>
              <a:ext uri="{FF2B5EF4-FFF2-40B4-BE49-F238E27FC236}">
                <a16:creationId xmlns:a16="http://schemas.microsoft.com/office/drawing/2014/main" id="{877FF5E7-E20D-C343-A6A6-C03781D86E63}"/>
              </a:ext>
            </a:extLst>
          </p:cNvPr>
          <p:cNvSpPr>
            <a:spLocks/>
          </p:cNvSpPr>
          <p:nvPr/>
        </p:nvSpPr>
        <p:spPr bwMode="auto">
          <a:xfrm>
            <a:off x="2728187" y="3606091"/>
            <a:ext cx="629841" cy="802481"/>
          </a:xfrm>
          <a:custGeom>
            <a:avLst/>
            <a:gdLst>
              <a:gd name="T0" fmla="*/ 2147483647 w 1005"/>
              <a:gd name="T1" fmla="*/ 2147483647 h 996"/>
              <a:gd name="T2" fmla="*/ 2147483647 w 1005"/>
              <a:gd name="T3" fmla="*/ 2147483647 h 996"/>
              <a:gd name="T4" fmla="*/ 2147483647 w 1005"/>
              <a:gd name="T5" fmla="*/ 2147483647 h 996"/>
              <a:gd name="T6" fmla="*/ 2147483647 w 1005"/>
              <a:gd name="T7" fmla="*/ 2147483647 h 996"/>
              <a:gd name="T8" fmla="*/ 2147483647 w 1005"/>
              <a:gd name="T9" fmla="*/ 2147483647 h 996"/>
              <a:gd name="T10" fmla="*/ 2147483647 w 1005"/>
              <a:gd name="T11" fmla="*/ 2147483647 h 996"/>
              <a:gd name="T12" fmla="*/ 2147483647 w 1005"/>
              <a:gd name="T13" fmla="*/ 2147483647 h 996"/>
              <a:gd name="T14" fmla="*/ 2147483647 w 1005"/>
              <a:gd name="T15" fmla="*/ 2147483647 h 996"/>
              <a:gd name="T16" fmla="*/ 2147483647 w 1005"/>
              <a:gd name="T17" fmla="*/ 2147483647 h 996"/>
              <a:gd name="T18" fmla="*/ 2147483647 w 1005"/>
              <a:gd name="T19" fmla="*/ 2147483647 h 996"/>
              <a:gd name="T20" fmla="*/ 2147483647 w 1005"/>
              <a:gd name="T21" fmla="*/ 2147483647 h 996"/>
              <a:gd name="T22" fmla="*/ 2147483647 w 1005"/>
              <a:gd name="T23" fmla="*/ 2147483647 h 996"/>
              <a:gd name="T24" fmla="*/ 2147483647 w 1005"/>
              <a:gd name="T25" fmla="*/ 2147483647 h 99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05" h="996">
                <a:moveTo>
                  <a:pt x="307" y="83"/>
                </a:moveTo>
                <a:cubicBezTo>
                  <a:pt x="218" y="117"/>
                  <a:pt x="182" y="156"/>
                  <a:pt x="134" y="227"/>
                </a:cubicBezTo>
                <a:cubicBezTo>
                  <a:pt x="86" y="298"/>
                  <a:pt x="38" y="426"/>
                  <a:pt x="19" y="507"/>
                </a:cubicBezTo>
                <a:cubicBezTo>
                  <a:pt x="0" y="588"/>
                  <a:pt x="8" y="648"/>
                  <a:pt x="19" y="716"/>
                </a:cubicBezTo>
                <a:cubicBezTo>
                  <a:pt x="30" y="784"/>
                  <a:pt x="54" y="873"/>
                  <a:pt x="84" y="918"/>
                </a:cubicBezTo>
                <a:cubicBezTo>
                  <a:pt x="114" y="963"/>
                  <a:pt x="148" y="984"/>
                  <a:pt x="199" y="990"/>
                </a:cubicBezTo>
                <a:cubicBezTo>
                  <a:pt x="250" y="996"/>
                  <a:pt x="310" y="961"/>
                  <a:pt x="393" y="954"/>
                </a:cubicBezTo>
                <a:cubicBezTo>
                  <a:pt x="476" y="947"/>
                  <a:pt x="614" y="967"/>
                  <a:pt x="696" y="947"/>
                </a:cubicBezTo>
                <a:cubicBezTo>
                  <a:pt x="778" y="927"/>
                  <a:pt x="833" y="898"/>
                  <a:pt x="883" y="831"/>
                </a:cubicBezTo>
                <a:cubicBezTo>
                  <a:pt x="933" y="764"/>
                  <a:pt x="991" y="644"/>
                  <a:pt x="998" y="543"/>
                </a:cubicBezTo>
                <a:cubicBezTo>
                  <a:pt x="1005" y="442"/>
                  <a:pt x="981" y="313"/>
                  <a:pt x="926" y="227"/>
                </a:cubicBezTo>
                <a:cubicBezTo>
                  <a:pt x="871" y="141"/>
                  <a:pt x="768" y="50"/>
                  <a:pt x="667" y="25"/>
                </a:cubicBezTo>
                <a:cubicBezTo>
                  <a:pt x="566" y="0"/>
                  <a:pt x="396" y="49"/>
                  <a:pt x="307" y="83"/>
                </a:cubicBezTo>
                <a:close/>
              </a:path>
            </a:pathLst>
          </a:custGeom>
          <a:solidFill>
            <a:srgbClr val="9CE0FA"/>
          </a:solidFill>
          <a:ln w="9525" cap="flat" cmpd="sng">
            <a:noFill/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28" name="Line 40">
            <a:extLst>
              <a:ext uri="{FF2B5EF4-FFF2-40B4-BE49-F238E27FC236}">
                <a16:creationId xmlns:a16="http://schemas.microsoft.com/office/drawing/2014/main" id="{F783F2B5-328E-0E4F-B70F-C2AE78E3D854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0777" y="3590612"/>
            <a:ext cx="328613" cy="1726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29" name="Line 41">
            <a:extLst>
              <a:ext uri="{FF2B5EF4-FFF2-40B4-BE49-F238E27FC236}">
                <a16:creationId xmlns:a16="http://schemas.microsoft.com/office/drawing/2014/main" id="{C060EFA7-8C6E-3D40-B474-D7EA7BAB1B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5201" y="4299034"/>
            <a:ext cx="212277" cy="408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34" name="Text Box 58">
            <a:extLst>
              <a:ext uri="{FF2B5EF4-FFF2-40B4-BE49-F238E27FC236}">
                <a16:creationId xmlns:a16="http://schemas.microsoft.com/office/drawing/2014/main" id="{DB5EE02A-B01A-5E4C-B702-F6EBFE468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352" y="3236324"/>
            <a:ext cx="340158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dirty="0">
                <a:solidFill>
                  <a:srgbClr val="0000A8"/>
                </a:solidFill>
                <a:latin typeface="Calibri" panose="020F0502020204030204"/>
                <a:cs typeface="+mn-cs"/>
              </a:rPr>
              <a:t>A</a:t>
            </a:r>
          </a:p>
        </p:txBody>
      </p:sp>
      <p:sp>
        <p:nvSpPr>
          <p:cNvPr id="236" name="Line 67">
            <a:extLst>
              <a:ext uri="{FF2B5EF4-FFF2-40B4-BE49-F238E27FC236}">
                <a16:creationId xmlns:a16="http://schemas.microsoft.com/office/drawing/2014/main" id="{C65C148F-06BF-C940-B2DD-A67AC4BE273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61949" y="3590612"/>
            <a:ext cx="338138" cy="23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39" name="Line 73">
            <a:extLst>
              <a:ext uri="{FF2B5EF4-FFF2-40B4-BE49-F238E27FC236}">
                <a16:creationId xmlns:a16="http://schemas.microsoft.com/office/drawing/2014/main" id="{2E33E508-B8D6-3E44-B5AA-A6A307EEE1B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117504" y="4263316"/>
            <a:ext cx="200329" cy="1506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40" name="Freeform 75">
            <a:extLst>
              <a:ext uri="{FF2B5EF4-FFF2-40B4-BE49-F238E27FC236}">
                <a16:creationId xmlns:a16="http://schemas.microsoft.com/office/drawing/2014/main" id="{25EB896A-E2EC-F64E-82DF-14D4BB8B17FF}"/>
              </a:ext>
            </a:extLst>
          </p:cNvPr>
          <p:cNvSpPr>
            <a:spLocks/>
          </p:cNvSpPr>
          <p:nvPr/>
        </p:nvSpPr>
        <p:spPr bwMode="auto">
          <a:xfrm>
            <a:off x="5607118" y="3608472"/>
            <a:ext cx="573881" cy="810816"/>
          </a:xfrm>
          <a:custGeom>
            <a:avLst/>
            <a:gdLst>
              <a:gd name="T0" fmla="*/ 2147483647 w 1005"/>
              <a:gd name="T1" fmla="*/ 2147483647 h 996"/>
              <a:gd name="T2" fmla="*/ 2147483647 w 1005"/>
              <a:gd name="T3" fmla="*/ 2147483647 h 996"/>
              <a:gd name="T4" fmla="*/ 2147483647 w 1005"/>
              <a:gd name="T5" fmla="*/ 2147483647 h 996"/>
              <a:gd name="T6" fmla="*/ 2147483647 w 1005"/>
              <a:gd name="T7" fmla="*/ 2147483647 h 996"/>
              <a:gd name="T8" fmla="*/ 2147483647 w 1005"/>
              <a:gd name="T9" fmla="*/ 2147483647 h 996"/>
              <a:gd name="T10" fmla="*/ 2147483647 w 1005"/>
              <a:gd name="T11" fmla="*/ 2147483647 h 996"/>
              <a:gd name="T12" fmla="*/ 2147483647 w 1005"/>
              <a:gd name="T13" fmla="*/ 2147483647 h 996"/>
              <a:gd name="T14" fmla="*/ 2147483647 w 1005"/>
              <a:gd name="T15" fmla="*/ 2147483647 h 996"/>
              <a:gd name="T16" fmla="*/ 2147483647 w 1005"/>
              <a:gd name="T17" fmla="*/ 2147483647 h 996"/>
              <a:gd name="T18" fmla="*/ 2147483647 w 1005"/>
              <a:gd name="T19" fmla="*/ 2147483647 h 996"/>
              <a:gd name="T20" fmla="*/ 2147483647 w 1005"/>
              <a:gd name="T21" fmla="*/ 2147483647 h 996"/>
              <a:gd name="T22" fmla="*/ 2147483647 w 1005"/>
              <a:gd name="T23" fmla="*/ 2147483647 h 996"/>
              <a:gd name="T24" fmla="*/ 2147483647 w 1005"/>
              <a:gd name="T25" fmla="*/ 2147483647 h 99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05" h="996">
                <a:moveTo>
                  <a:pt x="307" y="83"/>
                </a:moveTo>
                <a:cubicBezTo>
                  <a:pt x="218" y="117"/>
                  <a:pt x="182" y="156"/>
                  <a:pt x="134" y="227"/>
                </a:cubicBezTo>
                <a:cubicBezTo>
                  <a:pt x="86" y="298"/>
                  <a:pt x="38" y="426"/>
                  <a:pt x="19" y="507"/>
                </a:cubicBezTo>
                <a:cubicBezTo>
                  <a:pt x="0" y="588"/>
                  <a:pt x="8" y="648"/>
                  <a:pt x="19" y="716"/>
                </a:cubicBezTo>
                <a:cubicBezTo>
                  <a:pt x="30" y="784"/>
                  <a:pt x="54" y="873"/>
                  <a:pt x="84" y="918"/>
                </a:cubicBezTo>
                <a:cubicBezTo>
                  <a:pt x="114" y="963"/>
                  <a:pt x="148" y="984"/>
                  <a:pt x="199" y="990"/>
                </a:cubicBezTo>
                <a:cubicBezTo>
                  <a:pt x="250" y="996"/>
                  <a:pt x="310" y="961"/>
                  <a:pt x="393" y="954"/>
                </a:cubicBezTo>
                <a:cubicBezTo>
                  <a:pt x="476" y="947"/>
                  <a:pt x="614" y="967"/>
                  <a:pt x="696" y="947"/>
                </a:cubicBezTo>
                <a:cubicBezTo>
                  <a:pt x="778" y="927"/>
                  <a:pt x="833" y="898"/>
                  <a:pt x="883" y="831"/>
                </a:cubicBezTo>
                <a:cubicBezTo>
                  <a:pt x="933" y="764"/>
                  <a:pt x="991" y="644"/>
                  <a:pt x="998" y="543"/>
                </a:cubicBezTo>
                <a:cubicBezTo>
                  <a:pt x="1005" y="442"/>
                  <a:pt x="981" y="313"/>
                  <a:pt x="926" y="227"/>
                </a:cubicBezTo>
                <a:cubicBezTo>
                  <a:pt x="871" y="141"/>
                  <a:pt x="768" y="50"/>
                  <a:pt x="667" y="25"/>
                </a:cubicBezTo>
                <a:cubicBezTo>
                  <a:pt x="566" y="0"/>
                  <a:pt x="396" y="49"/>
                  <a:pt x="307" y="83"/>
                </a:cubicBezTo>
                <a:close/>
              </a:path>
            </a:pathLst>
          </a:custGeom>
          <a:solidFill>
            <a:srgbClr val="9CE0FA"/>
          </a:solidFill>
          <a:ln w="9525" cap="flat" cmpd="sng">
            <a:noFill/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41" name="Text Box 76">
            <a:extLst>
              <a:ext uri="{FF2B5EF4-FFF2-40B4-BE49-F238E27FC236}">
                <a16:creationId xmlns:a16="http://schemas.microsoft.com/office/drawing/2014/main" id="{6209BBA1-3ADB-DD4E-98BA-16778788F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5487" y="3363256"/>
            <a:ext cx="33054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dirty="0">
                <a:solidFill>
                  <a:srgbClr val="0000A8"/>
                </a:solidFill>
                <a:latin typeface="Calibri" panose="020F0502020204030204"/>
                <a:cs typeface="+mn-cs"/>
              </a:rPr>
              <a:t>B</a:t>
            </a:r>
          </a:p>
        </p:txBody>
      </p: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31F04776-CE9C-1440-B37F-242C3E190A98}"/>
              </a:ext>
            </a:extLst>
          </p:cNvPr>
          <p:cNvGrpSpPr/>
          <p:nvPr/>
        </p:nvGrpSpPr>
        <p:grpSpPr>
          <a:xfrm>
            <a:off x="3751402" y="3778691"/>
            <a:ext cx="982973" cy="375863"/>
            <a:chOff x="4909105" y="5767126"/>
            <a:chExt cx="1310631" cy="501151"/>
          </a:xfrm>
        </p:grpSpPr>
        <p:sp>
          <p:nvSpPr>
            <p:cNvPr id="261" name="Rectangle 37">
              <a:extLst>
                <a:ext uri="{FF2B5EF4-FFF2-40B4-BE49-F238E27FC236}">
                  <a16:creationId xmlns:a16="http://schemas.microsoft.com/office/drawing/2014/main" id="{7820489A-5549-C442-BF3C-BC1AC11B6F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024859" y="5937451"/>
              <a:ext cx="134168" cy="255587"/>
            </a:xfrm>
            <a:prstGeom prst="rect">
              <a:avLst/>
            </a:prstGeom>
            <a:gradFill rotWithShape="1">
              <a:gsLst>
                <a:gs pos="0">
                  <a:srgbClr val="0000A8"/>
                </a:gs>
                <a:gs pos="50000">
                  <a:srgbClr val="FFFFFF"/>
                </a:gs>
                <a:gs pos="99000">
                  <a:srgbClr val="0000A8"/>
                </a:gs>
              </a:gsLst>
              <a:lin ang="0" scaled="1"/>
            </a:gradFill>
            <a:ln w="9525">
              <a:solidFill>
                <a:srgbClr val="008000">
                  <a:alpha val="15000"/>
                </a:srgb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latin typeface="Comic Sans MS" pitchFamily="66" charset="0"/>
                <a:ea typeface="ＭＳ Ｐゴシック" charset="0"/>
                <a:cs typeface="+mn-cs"/>
              </a:endParaRPr>
            </a:p>
          </p:txBody>
        </p:sp>
        <p:sp>
          <p:nvSpPr>
            <p:cNvPr id="262" name="Rectangle 37">
              <a:extLst>
                <a:ext uri="{FF2B5EF4-FFF2-40B4-BE49-F238E27FC236}">
                  <a16:creationId xmlns:a16="http://schemas.microsoft.com/office/drawing/2014/main" id="{9AF76EFA-4C5B-674E-BA86-9C05702BA8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966501" y="5940764"/>
              <a:ext cx="140795" cy="255587"/>
            </a:xfrm>
            <a:prstGeom prst="rect">
              <a:avLst/>
            </a:prstGeom>
            <a:gradFill rotWithShape="1">
              <a:gsLst>
                <a:gs pos="0">
                  <a:srgbClr val="0000A8"/>
                </a:gs>
                <a:gs pos="50000">
                  <a:srgbClr val="FFFFFF"/>
                </a:gs>
                <a:gs pos="99000">
                  <a:srgbClr val="0000A8"/>
                </a:gs>
              </a:gsLst>
              <a:lin ang="0" scaled="1"/>
            </a:gradFill>
            <a:ln w="9525">
              <a:solidFill>
                <a:srgbClr val="008000">
                  <a:alpha val="15000"/>
                </a:srgb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latin typeface="Comic Sans MS" pitchFamily="66" charset="0"/>
                <a:ea typeface="ＭＳ Ｐゴシック" charset="0"/>
                <a:cs typeface="+mn-cs"/>
              </a:endParaRPr>
            </a:p>
          </p:txBody>
        </p: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84D12D1B-CACD-6E4B-9C38-D2F459245889}"/>
                </a:ext>
              </a:extLst>
            </p:cNvPr>
            <p:cNvGrpSpPr/>
            <p:nvPr/>
          </p:nvGrpSpPr>
          <p:grpSpPr>
            <a:xfrm>
              <a:off x="5115340" y="5767126"/>
              <a:ext cx="901147" cy="501151"/>
              <a:chOff x="7493876" y="2774731"/>
              <a:chExt cx="1481958" cy="894622"/>
            </a:xfrm>
          </p:grpSpPr>
          <p:sp>
            <p:nvSpPr>
              <p:cNvPr id="264" name="Freeform 263">
                <a:extLst>
                  <a:ext uri="{FF2B5EF4-FFF2-40B4-BE49-F238E27FC236}">
                    <a16:creationId xmlns:a16="http://schemas.microsoft.com/office/drawing/2014/main" id="{16FB099F-FBEA-9F48-8EAA-5BCE48732126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50" dirty="0">
                    <a:solidFill>
                      <a:prstClr val="white"/>
                    </a:solidFill>
                    <a:latin typeface="Calibri" panose="020F0502020204030204"/>
                  </a:rPr>
                  <a:t>                   </a:t>
                </a:r>
              </a:p>
            </p:txBody>
          </p:sp>
          <p:sp>
            <p:nvSpPr>
              <p:cNvPr id="265" name="Oval 264">
                <a:extLst>
                  <a:ext uri="{FF2B5EF4-FFF2-40B4-BE49-F238E27FC236}">
                    <a16:creationId xmlns:a16="http://schemas.microsoft.com/office/drawing/2014/main" id="{13DBFA26-F015-2547-A930-D01540DA83C0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50" dirty="0">
                    <a:solidFill>
                      <a:prstClr val="white"/>
                    </a:solidFill>
                    <a:latin typeface="Calibri" panose="020F0502020204030204"/>
                  </a:rPr>
                  <a:t>              </a:t>
                </a:r>
              </a:p>
            </p:txBody>
          </p:sp>
          <p:grpSp>
            <p:nvGrpSpPr>
              <p:cNvPr id="266" name="Group 265">
                <a:extLst>
                  <a:ext uri="{FF2B5EF4-FFF2-40B4-BE49-F238E27FC236}">
                    <a16:creationId xmlns:a16="http://schemas.microsoft.com/office/drawing/2014/main" id="{6BD83E9A-6CBF-3D4E-8F2F-EA68EE4D3756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267" name="Freeform 266">
                  <a:extLst>
                    <a:ext uri="{FF2B5EF4-FFF2-40B4-BE49-F238E27FC236}">
                      <a16:creationId xmlns:a16="http://schemas.microsoft.com/office/drawing/2014/main" id="{24B4E4B6-6B7A-4A4B-A9EB-9BA919CAA349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68" name="Freeform 267">
                  <a:extLst>
                    <a:ext uri="{FF2B5EF4-FFF2-40B4-BE49-F238E27FC236}">
                      <a16:creationId xmlns:a16="http://schemas.microsoft.com/office/drawing/2014/main" id="{8A579144-F431-924D-BEDF-34C91BDD544C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69" name="Freeform 268">
                  <a:extLst>
                    <a:ext uri="{FF2B5EF4-FFF2-40B4-BE49-F238E27FC236}">
                      <a16:creationId xmlns:a16="http://schemas.microsoft.com/office/drawing/2014/main" id="{60A07585-2E49-1643-B16B-023093CA681A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70" name="Freeform 269">
                  <a:extLst>
                    <a:ext uri="{FF2B5EF4-FFF2-40B4-BE49-F238E27FC236}">
                      <a16:creationId xmlns:a16="http://schemas.microsoft.com/office/drawing/2014/main" id="{99C7FFFB-540E-F04A-8756-DC9317FA983F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</p:grpSp>
      <p:sp>
        <p:nvSpPr>
          <p:cNvPr id="243" name="Rectangle 37">
            <a:extLst>
              <a:ext uri="{FF2B5EF4-FFF2-40B4-BE49-F238E27FC236}">
                <a16:creationId xmlns:a16="http://schemas.microsoft.com/office/drawing/2014/main" id="{2049FC20-01F9-A342-8ED2-71DDD4E2422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370767" y="3500112"/>
            <a:ext cx="89927" cy="191690"/>
          </a:xfrm>
          <a:prstGeom prst="rect">
            <a:avLst/>
          </a:prstGeom>
          <a:gradFill rotWithShape="1">
            <a:gsLst>
              <a:gs pos="0">
                <a:srgbClr val="0000A8"/>
              </a:gs>
              <a:gs pos="50000">
                <a:srgbClr val="FFFFFF"/>
              </a:gs>
              <a:gs pos="99000">
                <a:srgbClr val="0000A8"/>
              </a:gs>
            </a:gsLst>
            <a:lin ang="0" scaled="1"/>
          </a:gradFill>
          <a:ln w="9525">
            <a:solidFill>
              <a:srgbClr val="008000">
                <a:alpha val="15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>
              <a:defRPr/>
            </a:pPr>
            <a:endParaRPr lang="en-US" sz="1350" kern="0" dirty="0">
              <a:latin typeface="Comic Sans MS" pitchFamily="66" charset="0"/>
              <a:ea typeface="ＭＳ Ｐゴシック" charset="0"/>
              <a:cs typeface="+mn-cs"/>
            </a:endParaRPr>
          </a:p>
        </p:txBody>
      </p:sp>
      <p:grpSp>
        <p:nvGrpSpPr>
          <p:cNvPr id="244" name="Group 49">
            <a:extLst>
              <a:ext uri="{FF2B5EF4-FFF2-40B4-BE49-F238E27FC236}">
                <a16:creationId xmlns:a16="http://schemas.microsoft.com/office/drawing/2014/main" id="{0C6B5E2D-47E0-304A-802F-B33BA23951DC}"/>
              </a:ext>
            </a:extLst>
          </p:cNvPr>
          <p:cNvGrpSpPr>
            <a:grpSpLocks/>
          </p:cNvGrpSpPr>
          <p:nvPr/>
        </p:nvGrpSpPr>
        <p:grpSpPr bwMode="auto">
          <a:xfrm>
            <a:off x="1739016" y="3250094"/>
            <a:ext cx="702053" cy="571071"/>
            <a:chOff x="-44" y="1473"/>
            <a:chExt cx="981" cy="1105"/>
          </a:xfrm>
        </p:grpSpPr>
        <p:pic>
          <p:nvPicPr>
            <p:cNvPr id="259" name="Picture 50" descr="desktop_computer_stylized_medium">
              <a:extLst>
                <a:ext uri="{FF2B5EF4-FFF2-40B4-BE49-F238E27FC236}">
                  <a16:creationId xmlns:a16="http://schemas.microsoft.com/office/drawing/2014/main" id="{6C7B4EA6-CCA8-D147-AFAA-5DA13E6BAA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0" name="Freeform 51">
              <a:extLst>
                <a:ext uri="{FF2B5EF4-FFF2-40B4-BE49-F238E27FC236}">
                  <a16:creationId xmlns:a16="http://schemas.microsoft.com/office/drawing/2014/main" id="{48DE1DAA-CF8A-A24A-8DD9-85EF022FE8D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736 w 356"/>
                <a:gd name="T3" fmla="*/ 95 h 368"/>
                <a:gd name="T4" fmla="*/ 2059 w 356"/>
                <a:gd name="T5" fmla="*/ 1990 h 368"/>
                <a:gd name="T6" fmla="*/ 454 w 356"/>
                <a:gd name="T7" fmla="*/ 2489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</p:grpSp>
      <p:sp>
        <p:nvSpPr>
          <p:cNvPr id="245" name="Rectangle 37">
            <a:extLst>
              <a:ext uri="{FF2B5EF4-FFF2-40B4-BE49-F238E27FC236}">
                <a16:creationId xmlns:a16="http://schemas.microsoft.com/office/drawing/2014/main" id="{1976AEED-D3C4-4C40-B836-5E4352A3611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453875" y="4265892"/>
            <a:ext cx="63196" cy="146063"/>
          </a:xfrm>
          <a:prstGeom prst="rect">
            <a:avLst/>
          </a:prstGeom>
          <a:gradFill rotWithShape="1">
            <a:gsLst>
              <a:gs pos="0">
                <a:srgbClr val="0000A8"/>
              </a:gs>
              <a:gs pos="50000">
                <a:srgbClr val="FFFFFF"/>
              </a:gs>
              <a:gs pos="99000">
                <a:srgbClr val="0000A8"/>
              </a:gs>
            </a:gsLst>
            <a:lin ang="0" scaled="1"/>
          </a:gradFill>
          <a:ln w="9525">
            <a:solidFill>
              <a:srgbClr val="008000">
                <a:alpha val="15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>
              <a:defRPr/>
            </a:pPr>
            <a:endParaRPr lang="en-US" sz="1350" kern="0" dirty="0">
              <a:latin typeface="Comic Sans MS" pitchFamily="66" charset="0"/>
              <a:ea typeface="ＭＳ Ｐゴシック" charset="0"/>
              <a:cs typeface="+mn-cs"/>
            </a:endParaRPr>
          </a:p>
        </p:txBody>
      </p:sp>
      <p:grpSp>
        <p:nvGrpSpPr>
          <p:cNvPr id="246" name="Group 49">
            <a:extLst>
              <a:ext uri="{FF2B5EF4-FFF2-40B4-BE49-F238E27FC236}">
                <a16:creationId xmlns:a16="http://schemas.microsoft.com/office/drawing/2014/main" id="{CA4E329E-B85D-034A-AD4E-3AA827B8BDBB}"/>
              </a:ext>
            </a:extLst>
          </p:cNvPr>
          <p:cNvGrpSpPr>
            <a:grpSpLocks/>
          </p:cNvGrpSpPr>
          <p:nvPr/>
        </p:nvGrpSpPr>
        <p:grpSpPr bwMode="auto">
          <a:xfrm>
            <a:off x="2011070" y="4117921"/>
            <a:ext cx="479621" cy="388191"/>
            <a:chOff x="-44" y="1473"/>
            <a:chExt cx="981" cy="1105"/>
          </a:xfrm>
        </p:grpSpPr>
        <p:pic>
          <p:nvPicPr>
            <p:cNvPr id="257" name="Picture 50" descr="desktop_computer_stylized_medium">
              <a:extLst>
                <a:ext uri="{FF2B5EF4-FFF2-40B4-BE49-F238E27FC236}">
                  <a16:creationId xmlns:a16="http://schemas.microsoft.com/office/drawing/2014/main" id="{1DF9E5DC-786D-6C49-ADDC-C953FEFE6B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8" name="Freeform 51">
              <a:extLst>
                <a:ext uri="{FF2B5EF4-FFF2-40B4-BE49-F238E27FC236}">
                  <a16:creationId xmlns:a16="http://schemas.microsoft.com/office/drawing/2014/main" id="{23D41A9D-8697-4D4D-8D16-A98A093EA1B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736 w 356"/>
                <a:gd name="T3" fmla="*/ 95 h 368"/>
                <a:gd name="T4" fmla="*/ 2059 w 356"/>
                <a:gd name="T5" fmla="*/ 1990 h 368"/>
                <a:gd name="T6" fmla="*/ 454 w 356"/>
                <a:gd name="T7" fmla="*/ 2489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</p:grpSp>
      <p:sp>
        <p:nvSpPr>
          <p:cNvPr id="247" name="Rectangle 37">
            <a:extLst>
              <a:ext uri="{FF2B5EF4-FFF2-40B4-BE49-F238E27FC236}">
                <a16:creationId xmlns:a16="http://schemas.microsoft.com/office/drawing/2014/main" id="{921F645F-8A94-2445-84B8-38720AF0200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544932" y="3489796"/>
            <a:ext cx="89927" cy="191690"/>
          </a:xfrm>
          <a:prstGeom prst="rect">
            <a:avLst/>
          </a:prstGeom>
          <a:gradFill rotWithShape="1">
            <a:gsLst>
              <a:gs pos="0">
                <a:srgbClr val="0000A8"/>
              </a:gs>
              <a:gs pos="50000">
                <a:srgbClr val="FFFFFF"/>
              </a:gs>
              <a:gs pos="99000">
                <a:srgbClr val="0000A8"/>
              </a:gs>
            </a:gsLst>
            <a:lin ang="0" scaled="1"/>
          </a:gradFill>
          <a:ln w="9525">
            <a:solidFill>
              <a:srgbClr val="008000">
                <a:alpha val="15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>
              <a:defRPr/>
            </a:pPr>
            <a:endParaRPr lang="en-US" sz="1350" kern="0" dirty="0"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248" name="Rectangle 37">
            <a:extLst>
              <a:ext uri="{FF2B5EF4-FFF2-40B4-BE49-F238E27FC236}">
                <a16:creationId xmlns:a16="http://schemas.microsoft.com/office/drawing/2014/main" id="{7E4E6975-B2CA-7444-B862-F4B4940509B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372612" y="4338603"/>
            <a:ext cx="63196" cy="146063"/>
          </a:xfrm>
          <a:prstGeom prst="rect">
            <a:avLst/>
          </a:prstGeom>
          <a:gradFill rotWithShape="1">
            <a:gsLst>
              <a:gs pos="0">
                <a:srgbClr val="0000A8"/>
              </a:gs>
              <a:gs pos="50000">
                <a:srgbClr val="FFFFFF"/>
              </a:gs>
              <a:gs pos="99000">
                <a:srgbClr val="0000A8"/>
              </a:gs>
            </a:gsLst>
            <a:lin ang="0" scaled="1"/>
          </a:gradFill>
          <a:ln w="9525">
            <a:solidFill>
              <a:srgbClr val="008000">
                <a:alpha val="15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>
              <a:defRPr/>
            </a:pPr>
            <a:endParaRPr lang="en-US" sz="1350" kern="0" dirty="0">
              <a:latin typeface="Comic Sans MS" pitchFamily="66" charset="0"/>
              <a:ea typeface="ＭＳ Ｐゴシック" charset="0"/>
              <a:cs typeface="+mn-cs"/>
            </a:endParaRPr>
          </a:p>
        </p:txBody>
      </p:sp>
      <p:grpSp>
        <p:nvGrpSpPr>
          <p:cNvPr id="249" name="Group 44">
            <a:extLst>
              <a:ext uri="{FF2B5EF4-FFF2-40B4-BE49-F238E27FC236}">
                <a16:creationId xmlns:a16="http://schemas.microsoft.com/office/drawing/2014/main" id="{0E421EA6-E430-A84D-86CE-88CE29472188}"/>
              </a:ext>
            </a:extLst>
          </p:cNvPr>
          <p:cNvGrpSpPr>
            <a:grpSpLocks/>
          </p:cNvGrpSpPr>
          <p:nvPr/>
        </p:nvGrpSpPr>
        <p:grpSpPr bwMode="auto">
          <a:xfrm>
            <a:off x="6368455" y="3293494"/>
            <a:ext cx="757238" cy="641271"/>
            <a:chOff x="-44" y="1473"/>
            <a:chExt cx="981" cy="1105"/>
          </a:xfrm>
        </p:grpSpPr>
        <p:pic>
          <p:nvPicPr>
            <p:cNvPr id="255" name="Picture 45" descr="desktop_computer_stylized_medium">
              <a:extLst>
                <a:ext uri="{FF2B5EF4-FFF2-40B4-BE49-F238E27FC236}">
                  <a16:creationId xmlns:a16="http://schemas.microsoft.com/office/drawing/2014/main" id="{0CFB0548-75C3-B541-8DF5-553BDA442F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" name="Freeform 46">
              <a:extLst>
                <a:ext uri="{FF2B5EF4-FFF2-40B4-BE49-F238E27FC236}">
                  <a16:creationId xmlns:a16="http://schemas.microsoft.com/office/drawing/2014/main" id="{A0094AEB-3AFF-0940-8C77-D29712E4818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736 w 356"/>
                <a:gd name="T3" fmla="*/ 95 h 368"/>
                <a:gd name="T4" fmla="*/ 2059 w 356"/>
                <a:gd name="T5" fmla="*/ 1990 h 368"/>
                <a:gd name="T6" fmla="*/ 454 w 356"/>
                <a:gd name="T7" fmla="*/ 2489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250" name="Group 44">
            <a:extLst>
              <a:ext uri="{FF2B5EF4-FFF2-40B4-BE49-F238E27FC236}">
                <a16:creationId xmlns:a16="http://schemas.microsoft.com/office/drawing/2014/main" id="{BCF5D40A-A74B-274B-8ADA-55B66CD5DBFC}"/>
              </a:ext>
            </a:extLst>
          </p:cNvPr>
          <p:cNvGrpSpPr>
            <a:grpSpLocks/>
          </p:cNvGrpSpPr>
          <p:nvPr/>
        </p:nvGrpSpPr>
        <p:grpSpPr bwMode="auto">
          <a:xfrm>
            <a:off x="6257711" y="4213928"/>
            <a:ext cx="533400" cy="450771"/>
            <a:chOff x="-44" y="1473"/>
            <a:chExt cx="981" cy="1105"/>
          </a:xfrm>
        </p:grpSpPr>
        <p:pic>
          <p:nvPicPr>
            <p:cNvPr id="253" name="Picture 45" descr="desktop_computer_stylized_medium">
              <a:extLst>
                <a:ext uri="{FF2B5EF4-FFF2-40B4-BE49-F238E27FC236}">
                  <a16:creationId xmlns:a16="http://schemas.microsoft.com/office/drawing/2014/main" id="{771731DD-0069-DA47-95DF-85CE9F4918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4" name="Freeform 46">
              <a:extLst>
                <a:ext uri="{FF2B5EF4-FFF2-40B4-BE49-F238E27FC236}">
                  <a16:creationId xmlns:a16="http://schemas.microsoft.com/office/drawing/2014/main" id="{0818206B-A68C-604B-A676-494044A074B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736 w 356"/>
                <a:gd name="T3" fmla="*/ 95 h 368"/>
                <a:gd name="T4" fmla="*/ 2059 w 356"/>
                <a:gd name="T5" fmla="*/ 1990 h 368"/>
                <a:gd name="T6" fmla="*/ 454 w 356"/>
                <a:gd name="T7" fmla="*/ 2489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6ACCC7A-2790-4042-9C87-704C4398F4FC}"/>
              </a:ext>
            </a:extLst>
          </p:cNvPr>
          <p:cNvGrpSpPr/>
          <p:nvPr/>
        </p:nvGrpSpPr>
        <p:grpSpPr>
          <a:xfrm>
            <a:off x="1349652" y="3645380"/>
            <a:ext cx="6378938" cy="1345435"/>
            <a:chOff x="1799535" y="4860508"/>
            <a:chExt cx="8505250" cy="1793913"/>
          </a:xfrm>
        </p:grpSpPr>
        <p:sp>
          <p:nvSpPr>
            <p:cNvPr id="220" name="Text Box 21">
              <a:extLst>
                <a:ext uri="{FF2B5EF4-FFF2-40B4-BE49-F238E27FC236}">
                  <a16:creationId xmlns:a16="http://schemas.microsoft.com/office/drawing/2014/main" id="{8B5C784D-B8E9-0242-B1BF-5469854FDC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0946" y="5749508"/>
              <a:ext cx="1661139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1A-23-F9-CD-06-9B</a:t>
              </a:r>
            </a:p>
          </p:txBody>
        </p:sp>
        <p:sp>
          <p:nvSpPr>
            <p:cNvPr id="221" name="Text Box 22">
              <a:extLst>
                <a:ext uri="{FF2B5EF4-FFF2-40B4-BE49-F238E27FC236}">
                  <a16:creationId xmlns:a16="http://schemas.microsoft.com/office/drawing/2014/main" id="{C464F240-6EA6-E645-AE35-1132527BB1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8582" y="5576470"/>
              <a:ext cx="1483740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222.222.222.220</a:t>
              </a:r>
            </a:p>
          </p:txBody>
        </p:sp>
        <p:grpSp>
          <p:nvGrpSpPr>
            <p:cNvPr id="222" name="Group 23">
              <a:extLst>
                <a:ext uri="{FF2B5EF4-FFF2-40B4-BE49-F238E27FC236}">
                  <a16:creationId xmlns:a16="http://schemas.microsoft.com/office/drawing/2014/main" id="{718D171D-585A-DA4B-8722-1465B928B3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92227" y="6027749"/>
              <a:ext cx="1644651" cy="512764"/>
              <a:chOff x="1934" y="2405"/>
              <a:chExt cx="1036" cy="323"/>
            </a:xfrm>
          </p:grpSpPr>
          <p:sp>
            <p:nvSpPr>
              <p:cNvPr id="273" name="Text Box 24">
                <a:extLst>
                  <a:ext uri="{FF2B5EF4-FFF2-40B4-BE49-F238E27FC236}">
                    <a16:creationId xmlns:a16="http://schemas.microsoft.com/office/drawing/2014/main" id="{6074A99D-1DA4-3A42-9396-9E51D4D7D3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4" y="2405"/>
                <a:ext cx="93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i="0" dirty="0">
                    <a:solidFill>
                      <a:prstClr val="black"/>
                    </a:solidFill>
                    <a:latin typeface="Calibri" panose="020F0502020204030204"/>
                    <a:cs typeface="+mn-cs"/>
                  </a:rPr>
                  <a:t>111.111.111.110</a:t>
                </a:r>
              </a:p>
            </p:txBody>
          </p:sp>
          <p:sp>
            <p:nvSpPr>
              <p:cNvPr id="274" name="Text Box 25">
                <a:extLst>
                  <a:ext uri="{FF2B5EF4-FFF2-40B4-BE49-F238E27FC236}">
                    <a16:creationId xmlns:a16="http://schemas.microsoft.com/office/drawing/2014/main" id="{7F04AB82-B2F9-5040-9BD7-B58343D5B0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8" y="2515"/>
                <a:ext cx="1032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i="0" dirty="0">
                    <a:solidFill>
                      <a:prstClr val="black"/>
                    </a:solidFill>
                    <a:latin typeface="Calibri" panose="020F0502020204030204"/>
                    <a:cs typeface="+mn-cs"/>
                  </a:rPr>
                  <a:t>E6-E9-00-17-BB-4B</a:t>
                </a:r>
              </a:p>
            </p:txBody>
          </p:sp>
        </p:grpSp>
        <p:sp>
          <p:nvSpPr>
            <p:cNvPr id="223" name="Text Box 26">
              <a:extLst>
                <a:ext uri="{FF2B5EF4-FFF2-40B4-BE49-F238E27FC236}">
                  <a16:creationId xmlns:a16="http://schemas.microsoft.com/office/drawing/2014/main" id="{345706BC-EE35-E948-B847-B9C8F402B9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3382" y="6174597"/>
              <a:ext cx="1708160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CC-49-DE-D0-AB-7D</a:t>
              </a:r>
            </a:p>
          </p:txBody>
        </p:sp>
        <p:sp>
          <p:nvSpPr>
            <p:cNvPr id="224" name="Text Box 27">
              <a:extLst>
                <a:ext uri="{FF2B5EF4-FFF2-40B4-BE49-F238E27FC236}">
                  <a16:creationId xmlns:a16="http://schemas.microsoft.com/office/drawing/2014/main" id="{C6892711-5B00-1B44-A3A1-ED7D7A05C6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3407" y="5985684"/>
              <a:ext cx="1483740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111.111.111.112</a:t>
              </a:r>
            </a:p>
          </p:txBody>
        </p:sp>
        <p:sp>
          <p:nvSpPr>
            <p:cNvPr id="225" name="Text Box 30">
              <a:extLst>
                <a:ext uri="{FF2B5EF4-FFF2-40B4-BE49-F238E27FC236}">
                  <a16:creationId xmlns:a16="http://schemas.microsoft.com/office/drawing/2014/main" id="{C9755018-30C5-2F48-B77B-D1C5089AD5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1438" y="5007007"/>
              <a:ext cx="1483740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111.111.111.111</a:t>
              </a:r>
            </a:p>
          </p:txBody>
        </p:sp>
        <p:sp>
          <p:nvSpPr>
            <p:cNvPr id="226" name="Text Box 33">
              <a:extLst>
                <a:ext uri="{FF2B5EF4-FFF2-40B4-BE49-F238E27FC236}">
                  <a16:creationId xmlns:a16="http://schemas.microsoft.com/office/drawing/2014/main" id="{F8059422-13FC-B849-B3BE-4C2D1B5468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9535" y="5196273"/>
              <a:ext cx="1609843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74-29-9C-E8-FF-55</a:t>
              </a:r>
            </a:p>
          </p:txBody>
        </p:sp>
        <p:sp>
          <p:nvSpPr>
            <p:cNvPr id="230" name="Line 44">
              <a:extLst>
                <a:ext uri="{FF2B5EF4-FFF2-40B4-BE49-F238E27FC236}">
                  <a16:creationId xmlns:a16="http://schemas.microsoft.com/office/drawing/2014/main" id="{5FF08ADC-A615-AA4F-988F-06E9F2E022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42282" y="5842809"/>
              <a:ext cx="0" cy="1635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31" name="Line 45">
              <a:extLst>
                <a:ext uri="{FF2B5EF4-FFF2-40B4-BE49-F238E27FC236}">
                  <a16:creationId xmlns:a16="http://schemas.microsoft.com/office/drawing/2014/main" id="{C98C8486-5AB7-664F-9D85-3DD76A3625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48645" y="4860508"/>
              <a:ext cx="0" cy="248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32" name="Line 46">
              <a:extLst>
                <a:ext uri="{FF2B5EF4-FFF2-40B4-BE49-F238E27FC236}">
                  <a16:creationId xmlns:a16="http://schemas.microsoft.com/office/drawing/2014/main" id="{B1A0EF95-B5D7-6443-84A3-A0E0B10496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18707" y="5427247"/>
              <a:ext cx="0" cy="6205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33" name="Line 47">
              <a:extLst>
                <a:ext uri="{FF2B5EF4-FFF2-40B4-BE49-F238E27FC236}">
                  <a16:creationId xmlns:a16="http://schemas.microsoft.com/office/drawing/2014/main" id="{4D21BB95-E938-424E-94A6-FA1551CE2B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207745" y="5417721"/>
              <a:ext cx="4762" cy="2206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grpSp>
          <p:nvGrpSpPr>
            <p:cNvPr id="235" name="Group 63">
              <a:extLst>
                <a:ext uri="{FF2B5EF4-FFF2-40B4-BE49-F238E27FC236}">
                  <a16:creationId xmlns:a16="http://schemas.microsoft.com/office/drawing/2014/main" id="{022EBB57-7AB3-7C45-9AC9-24B737F13F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15684" y="5148735"/>
              <a:ext cx="1689101" cy="525463"/>
              <a:chOff x="4351" y="2786"/>
              <a:chExt cx="1064" cy="331"/>
            </a:xfrm>
          </p:grpSpPr>
          <p:sp>
            <p:nvSpPr>
              <p:cNvPr id="271" name="Text Box 64">
                <a:extLst>
                  <a:ext uri="{FF2B5EF4-FFF2-40B4-BE49-F238E27FC236}">
                    <a16:creationId xmlns:a16="http://schemas.microsoft.com/office/drawing/2014/main" id="{9C1790DC-D8F5-D148-A191-4095380CC6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52" y="2786"/>
                <a:ext cx="93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i="0" dirty="0">
                    <a:solidFill>
                      <a:prstClr val="black"/>
                    </a:solidFill>
                    <a:latin typeface="Calibri" panose="020F0502020204030204"/>
                    <a:cs typeface="+mn-cs"/>
                  </a:rPr>
                  <a:t>222.222.222.222</a:t>
                </a:r>
              </a:p>
            </p:txBody>
          </p:sp>
          <p:sp>
            <p:nvSpPr>
              <p:cNvPr id="272" name="Text Box 65">
                <a:extLst>
                  <a:ext uri="{FF2B5EF4-FFF2-40B4-BE49-F238E27FC236}">
                    <a16:creationId xmlns:a16="http://schemas.microsoft.com/office/drawing/2014/main" id="{B09022AD-3504-8E4C-B2F0-99A5DA41EF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51" y="2904"/>
                <a:ext cx="106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i="0" dirty="0">
                    <a:solidFill>
                      <a:prstClr val="black"/>
                    </a:solidFill>
                    <a:latin typeface="Calibri" panose="020F0502020204030204"/>
                    <a:cs typeface="+mn-cs"/>
                  </a:rPr>
                  <a:t>49-BD-D2-C7-56-2A</a:t>
                </a:r>
              </a:p>
            </p:txBody>
          </p:sp>
        </p:grpSp>
        <p:sp>
          <p:nvSpPr>
            <p:cNvPr id="237" name="Text Box 71">
              <a:extLst>
                <a:ext uri="{FF2B5EF4-FFF2-40B4-BE49-F238E27FC236}">
                  <a16:creationId xmlns:a16="http://schemas.microsoft.com/office/drawing/2014/main" id="{E34EA307-0F5E-7E4E-9CE6-4AB424039B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07272" y="6137000"/>
              <a:ext cx="1483740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222.222.222.221</a:t>
              </a:r>
            </a:p>
          </p:txBody>
        </p:sp>
        <p:sp>
          <p:nvSpPr>
            <p:cNvPr id="238" name="Text Box 72">
              <a:extLst>
                <a:ext uri="{FF2B5EF4-FFF2-40B4-BE49-F238E27FC236}">
                  <a16:creationId xmlns:a16="http://schemas.microsoft.com/office/drawing/2014/main" id="{B5B6783C-814C-0B4E-B164-BE3DE87DBB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97390" y="6315866"/>
              <a:ext cx="1629079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88-B2-2F-54-1A-0F</a:t>
              </a:r>
            </a:p>
          </p:txBody>
        </p:sp>
        <p:cxnSp>
          <p:nvCxnSpPr>
            <p:cNvPr id="251" name="Straight Arrow Connector 250">
              <a:extLst>
                <a:ext uri="{FF2B5EF4-FFF2-40B4-BE49-F238E27FC236}">
                  <a16:creationId xmlns:a16="http://schemas.microsoft.com/office/drawing/2014/main" id="{64FFBE43-D54F-1248-BB0F-8C6305664255}"/>
                </a:ext>
              </a:extLst>
            </p:cNvPr>
            <p:cNvCxnSpPr/>
            <p:nvPr/>
          </p:nvCxnSpPr>
          <p:spPr>
            <a:xfrm flipV="1">
              <a:off x="8669292" y="4874844"/>
              <a:ext cx="0" cy="44597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AF922730-B346-B540-9CCA-A7D5E3F387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47023" y="5943807"/>
              <a:ext cx="0" cy="24163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5" name="Rectangle 2">
            <a:extLst>
              <a:ext uri="{FF2B5EF4-FFF2-40B4-BE49-F238E27FC236}">
                <a16:creationId xmlns:a16="http://schemas.microsoft.com/office/drawing/2014/main" id="{F2C09E71-12BD-2C45-A9FA-A6A951F6F19C}"/>
              </a:ext>
            </a:extLst>
          </p:cNvPr>
          <p:cNvSpPr txBox="1">
            <a:spLocks noChangeArrowheads="1"/>
          </p:cNvSpPr>
          <p:nvPr/>
        </p:nvSpPr>
        <p:spPr>
          <a:xfrm>
            <a:off x="692271" y="1634442"/>
            <a:ext cx="7647229" cy="118745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169069" defTabSz="685800" fontAlgn="auto">
              <a:spcBef>
                <a:spcPts val="375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assume that:</a:t>
            </a:r>
          </a:p>
          <a:p>
            <a:pPr marL="766763" lvl="2" indent="-257175" defTabSz="685800" fontAlgn="auto">
              <a:spcBef>
                <a:spcPts val="0"/>
              </a:spcBef>
              <a:spcAft>
                <a:spcPts val="0"/>
              </a:spcAft>
              <a:buClr>
                <a:srgbClr val="0000A8"/>
              </a:buClr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A knows B’s IP address</a:t>
            </a:r>
          </a:p>
          <a:p>
            <a:pPr marL="766763" lvl="2" indent="-257175" defTabSz="685800" fontAlgn="auto">
              <a:spcBef>
                <a:spcPts val="0"/>
              </a:spcBef>
              <a:spcAft>
                <a:spcPts val="0"/>
              </a:spcAft>
              <a:buClr>
                <a:srgbClr val="0000A8"/>
              </a:buClr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A knows IP address of first hop router, R</a:t>
            </a:r>
            <a:endParaRPr lang="en-US" sz="1800" dirty="0">
              <a:solidFill>
                <a:srgbClr val="0000A8"/>
              </a:solidFill>
              <a:latin typeface="Calibri" panose="020F0502020204030204"/>
            </a:endParaRPr>
          </a:p>
          <a:p>
            <a:pPr marL="766763" lvl="2" indent="-257175" defTabSz="685800" fontAlgn="auto">
              <a:spcBef>
                <a:spcPts val="0"/>
              </a:spcBef>
              <a:spcAft>
                <a:spcPts val="0"/>
              </a:spcAft>
              <a:buClr>
                <a:srgbClr val="0000A8"/>
              </a:buClr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A knows R’s MAC address</a:t>
            </a:r>
            <a:endParaRPr lang="en-US" sz="1800" dirty="0">
              <a:solidFill>
                <a:srgbClr val="0000A8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4327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262069"/>
            <a:ext cx="7886700" cy="670967"/>
          </a:xfrm>
        </p:spPr>
        <p:txBody>
          <a:bodyPr>
            <a:normAutofit fontScale="90000"/>
          </a:bodyPr>
          <a:lstStyle/>
          <a:p>
            <a:r>
              <a:rPr lang="en-US" b="0" kern="0" dirty="0">
                <a:solidFill>
                  <a:srgbClr val="000099"/>
                </a:solidFill>
                <a:latin typeface="+mn-lt"/>
                <a:ea typeface="ＭＳ Ｐゴシック" charset="0"/>
              </a:rPr>
              <a:t>Routing to another subnet: addressing</a:t>
            </a:r>
            <a:endParaRPr lang="en-US" dirty="0">
              <a:latin typeface="+mn-lt"/>
            </a:endParaRPr>
          </a:p>
        </p:txBody>
      </p:sp>
      <p:sp>
        <p:nvSpPr>
          <p:cNvPr id="439" name="Slide Number Placeholder 4">
            <a:extLst>
              <a:ext uri="{FF2B5EF4-FFF2-40B4-BE49-F238E27FC236}">
                <a16:creationId xmlns:a16="http://schemas.microsoft.com/office/drawing/2014/main" id="{C87F3257-E91D-E144-BA13-B0DD96B23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4712" y="4832317"/>
            <a:ext cx="2057400" cy="273844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+mn-ea"/>
                <a:cs typeface="+mn-cs"/>
              </a:rPr>
              <a:t>Link Layer: 6-</a:t>
            </a:r>
            <a:fld id="{C4204591-24BD-A542-B9D5-F8D8A88D2FEE}" type="slidenum">
              <a:rPr lang="en-US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  <a:defRPr/>
              </a:pPr>
              <a:t>35</a:t>
            </a:fld>
            <a:endParaRPr lang="en-US" dirty="0">
              <a:solidFill>
                <a:prstClr val="white">
                  <a:lumMod val="50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E8BE2D-BC96-5B4C-BB01-5A8A7B585BE8}"/>
              </a:ext>
            </a:extLst>
          </p:cNvPr>
          <p:cNvGrpSpPr/>
          <p:nvPr/>
        </p:nvGrpSpPr>
        <p:grpSpPr>
          <a:xfrm>
            <a:off x="1349652" y="3236325"/>
            <a:ext cx="6378938" cy="1754491"/>
            <a:chOff x="1799535" y="4315099"/>
            <a:chExt cx="8505250" cy="233932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CFFE62D-54D4-2E4A-9F56-42AF465143DE}"/>
                </a:ext>
              </a:extLst>
            </p:cNvPr>
            <p:cNvCxnSpPr/>
            <p:nvPr/>
          </p:nvCxnSpPr>
          <p:spPr>
            <a:xfrm>
              <a:off x="4293702" y="5340624"/>
              <a:ext cx="3233531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 Box 4">
              <a:extLst>
                <a:ext uri="{FF2B5EF4-FFF2-40B4-BE49-F238E27FC236}">
                  <a16:creationId xmlns:a16="http://schemas.microsoft.com/office/drawing/2014/main" id="{2D2C1B49-6D05-3245-A14C-49597506C6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6546" y="4606786"/>
              <a:ext cx="440720" cy="553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685800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100" dirty="0">
                  <a:solidFill>
                    <a:srgbClr val="0000A8"/>
                  </a:solidFill>
                  <a:latin typeface="Calibri" panose="020F0502020204030204"/>
                  <a:cs typeface="+mn-cs"/>
                </a:rPr>
                <a:t>R</a:t>
              </a:r>
              <a:endParaRPr lang="en-US" sz="1500" dirty="0">
                <a:solidFill>
                  <a:srgbClr val="0000A8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92" name="Text Box 21">
              <a:extLst>
                <a:ext uri="{FF2B5EF4-FFF2-40B4-BE49-F238E27FC236}">
                  <a16:creationId xmlns:a16="http://schemas.microsoft.com/office/drawing/2014/main" id="{8E9F58B9-C012-7C42-9622-7098AAF9C7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0946" y="5749509"/>
              <a:ext cx="1661139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1A-23-F9-CD-06-9B</a:t>
              </a:r>
            </a:p>
          </p:txBody>
        </p:sp>
        <p:sp>
          <p:nvSpPr>
            <p:cNvPr id="93" name="Text Box 22">
              <a:extLst>
                <a:ext uri="{FF2B5EF4-FFF2-40B4-BE49-F238E27FC236}">
                  <a16:creationId xmlns:a16="http://schemas.microsoft.com/office/drawing/2014/main" id="{D3BC78DD-68E2-3F42-A025-894036CA69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8582" y="5576471"/>
              <a:ext cx="1483740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222.222.222.220</a:t>
              </a:r>
            </a:p>
          </p:txBody>
        </p:sp>
        <p:grpSp>
          <p:nvGrpSpPr>
            <p:cNvPr id="94" name="Group 23">
              <a:extLst>
                <a:ext uri="{FF2B5EF4-FFF2-40B4-BE49-F238E27FC236}">
                  <a16:creationId xmlns:a16="http://schemas.microsoft.com/office/drawing/2014/main" id="{026701D5-9E9E-EF42-B7AA-972F210D71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92227" y="6027749"/>
              <a:ext cx="1644651" cy="512764"/>
              <a:chOff x="1934" y="2405"/>
              <a:chExt cx="1036" cy="323"/>
            </a:xfrm>
          </p:grpSpPr>
          <p:sp>
            <p:nvSpPr>
              <p:cNvPr id="146" name="Text Box 24">
                <a:extLst>
                  <a:ext uri="{FF2B5EF4-FFF2-40B4-BE49-F238E27FC236}">
                    <a16:creationId xmlns:a16="http://schemas.microsoft.com/office/drawing/2014/main" id="{D19F6EF2-3DED-734B-B3EA-8B5850BFD7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4" y="2405"/>
                <a:ext cx="93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i="0" dirty="0">
                    <a:solidFill>
                      <a:prstClr val="black"/>
                    </a:solidFill>
                    <a:latin typeface="Calibri" panose="020F0502020204030204"/>
                    <a:cs typeface="+mn-cs"/>
                  </a:rPr>
                  <a:t>111.111.111.110</a:t>
                </a:r>
              </a:p>
            </p:txBody>
          </p:sp>
          <p:sp>
            <p:nvSpPr>
              <p:cNvPr id="147" name="Text Box 25">
                <a:extLst>
                  <a:ext uri="{FF2B5EF4-FFF2-40B4-BE49-F238E27FC236}">
                    <a16:creationId xmlns:a16="http://schemas.microsoft.com/office/drawing/2014/main" id="{E60F6762-DC3F-2E40-B567-43C8BBD1B1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8" y="2515"/>
                <a:ext cx="1032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i="0" dirty="0">
                    <a:solidFill>
                      <a:prstClr val="black"/>
                    </a:solidFill>
                    <a:latin typeface="Calibri" panose="020F0502020204030204"/>
                    <a:cs typeface="+mn-cs"/>
                  </a:rPr>
                  <a:t>E6-E9-00-17-BB-4B</a:t>
                </a:r>
              </a:p>
            </p:txBody>
          </p:sp>
        </p:grpSp>
        <p:sp>
          <p:nvSpPr>
            <p:cNvPr id="99" name="Text Box 26">
              <a:extLst>
                <a:ext uri="{FF2B5EF4-FFF2-40B4-BE49-F238E27FC236}">
                  <a16:creationId xmlns:a16="http://schemas.microsoft.com/office/drawing/2014/main" id="{EB7AD1CB-7395-4048-94BA-078B676019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3382" y="6174597"/>
              <a:ext cx="1708160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CC-49-DE-D0-AB-7D</a:t>
              </a:r>
            </a:p>
          </p:txBody>
        </p:sp>
        <p:sp>
          <p:nvSpPr>
            <p:cNvPr id="100" name="Text Box 27">
              <a:extLst>
                <a:ext uri="{FF2B5EF4-FFF2-40B4-BE49-F238E27FC236}">
                  <a16:creationId xmlns:a16="http://schemas.microsoft.com/office/drawing/2014/main" id="{883C22D8-5EE5-FD4B-A6BF-961F094C95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3407" y="5985685"/>
              <a:ext cx="1483740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111.111.111.112</a:t>
              </a:r>
            </a:p>
          </p:txBody>
        </p:sp>
        <p:sp>
          <p:nvSpPr>
            <p:cNvPr id="101" name="Text Box 30">
              <a:extLst>
                <a:ext uri="{FF2B5EF4-FFF2-40B4-BE49-F238E27FC236}">
                  <a16:creationId xmlns:a16="http://schemas.microsoft.com/office/drawing/2014/main" id="{F0A4A6D6-07D6-9540-9E22-87082344B6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1438" y="5007006"/>
              <a:ext cx="1483740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111.111.111.111</a:t>
              </a:r>
            </a:p>
          </p:txBody>
        </p:sp>
        <p:sp>
          <p:nvSpPr>
            <p:cNvPr id="102" name="Text Box 33">
              <a:extLst>
                <a:ext uri="{FF2B5EF4-FFF2-40B4-BE49-F238E27FC236}">
                  <a16:creationId xmlns:a16="http://schemas.microsoft.com/office/drawing/2014/main" id="{98DB423A-5D18-F545-A673-502329AD2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9535" y="5196272"/>
              <a:ext cx="1609843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74-29-9C-E8-FF-55</a:t>
              </a:r>
            </a:p>
          </p:txBody>
        </p:sp>
        <p:sp>
          <p:nvSpPr>
            <p:cNvPr id="103" name="Freeform 39">
              <a:extLst>
                <a:ext uri="{FF2B5EF4-FFF2-40B4-BE49-F238E27FC236}">
                  <a16:creationId xmlns:a16="http://schemas.microsoft.com/office/drawing/2014/main" id="{B2706607-111C-5245-B2CF-A17D7724F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7582" y="4808121"/>
              <a:ext cx="839788" cy="1069975"/>
            </a:xfrm>
            <a:custGeom>
              <a:avLst/>
              <a:gdLst>
                <a:gd name="T0" fmla="*/ 2147483647 w 1005"/>
                <a:gd name="T1" fmla="*/ 2147483647 h 996"/>
                <a:gd name="T2" fmla="*/ 2147483647 w 1005"/>
                <a:gd name="T3" fmla="*/ 2147483647 h 996"/>
                <a:gd name="T4" fmla="*/ 2147483647 w 1005"/>
                <a:gd name="T5" fmla="*/ 2147483647 h 996"/>
                <a:gd name="T6" fmla="*/ 2147483647 w 1005"/>
                <a:gd name="T7" fmla="*/ 2147483647 h 996"/>
                <a:gd name="T8" fmla="*/ 2147483647 w 1005"/>
                <a:gd name="T9" fmla="*/ 2147483647 h 996"/>
                <a:gd name="T10" fmla="*/ 2147483647 w 1005"/>
                <a:gd name="T11" fmla="*/ 2147483647 h 996"/>
                <a:gd name="T12" fmla="*/ 2147483647 w 1005"/>
                <a:gd name="T13" fmla="*/ 2147483647 h 996"/>
                <a:gd name="T14" fmla="*/ 2147483647 w 1005"/>
                <a:gd name="T15" fmla="*/ 2147483647 h 996"/>
                <a:gd name="T16" fmla="*/ 2147483647 w 1005"/>
                <a:gd name="T17" fmla="*/ 2147483647 h 996"/>
                <a:gd name="T18" fmla="*/ 2147483647 w 1005"/>
                <a:gd name="T19" fmla="*/ 2147483647 h 996"/>
                <a:gd name="T20" fmla="*/ 2147483647 w 1005"/>
                <a:gd name="T21" fmla="*/ 2147483647 h 996"/>
                <a:gd name="T22" fmla="*/ 2147483647 w 1005"/>
                <a:gd name="T23" fmla="*/ 2147483647 h 996"/>
                <a:gd name="T24" fmla="*/ 2147483647 w 1005"/>
                <a:gd name="T25" fmla="*/ 2147483647 h 99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05" h="996">
                  <a:moveTo>
                    <a:pt x="307" y="83"/>
                  </a:moveTo>
                  <a:cubicBezTo>
                    <a:pt x="218" y="117"/>
                    <a:pt x="182" y="156"/>
                    <a:pt x="134" y="227"/>
                  </a:cubicBezTo>
                  <a:cubicBezTo>
                    <a:pt x="86" y="298"/>
                    <a:pt x="38" y="426"/>
                    <a:pt x="19" y="507"/>
                  </a:cubicBezTo>
                  <a:cubicBezTo>
                    <a:pt x="0" y="588"/>
                    <a:pt x="8" y="648"/>
                    <a:pt x="19" y="716"/>
                  </a:cubicBezTo>
                  <a:cubicBezTo>
                    <a:pt x="30" y="784"/>
                    <a:pt x="54" y="873"/>
                    <a:pt x="84" y="918"/>
                  </a:cubicBezTo>
                  <a:cubicBezTo>
                    <a:pt x="114" y="963"/>
                    <a:pt x="148" y="984"/>
                    <a:pt x="199" y="990"/>
                  </a:cubicBezTo>
                  <a:cubicBezTo>
                    <a:pt x="250" y="996"/>
                    <a:pt x="310" y="961"/>
                    <a:pt x="393" y="954"/>
                  </a:cubicBezTo>
                  <a:cubicBezTo>
                    <a:pt x="476" y="947"/>
                    <a:pt x="614" y="967"/>
                    <a:pt x="696" y="947"/>
                  </a:cubicBezTo>
                  <a:cubicBezTo>
                    <a:pt x="778" y="927"/>
                    <a:pt x="833" y="898"/>
                    <a:pt x="883" y="831"/>
                  </a:cubicBezTo>
                  <a:cubicBezTo>
                    <a:pt x="933" y="764"/>
                    <a:pt x="991" y="644"/>
                    <a:pt x="998" y="543"/>
                  </a:cubicBezTo>
                  <a:cubicBezTo>
                    <a:pt x="1005" y="442"/>
                    <a:pt x="981" y="313"/>
                    <a:pt x="926" y="227"/>
                  </a:cubicBezTo>
                  <a:cubicBezTo>
                    <a:pt x="871" y="141"/>
                    <a:pt x="768" y="50"/>
                    <a:pt x="667" y="25"/>
                  </a:cubicBezTo>
                  <a:cubicBezTo>
                    <a:pt x="566" y="0"/>
                    <a:pt x="396" y="49"/>
                    <a:pt x="307" y="83"/>
                  </a:cubicBezTo>
                  <a:close/>
                </a:path>
              </a:pathLst>
            </a:custGeom>
            <a:solidFill>
              <a:srgbClr val="9CE0FA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04" name="Line 40">
              <a:extLst>
                <a:ext uri="{FF2B5EF4-FFF2-40B4-BE49-F238E27FC236}">
                  <a16:creationId xmlns:a16="http://schemas.microsoft.com/office/drawing/2014/main" id="{28F869C4-D67B-E043-97EC-60E9EE422E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4370" y="4787483"/>
              <a:ext cx="438150" cy="230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05" name="Line 41">
              <a:extLst>
                <a:ext uri="{FF2B5EF4-FFF2-40B4-BE49-F238E27FC236}">
                  <a16:creationId xmlns:a16="http://schemas.microsoft.com/office/drawing/2014/main" id="{F58EADC2-5F53-3341-BAA6-DBF970DD75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6935" y="5732045"/>
              <a:ext cx="283036" cy="544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07" name="Line 44">
              <a:extLst>
                <a:ext uri="{FF2B5EF4-FFF2-40B4-BE49-F238E27FC236}">
                  <a16:creationId xmlns:a16="http://schemas.microsoft.com/office/drawing/2014/main" id="{9DEB43AB-0452-E74B-A267-354DF376C2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42282" y="5842809"/>
              <a:ext cx="0" cy="1635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08" name="Line 45">
              <a:extLst>
                <a:ext uri="{FF2B5EF4-FFF2-40B4-BE49-F238E27FC236}">
                  <a16:creationId xmlns:a16="http://schemas.microsoft.com/office/drawing/2014/main" id="{FCE2A6D7-36B2-D94C-B589-354F8509B9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48645" y="4860508"/>
              <a:ext cx="0" cy="248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09" name="Line 46">
              <a:extLst>
                <a:ext uri="{FF2B5EF4-FFF2-40B4-BE49-F238E27FC236}">
                  <a16:creationId xmlns:a16="http://schemas.microsoft.com/office/drawing/2014/main" id="{34C788DF-A7C4-7C49-A6BA-645F989435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18707" y="5427247"/>
              <a:ext cx="0" cy="6205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10" name="Line 47">
              <a:extLst>
                <a:ext uri="{FF2B5EF4-FFF2-40B4-BE49-F238E27FC236}">
                  <a16:creationId xmlns:a16="http://schemas.microsoft.com/office/drawing/2014/main" id="{74475E6E-D489-9D41-83DE-586A84785D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207745" y="5417721"/>
              <a:ext cx="4762" cy="2206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11" name="Text Box 58">
              <a:extLst>
                <a:ext uri="{FF2B5EF4-FFF2-40B4-BE49-F238E27FC236}">
                  <a16:creationId xmlns:a16="http://schemas.microsoft.com/office/drawing/2014/main" id="{9ED91BB2-5CD2-AF4D-990D-A02134AFDF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3136" y="4315099"/>
              <a:ext cx="453544" cy="553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00" dirty="0">
                  <a:solidFill>
                    <a:srgbClr val="0000A8"/>
                  </a:solidFill>
                  <a:latin typeface="Calibri" panose="020F0502020204030204"/>
                  <a:cs typeface="+mn-cs"/>
                </a:rPr>
                <a:t>A</a:t>
              </a:r>
            </a:p>
          </p:txBody>
        </p:sp>
        <p:grpSp>
          <p:nvGrpSpPr>
            <p:cNvPr id="113" name="Group 63">
              <a:extLst>
                <a:ext uri="{FF2B5EF4-FFF2-40B4-BE49-F238E27FC236}">
                  <a16:creationId xmlns:a16="http://schemas.microsoft.com/office/drawing/2014/main" id="{28E44824-539C-9E48-97D4-38EC5EF1A8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15684" y="5148735"/>
              <a:ext cx="1689101" cy="525463"/>
              <a:chOff x="4351" y="2786"/>
              <a:chExt cx="1064" cy="331"/>
            </a:xfrm>
          </p:grpSpPr>
          <p:sp>
            <p:nvSpPr>
              <p:cNvPr id="144" name="Text Box 64">
                <a:extLst>
                  <a:ext uri="{FF2B5EF4-FFF2-40B4-BE49-F238E27FC236}">
                    <a16:creationId xmlns:a16="http://schemas.microsoft.com/office/drawing/2014/main" id="{6F4DD6C5-5CCC-9A43-8DEF-22B166CC12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52" y="2786"/>
                <a:ext cx="93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i="0" dirty="0">
                    <a:solidFill>
                      <a:prstClr val="black"/>
                    </a:solidFill>
                    <a:latin typeface="Calibri" panose="020F0502020204030204"/>
                    <a:cs typeface="+mn-cs"/>
                  </a:rPr>
                  <a:t>222.222.222.222</a:t>
                </a:r>
              </a:p>
            </p:txBody>
          </p:sp>
          <p:sp>
            <p:nvSpPr>
              <p:cNvPr id="145" name="Text Box 65">
                <a:extLst>
                  <a:ext uri="{FF2B5EF4-FFF2-40B4-BE49-F238E27FC236}">
                    <a16:creationId xmlns:a16="http://schemas.microsoft.com/office/drawing/2014/main" id="{6E33AF33-87FC-744F-A61A-A574F7048B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51" y="2904"/>
                <a:ext cx="106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i="0" dirty="0">
                    <a:solidFill>
                      <a:prstClr val="black"/>
                    </a:solidFill>
                    <a:latin typeface="Calibri" panose="020F0502020204030204"/>
                    <a:cs typeface="+mn-cs"/>
                  </a:rPr>
                  <a:t>49-BD-D2-C7-56-2A</a:t>
                </a:r>
              </a:p>
            </p:txBody>
          </p:sp>
        </p:grpSp>
        <p:sp>
          <p:nvSpPr>
            <p:cNvPr id="114" name="Line 67">
              <a:extLst>
                <a:ext uri="{FF2B5EF4-FFF2-40B4-BE49-F238E27FC236}">
                  <a16:creationId xmlns:a16="http://schemas.microsoft.com/office/drawing/2014/main" id="{351E9598-D6EF-0941-9E90-3FFDA09398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215932" y="4787483"/>
              <a:ext cx="450850" cy="317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16" name="Text Box 71">
              <a:extLst>
                <a:ext uri="{FF2B5EF4-FFF2-40B4-BE49-F238E27FC236}">
                  <a16:creationId xmlns:a16="http://schemas.microsoft.com/office/drawing/2014/main" id="{A2452177-E551-CB48-A13E-9F30A8D877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07272" y="6136999"/>
              <a:ext cx="1483740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222.222.222.221</a:t>
              </a:r>
            </a:p>
          </p:txBody>
        </p:sp>
        <p:sp>
          <p:nvSpPr>
            <p:cNvPr id="117" name="Text Box 72">
              <a:extLst>
                <a:ext uri="{FF2B5EF4-FFF2-40B4-BE49-F238E27FC236}">
                  <a16:creationId xmlns:a16="http://schemas.microsoft.com/office/drawing/2014/main" id="{70A29F2B-254D-C242-BED3-63C6A20006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97390" y="6315866"/>
              <a:ext cx="1629079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88-B2-2F-54-1A-0F</a:t>
              </a:r>
            </a:p>
          </p:txBody>
        </p:sp>
        <p:sp>
          <p:nvSpPr>
            <p:cNvPr id="118" name="Line 73">
              <a:extLst>
                <a:ext uri="{FF2B5EF4-FFF2-40B4-BE49-F238E27FC236}">
                  <a16:creationId xmlns:a16="http://schemas.microsoft.com/office/drawing/2014/main" id="{EA6BFE92-6101-754D-A5A8-900E35C4E7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156672" y="5684421"/>
              <a:ext cx="267105" cy="200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20" name="Freeform 75">
              <a:extLst>
                <a:ext uri="{FF2B5EF4-FFF2-40B4-BE49-F238E27FC236}">
                  <a16:creationId xmlns:a16="http://schemas.microsoft.com/office/drawing/2014/main" id="{68E66362-A921-0844-BAA8-FB5279AD1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6157" y="4811296"/>
              <a:ext cx="765175" cy="1081088"/>
            </a:xfrm>
            <a:custGeom>
              <a:avLst/>
              <a:gdLst>
                <a:gd name="T0" fmla="*/ 2147483647 w 1005"/>
                <a:gd name="T1" fmla="*/ 2147483647 h 996"/>
                <a:gd name="T2" fmla="*/ 2147483647 w 1005"/>
                <a:gd name="T3" fmla="*/ 2147483647 h 996"/>
                <a:gd name="T4" fmla="*/ 2147483647 w 1005"/>
                <a:gd name="T5" fmla="*/ 2147483647 h 996"/>
                <a:gd name="T6" fmla="*/ 2147483647 w 1005"/>
                <a:gd name="T7" fmla="*/ 2147483647 h 996"/>
                <a:gd name="T8" fmla="*/ 2147483647 w 1005"/>
                <a:gd name="T9" fmla="*/ 2147483647 h 996"/>
                <a:gd name="T10" fmla="*/ 2147483647 w 1005"/>
                <a:gd name="T11" fmla="*/ 2147483647 h 996"/>
                <a:gd name="T12" fmla="*/ 2147483647 w 1005"/>
                <a:gd name="T13" fmla="*/ 2147483647 h 996"/>
                <a:gd name="T14" fmla="*/ 2147483647 w 1005"/>
                <a:gd name="T15" fmla="*/ 2147483647 h 996"/>
                <a:gd name="T16" fmla="*/ 2147483647 w 1005"/>
                <a:gd name="T17" fmla="*/ 2147483647 h 996"/>
                <a:gd name="T18" fmla="*/ 2147483647 w 1005"/>
                <a:gd name="T19" fmla="*/ 2147483647 h 996"/>
                <a:gd name="T20" fmla="*/ 2147483647 w 1005"/>
                <a:gd name="T21" fmla="*/ 2147483647 h 996"/>
                <a:gd name="T22" fmla="*/ 2147483647 w 1005"/>
                <a:gd name="T23" fmla="*/ 2147483647 h 996"/>
                <a:gd name="T24" fmla="*/ 2147483647 w 1005"/>
                <a:gd name="T25" fmla="*/ 2147483647 h 99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05" h="996">
                  <a:moveTo>
                    <a:pt x="307" y="83"/>
                  </a:moveTo>
                  <a:cubicBezTo>
                    <a:pt x="218" y="117"/>
                    <a:pt x="182" y="156"/>
                    <a:pt x="134" y="227"/>
                  </a:cubicBezTo>
                  <a:cubicBezTo>
                    <a:pt x="86" y="298"/>
                    <a:pt x="38" y="426"/>
                    <a:pt x="19" y="507"/>
                  </a:cubicBezTo>
                  <a:cubicBezTo>
                    <a:pt x="0" y="588"/>
                    <a:pt x="8" y="648"/>
                    <a:pt x="19" y="716"/>
                  </a:cubicBezTo>
                  <a:cubicBezTo>
                    <a:pt x="30" y="784"/>
                    <a:pt x="54" y="873"/>
                    <a:pt x="84" y="918"/>
                  </a:cubicBezTo>
                  <a:cubicBezTo>
                    <a:pt x="114" y="963"/>
                    <a:pt x="148" y="984"/>
                    <a:pt x="199" y="990"/>
                  </a:cubicBezTo>
                  <a:cubicBezTo>
                    <a:pt x="250" y="996"/>
                    <a:pt x="310" y="961"/>
                    <a:pt x="393" y="954"/>
                  </a:cubicBezTo>
                  <a:cubicBezTo>
                    <a:pt x="476" y="947"/>
                    <a:pt x="614" y="967"/>
                    <a:pt x="696" y="947"/>
                  </a:cubicBezTo>
                  <a:cubicBezTo>
                    <a:pt x="778" y="927"/>
                    <a:pt x="833" y="898"/>
                    <a:pt x="883" y="831"/>
                  </a:cubicBezTo>
                  <a:cubicBezTo>
                    <a:pt x="933" y="764"/>
                    <a:pt x="991" y="644"/>
                    <a:pt x="998" y="543"/>
                  </a:cubicBezTo>
                  <a:cubicBezTo>
                    <a:pt x="1005" y="442"/>
                    <a:pt x="981" y="313"/>
                    <a:pt x="926" y="227"/>
                  </a:cubicBezTo>
                  <a:cubicBezTo>
                    <a:pt x="871" y="141"/>
                    <a:pt x="768" y="50"/>
                    <a:pt x="667" y="25"/>
                  </a:cubicBezTo>
                  <a:cubicBezTo>
                    <a:pt x="566" y="0"/>
                    <a:pt x="396" y="49"/>
                    <a:pt x="307" y="83"/>
                  </a:cubicBezTo>
                  <a:close/>
                </a:path>
              </a:pathLst>
            </a:custGeom>
            <a:solidFill>
              <a:srgbClr val="9CE0FA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21" name="Text Box 76">
              <a:extLst>
                <a:ext uri="{FF2B5EF4-FFF2-40B4-BE49-F238E27FC236}">
                  <a16:creationId xmlns:a16="http://schemas.microsoft.com/office/drawing/2014/main" id="{DA57B50B-B7E5-2942-B45A-3152B69854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07316" y="4484340"/>
              <a:ext cx="440720" cy="553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00" dirty="0">
                  <a:solidFill>
                    <a:srgbClr val="0000A8"/>
                  </a:solidFill>
                  <a:latin typeface="Calibri" panose="020F0502020204030204"/>
                  <a:cs typeface="+mn-cs"/>
                </a:rPr>
                <a:t>B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C76A447-7E01-C147-9C89-C1C4C935DA7A}"/>
                </a:ext>
              </a:extLst>
            </p:cNvPr>
            <p:cNvGrpSpPr/>
            <p:nvPr/>
          </p:nvGrpSpPr>
          <p:grpSpPr>
            <a:xfrm>
              <a:off x="5001868" y="5038254"/>
              <a:ext cx="1310631" cy="501151"/>
              <a:chOff x="4909105" y="5767126"/>
              <a:chExt cx="1310631" cy="501151"/>
            </a:xfrm>
          </p:grpSpPr>
          <p:sp>
            <p:nvSpPr>
              <p:cNvPr id="167" name="Rectangle 37">
                <a:extLst>
                  <a:ext uri="{FF2B5EF4-FFF2-40B4-BE49-F238E27FC236}">
                    <a16:creationId xmlns:a16="http://schemas.microsoft.com/office/drawing/2014/main" id="{89D0886F-F835-2044-AB8F-F49ACC0B58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6024859" y="5937451"/>
                <a:ext cx="134168" cy="255587"/>
              </a:xfrm>
              <a:prstGeom prst="rect">
                <a:avLst/>
              </a:prstGeom>
              <a:gradFill rotWithShape="1">
                <a:gsLst>
                  <a:gs pos="0">
                    <a:srgbClr val="0000A8"/>
                  </a:gs>
                  <a:gs pos="50000">
                    <a:srgbClr val="FFFFFF"/>
                  </a:gs>
                  <a:gs pos="99000">
                    <a:srgbClr val="0000A8"/>
                  </a:gs>
                </a:gsLst>
                <a:lin ang="0" scaled="1"/>
              </a:gradFill>
              <a:ln w="9525">
                <a:solidFill>
                  <a:srgbClr val="008000">
                    <a:alpha val="15000"/>
                  </a:srgb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latin typeface="Comic Sans MS" pitchFamily="66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68" name="Rectangle 37">
                <a:extLst>
                  <a:ext uri="{FF2B5EF4-FFF2-40B4-BE49-F238E27FC236}">
                    <a16:creationId xmlns:a16="http://schemas.microsoft.com/office/drawing/2014/main" id="{C75323AD-DC39-4543-A0CC-4375A7BCF3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966501" y="5940764"/>
                <a:ext cx="140795" cy="255587"/>
              </a:xfrm>
              <a:prstGeom prst="rect">
                <a:avLst/>
              </a:prstGeom>
              <a:gradFill rotWithShape="1">
                <a:gsLst>
                  <a:gs pos="0">
                    <a:srgbClr val="0000A8"/>
                  </a:gs>
                  <a:gs pos="50000">
                    <a:srgbClr val="FFFFFF"/>
                  </a:gs>
                  <a:gs pos="99000">
                    <a:srgbClr val="0000A8"/>
                  </a:gs>
                </a:gsLst>
                <a:lin ang="0" scaled="1"/>
              </a:gradFill>
              <a:ln w="9525">
                <a:solidFill>
                  <a:srgbClr val="008000">
                    <a:alpha val="15000"/>
                  </a:srgb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latin typeface="Comic Sans MS" pitchFamily="66" charset="0"/>
                  <a:ea typeface="ＭＳ Ｐゴシック" charset="0"/>
                  <a:cs typeface="+mn-cs"/>
                </a:endParaRPr>
              </a:p>
            </p:txBody>
          </p: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EDD0BCD9-05EB-F249-AEA1-A9CCFBC80BB8}"/>
                  </a:ext>
                </a:extLst>
              </p:cNvPr>
              <p:cNvGrpSpPr/>
              <p:nvPr/>
            </p:nvGrpSpPr>
            <p:grpSpPr>
              <a:xfrm>
                <a:off x="5115340" y="5767126"/>
                <a:ext cx="901147" cy="501151"/>
                <a:chOff x="7493876" y="2774731"/>
                <a:chExt cx="1481958" cy="894622"/>
              </a:xfrm>
            </p:grpSpPr>
            <p:sp>
              <p:nvSpPr>
                <p:cNvPr id="157" name="Freeform 156">
                  <a:extLst>
                    <a:ext uri="{FF2B5EF4-FFF2-40B4-BE49-F238E27FC236}">
                      <a16:creationId xmlns:a16="http://schemas.microsoft.com/office/drawing/2014/main" id="{F5326B06-29FF-A544-BF80-2A0622229582}"/>
                    </a:ext>
                  </a:extLst>
                </p:cNvPr>
                <p:cNvSpPr/>
                <p:nvPr/>
              </p:nvSpPr>
              <p:spPr>
                <a:xfrm>
                  <a:off x="7493876" y="3084399"/>
                  <a:ext cx="1481958" cy="584954"/>
                </a:xfrm>
                <a:custGeom>
                  <a:avLst/>
                  <a:gdLst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46482 w 8187558"/>
                    <a:gd name="connsiteY5" fmla="*/ 157655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46482 w 8187558"/>
                    <a:gd name="connsiteY5" fmla="*/ 157655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46482 w 8187558"/>
                    <a:gd name="connsiteY5" fmla="*/ 157655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46482 w 8187558"/>
                    <a:gd name="connsiteY5" fmla="*/ 157655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88524 w 8187558"/>
                    <a:gd name="connsiteY5" fmla="*/ 1597573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88524 w 8187558"/>
                    <a:gd name="connsiteY5" fmla="*/ 1597573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76538 w 8176538"/>
                    <a:gd name="connsiteY0" fmla="*/ 0 h 2638097"/>
                    <a:gd name="connsiteX1" fmla="*/ 8176538 w 8176538"/>
                    <a:gd name="connsiteY1" fmla="*/ 1271752 h 2638097"/>
                    <a:gd name="connsiteX2" fmla="*/ 4088015 w 8176538"/>
                    <a:gd name="connsiteY2" fmla="*/ 2638097 h 2638097"/>
                    <a:gd name="connsiteX3" fmla="*/ 0 w 8176538"/>
                    <a:gd name="connsiteY3" fmla="*/ 1269888 h 2638097"/>
                    <a:gd name="connsiteX4" fmla="*/ 20511 w 8176538"/>
                    <a:gd name="connsiteY4" fmla="*/ 147145 h 2638097"/>
                    <a:gd name="connsiteX5" fmla="*/ 4088015 w 8176538"/>
                    <a:gd name="connsiteY5" fmla="*/ 1566042 h 2638097"/>
                    <a:gd name="connsiteX6" fmla="*/ 8176538 w 8176538"/>
                    <a:gd name="connsiteY6" fmla="*/ 0 h 2638097"/>
                    <a:gd name="connsiteX0" fmla="*/ 8176538 w 8176538"/>
                    <a:gd name="connsiteY0" fmla="*/ 0 h 2772020"/>
                    <a:gd name="connsiteX1" fmla="*/ 8176538 w 8176538"/>
                    <a:gd name="connsiteY1" fmla="*/ 1271752 h 2772020"/>
                    <a:gd name="connsiteX2" fmla="*/ 4099034 w 8176538"/>
                    <a:gd name="connsiteY2" fmla="*/ 2772020 h 2772020"/>
                    <a:gd name="connsiteX3" fmla="*/ 0 w 8176538"/>
                    <a:gd name="connsiteY3" fmla="*/ 1269888 h 2772020"/>
                    <a:gd name="connsiteX4" fmla="*/ 20511 w 8176538"/>
                    <a:gd name="connsiteY4" fmla="*/ 147145 h 2772020"/>
                    <a:gd name="connsiteX5" fmla="*/ 4088015 w 8176538"/>
                    <a:gd name="connsiteY5" fmla="*/ 1566042 h 2772020"/>
                    <a:gd name="connsiteX6" fmla="*/ 8176538 w 8176538"/>
                    <a:gd name="connsiteY6" fmla="*/ 0 h 2772020"/>
                    <a:gd name="connsiteX0" fmla="*/ 8176538 w 8176538"/>
                    <a:gd name="connsiteY0" fmla="*/ 0 h 2772339"/>
                    <a:gd name="connsiteX1" fmla="*/ 8176538 w 8176538"/>
                    <a:gd name="connsiteY1" fmla="*/ 1378890 h 2772339"/>
                    <a:gd name="connsiteX2" fmla="*/ 4099034 w 8176538"/>
                    <a:gd name="connsiteY2" fmla="*/ 2772020 h 2772339"/>
                    <a:gd name="connsiteX3" fmla="*/ 0 w 8176538"/>
                    <a:gd name="connsiteY3" fmla="*/ 1269888 h 2772339"/>
                    <a:gd name="connsiteX4" fmla="*/ 20511 w 8176538"/>
                    <a:gd name="connsiteY4" fmla="*/ 147145 h 2772339"/>
                    <a:gd name="connsiteX5" fmla="*/ 4088015 w 8176538"/>
                    <a:gd name="connsiteY5" fmla="*/ 1566042 h 2772339"/>
                    <a:gd name="connsiteX6" fmla="*/ 8176538 w 8176538"/>
                    <a:gd name="connsiteY6" fmla="*/ 0 h 2772339"/>
                    <a:gd name="connsiteX0" fmla="*/ 8176538 w 8176538"/>
                    <a:gd name="connsiteY0" fmla="*/ 0 h 2825888"/>
                    <a:gd name="connsiteX1" fmla="*/ 8176538 w 8176538"/>
                    <a:gd name="connsiteY1" fmla="*/ 1378890 h 2825888"/>
                    <a:gd name="connsiteX2" fmla="*/ 4099034 w 8176538"/>
                    <a:gd name="connsiteY2" fmla="*/ 2825590 h 2825888"/>
                    <a:gd name="connsiteX3" fmla="*/ 0 w 8176538"/>
                    <a:gd name="connsiteY3" fmla="*/ 1269888 h 2825888"/>
                    <a:gd name="connsiteX4" fmla="*/ 20511 w 8176538"/>
                    <a:gd name="connsiteY4" fmla="*/ 147145 h 2825888"/>
                    <a:gd name="connsiteX5" fmla="*/ 4088015 w 8176538"/>
                    <a:gd name="connsiteY5" fmla="*/ 1566042 h 2825888"/>
                    <a:gd name="connsiteX6" fmla="*/ 8176538 w 8176538"/>
                    <a:gd name="connsiteY6" fmla="*/ 0 h 2825888"/>
                    <a:gd name="connsiteX0" fmla="*/ 8165518 w 8165518"/>
                    <a:gd name="connsiteY0" fmla="*/ 0 h 2825606"/>
                    <a:gd name="connsiteX1" fmla="*/ 8165518 w 8165518"/>
                    <a:gd name="connsiteY1" fmla="*/ 1378890 h 2825606"/>
                    <a:gd name="connsiteX2" fmla="*/ 4088014 w 8165518"/>
                    <a:gd name="connsiteY2" fmla="*/ 2825590 h 2825606"/>
                    <a:gd name="connsiteX3" fmla="*/ 0 w 8165518"/>
                    <a:gd name="connsiteY3" fmla="*/ 1403811 h 2825606"/>
                    <a:gd name="connsiteX4" fmla="*/ 9491 w 8165518"/>
                    <a:gd name="connsiteY4" fmla="*/ 147145 h 2825606"/>
                    <a:gd name="connsiteX5" fmla="*/ 4076995 w 8165518"/>
                    <a:gd name="connsiteY5" fmla="*/ 1566042 h 2825606"/>
                    <a:gd name="connsiteX6" fmla="*/ 8165518 w 8165518"/>
                    <a:gd name="connsiteY6" fmla="*/ 0 h 2825606"/>
                    <a:gd name="connsiteX0" fmla="*/ 8165518 w 8165518"/>
                    <a:gd name="connsiteY0" fmla="*/ 0 h 2879174"/>
                    <a:gd name="connsiteX1" fmla="*/ 8165518 w 8165518"/>
                    <a:gd name="connsiteY1" fmla="*/ 1378890 h 2879174"/>
                    <a:gd name="connsiteX2" fmla="*/ 4132092 w 8165518"/>
                    <a:gd name="connsiteY2" fmla="*/ 2879159 h 2879174"/>
                    <a:gd name="connsiteX3" fmla="*/ 0 w 8165518"/>
                    <a:gd name="connsiteY3" fmla="*/ 1403811 h 2879174"/>
                    <a:gd name="connsiteX4" fmla="*/ 9491 w 8165518"/>
                    <a:gd name="connsiteY4" fmla="*/ 147145 h 2879174"/>
                    <a:gd name="connsiteX5" fmla="*/ 4076995 w 8165518"/>
                    <a:gd name="connsiteY5" fmla="*/ 1566042 h 2879174"/>
                    <a:gd name="connsiteX6" fmla="*/ 8165518 w 8165518"/>
                    <a:gd name="connsiteY6" fmla="*/ 0 h 2879174"/>
                    <a:gd name="connsiteX0" fmla="*/ 8165518 w 8176537"/>
                    <a:gd name="connsiteY0" fmla="*/ 0 h 2879410"/>
                    <a:gd name="connsiteX1" fmla="*/ 8176537 w 8176537"/>
                    <a:gd name="connsiteY1" fmla="*/ 1499420 h 2879410"/>
                    <a:gd name="connsiteX2" fmla="*/ 4132092 w 8176537"/>
                    <a:gd name="connsiteY2" fmla="*/ 2879159 h 2879410"/>
                    <a:gd name="connsiteX3" fmla="*/ 0 w 8176537"/>
                    <a:gd name="connsiteY3" fmla="*/ 1403811 h 2879410"/>
                    <a:gd name="connsiteX4" fmla="*/ 9491 w 8176537"/>
                    <a:gd name="connsiteY4" fmla="*/ 147145 h 2879410"/>
                    <a:gd name="connsiteX5" fmla="*/ 4076995 w 8176537"/>
                    <a:gd name="connsiteY5" fmla="*/ 1566042 h 2879410"/>
                    <a:gd name="connsiteX6" fmla="*/ 8165518 w 8176537"/>
                    <a:gd name="connsiteY6" fmla="*/ 0 h 2879410"/>
                    <a:gd name="connsiteX0" fmla="*/ 8165518 w 8176537"/>
                    <a:gd name="connsiteY0" fmla="*/ 0 h 2879262"/>
                    <a:gd name="connsiteX1" fmla="*/ 8176537 w 8176537"/>
                    <a:gd name="connsiteY1" fmla="*/ 1499420 h 2879262"/>
                    <a:gd name="connsiteX2" fmla="*/ 4132092 w 8176537"/>
                    <a:gd name="connsiteY2" fmla="*/ 2879159 h 2879262"/>
                    <a:gd name="connsiteX3" fmla="*/ 0 w 8176537"/>
                    <a:gd name="connsiteY3" fmla="*/ 1403811 h 2879262"/>
                    <a:gd name="connsiteX4" fmla="*/ 9491 w 8176537"/>
                    <a:gd name="connsiteY4" fmla="*/ 147145 h 2879262"/>
                    <a:gd name="connsiteX5" fmla="*/ 4076995 w 8176537"/>
                    <a:gd name="connsiteY5" fmla="*/ 1566042 h 2879262"/>
                    <a:gd name="connsiteX6" fmla="*/ 8165518 w 8176537"/>
                    <a:gd name="connsiteY6" fmla="*/ 0 h 2879262"/>
                    <a:gd name="connsiteX0" fmla="*/ 8165518 w 8176537"/>
                    <a:gd name="connsiteY0" fmla="*/ 0 h 2879163"/>
                    <a:gd name="connsiteX1" fmla="*/ 8176537 w 8176537"/>
                    <a:gd name="connsiteY1" fmla="*/ 1499420 h 2879163"/>
                    <a:gd name="connsiteX2" fmla="*/ 4132092 w 8176537"/>
                    <a:gd name="connsiteY2" fmla="*/ 2879159 h 2879163"/>
                    <a:gd name="connsiteX3" fmla="*/ 0 w 8176537"/>
                    <a:gd name="connsiteY3" fmla="*/ 1510948 h 2879163"/>
                    <a:gd name="connsiteX4" fmla="*/ 9491 w 8176537"/>
                    <a:gd name="connsiteY4" fmla="*/ 147145 h 2879163"/>
                    <a:gd name="connsiteX5" fmla="*/ 4076995 w 8176537"/>
                    <a:gd name="connsiteY5" fmla="*/ 1566042 h 2879163"/>
                    <a:gd name="connsiteX6" fmla="*/ 8165518 w 8176537"/>
                    <a:gd name="connsiteY6" fmla="*/ 0 h 2879163"/>
                    <a:gd name="connsiteX0" fmla="*/ 8165518 w 8198577"/>
                    <a:gd name="connsiteY0" fmla="*/ 0 h 2879451"/>
                    <a:gd name="connsiteX1" fmla="*/ 8198577 w 8198577"/>
                    <a:gd name="connsiteY1" fmla="*/ 1606558 h 2879451"/>
                    <a:gd name="connsiteX2" fmla="*/ 4132092 w 8198577"/>
                    <a:gd name="connsiteY2" fmla="*/ 2879159 h 2879451"/>
                    <a:gd name="connsiteX3" fmla="*/ 0 w 8198577"/>
                    <a:gd name="connsiteY3" fmla="*/ 1510948 h 2879451"/>
                    <a:gd name="connsiteX4" fmla="*/ 9491 w 8198577"/>
                    <a:gd name="connsiteY4" fmla="*/ 147145 h 2879451"/>
                    <a:gd name="connsiteX5" fmla="*/ 4076995 w 8198577"/>
                    <a:gd name="connsiteY5" fmla="*/ 1566042 h 2879451"/>
                    <a:gd name="connsiteX6" fmla="*/ 8165518 w 8198577"/>
                    <a:gd name="connsiteY6" fmla="*/ 0 h 2879451"/>
                    <a:gd name="connsiteX0" fmla="*/ 8165518 w 8165518"/>
                    <a:gd name="connsiteY0" fmla="*/ 0 h 2880066"/>
                    <a:gd name="connsiteX1" fmla="*/ 8165518 w 8165518"/>
                    <a:gd name="connsiteY1" fmla="*/ 1673520 h 2880066"/>
                    <a:gd name="connsiteX2" fmla="*/ 4132092 w 8165518"/>
                    <a:gd name="connsiteY2" fmla="*/ 2879159 h 2880066"/>
                    <a:gd name="connsiteX3" fmla="*/ 0 w 8165518"/>
                    <a:gd name="connsiteY3" fmla="*/ 1510948 h 2880066"/>
                    <a:gd name="connsiteX4" fmla="*/ 9491 w 8165518"/>
                    <a:gd name="connsiteY4" fmla="*/ 147145 h 2880066"/>
                    <a:gd name="connsiteX5" fmla="*/ 4076995 w 8165518"/>
                    <a:gd name="connsiteY5" fmla="*/ 1566042 h 2880066"/>
                    <a:gd name="connsiteX6" fmla="*/ 8165518 w 8165518"/>
                    <a:gd name="connsiteY6" fmla="*/ 0 h 2880066"/>
                    <a:gd name="connsiteX0" fmla="*/ 8156794 w 8156794"/>
                    <a:gd name="connsiteY0" fmla="*/ 0 h 2879270"/>
                    <a:gd name="connsiteX1" fmla="*/ 8156794 w 8156794"/>
                    <a:gd name="connsiteY1" fmla="*/ 1673520 h 2879270"/>
                    <a:gd name="connsiteX2" fmla="*/ 4123368 w 8156794"/>
                    <a:gd name="connsiteY2" fmla="*/ 2879159 h 2879270"/>
                    <a:gd name="connsiteX3" fmla="*/ 2295 w 8156794"/>
                    <a:gd name="connsiteY3" fmla="*/ 1618086 h 2879270"/>
                    <a:gd name="connsiteX4" fmla="*/ 767 w 8156794"/>
                    <a:gd name="connsiteY4" fmla="*/ 147145 h 2879270"/>
                    <a:gd name="connsiteX5" fmla="*/ 4068271 w 8156794"/>
                    <a:gd name="connsiteY5" fmla="*/ 1566042 h 2879270"/>
                    <a:gd name="connsiteX6" fmla="*/ 8156794 w 8156794"/>
                    <a:gd name="connsiteY6" fmla="*/ 0 h 2879270"/>
                    <a:gd name="connsiteX0" fmla="*/ 8156794 w 8156794"/>
                    <a:gd name="connsiteY0" fmla="*/ 0 h 2973000"/>
                    <a:gd name="connsiteX1" fmla="*/ 8156794 w 8156794"/>
                    <a:gd name="connsiteY1" fmla="*/ 1673520 h 2973000"/>
                    <a:gd name="connsiteX2" fmla="*/ 4134388 w 8156794"/>
                    <a:gd name="connsiteY2" fmla="*/ 2972904 h 2973000"/>
                    <a:gd name="connsiteX3" fmla="*/ 2295 w 8156794"/>
                    <a:gd name="connsiteY3" fmla="*/ 1618086 h 2973000"/>
                    <a:gd name="connsiteX4" fmla="*/ 767 w 8156794"/>
                    <a:gd name="connsiteY4" fmla="*/ 147145 h 2973000"/>
                    <a:gd name="connsiteX5" fmla="*/ 4068271 w 8156794"/>
                    <a:gd name="connsiteY5" fmla="*/ 1566042 h 2973000"/>
                    <a:gd name="connsiteX6" fmla="*/ 8156794 w 8156794"/>
                    <a:gd name="connsiteY6" fmla="*/ 0 h 2973000"/>
                    <a:gd name="connsiteX0" fmla="*/ 8156794 w 8156794"/>
                    <a:gd name="connsiteY0" fmla="*/ 0 h 2973000"/>
                    <a:gd name="connsiteX1" fmla="*/ 8156794 w 8156794"/>
                    <a:gd name="connsiteY1" fmla="*/ 1673520 h 2973000"/>
                    <a:gd name="connsiteX2" fmla="*/ 4134388 w 8156794"/>
                    <a:gd name="connsiteY2" fmla="*/ 2972904 h 2973000"/>
                    <a:gd name="connsiteX3" fmla="*/ 2295 w 8156794"/>
                    <a:gd name="connsiteY3" fmla="*/ 1618086 h 2973000"/>
                    <a:gd name="connsiteX4" fmla="*/ 767 w 8156794"/>
                    <a:gd name="connsiteY4" fmla="*/ 147145 h 2973000"/>
                    <a:gd name="connsiteX5" fmla="*/ 4068271 w 8156794"/>
                    <a:gd name="connsiteY5" fmla="*/ 1566042 h 2973000"/>
                    <a:gd name="connsiteX6" fmla="*/ 8156794 w 8156794"/>
                    <a:gd name="connsiteY6" fmla="*/ 0 h 2973000"/>
                    <a:gd name="connsiteX0" fmla="*/ 8156794 w 8156794"/>
                    <a:gd name="connsiteY0" fmla="*/ 0 h 2973000"/>
                    <a:gd name="connsiteX1" fmla="*/ 8156794 w 8156794"/>
                    <a:gd name="connsiteY1" fmla="*/ 1673520 h 2973000"/>
                    <a:gd name="connsiteX2" fmla="*/ 4134388 w 8156794"/>
                    <a:gd name="connsiteY2" fmla="*/ 2972904 h 2973000"/>
                    <a:gd name="connsiteX3" fmla="*/ 2295 w 8156794"/>
                    <a:gd name="connsiteY3" fmla="*/ 1618086 h 2973000"/>
                    <a:gd name="connsiteX4" fmla="*/ 767 w 8156794"/>
                    <a:gd name="connsiteY4" fmla="*/ 147145 h 2973000"/>
                    <a:gd name="connsiteX5" fmla="*/ 4068271 w 8156794"/>
                    <a:gd name="connsiteY5" fmla="*/ 1566042 h 2973000"/>
                    <a:gd name="connsiteX6" fmla="*/ 8156794 w 8156794"/>
                    <a:gd name="connsiteY6" fmla="*/ 0 h 2973000"/>
                    <a:gd name="connsiteX0" fmla="*/ 8156794 w 8156794"/>
                    <a:gd name="connsiteY0" fmla="*/ 0 h 2973020"/>
                    <a:gd name="connsiteX1" fmla="*/ 8156794 w 8156794"/>
                    <a:gd name="connsiteY1" fmla="*/ 1673520 h 2973020"/>
                    <a:gd name="connsiteX2" fmla="*/ 4134388 w 8156794"/>
                    <a:gd name="connsiteY2" fmla="*/ 2972904 h 2973020"/>
                    <a:gd name="connsiteX3" fmla="*/ 2295 w 8156794"/>
                    <a:gd name="connsiteY3" fmla="*/ 1618086 h 2973020"/>
                    <a:gd name="connsiteX4" fmla="*/ 767 w 8156794"/>
                    <a:gd name="connsiteY4" fmla="*/ 147145 h 2973020"/>
                    <a:gd name="connsiteX5" fmla="*/ 4068271 w 8156794"/>
                    <a:gd name="connsiteY5" fmla="*/ 1566042 h 2973020"/>
                    <a:gd name="connsiteX6" fmla="*/ 8156794 w 8156794"/>
                    <a:gd name="connsiteY6" fmla="*/ 0 h 2973020"/>
                    <a:gd name="connsiteX0" fmla="*/ 8156794 w 8156794"/>
                    <a:gd name="connsiteY0" fmla="*/ 0 h 2973021"/>
                    <a:gd name="connsiteX1" fmla="*/ 8156794 w 8156794"/>
                    <a:gd name="connsiteY1" fmla="*/ 1673520 h 2973021"/>
                    <a:gd name="connsiteX2" fmla="*/ 4134388 w 8156794"/>
                    <a:gd name="connsiteY2" fmla="*/ 2972904 h 2973021"/>
                    <a:gd name="connsiteX3" fmla="*/ 2295 w 8156794"/>
                    <a:gd name="connsiteY3" fmla="*/ 1618086 h 2973021"/>
                    <a:gd name="connsiteX4" fmla="*/ 767 w 8156794"/>
                    <a:gd name="connsiteY4" fmla="*/ 147145 h 2973021"/>
                    <a:gd name="connsiteX5" fmla="*/ 4068271 w 8156794"/>
                    <a:gd name="connsiteY5" fmla="*/ 1566042 h 2973021"/>
                    <a:gd name="connsiteX6" fmla="*/ 8156794 w 8156794"/>
                    <a:gd name="connsiteY6" fmla="*/ 0 h 2973021"/>
                    <a:gd name="connsiteX0" fmla="*/ 8156794 w 8156794"/>
                    <a:gd name="connsiteY0" fmla="*/ 0 h 2973021"/>
                    <a:gd name="connsiteX1" fmla="*/ 8156794 w 8156794"/>
                    <a:gd name="connsiteY1" fmla="*/ 1673520 h 2973021"/>
                    <a:gd name="connsiteX2" fmla="*/ 4134388 w 8156794"/>
                    <a:gd name="connsiteY2" fmla="*/ 2972904 h 2973021"/>
                    <a:gd name="connsiteX3" fmla="*/ 2295 w 8156794"/>
                    <a:gd name="connsiteY3" fmla="*/ 1618086 h 2973021"/>
                    <a:gd name="connsiteX4" fmla="*/ 767 w 8156794"/>
                    <a:gd name="connsiteY4" fmla="*/ 147145 h 2973021"/>
                    <a:gd name="connsiteX5" fmla="*/ 4068271 w 8156794"/>
                    <a:gd name="connsiteY5" fmla="*/ 1566042 h 2973021"/>
                    <a:gd name="connsiteX6" fmla="*/ 8156794 w 8156794"/>
                    <a:gd name="connsiteY6" fmla="*/ 0 h 2973021"/>
                    <a:gd name="connsiteX0" fmla="*/ 8156794 w 8156794"/>
                    <a:gd name="connsiteY0" fmla="*/ 0 h 2973021"/>
                    <a:gd name="connsiteX1" fmla="*/ 8156794 w 8156794"/>
                    <a:gd name="connsiteY1" fmla="*/ 1673520 h 2973021"/>
                    <a:gd name="connsiteX2" fmla="*/ 4134388 w 8156794"/>
                    <a:gd name="connsiteY2" fmla="*/ 2972904 h 2973021"/>
                    <a:gd name="connsiteX3" fmla="*/ 2295 w 8156794"/>
                    <a:gd name="connsiteY3" fmla="*/ 1618086 h 2973021"/>
                    <a:gd name="connsiteX4" fmla="*/ 767 w 8156794"/>
                    <a:gd name="connsiteY4" fmla="*/ 147145 h 2973021"/>
                    <a:gd name="connsiteX5" fmla="*/ 4068271 w 8156794"/>
                    <a:gd name="connsiteY5" fmla="*/ 1566042 h 2973021"/>
                    <a:gd name="connsiteX6" fmla="*/ 8156794 w 8156794"/>
                    <a:gd name="connsiteY6" fmla="*/ 0 h 2973021"/>
                    <a:gd name="connsiteX0" fmla="*/ 8156794 w 8156794"/>
                    <a:gd name="connsiteY0" fmla="*/ 0 h 2973021"/>
                    <a:gd name="connsiteX1" fmla="*/ 8156794 w 8156794"/>
                    <a:gd name="connsiteY1" fmla="*/ 1673520 h 2973021"/>
                    <a:gd name="connsiteX2" fmla="*/ 4134388 w 8156794"/>
                    <a:gd name="connsiteY2" fmla="*/ 2972904 h 2973021"/>
                    <a:gd name="connsiteX3" fmla="*/ 2295 w 8156794"/>
                    <a:gd name="connsiteY3" fmla="*/ 1618086 h 2973021"/>
                    <a:gd name="connsiteX4" fmla="*/ 767 w 8156794"/>
                    <a:gd name="connsiteY4" fmla="*/ 147145 h 2973021"/>
                    <a:gd name="connsiteX5" fmla="*/ 4068271 w 8156794"/>
                    <a:gd name="connsiteY5" fmla="*/ 1566042 h 2973021"/>
                    <a:gd name="connsiteX6" fmla="*/ 8156794 w 8156794"/>
                    <a:gd name="connsiteY6" fmla="*/ 0 h 2973021"/>
                    <a:gd name="connsiteX0" fmla="*/ 8156794 w 8156794"/>
                    <a:gd name="connsiteY0" fmla="*/ 0 h 2973141"/>
                    <a:gd name="connsiteX1" fmla="*/ 8156794 w 8156794"/>
                    <a:gd name="connsiteY1" fmla="*/ 1673520 h 2973141"/>
                    <a:gd name="connsiteX2" fmla="*/ 4134388 w 8156794"/>
                    <a:gd name="connsiteY2" fmla="*/ 2972904 h 2973141"/>
                    <a:gd name="connsiteX3" fmla="*/ 2295 w 8156794"/>
                    <a:gd name="connsiteY3" fmla="*/ 1618086 h 2973141"/>
                    <a:gd name="connsiteX4" fmla="*/ 767 w 8156794"/>
                    <a:gd name="connsiteY4" fmla="*/ 147145 h 2973141"/>
                    <a:gd name="connsiteX5" fmla="*/ 4068271 w 8156794"/>
                    <a:gd name="connsiteY5" fmla="*/ 1566042 h 2973141"/>
                    <a:gd name="connsiteX6" fmla="*/ 8156794 w 8156794"/>
                    <a:gd name="connsiteY6" fmla="*/ 0 h 2973141"/>
                    <a:gd name="connsiteX0" fmla="*/ 8156794 w 8156794"/>
                    <a:gd name="connsiteY0" fmla="*/ 0 h 3066827"/>
                    <a:gd name="connsiteX1" fmla="*/ 8156794 w 8156794"/>
                    <a:gd name="connsiteY1" fmla="*/ 1673520 h 3066827"/>
                    <a:gd name="connsiteX2" fmla="*/ 4123353 w 8156794"/>
                    <a:gd name="connsiteY2" fmla="*/ 3066650 h 3066827"/>
                    <a:gd name="connsiteX3" fmla="*/ 2295 w 8156794"/>
                    <a:gd name="connsiteY3" fmla="*/ 1618086 h 3066827"/>
                    <a:gd name="connsiteX4" fmla="*/ 767 w 8156794"/>
                    <a:gd name="connsiteY4" fmla="*/ 147145 h 3066827"/>
                    <a:gd name="connsiteX5" fmla="*/ 4068271 w 8156794"/>
                    <a:gd name="connsiteY5" fmla="*/ 1566042 h 3066827"/>
                    <a:gd name="connsiteX6" fmla="*/ 8156794 w 8156794"/>
                    <a:gd name="connsiteY6" fmla="*/ 0 h 3066827"/>
                    <a:gd name="connsiteX0" fmla="*/ 8123689 w 8156794"/>
                    <a:gd name="connsiteY0" fmla="*/ 0 h 2999866"/>
                    <a:gd name="connsiteX1" fmla="*/ 8156794 w 8156794"/>
                    <a:gd name="connsiteY1" fmla="*/ 1606559 h 2999866"/>
                    <a:gd name="connsiteX2" fmla="*/ 4123353 w 8156794"/>
                    <a:gd name="connsiteY2" fmla="*/ 2999689 h 2999866"/>
                    <a:gd name="connsiteX3" fmla="*/ 2295 w 8156794"/>
                    <a:gd name="connsiteY3" fmla="*/ 1551125 h 2999866"/>
                    <a:gd name="connsiteX4" fmla="*/ 767 w 8156794"/>
                    <a:gd name="connsiteY4" fmla="*/ 80184 h 2999866"/>
                    <a:gd name="connsiteX5" fmla="*/ 4068271 w 8156794"/>
                    <a:gd name="connsiteY5" fmla="*/ 1499081 h 2999866"/>
                    <a:gd name="connsiteX6" fmla="*/ 8123689 w 8156794"/>
                    <a:gd name="connsiteY6" fmla="*/ 0 h 2999866"/>
                    <a:gd name="connsiteX0" fmla="*/ 8167828 w 8167828"/>
                    <a:gd name="connsiteY0" fmla="*/ 0 h 3026651"/>
                    <a:gd name="connsiteX1" fmla="*/ 8156794 w 8167828"/>
                    <a:gd name="connsiteY1" fmla="*/ 1633344 h 3026651"/>
                    <a:gd name="connsiteX2" fmla="*/ 4123353 w 8167828"/>
                    <a:gd name="connsiteY2" fmla="*/ 3026474 h 3026651"/>
                    <a:gd name="connsiteX3" fmla="*/ 2295 w 8167828"/>
                    <a:gd name="connsiteY3" fmla="*/ 1577910 h 3026651"/>
                    <a:gd name="connsiteX4" fmla="*/ 767 w 8167828"/>
                    <a:gd name="connsiteY4" fmla="*/ 106969 h 3026651"/>
                    <a:gd name="connsiteX5" fmla="*/ 4068271 w 8167828"/>
                    <a:gd name="connsiteY5" fmla="*/ 1525866 h 3026651"/>
                    <a:gd name="connsiteX6" fmla="*/ 8167828 w 8167828"/>
                    <a:gd name="connsiteY6" fmla="*/ 0 h 3026651"/>
                    <a:gd name="connsiteX0" fmla="*/ 8167828 w 8167828"/>
                    <a:gd name="connsiteY0" fmla="*/ 0 h 3027228"/>
                    <a:gd name="connsiteX1" fmla="*/ 8145760 w 8167828"/>
                    <a:gd name="connsiteY1" fmla="*/ 1686913 h 3027228"/>
                    <a:gd name="connsiteX2" fmla="*/ 4123353 w 8167828"/>
                    <a:gd name="connsiteY2" fmla="*/ 3026474 h 3027228"/>
                    <a:gd name="connsiteX3" fmla="*/ 2295 w 8167828"/>
                    <a:gd name="connsiteY3" fmla="*/ 1577910 h 3027228"/>
                    <a:gd name="connsiteX4" fmla="*/ 767 w 8167828"/>
                    <a:gd name="connsiteY4" fmla="*/ 106969 h 3027228"/>
                    <a:gd name="connsiteX5" fmla="*/ 4068271 w 8167828"/>
                    <a:gd name="connsiteY5" fmla="*/ 1525866 h 3027228"/>
                    <a:gd name="connsiteX6" fmla="*/ 8167828 w 8167828"/>
                    <a:gd name="connsiteY6" fmla="*/ 0 h 3027228"/>
                    <a:gd name="connsiteX0" fmla="*/ 8156794 w 8156794"/>
                    <a:gd name="connsiteY0" fmla="*/ 0 h 2933483"/>
                    <a:gd name="connsiteX1" fmla="*/ 8145760 w 8156794"/>
                    <a:gd name="connsiteY1" fmla="*/ 1593168 h 2933483"/>
                    <a:gd name="connsiteX2" fmla="*/ 4123353 w 8156794"/>
                    <a:gd name="connsiteY2" fmla="*/ 2932729 h 2933483"/>
                    <a:gd name="connsiteX3" fmla="*/ 2295 w 8156794"/>
                    <a:gd name="connsiteY3" fmla="*/ 1484165 h 2933483"/>
                    <a:gd name="connsiteX4" fmla="*/ 767 w 8156794"/>
                    <a:gd name="connsiteY4" fmla="*/ 13224 h 2933483"/>
                    <a:gd name="connsiteX5" fmla="*/ 4068271 w 8156794"/>
                    <a:gd name="connsiteY5" fmla="*/ 1432121 h 2933483"/>
                    <a:gd name="connsiteX6" fmla="*/ 8156794 w 8156794"/>
                    <a:gd name="connsiteY6" fmla="*/ 0 h 2933483"/>
                    <a:gd name="connsiteX0" fmla="*/ 8156794 w 8156794"/>
                    <a:gd name="connsiteY0" fmla="*/ 0 h 2933483"/>
                    <a:gd name="connsiteX1" fmla="*/ 8145760 w 8156794"/>
                    <a:gd name="connsiteY1" fmla="*/ 1593168 h 2933483"/>
                    <a:gd name="connsiteX2" fmla="*/ 4123353 w 8156794"/>
                    <a:gd name="connsiteY2" fmla="*/ 2932729 h 2933483"/>
                    <a:gd name="connsiteX3" fmla="*/ 2295 w 8156794"/>
                    <a:gd name="connsiteY3" fmla="*/ 1484165 h 2933483"/>
                    <a:gd name="connsiteX4" fmla="*/ 767 w 8156794"/>
                    <a:gd name="connsiteY4" fmla="*/ 13224 h 2933483"/>
                    <a:gd name="connsiteX5" fmla="*/ 4068271 w 8156794"/>
                    <a:gd name="connsiteY5" fmla="*/ 1432121 h 2933483"/>
                    <a:gd name="connsiteX6" fmla="*/ 8156794 w 8156794"/>
                    <a:gd name="connsiteY6" fmla="*/ 0 h 2933483"/>
                    <a:gd name="connsiteX0" fmla="*/ 8123689 w 8145760"/>
                    <a:gd name="connsiteY0" fmla="*/ 13560 h 2920259"/>
                    <a:gd name="connsiteX1" fmla="*/ 8145760 w 8145760"/>
                    <a:gd name="connsiteY1" fmla="*/ 1579944 h 2920259"/>
                    <a:gd name="connsiteX2" fmla="*/ 4123353 w 8145760"/>
                    <a:gd name="connsiteY2" fmla="*/ 2919505 h 2920259"/>
                    <a:gd name="connsiteX3" fmla="*/ 2295 w 8145760"/>
                    <a:gd name="connsiteY3" fmla="*/ 1470941 h 2920259"/>
                    <a:gd name="connsiteX4" fmla="*/ 767 w 8145760"/>
                    <a:gd name="connsiteY4" fmla="*/ 0 h 2920259"/>
                    <a:gd name="connsiteX5" fmla="*/ 4068271 w 8145760"/>
                    <a:gd name="connsiteY5" fmla="*/ 1418897 h 2920259"/>
                    <a:gd name="connsiteX6" fmla="*/ 8123689 w 8145760"/>
                    <a:gd name="connsiteY6" fmla="*/ 13560 h 2920259"/>
                    <a:gd name="connsiteX0" fmla="*/ 8178863 w 8178863"/>
                    <a:gd name="connsiteY0" fmla="*/ 26952 h 2920259"/>
                    <a:gd name="connsiteX1" fmla="*/ 8145760 w 8178863"/>
                    <a:gd name="connsiteY1" fmla="*/ 1579944 h 2920259"/>
                    <a:gd name="connsiteX2" fmla="*/ 4123353 w 8178863"/>
                    <a:gd name="connsiteY2" fmla="*/ 2919505 h 2920259"/>
                    <a:gd name="connsiteX3" fmla="*/ 2295 w 8178863"/>
                    <a:gd name="connsiteY3" fmla="*/ 1470941 h 2920259"/>
                    <a:gd name="connsiteX4" fmla="*/ 767 w 8178863"/>
                    <a:gd name="connsiteY4" fmla="*/ 0 h 2920259"/>
                    <a:gd name="connsiteX5" fmla="*/ 4068271 w 8178863"/>
                    <a:gd name="connsiteY5" fmla="*/ 1418897 h 2920259"/>
                    <a:gd name="connsiteX6" fmla="*/ 8178863 w 8178863"/>
                    <a:gd name="connsiteY6" fmla="*/ 26952 h 2920259"/>
                    <a:gd name="connsiteX0" fmla="*/ 8167827 w 8167827"/>
                    <a:gd name="connsiteY0" fmla="*/ 40343 h 2920259"/>
                    <a:gd name="connsiteX1" fmla="*/ 8145760 w 8167827"/>
                    <a:gd name="connsiteY1" fmla="*/ 1579944 h 2920259"/>
                    <a:gd name="connsiteX2" fmla="*/ 4123353 w 8167827"/>
                    <a:gd name="connsiteY2" fmla="*/ 2919505 h 2920259"/>
                    <a:gd name="connsiteX3" fmla="*/ 2295 w 8167827"/>
                    <a:gd name="connsiteY3" fmla="*/ 1470941 h 2920259"/>
                    <a:gd name="connsiteX4" fmla="*/ 767 w 8167827"/>
                    <a:gd name="connsiteY4" fmla="*/ 0 h 2920259"/>
                    <a:gd name="connsiteX5" fmla="*/ 4068271 w 8167827"/>
                    <a:gd name="connsiteY5" fmla="*/ 1418897 h 2920259"/>
                    <a:gd name="connsiteX6" fmla="*/ 8167827 w 8167827"/>
                    <a:gd name="connsiteY6" fmla="*/ 40343 h 2920259"/>
                    <a:gd name="connsiteX0" fmla="*/ 8123687 w 8145760"/>
                    <a:gd name="connsiteY0" fmla="*/ 53735 h 2920259"/>
                    <a:gd name="connsiteX1" fmla="*/ 8145760 w 8145760"/>
                    <a:gd name="connsiteY1" fmla="*/ 1579944 h 2920259"/>
                    <a:gd name="connsiteX2" fmla="*/ 4123353 w 8145760"/>
                    <a:gd name="connsiteY2" fmla="*/ 2919505 h 2920259"/>
                    <a:gd name="connsiteX3" fmla="*/ 2295 w 8145760"/>
                    <a:gd name="connsiteY3" fmla="*/ 1470941 h 2920259"/>
                    <a:gd name="connsiteX4" fmla="*/ 767 w 8145760"/>
                    <a:gd name="connsiteY4" fmla="*/ 0 h 2920259"/>
                    <a:gd name="connsiteX5" fmla="*/ 4068271 w 8145760"/>
                    <a:gd name="connsiteY5" fmla="*/ 1418897 h 2920259"/>
                    <a:gd name="connsiteX6" fmla="*/ 8123687 w 8145760"/>
                    <a:gd name="connsiteY6" fmla="*/ 53735 h 2920259"/>
                    <a:gd name="connsiteX0" fmla="*/ 8161918 w 8161918"/>
                    <a:gd name="connsiteY0" fmla="*/ 0 h 2943855"/>
                    <a:gd name="connsiteX1" fmla="*/ 8145760 w 8161918"/>
                    <a:gd name="connsiteY1" fmla="*/ 1603540 h 2943855"/>
                    <a:gd name="connsiteX2" fmla="*/ 4123353 w 8161918"/>
                    <a:gd name="connsiteY2" fmla="*/ 2943101 h 2943855"/>
                    <a:gd name="connsiteX3" fmla="*/ 2295 w 8161918"/>
                    <a:gd name="connsiteY3" fmla="*/ 1494537 h 2943855"/>
                    <a:gd name="connsiteX4" fmla="*/ 767 w 8161918"/>
                    <a:gd name="connsiteY4" fmla="*/ 23596 h 2943855"/>
                    <a:gd name="connsiteX5" fmla="*/ 4068271 w 8161918"/>
                    <a:gd name="connsiteY5" fmla="*/ 1442493 h 2943855"/>
                    <a:gd name="connsiteX6" fmla="*/ 8161918 w 8161918"/>
                    <a:gd name="connsiteY6" fmla="*/ 0 h 2943855"/>
                    <a:gd name="connsiteX0" fmla="*/ 8144926 w 8145760"/>
                    <a:gd name="connsiteY0" fmla="*/ 43424 h 2920259"/>
                    <a:gd name="connsiteX1" fmla="*/ 8145760 w 8145760"/>
                    <a:gd name="connsiteY1" fmla="*/ 1579944 h 2920259"/>
                    <a:gd name="connsiteX2" fmla="*/ 4123353 w 8145760"/>
                    <a:gd name="connsiteY2" fmla="*/ 2919505 h 2920259"/>
                    <a:gd name="connsiteX3" fmla="*/ 2295 w 8145760"/>
                    <a:gd name="connsiteY3" fmla="*/ 1470941 h 2920259"/>
                    <a:gd name="connsiteX4" fmla="*/ 767 w 8145760"/>
                    <a:gd name="connsiteY4" fmla="*/ 0 h 2920259"/>
                    <a:gd name="connsiteX5" fmla="*/ 4068271 w 8145760"/>
                    <a:gd name="connsiteY5" fmla="*/ 1418897 h 2920259"/>
                    <a:gd name="connsiteX6" fmla="*/ 8144926 w 8145760"/>
                    <a:gd name="connsiteY6" fmla="*/ 43424 h 2920259"/>
                    <a:gd name="connsiteX0" fmla="*/ 8161918 w 8161918"/>
                    <a:gd name="connsiteY0" fmla="*/ 0 h 2959321"/>
                    <a:gd name="connsiteX1" fmla="*/ 8145760 w 8161918"/>
                    <a:gd name="connsiteY1" fmla="*/ 1619006 h 2959321"/>
                    <a:gd name="connsiteX2" fmla="*/ 4123353 w 8161918"/>
                    <a:gd name="connsiteY2" fmla="*/ 2958567 h 2959321"/>
                    <a:gd name="connsiteX3" fmla="*/ 2295 w 8161918"/>
                    <a:gd name="connsiteY3" fmla="*/ 1510003 h 2959321"/>
                    <a:gd name="connsiteX4" fmla="*/ 767 w 8161918"/>
                    <a:gd name="connsiteY4" fmla="*/ 39062 h 2959321"/>
                    <a:gd name="connsiteX5" fmla="*/ 4068271 w 8161918"/>
                    <a:gd name="connsiteY5" fmla="*/ 1457959 h 2959321"/>
                    <a:gd name="connsiteX6" fmla="*/ 8161918 w 8161918"/>
                    <a:gd name="connsiteY6" fmla="*/ 0 h 2959321"/>
                    <a:gd name="connsiteX0" fmla="*/ 8161918 w 8162752"/>
                    <a:gd name="connsiteY0" fmla="*/ 0 h 2959488"/>
                    <a:gd name="connsiteX1" fmla="*/ 8162752 w 8162752"/>
                    <a:gd name="connsiteY1" fmla="*/ 1629317 h 2959488"/>
                    <a:gd name="connsiteX2" fmla="*/ 4123353 w 8162752"/>
                    <a:gd name="connsiteY2" fmla="*/ 2958567 h 2959488"/>
                    <a:gd name="connsiteX3" fmla="*/ 2295 w 8162752"/>
                    <a:gd name="connsiteY3" fmla="*/ 1510003 h 2959488"/>
                    <a:gd name="connsiteX4" fmla="*/ 767 w 8162752"/>
                    <a:gd name="connsiteY4" fmla="*/ 39062 h 2959488"/>
                    <a:gd name="connsiteX5" fmla="*/ 4068271 w 8162752"/>
                    <a:gd name="connsiteY5" fmla="*/ 1457959 h 2959488"/>
                    <a:gd name="connsiteX6" fmla="*/ 8161918 w 8162752"/>
                    <a:gd name="connsiteY6" fmla="*/ 0 h 2959488"/>
                    <a:gd name="connsiteX0" fmla="*/ 8165930 w 8166764"/>
                    <a:gd name="connsiteY0" fmla="*/ 7337 h 2966825"/>
                    <a:gd name="connsiteX1" fmla="*/ 8166764 w 8166764"/>
                    <a:gd name="connsiteY1" fmla="*/ 1636654 h 2966825"/>
                    <a:gd name="connsiteX2" fmla="*/ 4127365 w 8166764"/>
                    <a:gd name="connsiteY2" fmla="*/ 2965904 h 2966825"/>
                    <a:gd name="connsiteX3" fmla="*/ 6307 w 8166764"/>
                    <a:gd name="connsiteY3" fmla="*/ 1517340 h 2966825"/>
                    <a:gd name="connsiteX4" fmla="*/ 532 w 8166764"/>
                    <a:gd name="connsiteY4" fmla="*/ 0 h 2966825"/>
                    <a:gd name="connsiteX5" fmla="*/ 4072283 w 8166764"/>
                    <a:gd name="connsiteY5" fmla="*/ 1465296 h 2966825"/>
                    <a:gd name="connsiteX6" fmla="*/ 8165930 w 8166764"/>
                    <a:gd name="connsiteY6" fmla="*/ 7337 h 2966825"/>
                    <a:gd name="connsiteX0" fmla="*/ 8168119 w 8168953"/>
                    <a:gd name="connsiteY0" fmla="*/ 7337 h 2966682"/>
                    <a:gd name="connsiteX1" fmla="*/ 8168953 w 8168953"/>
                    <a:gd name="connsiteY1" fmla="*/ 1636654 h 2966682"/>
                    <a:gd name="connsiteX2" fmla="*/ 4129554 w 8168953"/>
                    <a:gd name="connsiteY2" fmla="*/ 2965904 h 2966682"/>
                    <a:gd name="connsiteX3" fmla="*/ 0 w 8168953"/>
                    <a:gd name="connsiteY3" fmla="*/ 1527651 h 2966682"/>
                    <a:gd name="connsiteX4" fmla="*/ 2721 w 8168953"/>
                    <a:gd name="connsiteY4" fmla="*/ 0 h 2966682"/>
                    <a:gd name="connsiteX5" fmla="*/ 4074472 w 8168953"/>
                    <a:gd name="connsiteY5" fmla="*/ 1465296 h 2966682"/>
                    <a:gd name="connsiteX6" fmla="*/ 8168119 w 8168953"/>
                    <a:gd name="connsiteY6" fmla="*/ 7337 h 2966682"/>
                    <a:gd name="connsiteX0" fmla="*/ 8168119 w 8168953"/>
                    <a:gd name="connsiteY0" fmla="*/ 7337 h 3100377"/>
                    <a:gd name="connsiteX1" fmla="*/ 8168953 w 8168953"/>
                    <a:gd name="connsiteY1" fmla="*/ 1636654 h 3100377"/>
                    <a:gd name="connsiteX2" fmla="*/ 4118520 w 8168953"/>
                    <a:gd name="connsiteY2" fmla="*/ 3099826 h 3100377"/>
                    <a:gd name="connsiteX3" fmla="*/ 0 w 8168953"/>
                    <a:gd name="connsiteY3" fmla="*/ 1527651 h 3100377"/>
                    <a:gd name="connsiteX4" fmla="*/ 2721 w 8168953"/>
                    <a:gd name="connsiteY4" fmla="*/ 0 h 3100377"/>
                    <a:gd name="connsiteX5" fmla="*/ 4074472 w 8168953"/>
                    <a:gd name="connsiteY5" fmla="*/ 1465296 h 3100377"/>
                    <a:gd name="connsiteX6" fmla="*/ 8168119 w 8168953"/>
                    <a:gd name="connsiteY6" fmla="*/ 7337 h 3100377"/>
                    <a:gd name="connsiteX0" fmla="*/ 8168119 w 8168953"/>
                    <a:gd name="connsiteY0" fmla="*/ 7337 h 3100429"/>
                    <a:gd name="connsiteX1" fmla="*/ 8168953 w 8168953"/>
                    <a:gd name="connsiteY1" fmla="*/ 1636654 h 3100429"/>
                    <a:gd name="connsiteX2" fmla="*/ 4118520 w 8168953"/>
                    <a:gd name="connsiteY2" fmla="*/ 3099826 h 3100429"/>
                    <a:gd name="connsiteX3" fmla="*/ 0 w 8168953"/>
                    <a:gd name="connsiteY3" fmla="*/ 1527651 h 3100429"/>
                    <a:gd name="connsiteX4" fmla="*/ 2721 w 8168953"/>
                    <a:gd name="connsiteY4" fmla="*/ 0 h 3100429"/>
                    <a:gd name="connsiteX5" fmla="*/ 4074472 w 8168953"/>
                    <a:gd name="connsiteY5" fmla="*/ 1465296 h 3100429"/>
                    <a:gd name="connsiteX6" fmla="*/ 8168119 w 8168953"/>
                    <a:gd name="connsiteY6" fmla="*/ 7337 h 3100429"/>
                    <a:gd name="connsiteX0" fmla="*/ 8165849 w 8166683"/>
                    <a:gd name="connsiteY0" fmla="*/ 7337 h 3099826"/>
                    <a:gd name="connsiteX1" fmla="*/ 8166683 w 8166683"/>
                    <a:gd name="connsiteY1" fmla="*/ 1636654 h 3099826"/>
                    <a:gd name="connsiteX2" fmla="*/ 4116250 w 8166683"/>
                    <a:gd name="connsiteY2" fmla="*/ 3099826 h 3099826"/>
                    <a:gd name="connsiteX3" fmla="*/ 8764 w 8166683"/>
                    <a:gd name="connsiteY3" fmla="*/ 1634789 h 3099826"/>
                    <a:gd name="connsiteX4" fmla="*/ 451 w 8166683"/>
                    <a:gd name="connsiteY4" fmla="*/ 0 h 3099826"/>
                    <a:gd name="connsiteX5" fmla="*/ 4072202 w 8166683"/>
                    <a:gd name="connsiteY5" fmla="*/ 1465296 h 3099826"/>
                    <a:gd name="connsiteX6" fmla="*/ 8165849 w 8166683"/>
                    <a:gd name="connsiteY6" fmla="*/ 7337 h 3099826"/>
                    <a:gd name="connsiteX0" fmla="*/ 8165849 w 8166683"/>
                    <a:gd name="connsiteY0" fmla="*/ 7337 h 3099826"/>
                    <a:gd name="connsiteX1" fmla="*/ 8166683 w 8166683"/>
                    <a:gd name="connsiteY1" fmla="*/ 1636654 h 3099826"/>
                    <a:gd name="connsiteX2" fmla="*/ 4116250 w 8166683"/>
                    <a:gd name="connsiteY2" fmla="*/ 3099826 h 3099826"/>
                    <a:gd name="connsiteX3" fmla="*/ 8764 w 8166683"/>
                    <a:gd name="connsiteY3" fmla="*/ 1634789 h 3099826"/>
                    <a:gd name="connsiteX4" fmla="*/ 451 w 8166683"/>
                    <a:gd name="connsiteY4" fmla="*/ 0 h 3099826"/>
                    <a:gd name="connsiteX5" fmla="*/ 4072202 w 8166683"/>
                    <a:gd name="connsiteY5" fmla="*/ 1465296 h 3099826"/>
                    <a:gd name="connsiteX6" fmla="*/ 8165849 w 8166683"/>
                    <a:gd name="connsiteY6" fmla="*/ 7337 h 3099826"/>
                    <a:gd name="connsiteX0" fmla="*/ 8165849 w 8166683"/>
                    <a:gd name="connsiteY0" fmla="*/ 7337 h 3099826"/>
                    <a:gd name="connsiteX1" fmla="*/ 8166683 w 8166683"/>
                    <a:gd name="connsiteY1" fmla="*/ 1636654 h 3099826"/>
                    <a:gd name="connsiteX2" fmla="*/ 4116250 w 8166683"/>
                    <a:gd name="connsiteY2" fmla="*/ 3099826 h 3099826"/>
                    <a:gd name="connsiteX3" fmla="*/ 8764 w 8166683"/>
                    <a:gd name="connsiteY3" fmla="*/ 1634789 h 3099826"/>
                    <a:gd name="connsiteX4" fmla="*/ 451 w 8166683"/>
                    <a:gd name="connsiteY4" fmla="*/ 0 h 3099826"/>
                    <a:gd name="connsiteX5" fmla="*/ 4061168 w 8166683"/>
                    <a:gd name="connsiteY5" fmla="*/ 1438511 h 3099826"/>
                    <a:gd name="connsiteX6" fmla="*/ 8165849 w 8166683"/>
                    <a:gd name="connsiteY6" fmla="*/ 7337 h 3099826"/>
                    <a:gd name="connsiteX0" fmla="*/ 8165849 w 8166683"/>
                    <a:gd name="connsiteY0" fmla="*/ 7337 h 3099826"/>
                    <a:gd name="connsiteX1" fmla="*/ 8166683 w 8166683"/>
                    <a:gd name="connsiteY1" fmla="*/ 1636654 h 3099826"/>
                    <a:gd name="connsiteX2" fmla="*/ 4116250 w 8166683"/>
                    <a:gd name="connsiteY2" fmla="*/ 3099826 h 3099826"/>
                    <a:gd name="connsiteX3" fmla="*/ 8764 w 8166683"/>
                    <a:gd name="connsiteY3" fmla="*/ 1634789 h 3099826"/>
                    <a:gd name="connsiteX4" fmla="*/ 451 w 8166683"/>
                    <a:gd name="connsiteY4" fmla="*/ 0 h 3099826"/>
                    <a:gd name="connsiteX5" fmla="*/ 4061168 w 8166683"/>
                    <a:gd name="connsiteY5" fmla="*/ 1438511 h 3099826"/>
                    <a:gd name="connsiteX6" fmla="*/ 8165849 w 8166683"/>
                    <a:gd name="connsiteY6" fmla="*/ 7337 h 3099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66683" h="3099826">
                      <a:moveTo>
                        <a:pt x="8165849" y="7337"/>
                      </a:moveTo>
                      <a:lnTo>
                        <a:pt x="8166683" y="1636654"/>
                      </a:lnTo>
                      <a:cubicBezTo>
                        <a:pt x="7917761" y="2728489"/>
                        <a:pt x="5475903" y="3100137"/>
                        <a:pt x="4116250" y="3099826"/>
                      </a:cubicBezTo>
                      <a:cubicBezTo>
                        <a:pt x="2756597" y="3099515"/>
                        <a:pt x="245424" y="2744647"/>
                        <a:pt x="8764" y="1634789"/>
                      </a:cubicBezTo>
                      <a:cubicBezTo>
                        <a:pt x="11928" y="1215900"/>
                        <a:pt x="-2713" y="418889"/>
                        <a:pt x="451" y="0"/>
                      </a:cubicBezTo>
                      <a:cubicBezTo>
                        <a:pt x="385485" y="953840"/>
                        <a:pt x="2700268" y="1437288"/>
                        <a:pt x="4061168" y="1438511"/>
                      </a:cubicBezTo>
                      <a:cubicBezTo>
                        <a:pt x="5422068" y="1439734"/>
                        <a:pt x="7793228" y="1089449"/>
                        <a:pt x="8165849" y="733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8C2C9"/>
                    </a:gs>
                    <a:gs pos="21000">
                      <a:schemeClr val="bg1"/>
                    </a:gs>
                    <a:gs pos="60000">
                      <a:srgbClr val="D6DCE0"/>
                    </a:gs>
                    <a:gs pos="100000">
                      <a:srgbClr val="B8C2C9"/>
                    </a:gs>
                  </a:gsLst>
                  <a:lin ang="0" scaled="0"/>
                </a:gra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350" dirty="0">
                      <a:solidFill>
                        <a:prstClr val="white"/>
                      </a:solidFill>
                      <a:latin typeface="Calibri" panose="020F0502020204030204"/>
                    </a:rPr>
                    <a:t>                   </a:t>
                  </a:r>
                </a:p>
              </p:txBody>
            </p:sp>
            <p:sp>
              <p:nvSpPr>
                <p:cNvPr id="158" name="Oval 157">
                  <a:extLst>
                    <a:ext uri="{FF2B5EF4-FFF2-40B4-BE49-F238E27FC236}">
                      <a16:creationId xmlns:a16="http://schemas.microsoft.com/office/drawing/2014/main" id="{8065A2A5-902C-A940-821B-CBFC0122AC2F}"/>
                    </a:ext>
                  </a:extLst>
                </p:cNvPr>
                <p:cNvSpPr/>
                <p:nvPr/>
              </p:nvSpPr>
              <p:spPr>
                <a:xfrm>
                  <a:off x="7494729" y="2774731"/>
                  <a:ext cx="1480163" cy="579140"/>
                </a:xfrm>
                <a:prstGeom prst="ellipse">
                  <a:avLst/>
                </a:prstGeom>
                <a:solidFill>
                  <a:srgbClr val="B8C2C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350" dirty="0">
                      <a:solidFill>
                        <a:prstClr val="white"/>
                      </a:solidFill>
                      <a:latin typeface="Calibri" panose="020F0502020204030204"/>
                    </a:rPr>
                    <a:t>              </a:t>
                  </a:r>
                </a:p>
              </p:txBody>
            </p:sp>
            <p:grpSp>
              <p:nvGrpSpPr>
                <p:cNvPr id="159" name="Group 158">
                  <a:extLst>
                    <a:ext uri="{FF2B5EF4-FFF2-40B4-BE49-F238E27FC236}">
                      <a16:creationId xmlns:a16="http://schemas.microsoft.com/office/drawing/2014/main" id="{14C076B7-5A71-8644-9F5C-08E13F943BD5}"/>
                    </a:ext>
                  </a:extLst>
                </p:cNvPr>
                <p:cNvGrpSpPr/>
                <p:nvPr/>
              </p:nvGrpSpPr>
              <p:grpSpPr>
                <a:xfrm>
                  <a:off x="7713663" y="2848339"/>
                  <a:ext cx="1042107" cy="425543"/>
                  <a:chOff x="7786941" y="2884917"/>
                  <a:chExt cx="897649" cy="353919"/>
                </a:xfrm>
              </p:grpSpPr>
              <p:sp>
                <p:nvSpPr>
                  <p:cNvPr id="160" name="Freeform 159">
                    <a:extLst>
                      <a:ext uri="{FF2B5EF4-FFF2-40B4-BE49-F238E27FC236}">
                        <a16:creationId xmlns:a16="http://schemas.microsoft.com/office/drawing/2014/main" id="{13D62837-C3EA-8B4B-B09D-FC71F9727C64}"/>
                      </a:ext>
                    </a:extLst>
                  </p:cNvPr>
                  <p:cNvSpPr/>
                  <p:nvPr/>
                </p:nvSpPr>
                <p:spPr>
                  <a:xfrm>
                    <a:off x="7811770" y="2884917"/>
                    <a:ext cx="849158" cy="198115"/>
                  </a:xfrm>
                  <a:custGeom>
                    <a:avLst/>
                    <a:gdLst>
                      <a:gd name="connsiteX0" fmla="*/ 3725333 w 4588933"/>
                      <a:gd name="connsiteY0" fmla="*/ 0 h 1049866"/>
                      <a:gd name="connsiteX1" fmla="*/ 4588933 w 4588933"/>
                      <a:gd name="connsiteY1" fmla="*/ 270933 h 1049866"/>
                      <a:gd name="connsiteX2" fmla="*/ 3962400 w 4588933"/>
                      <a:gd name="connsiteY2" fmla="*/ 541866 h 1049866"/>
                      <a:gd name="connsiteX3" fmla="*/ 3742267 w 4588933"/>
                      <a:gd name="connsiteY3" fmla="*/ 457200 h 1049866"/>
                      <a:gd name="connsiteX4" fmla="*/ 2269067 w 4588933"/>
                      <a:gd name="connsiteY4" fmla="*/ 1049866 h 1049866"/>
                      <a:gd name="connsiteX5" fmla="*/ 880533 w 4588933"/>
                      <a:gd name="connsiteY5" fmla="*/ 457200 h 1049866"/>
                      <a:gd name="connsiteX6" fmla="*/ 592667 w 4588933"/>
                      <a:gd name="connsiteY6" fmla="*/ 541866 h 1049866"/>
                      <a:gd name="connsiteX7" fmla="*/ 0 w 4588933"/>
                      <a:gd name="connsiteY7" fmla="*/ 254000 h 1049866"/>
                      <a:gd name="connsiteX8" fmla="*/ 880533 w 4588933"/>
                      <a:gd name="connsiteY8" fmla="*/ 16933 h 1049866"/>
                      <a:gd name="connsiteX9" fmla="*/ 2302933 w 4588933"/>
                      <a:gd name="connsiteY9" fmla="*/ 626533 h 1049866"/>
                      <a:gd name="connsiteX10" fmla="*/ 3725333 w 4588933"/>
                      <a:gd name="connsiteY10" fmla="*/ 0 h 1049866"/>
                      <a:gd name="connsiteX0" fmla="*/ 3725333 w 4641485"/>
                      <a:gd name="connsiteY0" fmla="*/ 0 h 1049866"/>
                      <a:gd name="connsiteX1" fmla="*/ 4641485 w 4641485"/>
                      <a:gd name="connsiteY1" fmla="*/ 239402 h 1049866"/>
                      <a:gd name="connsiteX2" fmla="*/ 3962400 w 4641485"/>
                      <a:gd name="connsiteY2" fmla="*/ 541866 h 1049866"/>
                      <a:gd name="connsiteX3" fmla="*/ 3742267 w 4641485"/>
                      <a:gd name="connsiteY3" fmla="*/ 457200 h 1049866"/>
                      <a:gd name="connsiteX4" fmla="*/ 2269067 w 4641485"/>
                      <a:gd name="connsiteY4" fmla="*/ 1049866 h 1049866"/>
                      <a:gd name="connsiteX5" fmla="*/ 880533 w 4641485"/>
                      <a:gd name="connsiteY5" fmla="*/ 457200 h 1049866"/>
                      <a:gd name="connsiteX6" fmla="*/ 592667 w 4641485"/>
                      <a:gd name="connsiteY6" fmla="*/ 541866 h 1049866"/>
                      <a:gd name="connsiteX7" fmla="*/ 0 w 4641485"/>
                      <a:gd name="connsiteY7" fmla="*/ 254000 h 1049866"/>
                      <a:gd name="connsiteX8" fmla="*/ 880533 w 4641485"/>
                      <a:gd name="connsiteY8" fmla="*/ 16933 h 1049866"/>
                      <a:gd name="connsiteX9" fmla="*/ 2302933 w 4641485"/>
                      <a:gd name="connsiteY9" fmla="*/ 626533 h 1049866"/>
                      <a:gd name="connsiteX10" fmla="*/ 3725333 w 4641485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73798 w 4673016"/>
                      <a:gd name="connsiteY3" fmla="*/ 45720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84308 w 4673016"/>
                      <a:gd name="connsiteY3" fmla="*/ 404648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815839 w 4673016"/>
                      <a:gd name="connsiteY3" fmla="*/ 46771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73016" h="1049866">
                        <a:moveTo>
                          <a:pt x="3756864" y="0"/>
                        </a:moveTo>
                        <a:lnTo>
                          <a:pt x="4673016" y="239402"/>
                        </a:lnTo>
                        <a:lnTo>
                          <a:pt x="3993931" y="541866"/>
                        </a:lnTo>
                        <a:lnTo>
                          <a:pt x="3815839" y="467710"/>
                        </a:lnTo>
                        <a:lnTo>
                          <a:pt x="2300598" y="1049866"/>
                        </a:lnTo>
                        <a:lnTo>
                          <a:pt x="912064" y="457200"/>
                        </a:lnTo>
                        <a:lnTo>
                          <a:pt x="624198" y="541866"/>
                        </a:lnTo>
                        <a:lnTo>
                          <a:pt x="0" y="275021"/>
                        </a:lnTo>
                        <a:lnTo>
                          <a:pt x="912064" y="16933"/>
                        </a:lnTo>
                        <a:lnTo>
                          <a:pt x="2323954" y="616023"/>
                        </a:lnTo>
                        <a:lnTo>
                          <a:pt x="3756864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61" name="Freeform 160">
                    <a:extLst>
                      <a:ext uri="{FF2B5EF4-FFF2-40B4-BE49-F238E27FC236}">
                        <a16:creationId xmlns:a16="http://schemas.microsoft.com/office/drawing/2014/main" id="{147D5E46-2372-FA45-9685-A7CC6CA91F5F}"/>
                      </a:ext>
                    </a:extLst>
                  </p:cNvPr>
                  <p:cNvSpPr/>
                  <p:nvPr/>
                </p:nvSpPr>
                <p:spPr>
                  <a:xfrm>
                    <a:off x="8367548" y="3054383"/>
                    <a:ext cx="317042" cy="170569"/>
                  </a:xfrm>
                  <a:custGeom>
                    <a:avLst/>
                    <a:gdLst>
                      <a:gd name="connsiteX0" fmla="*/ 21021 w 1744718"/>
                      <a:gd name="connsiteY0" fmla="*/ 0 h 903890"/>
                      <a:gd name="connsiteX1" fmla="*/ 1744718 w 1744718"/>
                      <a:gd name="connsiteY1" fmla="*/ 693683 h 903890"/>
                      <a:gd name="connsiteX2" fmla="*/ 1145628 w 1744718"/>
                      <a:gd name="connsiteY2" fmla="*/ 903890 h 903890"/>
                      <a:gd name="connsiteX3" fmla="*/ 0 w 1744718"/>
                      <a:gd name="connsiteY3" fmla="*/ 451945 h 903890"/>
                      <a:gd name="connsiteX4" fmla="*/ 21021 w 1744718"/>
                      <a:gd name="connsiteY4" fmla="*/ 0 h 903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4718" h="903890">
                        <a:moveTo>
                          <a:pt x="21021" y="0"/>
                        </a:moveTo>
                        <a:lnTo>
                          <a:pt x="1744718" y="693683"/>
                        </a:lnTo>
                        <a:lnTo>
                          <a:pt x="1145628" y="903890"/>
                        </a:lnTo>
                        <a:lnTo>
                          <a:pt x="0" y="451945"/>
                        </a:lnTo>
                        <a:lnTo>
                          <a:pt x="21021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62" name="Freeform 161">
                    <a:extLst>
                      <a:ext uri="{FF2B5EF4-FFF2-40B4-BE49-F238E27FC236}">
                        <a16:creationId xmlns:a16="http://schemas.microsoft.com/office/drawing/2014/main" id="{6B2D97C5-61CB-9441-993B-95CAA7169FC7}"/>
                      </a:ext>
                    </a:extLst>
                  </p:cNvPr>
                  <p:cNvSpPr/>
                  <p:nvPr/>
                </p:nvSpPr>
                <p:spPr>
                  <a:xfrm>
                    <a:off x="7786941" y="3054383"/>
                    <a:ext cx="311312" cy="168585"/>
                  </a:xfrm>
                  <a:custGeom>
                    <a:avLst/>
                    <a:gdLst>
                      <a:gd name="connsiteX0" fmla="*/ 1702676 w 1713187"/>
                      <a:gd name="connsiteY0" fmla="*/ 0 h 893380"/>
                      <a:gd name="connsiteX1" fmla="*/ 1713187 w 1713187"/>
                      <a:gd name="connsiteY1" fmla="*/ 472966 h 893380"/>
                      <a:gd name="connsiteX2" fmla="*/ 578069 w 1713187"/>
                      <a:gd name="connsiteY2" fmla="*/ 893380 h 893380"/>
                      <a:gd name="connsiteX3" fmla="*/ 0 w 1713187"/>
                      <a:gd name="connsiteY3" fmla="*/ 693683 h 893380"/>
                      <a:gd name="connsiteX4" fmla="*/ 1702676 w 1713187"/>
                      <a:gd name="connsiteY4" fmla="*/ 0 h 89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3187" h="893380">
                        <a:moveTo>
                          <a:pt x="1702676" y="0"/>
                        </a:moveTo>
                        <a:lnTo>
                          <a:pt x="1713187" y="472966"/>
                        </a:lnTo>
                        <a:lnTo>
                          <a:pt x="578069" y="893380"/>
                        </a:lnTo>
                        <a:lnTo>
                          <a:pt x="0" y="693683"/>
                        </a:lnTo>
                        <a:lnTo>
                          <a:pt x="1702676" y="0"/>
                        </a:lnTo>
                        <a:close/>
                      </a:path>
                    </a:pathLst>
                  </a:custGeom>
                  <a:solidFill>
                    <a:srgbClr val="0000A8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63" name="Freeform 162">
                    <a:extLst>
                      <a:ext uri="{FF2B5EF4-FFF2-40B4-BE49-F238E27FC236}">
                        <a16:creationId xmlns:a16="http://schemas.microsoft.com/office/drawing/2014/main" id="{CD3C4F94-9D92-F048-A80A-0D709146CB4E}"/>
                      </a:ext>
                    </a:extLst>
                  </p:cNvPr>
                  <p:cNvSpPr/>
                  <p:nvPr/>
                </p:nvSpPr>
                <p:spPr>
                  <a:xfrm>
                    <a:off x="7895013" y="2971083"/>
                    <a:ext cx="676892" cy="267753"/>
                  </a:xfrm>
                  <a:custGeom>
                    <a:avLst/>
                    <a:gdLst>
                      <a:gd name="connsiteX0" fmla="*/ 599089 w 4162096"/>
                      <a:gd name="connsiteY0" fmla="*/ 273269 h 1618593"/>
                      <a:gd name="connsiteX1" fmla="*/ 882869 w 4162096"/>
                      <a:gd name="connsiteY1" fmla="*/ 199697 h 1618593"/>
                      <a:gd name="connsiteX2" fmla="*/ 2312276 w 4162096"/>
                      <a:gd name="connsiteY2" fmla="*/ 798786 h 1618593"/>
                      <a:gd name="connsiteX3" fmla="*/ 3794234 w 4162096"/>
                      <a:gd name="connsiteY3" fmla="*/ 199697 h 1618593"/>
                      <a:gd name="connsiteX4" fmla="*/ 4014951 w 4162096"/>
                      <a:gd name="connsiteY4" fmla="*/ 273269 h 1618593"/>
                      <a:gd name="connsiteX5" fmla="*/ 3058510 w 4162096"/>
                      <a:gd name="connsiteY5" fmla="*/ 641131 h 1618593"/>
                      <a:gd name="connsiteX6" fmla="*/ 3026979 w 4162096"/>
                      <a:gd name="connsiteY6" fmla="*/ 1114097 h 1618593"/>
                      <a:gd name="connsiteX7" fmla="*/ 4162096 w 4162096"/>
                      <a:gd name="connsiteY7" fmla="*/ 1545021 h 1618593"/>
                      <a:gd name="connsiteX8" fmla="*/ 3878317 w 4162096"/>
                      <a:gd name="connsiteY8" fmla="*/ 1608083 h 1618593"/>
                      <a:gd name="connsiteX9" fmla="*/ 2301765 w 4162096"/>
                      <a:gd name="connsiteY9" fmla="*/ 945931 h 1618593"/>
                      <a:gd name="connsiteX10" fmla="*/ 693682 w 4162096"/>
                      <a:gd name="connsiteY10" fmla="*/ 1618593 h 1618593"/>
                      <a:gd name="connsiteX11" fmla="*/ 430924 w 4162096"/>
                      <a:gd name="connsiteY11" fmla="*/ 1524000 h 1618593"/>
                      <a:gd name="connsiteX12" fmla="*/ 1576551 w 4162096"/>
                      <a:gd name="connsiteY12" fmla="*/ 1082566 h 1618593"/>
                      <a:gd name="connsiteX13" fmla="*/ 1545020 w 4162096"/>
                      <a:gd name="connsiteY13" fmla="*/ 609600 h 1618593"/>
                      <a:gd name="connsiteX14" fmla="*/ 0 w 4162096"/>
                      <a:gd name="connsiteY14" fmla="*/ 0 h 1618593"/>
                      <a:gd name="connsiteX15" fmla="*/ 872358 w 4162096"/>
                      <a:gd name="connsiteY15" fmla="*/ 210207 h 1618593"/>
                      <a:gd name="connsiteX16" fmla="*/ 872358 w 4162096"/>
                      <a:gd name="connsiteY16" fmla="*/ 210207 h 1618593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15" fmla="*/ 441434 w 3731172"/>
                      <a:gd name="connsiteY15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357351 w 3731172"/>
                      <a:gd name="connsiteY14" fmla="*/ 115613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56137 w 3731172"/>
                      <a:gd name="connsiteY13" fmla="*/ 441434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903890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575034 w 3710151"/>
                      <a:gd name="connsiteY6" fmla="*/ 91440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06565 w 3710151"/>
                      <a:gd name="connsiteY6" fmla="*/ 92491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5151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09858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62012 w 3725019"/>
                      <a:gd name="connsiteY0" fmla="*/ 73572 h 1418896"/>
                      <a:gd name="connsiteX1" fmla="*/ 445792 w 3725019"/>
                      <a:gd name="connsiteY1" fmla="*/ 0 h 1418896"/>
                      <a:gd name="connsiteX2" fmla="*/ 1852896 w 3725019"/>
                      <a:gd name="connsiteY2" fmla="*/ 591655 h 1418896"/>
                      <a:gd name="connsiteX3" fmla="*/ 3357157 w 3725019"/>
                      <a:gd name="connsiteY3" fmla="*/ 0 h 1418896"/>
                      <a:gd name="connsiteX4" fmla="*/ 3577874 w 3725019"/>
                      <a:gd name="connsiteY4" fmla="*/ 73572 h 1418896"/>
                      <a:gd name="connsiteX5" fmla="*/ 2632585 w 3725019"/>
                      <a:gd name="connsiteY5" fmla="*/ 448868 h 1418896"/>
                      <a:gd name="connsiteX6" fmla="*/ 2625150 w 3725019"/>
                      <a:gd name="connsiteY6" fmla="*/ 902607 h 1418896"/>
                      <a:gd name="connsiteX7" fmla="*/ 3725019 w 3725019"/>
                      <a:gd name="connsiteY7" fmla="*/ 1345324 h 1418896"/>
                      <a:gd name="connsiteX8" fmla="*/ 3441240 w 3725019"/>
                      <a:gd name="connsiteY8" fmla="*/ 1408386 h 1418896"/>
                      <a:gd name="connsiteX9" fmla="*/ 1864688 w 3725019"/>
                      <a:gd name="connsiteY9" fmla="*/ 746234 h 1418896"/>
                      <a:gd name="connsiteX10" fmla="*/ 256605 w 3725019"/>
                      <a:gd name="connsiteY10" fmla="*/ 1418896 h 1418896"/>
                      <a:gd name="connsiteX11" fmla="*/ 0 w 3725019"/>
                      <a:gd name="connsiteY11" fmla="*/ 1331097 h 1418896"/>
                      <a:gd name="connsiteX12" fmla="*/ 1113454 w 3725019"/>
                      <a:gd name="connsiteY12" fmla="*/ 903890 h 1418896"/>
                      <a:gd name="connsiteX13" fmla="*/ 1102302 w 3725019"/>
                      <a:gd name="connsiteY13" fmla="*/ 451945 h 1418896"/>
                      <a:gd name="connsiteX14" fmla="*/ 183032 w 3725019"/>
                      <a:gd name="connsiteY14" fmla="*/ 84081 h 1418896"/>
                      <a:gd name="connsiteX15" fmla="*/ 162012 w 3725019"/>
                      <a:gd name="connsiteY15" fmla="*/ 73572 h 1418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725019" h="1418896">
                        <a:moveTo>
                          <a:pt x="162012" y="73572"/>
                        </a:moveTo>
                        <a:lnTo>
                          <a:pt x="445792" y="0"/>
                        </a:lnTo>
                        <a:lnTo>
                          <a:pt x="1852896" y="591655"/>
                        </a:lnTo>
                        <a:lnTo>
                          <a:pt x="3357157" y="0"/>
                        </a:lnTo>
                        <a:lnTo>
                          <a:pt x="3577874" y="73572"/>
                        </a:lnTo>
                        <a:lnTo>
                          <a:pt x="2632585" y="448868"/>
                        </a:lnTo>
                        <a:lnTo>
                          <a:pt x="2625150" y="902607"/>
                        </a:lnTo>
                        <a:lnTo>
                          <a:pt x="3725019" y="1345324"/>
                        </a:lnTo>
                        <a:lnTo>
                          <a:pt x="3441240" y="1408386"/>
                        </a:lnTo>
                        <a:lnTo>
                          <a:pt x="1864688" y="746234"/>
                        </a:lnTo>
                        <a:lnTo>
                          <a:pt x="256605" y="1418896"/>
                        </a:lnTo>
                        <a:lnTo>
                          <a:pt x="0" y="1331097"/>
                        </a:lnTo>
                        <a:lnTo>
                          <a:pt x="1113454" y="903890"/>
                        </a:lnTo>
                        <a:cubicBezTo>
                          <a:pt x="1113454" y="760249"/>
                          <a:pt x="1102302" y="595586"/>
                          <a:pt x="1102302" y="451945"/>
                        </a:cubicBezTo>
                        <a:lnTo>
                          <a:pt x="183032" y="84081"/>
                        </a:lnTo>
                        <a:cubicBezTo>
                          <a:pt x="26317" y="21019"/>
                          <a:pt x="169019" y="77075"/>
                          <a:pt x="162012" y="7357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</p:grpSp>
        <p:sp>
          <p:nvSpPr>
            <p:cNvPr id="171" name="Rectangle 37">
              <a:extLst>
                <a:ext uri="{FF2B5EF4-FFF2-40B4-BE49-F238E27FC236}">
                  <a16:creationId xmlns:a16="http://schemas.microsoft.com/office/drawing/2014/main" id="{A9816EEA-38E6-AE46-970F-D20738D1CB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161022" y="4666815"/>
              <a:ext cx="119903" cy="255587"/>
            </a:xfrm>
            <a:prstGeom prst="rect">
              <a:avLst/>
            </a:prstGeom>
            <a:gradFill rotWithShape="1">
              <a:gsLst>
                <a:gs pos="0">
                  <a:srgbClr val="0000A8"/>
                </a:gs>
                <a:gs pos="50000">
                  <a:srgbClr val="FFFFFF"/>
                </a:gs>
                <a:gs pos="99000">
                  <a:srgbClr val="0000A8"/>
                </a:gs>
              </a:gsLst>
              <a:lin ang="0" scaled="1"/>
            </a:gradFill>
            <a:ln w="9525">
              <a:solidFill>
                <a:srgbClr val="008000">
                  <a:alpha val="15000"/>
                </a:srgb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latin typeface="Comic Sans MS" pitchFamily="66" charset="0"/>
                <a:ea typeface="ＭＳ Ｐゴシック" charset="0"/>
                <a:cs typeface="+mn-cs"/>
              </a:endParaRPr>
            </a:p>
          </p:txBody>
        </p:sp>
        <p:grpSp>
          <p:nvGrpSpPr>
            <p:cNvPr id="149" name="Group 49">
              <a:extLst>
                <a:ext uri="{FF2B5EF4-FFF2-40B4-BE49-F238E27FC236}">
                  <a16:creationId xmlns:a16="http://schemas.microsoft.com/office/drawing/2014/main" id="{AD680CEA-D168-C84F-AAE1-D128195A44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8687" y="4333458"/>
              <a:ext cx="936071" cy="761428"/>
              <a:chOff x="-44" y="1473"/>
              <a:chExt cx="981" cy="1105"/>
            </a:xfrm>
          </p:grpSpPr>
          <p:pic>
            <p:nvPicPr>
              <p:cNvPr id="150" name="Picture 50" descr="desktop_computer_stylized_medium">
                <a:extLst>
                  <a:ext uri="{FF2B5EF4-FFF2-40B4-BE49-F238E27FC236}">
                    <a16:creationId xmlns:a16="http://schemas.microsoft.com/office/drawing/2014/main" id="{DADE998E-D7B9-EC4F-9F94-E65CF536C4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1" name="Freeform 51">
                <a:extLst>
                  <a:ext uri="{FF2B5EF4-FFF2-40B4-BE49-F238E27FC236}">
                    <a16:creationId xmlns:a16="http://schemas.microsoft.com/office/drawing/2014/main" id="{BC38A1B0-555E-F049-93AC-48537726F70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solidFill>
                    <a:prstClr val="black"/>
                  </a:solidFill>
                  <a:latin typeface="Calibri" panose="020F0502020204030204"/>
                  <a:cs typeface="+mn-cs"/>
                </a:endParaRPr>
              </a:p>
            </p:txBody>
          </p:sp>
        </p:grpSp>
        <p:sp>
          <p:nvSpPr>
            <p:cNvPr id="180" name="Rectangle 37">
              <a:extLst>
                <a:ext uri="{FF2B5EF4-FFF2-40B4-BE49-F238E27FC236}">
                  <a16:creationId xmlns:a16="http://schemas.microsoft.com/office/drawing/2014/main" id="{51912ACC-FA1C-7E48-9062-DA96B6CD7C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271833" y="5687855"/>
              <a:ext cx="84261" cy="194751"/>
            </a:xfrm>
            <a:prstGeom prst="rect">
              <a:avLst/>
            </a:prstGeom>
            <a:gradFill rotWithShape="1">
              <a:gsLst>
                <a:gs pos="0">
                  <a:srgbClr val="0000A8"/>
                </a:gs>
                <a:gs pos="50000">
                  <a:srgbClr val="FFFFFF"/>
                </a:gs>
                <a:gs pos="99000">
                  <a:srgbClr val="0000A8"/>
                </a:gs>
              </a:gsLst>
              <a:lin ang="0" scaled="1"/>
            </a:gradFill>
            <a:ln w="9525">
              <a:solidFill>
                <a:srgbClr val="008000">
                  <a:alpha val="15000"/>
                </a:srgb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latin typeface="Comic Sans MS" pitchFamily="66" charset="0"/>
                <a:ea typeface="ＭＳ Ｐゴシック" charset="0"/>
                <a:cs typeface="+mn-cs"/>
              </a:endParaRPr>
            </a:p>
          </p:txBody>
        </p:sp>
        <p:grpSp>
          <p:nvGrpSpPr>
            <p:cNvPr id="126" name="Group 49">
              <a:extLst>
                <a:ext uri="{FF2B5EF4-FFF2-40B4-BE49-F238E27FC236}">
                  <a16:creationId xmlns:a16="http://schemas.microsoft.com/office/drawing/2014/main" id="{164313DA-E436-B94D-946E-A9F9627207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1426" y="5490561"/>
              <a:ext cx="639495" cy="517588"/>
              <a:chOff x="-44" y="1473"/>
              <a:chExt cx="981" cy="1105"/>
            </a:xfrm>
          </p:grpSpPr>
          <p:pic>
            <p:nvPicPr>
              <p:cNvPr id="127" name="Picture 50" descr="desktop_computer_stylized_medium">
                <a:extLst>
                  <a:ext uri="{FF2B5EF4-FFF2-40B4-BE49-F238E27FC236}">
                    <a16:creationId xmlns:a16="http://schemas.microsoft.com/office/drawing/2014/main" id="{2DC8C6C4-5C23-0541-8061-C718A5B9D9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8" name="Freeform 51">
                <a:extLst>
                  <a:ext uri="{FF2B5EF4-FFF2-40B4-BE49-F238E27FC236}">
                    <a16:creationId xmlns:a16="http://schemas.microsoft.com/office/drawing/2014/main" id="{24E0555C-7855-E749-82E9-0F21AFA4C7C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500" dirty="0">
                  <a:solidFill>
                    <a:prstClr val="black"/>
                  </a:solidFill>
                  <a:latin typeface="Calibri" panose="020F0502020204030204"/>
                  <a:cs typeface="+mn-cs"/>
                </a:endParaRPr>
              </a:p>
            </p:txBody>
          </p:sp>
        </p:grpSp>
        <p:sp>
          <p:nvSpPr>
            <p:cNvPr id="181" name="Rectangle 37">
              <a:extLst>
                <a:ext uri="{FF2B5EF4-FFF2-40B4-BE49-F238E27FC236}">
                  <a16:creationId xmlns:a16="http://schemas.microsoft.com/office/drawing/2014/main" id="{43F1B530-B1FE-5547-9108-2D9D5DEFE2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726575" y="4653061"/>
              <a:ext cx="119903" cy="255587"/>
            </a:xfrm>
            <a:prstGeom prst="rect">
              <a:avLst/>
            </a:prstGeom>
            <a:gradFill rotWithShape="1">
              <a:gsLst>
                <a:gs pos="0">
                  <a:srgbClr val="0000A8"/>
                </a:gs>
                <a:gs pos="50000">
                  <a:srgbClr val="FFFFFF"/>
                </a:gs>
                <a:gs pos="99000">
                  <a:srgbClr val="0000A8"/>
                </a:gs>
              </a:gsLst>
              <a:lin ang="0" scaled="1"/>
            </a:gradFill>
            <a:ln w="9525">
              <a:solidFill>
                <a:srgbClr val="008000">
                  <a:alpha val="15000"/>
                </a:srgb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latin typeface="Comic Sans MS" pitchFamily="66" charset="0"/>
                <a:ea typeface="ＭＳ Ｐゴシック" charset="0"/>
                <a:cs typeface="+mn-cs"/>
              </a:endParaRPr>
            </a:p>
          </p:txBody>
        </p:sp>
        <p:sp>
          <p:nvSpPr>
            <p:cNvPr id="182" name="Rectangle 37">
              <a:extLst>
                <a:ext uri="{FF2B5EF4-FFF2-40B4-BE49-F238E27FC236}">
                  <a16:creationId xmlns:a16="http://schemas.microsoft.com/office/drawing/2014/main" id="{7CF48F98-D094-CD4E-BD60-0DA33EA422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496816" y="5784803"/>
              <a:ext cx="84261" cy="194751"/>
            </a:xfrm>
            <a:prstGeom prst="rect">
              <a:avLst/>
            </a:prstGeom>
            <a:gradFill rotWithShape="1">
              <a:gsLst>
                <a:gs pos="0">
                  <a:srgbClr val="0000A8"/>
                </a:gs>
                <a:gs pos="50000">
                  <a:srgbClr val="FFFFFF"/>
                </a:gs>
                <a:gs pos="99000">
                  <a:srgbClr val="0000A8"/>
                </a:gs>
              </a:gsLst>
              <a:lin ang="0" scaled="1"/>
            </a:gradFill>
            <a:ln w="9525">
              <a:solidFill>
                <a:srgbClr val="008000">
                  <a:alpha val="15000"/>
                </a:srgb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latin typeface="Comic Sans MS" pitchFamily="66" charset="0"/>
                <a:ea typeface="ＭＳ Ｐゴシック" charset="0"/>
                <a:cs typeface="+mn-cs"/>
              </a:endParaRPr>
            </a:p>
          </p:txBody>
        </p:sp>
        <p:grpSp>
          <p:nvGrpSpPr>
            <p:cNvPr id="140" name="Group 44">
              <a:extLst>
                <a:ext uri="{FF2B5EF4-FFF2-40B4-BE49-F238E27FC236}">
                  <a16:creationId xmlns:a16="http://schemas.microsoft.com/office/drawing/2014/main" id="{BF422F91-ACCF-D044-A60B-0B40246D06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91273" y="4391325"/>
              <a:ext cx="1009650" cy="855028"/>
              <a:chOff x="-44" y="1473"/>
              <a:chExt cx="981" cy="1105"/>
            </a:xfrm>
          </p:grpSpPr>
          <p:pic>
            <p:nvPicPr>
              <p:cNvPr id="142" name="Picture 45" descr="desktop_computer_stylized_medium">
                <a:extLst>
                  <a:ext uri="{FF2B5EF4-FFF2-40B4-BE49-F238E27FC236}">
                    <a16:creationId xmlns:a16="http://schemas.microsoft.com/office/drawing/2014/main" id="{707FEFA6-A5DE-6840-9994-DC6AA79BA0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" name="Freeform 46">
                <a:extLst>
                  <a:ext uri="{FF2B5EF4-FFF2-40B4-BE49-F238E27FC236}">
                    <a16:creationId xmlns:a16="http://schemas.microsoft.com/office/drawing/2014/main" id="{2330F56F-3837-6446-9F35-FB42B05CDD6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solidFill>
                    <a:prstClr val="black"/>
                  </a:solidFill>
                  <a:latin typeface="Calibri" panose="020F0502020204030204"/>
                  <a:cs typeface="+mn-cs"/>
                </a:endParaRPr>
              </a:p>
            </p:txBody>
          </p:sp>
        </p:grpSp>
        <p:grpSp>
          <p:nvGrpSpPr>
            <p:cNvPr id="152" name="Group 44">
              <a:extLst>
                <a:ext uri="{FF2B5EF4-FFF2-40B4-BE49-F238E27FC236}">
                  <a16:creationId xmlns:a16="http://schemas.microsoft.com/office/drawing/2014/main" id="{083ACB0A-FBA9-0D43-9726-0A41424DD3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3615" y="5618570"/>
              <a:ext cx="711200" cy="601028"/>
              <a:chOff x="-44" y="1473"/>
              <a:chExt cx="981" cy="1105"/>
            </a:xfrm>
          </p:grpSpPr>
          <p:pic>
            <p:nvPicPr>
              <p:cNvPr id="154" name="Picture 45" descr="desktop_computer_stylized_medium">
                <a:extLst>
                  <a:ext uri="{FF2B5EF4-FFF2-40B4-BE49-F238E27FC236}">
                    <a16:creationId xmlns:a16="http://schemas.microsoft.com/office/drawing/2014/main" id="{C369DB0B-1F34-3B46-A82A-78A90E656D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5" name="Freeform 46">
                <a:extLst>
                  <a:ext uri="{FF2B5EF4-FFF2-40B4-BE49-F238E27FC236}">
                    <a16:creationId xmlns:a16="http://schemas.microsoft.com/office/drawing/2014/main" id="{9C2398C0-FF47-894E-B5E8-11EB55029DC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500" dirty="0">
                  <a:solidFill>
                    <a:prstClr val="black"/>
                  </a:solidFill>
                  <a:latin typeface="Calibri" panose="020F0502020204030204"/>
                  <a:cs typeface="+mn-cs"/>
                </a:endParaRPr>
              </a:p>
            </p:txBody>
          </p: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F604162-E90D-984F-847A-C102A2F79780}"/>
                </a:ext>
              </a:extLst>
            </p:cNvPr>
            <p:cNvCxnSpPr/>
            <p:nvPr/>
          </p:nvCxnSpPr>
          <p:spPr>
            <a:xfrm flipV="1">
              <a:off x="8669292" y="4874844"/>
              <a:ext cx="0" cy="44597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ED79A4A8-654F-5C41-9FB9-78AF30E0F3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47023" y="5943807"/>
              <a:ext cx="0" cy="24163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7" name="AutoShape 153">
            <a:extLst>
              <a:ext uri="{FF2B5EF4-FFF2-40B4-BE49-F238E27FC236}">
                <a16:creationId xmlns:a16="http://schemas.microsoft.com/office/drawing/2014/main" id="{C1DEC24C-BFB2-6B4F-BA81-EEC3A6A9C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5462" y="2553113"/>
            <a:ext cx="235744" cy="594122"/>
          </a:xfrm>
          <a:prstGeom prst="downArrow">
            <a:avLst>
              <a:gd name="adj1" fmla="val 50000"/>
              <a:gd name="adj2" fmla="val 63005"/>
            </a:avLst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>
              <a:defRPr/>
            </a:pPr>
            <a:endParaRPr lang="en-US" sz="1350" kern="0" dirty="0">
              <a:latin typeface="Arial" charset="0"/>
              <a:ea typeface="ＭＳ Ｐゴシック" charset="0"/>
              <a:cs typeface="+mn-cs"/>
            </a:endParaRPr>
          </a:p>
        </p:txBody>
      </p:sp>
      <p:grpSp>
        <p:nvGrpSpPr>
          <p:cNvPr id="178" name="Group 130">
            <a:extLst>
              <a:ext uri="{FF2B5EF4-FFF2-40B4-BE49-F238E27FC236}">
                <a16:creationId xmlns:a16="http://schemas.microsoft.com/office/drawing/2014/main" id="{6F8155FF-5822-3549-98DF-05648529019B}"/>
              </a:ext>
            </a:extLst>
          </p:cNvPr>
          <p:cNvGrpSpPr>
            <a:grpSpLocks/>
          </p:cNvGrpSpPr>
          <p:nvPr/>
        </p:nvGrpSpPr>
        <p:grpSpPr bwMode="auto">
          <a:xfrm>
            <a:off x="1345454" y="2263014"/>
            <a:ext cx="732234" cy="1095375"/>
            <a:chOff x="337" y="1692"/>
            <a:chExt cx="615" cy="920"/>
          </a:xfrm>
        </p:grpSpPr>
        <p:sp>
          <p:nvSpPr>
            <p:cNvPr id="179" name="Freeform 65">
              <a:extLst>
                <a:ext uri="{FF2B5EF4-FFF2-40B4-BE49-F238E27FC236}">
                  <a16:creationId xmlns:a16="http://schemas.microsoft.com/office/drawing/2014/main" id="{CEE79BEE-4F75-0443-8BCC-AFB0A8B88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" y="1709"/>
              <a:ext cx="604" cy="903"/>
            </a:xfrm>
            <a:custGeom>
              <a:avLst/>
              <a:gdLst>
                <a:gd name="T0" fmla="*/ 496 w 604"/>
                <a:gd name="T1" fmla="*/ 0 h 903"/>
                <a:gd name="T2" fmla="*/ 604 w 604"/>
                <a:gd name="T3" fmla="*/ 903 h 903"/>
                <a:gd name="T4" fmla="*/ 0 w 604"/>
                <a:gd name="T5" fmla="*/ 788 h 903"/>
                <a:gd name="T6" fmla="*/ 456 w 604"/>
                <a:gd name="T7" fmla="*/ 750 h 903"/>
                <a:gd name="T8" fmla="*/ 496 w 604"/>
                <a:gd name="T9" fmla="*/ 0 h 9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connsiteX0" fmla="*/ 8212 w 10000"/>
                <a:gd name="connsiteY0" fmla="*/ 0 h 10000"/>
                <a:gd name="connsiteX1" fmla="*/ 10000 w 10000"/>
                <a:gd name="connsiteY1" fmla="*/ 10000 h 10000"/>
                <a:gd name="connsiteX2" fmla="*/ 0 w 10000"/>
                <a:gd name="connsiteY2" fmla="*/ 8726 h 10000"/>
                <a:gd name="connsiteX3" fmla="*/ 8195 w 10000"/>
                <a:gd name="connsiteY3" fmla="*/ 8786 h 10000"/>
                <a:gd name="connsiteX4" fmla="*/ 8212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8212" y="0"/>
                  </a:moveTo>
                  <a:lnTo>
                    <a:pt x="10000" y="10000"/>
                  </a:lnTo>
                  <a:lnTo>
                    <a:pt x="0" y="8726"/>
                  </a:lnTo>
                  <a:lnTo>
                    <a:pt x="8195" y="8786"/>
                  </a:lnTo>
                  <a:cubicBezTo>
                    <a:pt x="8201" y="5857"/>
                    <a:pt x="8206" y="2929"/>
                    <a:pt x="8212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184" name="Rectangle 67">
              <a:extLst>
                <a:ext uri="{FF2B5EF4-FFF2-40B4-BE49-F238E27FC236}">
                  <a16:creationId xmlns:a16="http://schemas.microsoft.com/office/drawing/2014/main" id="{883ABF7E-6CB4-BC42-B575-A36EA900AF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" y="1711"/>
              <a:ext cx="493" cy="7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185" name="Text Box 68">
              <a:extLst>
                <a:ext uri="{FF2B5EF4-FFF2-40B4-BE49-F238E27FC236}">
                  <a16:creationId xmlns:a16="http://schemas.microsoft.com/office/drawing/2014/main" id="{66650C9E-5F29-884F-9159-45FAA57B88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" y="1692"/>
              <a:ext cx="348" cy="8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685800">
                <a:defRPr/>
              </a:pPr>
              <a:endParaRPr lang="en-US" sz="1200" i="0" kern="0" dirty="0">
                <a:solidFill>
                  <a:srgbClr val="000000"/>
                </a:solidFill>
                <a:latin typeface="Arial" charset="0"/>
                <a:cs typeface="+mn-cs"/>
              </a:endParaRPr>
            </a:p>
            <a:p>
              <a:pPr algn="ctr" defTabSz="685800">
                <a:defRPr/>
              </a:pPr>
              <a:endParaRPr lang="en-US" sz="1200" i="0" kern="0" dirty="0">
                <a:solidFill>
                  <a:srgbClr val="000000"/>
                </a:solidFill>
                <a:latin typeface="Arial" charset="0"/>
                <a:cs typeface="+mn-cs"/>
              </a:endParaRPr>
            </a:p>
            <a:p>
              <a:pPr algn="ctr" defTabSz="685800">
                <a:defRPr/>
              </a:pPr>
              <a:r>
                <a:rPr lang="en-US" sz="1200" i="0" kern="0" dirty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IP</a:t>
              </a:r>
            </a:p>
            <a:p>
              <a:pPr algn="ctr" defTabSz="685800">
                <a:defRPr/>
              </a:pPr>
              <a:r>
                <a:rPr lang="en-US" sz="1200" i="0" kern="0" dirty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Eth</a:t>
              </a:r>
            </a:p>
            <a:p>
              <a:pPr algn="ctr" defTabSz="685800">
                <a:defRPr/>
              </a:pPr>
              <a:r>
                <a:rPr lang="en-US" sz="1200" i="0" kern="0" dirty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Phy</a:t>
              </a:r>
            </a:p>
          </p:txBody>
        </p:sp>
        <p:sp>
          <p:nvSpPr>
            <p:cNvPr id="186" name="Line 69">
              <a:extLst>
                <a:ext uri="{FF2B5EF4-FFF2-40B4-BE49-F238E27FC236}">
                  <a16:creationId xmlns:a16="http://schemas.microsoft.com/office/drawing/2014/main" id="{C38F4ABA-4642-6E42-A7ED-8B44FA4179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6" y="1868"/>
              <a:ext cx="4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187" name="Line 70">
              <a:extLst>
                <a:ext uri="{FF2B5EF4-FFF2-40B4-BE49-F238E27FC236}">
                  <a16:creationId xmlns:a16="http://schemas.microsoft.com/office/drawing/2014/main" id="{398E3652-F593-0A4E-89E7-96E69780C5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3" y="2027"/>
              <a:ext cx="4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188" name="Line 71">
              <a:extLst>
                <a:ext uri="{FF2B5EF4-FFF2-40B4-BE49-F238E27FC236}">
                  <a16:creationId xmlns:a16="http://schemas.microsoft.com/office/drawing/2014/main" id="{6DEE6E13-9D27-014C-AB56-6B66BF11EE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" y="2186"/>
              <a:ext cx="4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189" name="Line 72">
              <a:extLst>
                <a:ext uri="{FF2B5EF4-FFF2-40B4-BE49-F238E27FC236}">
                  <a16:creationId xmlns:a16="http://schemas.microsoft.com/office/drawing/2014/main" id="{8034621A-4B41-A146-99C4-7F51D5E7C4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7" y="2345"/>
              <a:ext cx="4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190" name="Group 151">
            <a:extLst>
              <a:ext uri="{FF2B5EF4-FFF2-40B4-BE49-F238E27FC236}">
                <a16:creationId xmlns:a16="http://schemas.microsoft.com/office/drawing/2014/main" id="{B486901D-4BFD-A447-BC3C-D5DADB46F879}"/>
              </a:ext>
            </a:extLst>
          </p:cNvPr>
          <p:cNvGrpSpPr>
            <a:grpSpLocks/>
          </p:cNvGrpSpPr>
          <p:nvPr/>
        </p:nvGrpSpPr>
        <p:grpSpPr bwMode="auto">
          <a:xfrm>
            <a:off x="2275178" y="2220929"/>
            <a:ext cx="1569244" cy="570309"/>
            <a:chOff x="1197" y="1665"/>
            <a:chExt cx="1318" cy="479"/>
          </a:xfrm>
        </p:grpSpPr>
        <p:grpSp>
          <p:nvGrpSpPr>
            <p:cNvPr id="191" name="Group 150">
              <a:extLst>
                <a:ext uri="{FF2B5EF4-FFF2-40B4-BE49-F238E27FC236}">
                  <a16:creationId xmlns:a16="http://schemas.microsoft.com/office/drawing/2014/main" id="{DB9AC85E-9F88-E44B-86D1-FA4DC8294C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1" y="1990"/>
              <a:ext cx="691" cy="154"/>
              <a:chOff x="1231" y="1990"/>
              <a:chExt cx="691" cy="154"/>
            </a:xfrm>
          </p:grpSpPr>
          <p:sp>
            <p:nvSpPr>
              <p:cNvPr id="193" name="Rectangle 123">
                <a:extLst>
                  <a:ext uri="{FF2B5EF4-FFF2-40B4-BE49-F238E27FC236}">
                    <a16:creationId xmlns:a16="http://schemas.microsoft.com/office/drawing/2014/main" id="{82C7BD2C-0748-4943-8169-C086056359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1" y="1991"/>
                <a:ext cx="691" cy="153"/>
              </a:xfrm>
              <a:prstGeom prst="rect">
                <a:avLst/>
              </a:prstGeom>
              <a:solidFill>
                <a:srgbClr val="00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94" name="Line 124">
                <a:extLst>
                  <a:ext uri="{FF2B5EF4-FFF2-40B4-BE49-F238E27FC236}">
                    <a16:creationId xmlns:a16="http://schemas.microsoft.com/office/drawing/2014/main" id="{CEC87B94-6EC9-8B4B-B829-61592882D5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7" y="1990"/>
                <a:ext cx="0" cy="152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685800">
                  <a:defRPr/>
                </a:pPr>
                <a:endParaRPr lang="en-US" sz="1350" kern="0" dirty="0"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95" name="Line 125">
                <a:extLst>
                  <a:ext uri="{FF2B5EF4-FFF2-40B4-BE49-F238E27FC236}">
                    <a16:creationId xmlns:a16="http://schemas.microsoft.com/office/drawing/2014/main" id="{0397BBAB-8DE8-C34D-93BF-78BBA0802D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7" y="1992"/>
                <a:ext cx="0" cy="152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685800">
                  <a:defRPr/>
                </a:pPr>
                <a:endParaRPr lang="en-US" sz="1350" kern="0" dirty="0">
                  <a:latin typeface="Arial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192" name="Text Box 126">
              <a:extLst>
                <a:ext uri="{FF2B5EF4-FFF2-40B4-BE49-F238E27FC236}">
                  <a16:creationId xmlns:a16="http://schemas.microsoft.com/office/drawing/2014/main" id="{3CF80CC5-5CA2-3F49-8AE1-D6488278A0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7" y="1665"/>
              <a:ext cx="1318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>
                <a:defRPr/>
              </a:pPr>
              <a:r>
                <a:rPr lang="en-US" sz="900" i="0" kern="0" dirty="0">
                  <a:solidFill>
                    <a:srgbClr val="000000"/>
                  </a:solidFill>
                  <a:latin typeface="Arial" charset="0"/>
                  <a:cs typeface="+mn-cs"/>
                </a:rPr>
                <a:t>IP src: 111.111.111.111</a:t>
              </a:r>
            </a:p>
            <a:p>
              <a:pPr defTabSz="685800">
                <a:defRPr/>
              </a:pPr>
              <a:r>
                <a:rPr lang="en-US" sz="900" i="0" kern="0" dirty="0">
                  <a:solidFill>
                    <a:srgbClr val="000000"/>
                  </a:solidFill>
                  <a:latin typeface="Arial" charset="0"/>
                  <a:cs typeface="+mn-cs"/>
                </a:rPr>
                <a:t>   IP dest: 222.222.222.222</a:t>
              </a:r>
            </a:p>
          </p:txBody>
        </p:sp>
      </p:grpSp>
      <p:grpSp>
        <p:nvGrpSpPr>
          <p:cNvPr id="196" name="Group 141">
            <a:extLst>
              <a:ext uri="{FF2B5EF4-FFF2-40B4-BE49-F238E27FC236}">
                <a16:creationId xmlns:a16="http://schemas.microsoft.com/office/drawing/2014/main" id="{43D6CC11-6A15-DA4D-A6B4-3A498BA39B16}"/>
              </a:ext>
            </a:extLst>
          </p:cNvPr>
          <p:cNvGrpSpPr>
            <a:grpSpLocks/>
          </p:cNvGrpSpPr>
          <p:nvPr/>
        </p:nvGrpSpPr>
        <p:grpSpPr bwMode="auto">
          <a:xfrm>
            <a:off x="2375190" y="2416191"/>
            <a:ext cx="109538" cy="289322"/>
            <a:chOff x="1272" y="1762"/>
            <a:chExt cx="92" cy="243"/>
          </a:xfrm>
        </p:grpSpPr>
        <p:sp>
          <p:nvSpPr>
            <p:cNvPr id="197" name="Line 127">
              <a:extLst>
                <a:ext uri="{FF2B5EF4-FFF2-40B4-BE49-F238E27FC236}">
                  <a16:creationId xmlns:a16="http://schemas.microsoft.com/office/drawing/2014/main" id="{CFF4232C-6C8D-CA46-B8DF-55A6B990E6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2" y="1762"/>
              <a:ext cx="0" cy="24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198" name="Line 128">
              <a:extLst>
                <a:ext uri="{FF2B5EF4-FFF2-40B4-BE49-F238E27FC236}">
                  <a16:creationId xmlns:a16="http://schemas.microsoft.com/office/drawing/2014/main" id="{0FC90CB0-074D-124C-8085-60D0348EE5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4" y="1878"/>
              <a:ext cx="0" cy="1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199" name="Rectangle 143">
            <a:extLst>
              <a:ext uri="{FF2B5EF4-FFF2-40B4-BE49-F238E27FC236}">
                <a16:creationId xmlns:a16="http://schemas.microsoft.com/office/drawing/2014/main" id="{F8580D94-0394-A442-8CB6-1546E5F04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332" y="962284"/>
            <a:ext cx="8077459" cy="41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173831" indent="-173831" defTabSz="68580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1800" dirty="0">
                <a:latin typeface="Calibri" panose="020F0502020204030204"/>
                <a:ea typeface="ＭＳ Ｐゴシック" charset="0"/>
                <a:cs typeface="+mn-cs"/>
              </a:rPr>
              <a:t>A creates IP datagram with IP source A, destination B </a:t>
            </a:r>
          </a:p>
        </p:txBody>
      </p:sp>
      <p:sp>
        <p:nvSpPr>
          <p:cNvPr id="200" name="Rectangle 144">
            <a:extLst>
              <a:ext uri="{FF2B5EF4-FFF2-40B4-BE49-F238E27FC236}">
                <a16:creationId xmlns:a16="http://schemas.microsoft.com/office/drawing/2014/main" id="{093EF9D2-90C4-4246-A4CE-501547C45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857" y="1254461"/>
            <a:ext cx="7650490" cy="541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173831" indent="-173831" defTabSz="68580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1800" dirty="0">
                <a:latin typeface="Calibri" panose="020F0502020204030204"/>
                <a:ea typeface="ＭＳ Ｐゴシック" charset="0"/>
                <a:cs typeface="+mn-cs"/>
              </a:rPr>
              <a:t>A creates link-layer frame containing A-to-B IP datagram</a:t>
            </a:r>
          </a:p>
          <a:p>
            <a:pPr marL="431006" lvl="1" indent="-173831" defTabSz="685800">
              <a:lnSpc>
                <a:spcPct val="85000"/>
              </a:lnSpc>
              <a:spcBef>
                <a:spcPts val="300"/>
              </a:spcBef>
              <a:buClr>
                <a:srgbClr val="00009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C00000"/>
                </a:solidFill>
                <a:latin typeface="Calibri" panose="020F0502020204030204"/>
                <a:ea typeface="ＭＳ Ｐゴシック" charset="0"/>
                <a:cs typeface="+mn-cs"/>
              </a:rPr>
              <a:t> R's </a:t>
            </a:r>
            <a:r>
              <a:rPr lang="en-US" sz="1800" dirty="0">
                <a:latin typeface="Calibri" panose="020F0502020204030204"/>
                <a:ea typeface="ＭＳ Ｐゴシック" charset="0"/>
                <a:cs typeface="+mn-cs"/>
              </a:rPr>
              <a:t>MAC address is frame’s destination</a:t>
            </a:r>
            <a:endParaRPr lang="en-US" sz="2400" dirty="0">
              <a:latin typeface="Calibri" panose="020F0502020204030204"/>
              <a:ea typeface="ＭＳ Ｐゴシック" charset="0"/>
              <a:cs typeface="+mn-cs"/>
            </a:endParaRPr>
          </a:p>
        </p:txBody>
      </p:sp>
      <p:grpSp>
        <p:nvGrpSpPr>
          <p:cNvPr id="201" name="Group 152">
            <a:extLst>
              <a:ext uri="{FF2B5EF4-FFF2-40B4-BE49-F238E27FC236}">
                <a16:creationId xmlns:a16="http://schemas.microsoft.com/office/drawing/2014/main" id="{30393C52-80B1-B34B-82FD-6D6AFC8693EE}"/>
              </a:ext>
            </a:extLst>
          </p:cNvPr>
          <p:cNvGrpSpPr>
            <a:grpSpLocks/>
          </p:cNvGrpSpPr>
          <p:nvPr/>
        </p:nvGrpSpPr>
        <p:grpSpPr bwMode="auto">
          <a:xfrm>
            <a:off x="1963234" y="1922081"/>
            <a:ext cx="1877615" cy="1139429"/>
            <a:chOff x="931" y="1414"/>
            <a:chExt cx="1577" cy="957"/>
          </a:xfrm>
        </p:grpSpPr>
        <p:sp>
          <p:nvSpPr>
            <p:cNvPr id="202" name="Text Box 135">
              <a:extLst>
                <a:ext uri="{FF2B5EF4-FFF2-40B4-BE49-F238E27FC236}">
                  <a16:creationId xmlns:a16="http://schemas.microsoft.com/office/drawing/2014/main" id="{374D8384-205B-1346-973B-C4A7A0B52B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1" y="1414"/>
              <a:ext cx="1577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>
                <a:defRPr/>
              </a:pPr>
              <a:r>
                <a:rPr lang="en-US" sz="900" i="0" kern="0" dirty="0">
                  <a:solidFill>
                    <a:srgbClr val="000000"/>
                  </a:solidFill>
                  <a:latin typeface="Arial" charset="0"/>
                  <a:cs typeface="+mn-cs"/>
                </a:rPr>
                <a:t>MAC src: 74-29-9C-E8-FF-55</a:t>
              </a:r>
            </a:p>
            <a:p>
              <a:pPr defTabSz="685800">
                <a:defRPr/>
              </a:pPr>
              <a:r>
                <a:rPr lang="en-US" sz="900" i="0" kern="0" dirty="0">
                  <a:solidFill>
                    <a:srgbClr val="000000"/>
                  </a:solidFill>
                  <a:latin typeface="Arial" charset="0"/>
                  <a:cs typeface="+mn-cs"/>
                </a:rPr>
                <a:t>   MAC dest: </a:t>
              </a:r>
              <a:r>
                <a:rPr lang="en-US" sz="900" i="0" kern="0" dirty="0">
                  <a:solidFill>
                    <a:srgbClr val="FF0000"/>
                  </a:solidFill>
                  <a:latin typeface="Arial" charset="0"/>
                  <a:cs typeface="+mn-cs"/>
                </a:rPr>
                <a:t>E6-E9-00-17-BB-4B</a:t>
              </a:r>
            </a:p>
          </p:txBody>
        </p:sp>
        <p:grpSp>
          <p:nvGrpSpPr>
            <p:cNvPr id="203" name="Group 145">
              <a:extLst>
                <a:ext uri="{FF2B5EF4-FFF2-40B4-BE49-F238E27FC236}">
                  <a16:creationId xmlns:a16="http://schemas.microsoft.com/office/drawing/2014/main" id="{324C4549-7D5D-384F-879F-F56865A6A8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1" y="2182"/>
              <a:ext cx="1049" cy="189"/>
              <a:chOff x="2829" y="2040"/>
              <a:chExt cx="1049" cy="189"/>
            </a:xfrm>
          </p:grpSpPr>
          <p:sp>
            <p:nvSpPr>
              <p:cNvPr id="208" name="Rectangle 138">
                <a:extLst>
                  <a:ext uri="{FF2B5EF4-FFF2-40B4-BE49-F238E27FC236}">
                    <a16:creationId xmlns:a16="http://schemas.microsoft.com/office/drawing/2014/main" id="{792B456E-98EA-6B4A-876C-B0AFF8E184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9" y="2042"/>
                <a:ext cx="1049" cy="185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09" name="Rectangle 132">
                <a:extLst>
                  <a:ext uri="{FF2B5EF4-FFF2-40B4-BE49-F238E27FC236}">
                    <a16:creationId xmlns:a16="http://schemas.microsoft.com/office/drawing/2014/main" id="{1508FFC8-F29B-B547-818C-4E76AD809C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8" y="2060"/>
                <a:ext cx="691" cy="153"/>
              </a:xfrm>
              <a:prstGeom prst="rect">
                <a:avLst/>
              </a:prstGeom>
              <a:solidFill>
                <a:srgbClr val="00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10" name="Line 133">
                <a:extLst>
                  <a:ext uri="{FF2B5EF4-FFF2-40B4-BE49-F238E27FC236}">
                    <a16:creationId xmlns:a16="http://schemas.microsoft.com/office/drawing/2014/main" id="{9D7FBAE4-C7D6-034D-9F66-0E702A18BC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80" y="2063"/>
                <a:ext cx="0" cy="152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685800">
                  <a:defRPr/>
                </a:pPr>
                <a:endParaRPr lang="en-US" sz="1350" kern="0" dirty="0"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11" name="Line 134">
                <a:extLst>
                  <a:ext uri="{FF2B5EF4-FFF2-40B4-BE49-F238E27FC236}">
                    <a16:creationId xmlns:a16="http://schemas.microsoft.com/office/drawing/2014/main" id="{9A8B4FC8-4A21-FC48-8F5C-42315337A0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6" y="2063"/>
                <a:ext cx="0" cy="152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685800">
                  <a:defRPr/>
                </a:pPr>
                <a:endParaRPr lang="en-US" sz="1350" kern="0" dirty="0"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12" name="Line 139">
                <a:extLst>
                  <a:ext uri="{FF2B5EF4-FFF2-40B4-BE49-F238E27FC236}">
                    <a16:creationId xmlns:a16="http://schemas.microsoft.com/office/drawing/2014/main" id="{1BD450FA-6D95-6745-8EF4-368B3B8519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10" y="2040"/>
                <a:ext cx="0" cy="189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685800">
                  <a:defRPr/>
                </a:pPr>
                <a:endParaRPr lang="en-US" sz="1350" kern="0" dirty="0"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13" name="Line 140">
                <a:extLst>
                  <a:ext uri="{FF2B5EF4-FFF2-40B4-BE49-F238E27FC236}">
                    <a16:creationId xmlns:a16="http://schemas.microsoft.com/office/drawing/2014/main" id="{0D4EB437-69D7-4C47-A77B-9756687B8B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6" y="2040"/>
                <a:ext cx="0" cy="189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685800">
                  <a:defRPr/>
                </a:pPr>
                <a:endParaRPr lang="en-US" sz="1350" kern="0" dirty="0">
                  <a:latin typeface="Arial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204" name="Line 146">
              <a:extLst>
                <a:ext uri="{FF2B5EF4-FFF2-40B4-BE49-F238E27FC236}">
                  <a16:creationId xmlns:a16="http://schemas.microsoft.com/office/drawing/2014/main" id="{39B1C57E-A0B3-D648-A52F-CE4868DFC7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8" y="1576"/>
              <a:ext cx="2" cy="7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05" name="Line 147">
              <a:extLst>
                <a:ext uri="{FF2B5EF4-FFF2-40B4-BE49-F238E27FC236}">
                  <a16:creationId xmlns:a16="http://schemas.microsoft.com/office/drawing/2014/main" id="{5B09FD8B-0878-5849-9CD0-9079BE5AB6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6" y="1680"/>
              <a:ext cx="0" cy="5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06" name="Line 148">
              <a:extLst>
                <a:ext uri="{FF2B5EF4-FFF2-40B4-BE49-F238E27FC236}">
                  <a16:creationId xmlns:a16="http://schemas.microsoft.com/office/drawing/2014/main" id="{F9CDF104-5CA2-3D47-B4A6-1BF38DE29B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76" y="1812"/>
              <a:ext cx="2" cy="47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07" name="Line 149">
              <a:extLst>
                <a:ext uri="{FF2B5EF4-FFF2-40B4-BE49-F238E27FC236}">
                  <a16:creationId xmlns:a16="http://schemas.microsoft.com/office/drawing/2014/main" id="{FA91BD8F-96F1-D84D-B88C-4AD05CA4A5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8" y="1924"/>
              <a:ext cx="2" cy="3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346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nimBg="1"/>
      <p:bldP spid="199" grpId="0"/>
      <p:bldP spid="20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262069"/>
            <a:ext cx="7886700" cy="670967"/>
          </a:xfrm>
        </p:spPr>
        <p:txBody>
          <a:bodyPr>
            <a:normAutofit fontScale="90000"/>
          </a:bodyPr>
          <a:lstStyle/>
          <a:p>
            <a:r>
              <a:rPr lang="en-US" b="0" kern="0" dirty="0">
                <a:solidFill>
                  <a:srgbClr val="000099"/>
                </a:solidFill>
                <a:latin typeface="+mn-lt"/>
                <a:ea typeface="ＭＳ Ｐゴシック" charset="0"/>
              </a:rPr>
              <a:t>Routing to another subnet: addressing</a:t>
            </a:r>
            <a:endParaRPr lang="en-US" dirty="0">
              <a:latin typeface="+mn-lt"/>
            </a:endParaRPr>
          </a:p>
        </p:txBody>
      </p:sp>
      <p:sp>
        <p:nvSpPr>
          <p:cNvPr id="439" name="Slide Number Placeholder 4">
            <a:extLst>
              <a:ext uri="{FF2B5EF4-FFF2-40B4-BE49-F238E27FC236}">
                <a16:creationId xmlns:a16="http://schemas.microsoft.com/office/drawing/2014/main" id="{C87F3257-E91D-E144-BA13-B0DD96B23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4712" y="4832317"/>
            <a:ext cx="2057400" cy="273844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+mn-ea"/>
                <a:cs typeface="+mn-cs"/>
              </a:rPr>
              <a:t>Link Layer: 6-</a:t>
            </a:r>
            <a:fld id="{C4204591-24BD-A542-B9D5-F8D8A88D2FEE}" type="slidenum">
              <a:rPr lang="en-US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  <a:defRPr/>
              </a:pPr>
              <a:t>36</a:t>
            </a:fld>
            <a:endParaRPr lang="en-US" dirty="0">
              <a:solidFill>
                <a:prstClr val="white">
                  <a:lumMod val="50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E8BE2D-BC96-5B4C-BB01-5A8A7B585BE8}"/>
              </a:ext>
            </a:extLst>
          </p:cNvPr>
          <p:cNvGrpSpPr/>
          <p:nvPr/>
        </p:nvGrpSpPr>
        <p:grpSpPr>
          <a:xfrm>
            <a:off x="1349652" y="3236325"/>
            <a:ext cx="6378938" cy="1754491"/>
            <a:chOff x="1799535" y="4315099"/>
            <a:chExt cx="8505250" cy="233932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CFFE62D-54D4-2E4A-9F56-42AF465143DE}"/>
                </a:ext>
              </a:extLst>
            </p:cNvPr>
            <p:cNvCxnSpPr/>
            <p:nvPr/>
          </p:nvCxnSpPr>
          <p:spPr>
            <a:xfrm>
              <a:off x="4293702" y="5340624"/>
              <a:ext cx="3233531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 Box 4">
              <a:extLst>
                <a:ext uri="{FF2B5EF4-FFF2-40B4-BE49-F238E27FC236}">
                  <a16:creationId xmlns:a16="http://schemas.microsoft.com/office/drawing/2014/main" id="{2D2C1B49-6D05-3245-A14C-49597506C6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6546" y="4606786"/>
              <a:ext cx="440720" cy="553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685800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100" dirty="0">
                  <a:solidFill>
                    <a:srgbClr val="0000A8"/>
                  </a:solidFill>
                  <a:latin typeface="Calibri" panose="020F0502020204030204"/>
                  <a:cs typeface="+mn-cs"/>
                </a:rPr>
                <a:t>R</a:t>
              </a:r>
              <a:endParaRPr lang="en-US" sz="1500" dirty="0">
                <a:solidFill>
                  <a:srgbClr val="0000A8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92" name="Text Box 21">
              <a:extLst>
                <a:ext uri="{FF2B5EF4-FFF2-40B4-BE49-F238E27FC236}">
                  <a16:creationId xmlns:a16="http://schemas.microsoft.com/office/drawing/2014/main" id="{8E9F58B9-C012-7C42-9622-7098AAF9C7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0946" y="5749509"/>
              <a:ext cx="1661139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1A-23-F9-CD-06-9B</a:t>
              </a:r>
            </a:p>
          </p:txBody>
        </p:sp>
        <p:sp>
          <p:nvSpPr>
            <p:cNvPr id="93" name="Text Box 22">
              <a:extLst>
                <a:ext uri="{FF2B5EF4-FFF2-40B4-BE49-F238E27FC236}">
                  <a16:creationId xmlns:a16="http://schemas.microsoft.com/office/drawing/2014/main" id="{D3BC78DD-68E2-3F42-A025-894036CA69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8582" y="5576471"/>
              <a:ext cx="1483740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222.222.222.220</a:t>
              </a:r>
            </a:p>
          </p:txBody>
        </p:sp>
        <p:grpSp>
          <p:nvGrpSpPr>
            <p:cNvPr id="94" name="Group 23">
              <a:extLst>
                <a:ext uri="{FF2B5EF4-FFF2-40B4-BE49-F238E27FC236}">
                  <a16:creationId xmlns:a16="http://schemas.microsoft.com/office/drawing/2014/main" id="{026701D5-9E9E-EF42-B7AA-972F210D71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92227" y="6027749"/>
              <a:ext cx="1644651" cy="512764"/>
              <a:chOff x="1934" y="2405"/>
              <a:chExt cx="1036" cy="323"/>
            </a:xfrm>
          </p:grpSpPr>
          <p:sp>
            <p:nvSpPr>
              <p:cNvPr id="146" name="Text Box 24">
                <a:extLst>
                  <a:ext uri="{FF2B5EF4-FFF2-40B4-BE49-F238E27FC236}">
                    <a16:creationId xmlns:a16="http://schemas.microsoft.com/office/drawing/2014/main" id="{D19F6EF2-3DED-734B-B3EA-8B5850BFD7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4" y="2405"/>
                <a:ext cx="93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i="0" dirty="0">
                    <a:solidFill>
                      <a:prstClr val="black"/>
                    </a:solidFill>
                    <a:latin typeface="Calibri" panose="020F0502020204030204"/>
                    <a:cs typeface="+mn-cs"/>
                  </a:rPr>
                  <a:t>111.111.111.110</a:t>
                </a:r>
              </a:p>
            </p:txBody>
          </p:sp>
          <p:sp>
            <p:nvSpPr>
              <p:cNvPr id="147" name="Text Box 25">
                <a:extLst>
                  <a:ext uri="{FF2B5EF4-FFF2-40B4-BE49-F238E27FC236}">
                    <a16:creationId xmlns:a16="http://schemas.microsoft.com/office/drawing/2014/main" id="{E60F6762-DC3F-2E40-B567-43C8BBD1B1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8" y="2515"/>
                <a:ext cx="1032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i="0" dirty="0">
                    <a:solidFill>
                      <a:prstClr val="black"/>
                    </a:solidFill>
                    <a:latin typeface="Calibri" panose="020F0502020204030204"/>
                    <a:cs typeface="+mn-cs"/>
                  </a:rPr>
                  <a:t>E6-E9-00-17-BB-4B</a:t>
                </a:r>
              </a:p>
            </p:txBody>
          </p:sp>
        </p:grpSp>
        <p:sp>
          <p:nvSpPr>
            <p:cNvPr id="99" name="Text Box 26">
              <a:extLst>
                <a:ext uri="{FF2B5EF4-FFF2-40B4-BE49-F238E27FC236}">
                  <a16:creationId xmlns:a16="http://schemas.microsoft.com/office/drawing/2014/main" id="{EB7AD1CB-7395-4048-94BA-078B676019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3382" y="6174597"/>
              <a:ext cx="1708160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CC-49-DE-D0-AB-7D</a:t>
              </a:r>
            </a:p>
          </p:txBody>
        </p:sp>
        <p:sp>
          <p:nvSpPr>
            <p:cNvPr id="100" name="Text Box 27">
              <a:extLst>
                <a:ext uri="{FF2B5EF4-FFF2-40B4-BE49-F238E27FC236}">
                  <a16:creationId xmlns:a16="http://schemas.microsoft.com/office/drawing/2014/main" id="{883C22D8-5EE5-FD4B-A6BF-961F094C95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3407" y="5985685"/>
              <a:ext cx="1483740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111.111.111.112</a:t>
              </a:r>
            </a:p>
          </p:txBody>
        </p:sp>
        <p:sp>
          <p:nvSpPr>
            <p:cNvPr id="101" name="Text Box 30">
              <a:extLst>
                <a:ext uri="{FF2B5EF4-FFF2-40B4-BE49-F238E27FC236}">
                  <a16:creationId xmlns:a16="http://schemas.microsoft.com/office/drawing/2014/main" id="{F0A4A6D6-07D6-9540-9E22-87082344B6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1438" y="5007006"/>
              <a:ext cx="1483740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111.111.111.111</a:t>
              </a:r>
            </a:p>
          </p:txBody>
        </p:sp>
        <p:sp>
          <p:nvSpPr>
            <p:cNvPr id="102" name="Text Box 33">
              <a:extLst>
                <a:ext uri="{FF2B5EF4-FFF2-40B4-BE49-F238E27FC236}">
                  <a16:creationId xmlns:a16="http://schemas.microsoft.com/office/drawing/2014/main" id="{98DB423A-5D18-F545-A673-502329AD2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9535" y="5196272"/>
              <a:ext cx="1609843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74-29-9C-E8-FF-55</a:t>
              </a:r>
            </a:p>
          </p:txBody>
        </p:sp>
        <p:sp>
          <p:nvSpPr>
            <p:cNvPr id="103" name="Freeform 39">
              <a:extLst>
                <a:ext uri="{FF2B5EF4-FFF2-40B4-BE49-F238E27FC236}">
                  <a16:creationId xmlns:a16="http://schemas.microsoft.com/office/drawing/2014/main" id="{B2706607-111C-5245-B2CF-A17D7724F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7582" y="4808121"/>
              <a:ext cx="839788" cy="1069975"/>
            </a:xfrm>
            <a:custGeom>
              <a:avLst/>
              <a:gdLst>
                <a:gd name="T0" fmla="*/ 2147483647 w 1005"/>
                <a:gd name="T1" fmla="*/ 2147483647 h 996"/>
                <a:gd name="T2" fmla="*/ 2147483647 w 1005"/>
                <a:gd name="T3" fmla="*/ 2147483647 h 996"/>
                <a:gd name="T4" fmla="*/ 2147483647 w 1005"/>
                <a:gd name="T5" fmla="*/ 2147483647 h 996"/>
                <a:gd name="T6" fmla="*/ 2147483647 w 1005"/>
                <a:gd name="T7" fmla="*/ 2147483647 h 996"/>
                <a:gd name="T8" fmla="*/ 2147483647 w 1005"/>
                <a:gd name="T9" fmla="*/ 2147483647 h 996"/>
                <a:gd name="T10" fmla="*/ 2147483647 w 1005"/>
                <a:gd name="T11" fmla="*/ 2147483647 h 996"/>
                <a:gd name="T12" fmla="*/ 2147483647 w 1005"/>
                <a:gd name="T13" fmla="*/ 2147483647 h 996"/>
                <a:gd name="T14" fmla="*/ 2147483647 w 1005"/>
                <a:gd name="T15" fmla="*/ 2147483647 h 996"/>
                <a:gd name="T16" fmla="*/ 2147483647 w 1005"/>
                <a:gd name="T17" fmla="*/ 2147483647 h 996"/>
                <a:gd name="T18" fmla="*/ 2147483647 w 1005"/>
                <a:gd name="T19" fmla="*/ 2147483647 h 996"/>
                <a:gd name="T20" fmla="*/ 2147483647 w 1005"/>
                <a:gd name="T21" fmla="*/ 2147483647 h 996"/>
                <a:gd name="T22" fmla="*/ 2147483647 w 1005"/>
                <a:gd name="T23" fmla="*/ 2147483647 h 996"/>
                <a:gd name="T24" fmla="*/ 2147483647 w 1005"/>
                <a:gd name="T25" fmla="*/ 2147483647 h 99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05" h="996">
                  <a:moveTo>
                    <a:pt x="307" y="83"/>
                  </a:moveTo>
                  <a:cubicBezTo>
                    <a:pt x="218" y="117"/>
                    <a:pt x="182" y="156"/>
                    <a:pt x="134" y="227"/>
                  </a:cubicBezTo>
                  <a:cubicBezTo>
                    <a:pt x="86" y="298"/>
                    <a:pt x="38" y="426"/>
                    <a:pt x="19" y="507"/>
                  </a:cubicBezTo>
                  <a:cubicBezTo>
                    <a:pt x="0" y="588"/>
                    <a:pt x="8" y="648"/>
                    <a:pt x="19" y="716"/>
                  </a:cubicBezTo>
                  <a:cubicBezTo>
                    <a:pt x="30" y="784"/>
                    <a:pt x="54" y="873"/>
                    <a:pt x="84" y="918"/>
                  </a:cubicBezTo>
                  <a:cubicBezTo>
                    <a:pt x="114" y="963"/>
                    <a:pt x="148" y="984"/>
                    <a:pt x="199" y="990"/>
                  </a:cubicBezTo>
                  <a:cubicBezTo>
                    <a:pt x="250" y="996"/>
                    <a:pt x="310" y="961"/>
                    <a:pt x="393" y="954"/>
                  </a:cubicBezTo>
                  <a:cubicBezTo>
                    <a:pt x="476" y="947"/>
                    <a:pt x="614" y="967"/>
                    <a:pt x="696" y="947"/>
                  </a:cubicBezTo>
                  <a:cubicBezTo>
                    <a:pt x="778" y="927"/>
                    <a:pt x="833" y="898"/>
                    <a:pt x="883" y="831"/>
                  </a:cubicBezTo>
                  <a:cubicBezTo>
                    <a:pt x="933" y="764"/>
                    <a:pt x="991" y="644"/>
                    <a:pt x="998" y="543"/>
                  </a:cubicBezTo>
                  <a:cubicBezTo>
                    <a:pt x="1005" y="442"/>
                    <a:pt x="981" y="313"/>
                    <a:pt x="926" y="227"/>
                  </a:cubicBezTo>
                  <a:cubicBezTo>
                    <a:pt x="871" y="141"/>
                    <a:pt x="768" y="50"/>
                    <a:pt x="667" y="25"/>
                  </a:cubicBezTo>
                  <a:cubicBezTo>
                    <a:pt x="566" y="0"/>
                    <a:pt x="396" y="49"/>
                    <a:pt x="307" y="83"/>
                  </a:cubicBezTo>
                  <a:close/>
                </a:path>
              </a:pathLst>
            </a:custGeom>
            <a:solidFill>
              <a:srgbClr val="9CE0FA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04" name="Line 40">
              <a:extLst>
                <a:ext uri="{FF2B5EF4-FFF2-40B4-BE49-F238E27FC236}">
                  <a16:creationId xmlns:a16="http://schemas.microsoft.com/office/drawing/2014/main" id="{28F869C4-D67B-E043-97EC-60E9EE422E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4370" y="4787483"/>
              <a:ext cx="438150" cy="230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05" name="Line 41">
              <a:extLst>
                <a:ext uri="{FF2B5EF4-FFF2-40B4-BE49-F238E27FC236}">
                  <a16:creationId xmlns:a16="http://schemas.microsoft.com/office/drawing/2014/main" id="{F58EADC2-5F53-3341-BAA6-DBF970DD75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6935" y="5732045"/>
              <a:ext cx="283036" cy="544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07" name="Line 44">
              <a:extLst>
                <a:ext uri="{FF2B5EF4-FFF2-40B4-BE49-F238E27FC236}">
                  <a16:creationId xmlns:a16="http://schemas.microsoft.com/office/drawing/2014/main" id="{9DEB43AB-0452-E74B-A267-354DF376C2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42282" y="5842809"/>
              <a:ext cx="0" cy="1635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08" name="Line 45">
              <a:extLst>
                <a:ext uri="{FF2B5EF4-FFF2-40B4-BE49-F238E27FC236}">
                  <a16:creationId xmlns:a16="http://schemas.microsoft.com/office/drawing/2014/main" id="{FCE2A6D7-36B2-D94C-B589-354F8509B9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48645" y="4860508"/>
              <a:ext cx="0" cy="248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09" name="Line 46">
              <a:extLst>
                <a:ext uri="{FF2B5EF4-FFF2-40B4-BE49-F238E27FC236}">
                  <a16:creationId xmlns:a16="http://schemas.microsoft.com/office/drawing/2014/main" id="{34C788DF-A7C4-7C49-A6BA-645F989435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18707" y="5427247"/>
              <a:ext cx="0" cy="6205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10" name="Line 47">
              <a:extLst>
                <a:ext uri="{FF2B5EF4-FFF2-40B4-BE49-F238E27FC236}">
                  <a16:creationId xmlns:a16="http://schemas.microsoft.com/office/drawing/2014/main" id="{74475E6E-D489-9D41-83DE-586A84785D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207745" y="5417721"/>
              <a:ext cx="4762" cy="2206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11" name="Text Box 58">
              <a:extLst>
                <a:ext uri="{FF2B5EF4-FFF2-40B4-BE49-F238E27FC236}">
                  <a16:creationId xmlns:a16="http://schemas.microsoft.com/office/drawing/2014/main" id="{9ED91BB2-5CD2-AF4D-990D-A02134AFDF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3136" y="4315099"/>
              <a:ext cx="453544" cy="553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00" dirty="0">
                  <a:solidFill>
                    <a:srgbClr val="0000A8"/>
                  </a:solidFill>
                  <a:latin typeface="Calibri" panose="020F0502020204030204"/>
                  <a:cs typeface="+mn-cs"/>
                </a:rPr>
                <a:t>A</a:t>
              </a:r>
            </a:p>
          </p:txBody>
        </p:sp>
        <p:grpSp>
          <p:nvGrpSpPr>
            <p:cNvPr id="113" name="Group 63">
              <a:extLst>
                <a:ext uri="{FF2B5EF4-FFF2-40B4-BE49-F238E27FC236}">
                  <a16:creationId xmlns:a16="http://schemas.microsoft.com/office/drawing/2014/main" id="{28E44824-539C-9E48-97D4-38EC5EF1A8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15684" y="5148735"/>
              <a:ext cx="1689101" cy="525463"/>
              <a:chOff x="4351" y="2786"/>
              <a:chExt cx="1064" cy="331"/>
            </a:xfrm>
          </p:grpSpPr>
          <p:sp>
            <p:nvSpPr>
              <p:cNvPr id="144" name="Text Box 64">
                <a:extLst>
                  <a:ext uri="{FF2B5EF4-FFF2-40B4-BE49-F238E27FC236}">
                    <a16:creationId xmlns:a16="http://schemas.microsoft.com/office/drawing/2014/main" id="{6F4DD6C5-5CCC-9A43-8DEF-22B166CC12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52" y="2786"/>
                <a:ext cx="93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i="0" dirty="0">
                    <a:solidFill>
                      <a:prstClr val="black"/>
                    </a:solidFill>
                    <a:latin typeface="Calibri" panose="020F0502020204030204"/>
                    <a:cs typeface="+mn-cs"/>
                  </a:rPr>
                  <a:t>222.222.222.222</a:t>
                </a:r>
              </a:p>
            </p:txBody>
          </p:sp>
          <p:sp>
            <p:nvSpPr>
              <p:cNvPr id="145" name="Text Box 65">
                <a:extLst>
                  <a:ext uri="{FF2B5EF4-FFF2-40B4-BE49-F238E27FC236}">
                    <a16:creationId xmlns:a16="http://schemas.microsoft.com/office/drawing/2014/main" id="{6E33AF33-87FC-744F-A61A-A574F7048B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51" y="2904"/>
                <a:ext cx="106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i="0" dirty="0">
                    <a:solidFill>
                      <a:prstClr val="black"/>
                    </a:solidFill>
                    <a:latin typeface="Calibri" panose="020F0502020204030204"/>
                    <a:cs typeface="+mn-cs"/>
                  </a:rPr>
                  <a:t>49-BD-D2-C7-56-2A</a:t>
                </a:r>
              </a:p>
            </p:txBody>
          </p:sp>
        </p:grpSp>
        <p:sp>
          <p:nvSpPr>
            <p:cNvPr id="114" name="Line 67">
              <a:extLst>
                <a:ext uri="{FF2B5EF4-FFF2-40B4-BE49-F238E27FC236}">
                  <a16:creationId xmlns:a16="http://schemas.microsoft.com/office/drawing/2014/main" id="{351E9598-D6EF-0941-9E90-3FFDA09398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215932" y="4787483"/>
              <a:ext cx="450850" cy="317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16" name="Text Box 71">
              <a:extLst>
                <a:ext uri="{FF2B5EF4-FFF2-40B4-BE49-F238E27FC236}">
                  <a16:creationId xmlns:a16="http://schemas.microsoft.com/office/drawing/2014/main" id="{A2452177-E551-CB48-A13E-9F30A8D877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07272" y="6136999"/>
              <a:ext cx="1483740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222.222.222.221</a:t>
              </a:r>
            </a:p>
          </p:txBody>
        </p:sp>
        <p:sp>
          <p:nvSpPr>
            <p:cNvPr id="117" name="Text Box 72">
              <a:extLst>
                <a:ext uri="{FF2B5EF4-FFF2-40B4-BE49-F238E27FC236}">
                  <a16:creationId xmlns:a16="http://schemas.microsoft.com/office/drawing/2014/main" id="{70A29F2B-254D-C242-BED3-63C6A20006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97390" y="6315866"/>
              <a:ext cx="1629079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88-B2-2F-54-1A-0F</a:t>
              </a:r>
            </a:p>
          </p:txBody>
        </p:sp>
        <p:sp>
          <p:nvSpPr>
            <p:cNvPr id="118" name="Line 73">
              <a:extLst>
                <a:ext uri="{FF2B5EF4-FFF2-40B4-BE49-F238E27FC236}">
                  <a16:creationId xmlns:a16="http://schemas.microsoft.com/office/drawing/2014/main" id="{EA6BFE92-6101-754D-A5A8-900E35C4E7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156672" y="5684421"/>
              <a:ext cx="267105" cy="200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20" name="Freeform 75">
              <a:extLst>
                <a:ext uri="{FF2B5EF4-FFF2-40B4-BE49-F238E27FC236}">
                  <a16:creationId xmlns:a16="http://schemas.microsoft.com/office/drawing/2014/main" id="{68E66362-A921-0844-BAA8-FB5279AD1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6157" y="4811296"/>
              <a:ext cx="765175" cy="1081088"/>
            </a:xfrm>
            <a:custGeom>
              <a:avLst/>
              <a:gdLst>
                <a:gd name="T0" fmla="*/ 2147483647 w 1005"/>
                <a:gd name="T1" fmla="*/ 2147483647 h 996"/>
                <a:gd name="T2" fmla="*/ 2147483647 w 1005"/>
                <a:gd name="T3" fmla="*/ 2147483647 h 996"/>
                <a:gd name="T4" fmla="*/ 2147483647 w 1005"/>
                <a:gd name="T5" fmla="*/ 2147483647 h 996"/>
                <a:gd name="T6" fmla="*/ 2147483647 w 1005"/>
                <a:gd name="T7" fmla="*/ 2147483647 h 996"/>
                <a:gd name="T8" fmla="*/ 2147483647 w 1005"/>
                <a:gd name="T9" fmla="*/ 2147483647 h 996"/>
                <a:gd name="T10" fmla="*/ 2147483647 w 1005"/>
                <a:gd name="T11" fmla="*/ 2147483647 h 996"/>
                <a:gd name="T12" fmla="*/ 2147483647 w 1005"/>
                <a:gd name="T13" fmla="*/ 2147483647 h 996"/>
                <a:gd name="T14" fmla="*/ 2147483647 w 1005"/>
                <a:gd name="T15" fmla="*/ 2147483647 h 996"/>
                <a:gd name="T16" fmla="*/ 2147483647 w 1005"/>
                <a:gd name="T17" fmla="*/ 2147483647 h 996"/>
                <a:gd name="T18" fmla="*/ 2147483647 w 1005"/>
                <a:gd name="T19" fmla="*/ 2147483647 h 996"/>
                <a:gd name="T20" fmla="*/ 2147483647 w 1005"/>
                <a:gd name="T21" fmla="*/ 2147483647 h 996"/>
                <a:gd name="T22" fmla="*/ 2147483647 w 1005"/>
                <a:gd name="T23" fmla="*/ 2147483647 h 996"/>
                <a:gd name="T24" fmla="*/ 2147483647 w 1005"/>
                <a:gd name="T25" fmla="*/ 2147483647 h 99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05" h="996">
                  <a:moveTo>
                    <a:pt x="307" y="83"/>
                  </a:moveTo>
                  <a:cubicBezTo>
                    <a:pt x="218" y="117"/>
                    <a:pt x="182" y="156"/>
                    <a:pt x="134" y="227"/>
                  </a:cubicBezTo>
                  <a:cubicBezTo>
                    <a:pt x="86" y="298"/>
                    <a:pt x="38" y="426"/>
                    <a:pt x="19" y="507"/>
                  </a:cubicBezTo>
                  <a:cubicBezTo>
                    <a:pt x="0" y="588"/>
                    <a:pt x="8" y="648"/>
                    <a:pt x="19" y="716"/>
                  </a:cubicBezTo>
                  <a:cubicBezTo>
                    <a:pt x="30" y="784"/>
                    <a:pt x="54" y="873"/>
                    <a:pt x="84" y="918"/>
                  </a:cubicBezTo>
                  <a:cubicBezTo>
                    <a:pt x="114" y="963"/>
                    <a:pt x="148" y="984"/>
                    <a:pt x="199" y="990"/>
                  </a:cubicBezTo>
                  <a:cubicBezTo>
                    <a:pt x="250" y="996"/>
                    <a:pt x="310" y="961"/>
                    <a:pt x="393" y="954"/>
                  </a:cubicBezTo>
                  <a:cubicBezTo>
                    <a:pt x="476" y="947"/>
                    <a:pt x="614" y="967"/>
                    <a:pt x="696" y="947"/>
                  </a:cubicBezTo>
                  <a:cubicBezTo>
                    <a:pt x="778" y="927"/>
                    <a:pt x="833" y="898"/>
                    <a:pt x="883" y="831"/>
                  </a:cubicBezTo>
                  <a:cubicBezTo>
                    <a:pt x="933" y="764"/>
                    <a:pt x="991" y="644"/>
                    <a:pt x="998" y="543"/>
                  </a:cubicBezTo>
                  <a:cubicBezTo>
                    <a:pt x="1005" y="442"/>
                    <a:pt x="981" y="313"/>
                    <a:pt x="926" y="227"/>
                  </a:cubicBezTo>
                  <a:cubicBezTo>
                    <a:pt x="871" y="141"/>
                    <a:pt x="768" y="50"/>
                    <a:pt x="667" y="25"/>
                  </a:cubicBezTo>
                  <a:cubicBezTo>
                    <a:pt x="566" y="0"/>
                    <a:pt x="396" y="49"/>
                    <a:pt x="307" y="83"/>
                  </a:cubicBezTo>
                  <a:close/>
                </a:path>
              </a:pathLst>
            </a:custGeom>
            <a:solidFill>
              <a:srgbClr val="9CE0FA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21" name="Text Box 76">
              <a:extLst>
                <a:ext uri="{FF2B5EF4-FFF2-40B4-BE49-F238E27FC236}">
                  <a16:creationId xmlns:a16="http://schemas.microsoft.com/office/drawing/2014/main" id="{DA57B50B-B7E5-2942-B45A-3152B69854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07316" y="4484340"/>
              <a:ext cx="440720" cy="553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00" dirty="0">
                  <a:solidFill>
                    <a:srgbClr val="0000A8"/>
                  </a:solidFill>
                  <a:latin typeface="Calibri" panose="020F0502020204030204"/>
                  <a:cs typeface="+mn-cs"/>
                </a:rPr>
                <a:t>B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C76A447-7E01-C147-9C89-C1C4C935DA7A}"/>
                </a:ext>
              </a:extLst>
            </p:cNvPr>
            <p:cNvGrpSpPr/>
            <p:nvPr/>
          </p:nvGrpSpPr>
          <p:grpSpPr>
            <a:xfrm>
              <a:off x="5001868" y="5038254"/>
              <a:ext cx="1310631" cy="501151"/>
              <a:chOff x="4909105" y="5767126"/>
              <a:chExt cx="1310631" cy="501151"/>
            </a:xfrm>
          </p:grpSpPr>
          <p:sp>
            <p:nvSpPr>
              <p:cNvPr id="167" name="Rectangle 37">
                <a:extLst>
                  <a:ext uri="{FF2B5EF4-FFF2-40B4-BE49-F238E27FC236}">
                    <a16:creationId xmlns:a16="http://schemas.microsoft.com/office/drawing/2014/main" id="{89D0886F-F835-2044-AB8F-F49ACC0B58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6024859" y="5937451"/>
                <a:ext cx="134168" cy="255587"/>
              </a:xfrm>
              <a:prstGeom prst="rect">
                <a:avLst/>
              </a:prstGeom>
              <a:gradFill rotWithShape="1">
                <a:gsLst>
                  <a:gs pos="0">
                    <a:srgbClr val="0000A8"/>
                  </a:gs>
                  <a:gs pos="50000">
                    <a:srgbClr val="FFFFFF"/>
                  </a:gs>
                  <a:gs pos="99000">
                    <a:srgbClr val="0000A8"/>
                  </a:gs>
                </a:gsLst>
                <a:lin ang="0" scaled="1"/>
              </a:gradFill>
              <a:ln w="9525">
                <a:solidFill>
                  <a:srgbClr val="008000">
                    <a:alpha val="15000"/>
                  </a:srgb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latin typeface="Comic Sans MS" pitchFamily="66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68" name="Rectangle 37">
                <a:extLst>
                  <a:ext uri="{FF2B5EF4-FFF2-40B4-BE49-F238E27FC236}">
                    <a16:creationId xmlns:a16="http://schemas.microsoft.com/office/drawing/2014/main" id="{C75323AD-DC39-4543-A0CC-4375A7BCF3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966501" y="5940764"/>
                <a:ext cx="140795" cy="255587"/>
              </a:xfrm>
              <a:prstGeom prst="rect">
                <a:avLst/>
              </a:prstGeom>
              <a:gradFill rotWithShape="1">
                <a:gsLst>
                  <a:gs pos="0">
                    <a:srgbClr val="0000A8"/>
                  </a:gs>
                  <a:gs pos="50000">
                    <a:srgbClr val="FFFFFF"/>
                  </a:gs>
                  <a:gs pos="99000">
                    <a:srgbClr val="0000A8"/>
                  </a:gs>
                </a:gsLst>
                <a:lin ang="0" scaled="1"/>
              </a:gradFill>
              <a:ln w="9525">
                <a:solidFill>
                  <a:srgbClr val="008000">
                    <a:alpha val="15000"/>
                  </a:srgb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latin typeface="Comic Sans MS" pitchFamily="66" charset="0"/>
                  <a:ea typeface="ＭＳ Ｐゴシック" charset="0"/>
                  <a:cs typeface="+mn-cs"/>
                </a:endParaRPr>
              </a:p>
            </p:txBody>
          </p: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EDD0BCD9-05EB-F249-AEA1-A9CCFBC80BB8}"/>
                  </a:ext>
                </a:extLst>
              </p:cNvPr>
              <p:cNvGrpSpPr/>
              <p:nvPr/>
            </p:nvGrpSpPr>
            <p:grpSpPr>
              <a:xfrm>
                <a:off x="5115340" y="5767126"/>
                <a:ext cx="901147" cy="501151"/>
                <a:chOff x="7493876" y="2774731"/>
                <a:chExt cx="1481958" cy="894622"/>
              </a:xfrm>
            </p:grpSpPr>
            <p:sp>
              <p:nvSpPr>
                <p:cNvPr id="157" name="Freeform 156">
                  <a:extLst>
                    <a:ext uri="{FF2B5EF4-FFF2-40B4-BE49-F238E27FC236}">
                      <a16:creationId xmlns:a16="http://schemas.microsoft.com/office/drawing/2014/main" id="{F5326B06-29FF-A544-BF80-2A0622229582}"/>
                    </a:ext>
                  </a:extLst>
                </p:cNvPr>
                <p:cNvSpPr/>
                <p:nvPr/>
              </p:nvSpPr>
              <p:spPr>
                <a:xfrm>
                  <a:off x="7493876" y="3084399"/>
                  <a:ext cx="1481958" cy="584954"/>
                </a:xfrm>
                <a:custGeom>
                  <a:avLst/>
                  <a:gdLst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46482 w 8187558"/>
                    <a:gd name="connsiteY5" fmla="*/ 157655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46482 w 8187558"/>
                    <a:gd name="connsiteY5" fmla="*/ 157655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46482 w 8187558"/>
                    <a:gd name="connsiteY5" fmla="*/ 157655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46482 w 8187558"/>
                    <a:gd name="connsiteY5" fmla="*/ 157655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88524 w 8187558"/>
                    <a:gd name="connsiteY5" fmla="*/ 1597573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88524 w 8187558"/>
                    <a:gd name="connsiteY5" fmla="*/ 1597573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76538 w 8176538"/>
                    <a:gd name="connsiteY0" fmla="*/ 0 h 2638097"/>
                    <a:gd name="connsiteX1" fmla="*/ 8176538 w 8176538"/>
                    <a:gd name="connsiteY1" fmla="*/ 1271752 h 2638097"/>
                    <a:gd name="connsiteX2" fmla="*/ 4088015 w 8176538"/>
                    <a:gd name="connsiteY2" fmla="*/ 2638097 h 2638097"/>
                    <a:gd name="connsiteX3" fmla="*/ 0 w 8176538"/>
                    <a:gd name="connsiteY3" fmla="*/ 1269888 h 2638097"/>
                    <a:gd name="connsiteX4" fmla="*/ 20511 w 8176538"/>
                    <a:gd name="connsiteY4" fmla="*/ 147145 h 2638097"/>
                    <a:gd name="connsiteX5" fmla="*/ 4088015 w 8176538"/>
                    <a:gd name="connsiteY5" fmla="*/ 1566042 h 2638097"/>
                    <a:gd name="connsiteX6" fmla="*/ 8176538 w 8176538"/>
                    <a:gd name="connsiteY6" fmla="*/ 0 h 2638097"/>
                    <a:gd name="connsiteX0" fmla="*/ 8176538 w 8176538"/>
                    <a:gd name="connsiteY0" fmla="*/ 0 h 2772020"/>
                    <a:gd name="connsiteX1" fmla="*/ 8176538 w 8176538"/>
                    <a:gd name="connsiteY1" fmla="*/ 1271752 h 2772020"/>
                    <a:gd name="connsiteX2" fmla="*/ 4099034 w 8176538"/>
                    <a:gd name="connsiteY2" fmla="*/ 2772020 h 2772020"/>
                    <a:gd name="connsiteX3" fmla="*/ 0 w 8176538"/>
                    <a:gd name="connsiteY3" fmla="*/ 1269888 h 2772020"/>
                    <a:gd name="connsiteX4" fmla="*/ 20511 w 8176538"/>
                    <a:gd name="connsiteY4" fmla="*/ 147145 h 2772020"/>
                    <a:gd name="connsiteX5" fmla="*/ 4088015 w 8176538"/>
                    <a:gd name="connsiteY5" fmla="*/ 1566042 h 2772020"/>
                    <a:gd name="connsiteX6" fmla="*/ 8176538 w 8176538"/>
                    <a:gd name="connsiteY6" fmla="*/ 0 h 2772020"/>
                    <a:gd name="connsiteX0" fmla="*/ 8176538 w 8176538"/>
                    <a:gd name="connsiteY0" fmla="*/ 0 h 2772339"/>
                    <a:gd name="connsiteX1" fmla="*/ 8176538 w 8176538"/>
                    <a:gd name="connsiteY1" fmla="*/ 1378890 h 2772339"/>
                    <a:gd name="connsiteX2" fmla="*/ 4099034 w 8176538"/>
                    <a:gd name="connsiteY2" fmla="*/ 2772020 h 2772339"/>
                    <a:gd name="connsiteX3" fmla="*/ 0 w 8176538"/>
                    <a:gd name="connsiteY3" fmla="*/ 1269888 h 2772339"/>
                    <a:gd name="connsiteX4" fmla="*/ 20511 w 8176538"/>
                    <a:gd name="connsiteY4" fmla="*/ 147145 h 2772339"/>
                    <a:gd name="connsiteX5" fmla="*/ 4088015 w 8176538"/>
                    <a:gd name="connsiteY5" fmla="*/ 1566042 h 2772339"/>
                    <a:gd name="connsiteX6" fmla="*/ 8176538 w 8176538"/>
                    <a:gd name="connsiteY6" fmla="*/ 0 h 2772339"/>
                    <a:gd name="connsiteX0" fmla="*/ 8176538 w 8176538"/>
                    <a:gd name="connsiteY0" fmla="*/ 0 h 2825888"/>
                    <a:gd name="connsiteX1" fmla="*/ 8176538 w 8176538"/>
                    <a:gd name="connsiteY1" fmla="*/ 1378890 h 2825888"/>
                    <a:gd name="connsiteX2" fmla="*/ 4099034 w 8176538"/>
                    <a:gd name="connsiteY2" fmla="*/ 2825590 h 2825888"/>
                    <a:gd name="connsiteX3" fmla="*/ 0 w 8176538"/>
                    <a:gd name="connsiteY3" fmla="*/ 1269888 h 2825888"/>
                    <a:gd name="connsiteX4" fmla="*/ 20511 w 8176538"/>
                    <a:gd name="connsiteY4" fmla="*/ 147145 h 2825888"/>
                    <a:gd name="connsiteX5" fmla="*/ 4088015 w 8176538"/>
                    <a:gd name="connsiteY5" fmla="*/ 1566042 h 2825888"/>
                    <a:gd name="connsiteX6" fmla="*/ 8176538 w 8176538"/>
                    <a:gd name="connsiteY6" fmla="*/ 0 h 2825888"/>
                    <a:gd name="connsiteX0" fmla="*/ 8165518 w 8165518"/>
                    <a:gd name="connsiteY0" fmla="*/ 0 h 2825606"/>
                    <a:gd name="connsiteX1" fmla="*/ 8165518 w 8165518"/>
                    <a:gd name="connsiteY1" fmla="*/ 1378890 h 2825606"/>
                    <a:gd name="connsiteX2" fmla="*/ 4088014 w 8165518"/>
                    <a:gd name="connsiteY2" fmla="*/ 2825590 h 2825606"/>
                    <a:gd name="connsiteX3" fmla="*/ 0 w 8165518"/>
                    <a:gd name="connsiteY3" fmla="*/ 1403811 h 2825606"/>
                    <a:gd name="connsiteX4" fmla="*/ 9491 w 8165518"/>
                    <a:gd name="connsiteY4" fmla="*/ 147145 h 2825606"/>
                    <a:gd name="connsiteX5" fmla="*/ 4076995 w 8165518"/>
                    <a:gd name="connsiteY5" fmla="*/ 1566042 h 2825606"/>
                    <a:gd name="connsiteX6" fmla="*/ 8165518 w 8165518"/>
                    <a:gd name="connsiteY6" fmla="*/ 0 h 2825606"/>
                    <a:gd name="connsiteX0" fmla="*/ 8165518 w 8165518"/>
                    <a:gd name="connsiteY0" fmla="*/ 0 h 2879174"/>
                    <a:gd name="connsiteX1" fmla="*/ 8165518 w 8165518"/>
                    <a:gd name="connsiteY1" fmla="*/ 1378890 h 2879174"/>
                    <a:gd name="connsiteX2" fmla="*/ 4132092 w 8165518"/>
                    <a:gd name="connsiteY2" fmla="*/ 2879159 h 2879174"/>
                    <a:gd name="connsiteX3" fmla="*/ 0 w 8165518"/>
                    <a:gd name="connsiteY3" fmla="*/ 1403811 h 2879174"/>
                    <a:gd name="connsiteX4" fmla="*/ 9491 w 8165518"/>
                    <a:gd name="connsiteY4" fmla="*/ 147145 h 2879174"/>
                    <a:gd name="connsiteX5" fmla="*/ 4076995 w 8165518"/>
                    <a:gd name="connsiteY5" fmla="*/ 1566042 h 2879174"/>
                    <a:gd name="connsiteX6" fmla="*/ 8165518 w 8165518"/>
                    <a:gd name="connsiteY6" fmla="*/ 0 h 2879174"/>
                    <a:gd name="connsiteX0" fmla="*/ 8165518 w 8176537"/>
                    <a:gd name="connsiteY0" fmla="*/ 0 h 2879410"/>
                    <a:gd name="connsiteX1" fmla="*/ 8176537 w 8176537"/>
                    <a:gd name="connsiteY1" fmla="*/ 1499420 h 2879410"/>
                    <a:gd name="connsiteX2" fmla="*/ 4132092 w 8176537"/>
                    <a:gd name="connsiteY2" fmla="*/ 2879159 h 2879410"/>
                    <a:gd name="connsiteX3" fmla="*/ 0 w 8176537"/>
                    <a:gd name="connsiteY3" fmla="*/ 1403811 h 2879410"/>
                    <a:gd name="connsiteX4" fmla="*/ 9491 w 8176537"/>
                    <a:gd name="connsiteY4" fmla="*/ 147145 h 2879410"/>
                    <a:gd name="connsiteX5" fmla="*/ 4076995 w 8176537"/>
                    <a:gd name="connsiteY5" fmla="*/ 1566042 h 2879410"/>
                    <a:gd name="connsiteX6" fmla="*/ 8165518 w 8176537"/>
                    <a:gd name="connsiteY6" fmla="*/ 0 h 2879410"/>
                    <a:gd name="connsiteX0" fmla="*/ 8165518 w 8176537"/>
                    <a:gd name="connsiteY0" fmla="*/ 0 h 2879262"/>
                    <a:gd name="connsiteX1" fmla="*/ 8176537 w 8176537"/>
                    <a:gd name="connsiteY1" fmla="*/ 1499420 h 2879262"/>
                    <a:gd name="connsiteX2" fmla="*/ 4132092 w 8176537"/>
                    <a:gd name="connsiteY2" fmla="*/ 2879159 h 2879262"/>
                    <a:gd name="connsiteX3" fmla="*/ 0 w 8176537"/>
                    <a:gd name="connsiteY3" fmla="*/ 1403811 h 2879262"/>
                    <a:gd name="connsiteX4" fmla="*/ 9491 w 8176537"/>
                    <a:gd name="connsiteY4" fmla="*/ 147145 h 2879262"/>
                    <a:gd name="connsiteX5" fmla="*/ 4076995 w 8176537"/>
                    <a:gd name="connsiteY5" fmla="*/ 1566042 h 2879262"/>
                    <a:gd name="connsiteX6" fmla="*/ 8165518 w 8176537"/>
                    <a:gd name="connsiteY6" fmla="*/ 0 h 2879262"/>
                    <a:gd name="connsiteX0" fmla="*/ 8165518 w 8176537"/>
                    <a:gd name="connsiteY0" fmla="*/ 0 h 2879163"/>
                    <a:gd name="connsiteX1" fmla="*/ 8176537 w 8176537"/>
                    <a:gd name="connsiteY1" fmla="*/ 1499420 h 2879163"/>
                    <a:gd name="connsiteX2" fmla="*/ 4132092 w 8176537"/>
                    <a:gd name="connsiteY2" fmla="*/ 2879159 h 2879163"/>
                    <a:gd name="connsiteX3" fmla="*/ 0 w 8176537"/>
                    <a:gd name="connsiteY3" fmla="*/ 1510948 h 2879163"/>
                    <a:gd name="connsiteX4" fmla="*/ 9491 w 8176537"/>
                    <a:gd name="connsiteY4" fmla="*/ 147145 h 2879163"/>
                    <a:gd name="connsiteX5" fmla="*/ 4076995 w 8176537"/>
                    <a:gd name="connsiteY5" fmla="*/ 1566042 h 2879163"/>
                    <a:gd name="connsiteX6" fmla="*/ 8165518 w 8176537"/>
                    <a:gd name="connsiteY6" fmla="*/ 0 h 2879163"/>
                    <a:gd name="connsiteX0" fmla="*/ 8165518 w 8198577"/>
                    <a:gd name="connsiteY0" fmla="*/ 0 h 2879451"/>
                    <a:gd name="connsiteX1" fmla="*/ 8198577 w 8198577"/>
                    <a:gd name="connsiteY1" fmla="*/ 1606558 h 2879451"/>
                    <a:gd name="connsiteX2" fmla="*/ 4132092 w 8198577"/>
                    <a:gd name="connsiteY2" fmla="*/ 2879159 h 2879451"/>
                    <a:gd name="connsiteX3" fmla="*/ 0 w 8198577"/>
                    <a:gd name="connsiteY3" fmla="*/ 1510948 h 2879451"/>
                    <a:gd name="connsiteX4" fmla="*/ 9491 w 8198577"/>
                    <a:gd name="connsiteY4" fmla="*/ 147145 h 2879451"/>
                    <a:gd name="connsiteX5" fmla="*/ 4076995 w 8198577"/>
                    <a:gd name="connsiteY5" fmla="*/ 1566042 h 2879451"/>
                    <a:gd name="connsiteX6" fmla="*/ 8165518 w 8198577"/>
                    <a:gd name="connsiteY6" fmla="*/ 0 h 2879451"/>
                    <a:gd name="connsiteX0" fmla="*/ 8165518 w 8165518"/>
                    <a:gd name="connsiteY0" fmla="*/ 0 h 2880066"/>
                    <a:gd name="connsiteX1" fmla="*/ 8165518 w 8165518"/>
                    <a:gd name="connsiteY1" fmla="*/ 1673520 h 2880066"/>
                    <a:gd name="connsiteX2" fmla="*/ 4132092 w 8165518"/>
                    <a:gd name="connsiteY2" fmla="*/ 2879159 h 2880066"/>
                    <a:gd name="connsiteX3" fmla="*/ 0 w 8165518"/>
                    <a:gd name="connsiteY3" fmla="*/ 1510948 h 2880066"/>
                    <a:gd name="connsiteX4" fmla="*/ 9491 w 8165518"/>
                    <a:gd name="connsiteY4" fmla="*/ 147145 h 2880066"/>
                    <a:gd name="connsiteX5" fmla="*/ 4076995 w 8165518"/>
                    <a:gd name="connsiteY5" fmla="*/ 1566042 h 2880066"/>
                    <a:gd name="connsiteX6" fmla="*/ 8165518 w 8165518"/>
                    <a:gd name="connsiteY6" fmla="*/ 0 h 2880066"/>
                    <a:gd name="connsiteX0" fmla="*/ 8156794 w 8156794"/>
                    <a:gd name="connsiteY0" fmla="*/ 0 h 2879270"/>
                    <a:gd name="connsiteX1" fmla="*/ 8156794 w 8156794"/>
                    <a:gd name="connsiteY1" fmla="*/ 1673520 h 2879270"/>
                    <a:gd name="connsiteX2" fmla="*/ 4123368 w 8156794"/>
                    <a:gd name="connsiteY2" fmla="*/ 2879159 h 2879270"/>
                    <a:gd name="connsiteX3" fmla="*/ 2295 w 8156794"/>
                    <a:gd name="connsiteY3" fmla="*/ 1618086 h 2879270"/>
                    <a:gd name="connsiteX4" fmla="*/ 767 w 8156794"/>
                    <a:gd name="connsiteY4" fmla="*/ 147145 h 2879270"/>
                    <a:gd name="connsiteX5" fmla="*/ 4068271 w 8156794"/>
                    <a:gd name="connsiteY5" fmla="*/ 1566042 h 2879270"/>
                    <a:gd name="connsiteX6" fmla="*/ 8156794 w 8156794"/>
                    <a:gd name="connsiteY6" fmla="*/ 0 h 2879270"/>
                    <a:gd name="connsiteX0" fmla="*/ 8156794 w 8156794"/>
                    <a:gd name="connsiteY0" fmla="*/ 0 h 2973000"/>
                    <a:gd name="connsiteX1" fmla="*/ 8156794 w 8156794"/>
                    <a:gd name="connsiteY1" fmla="*/ 1673520 h 2973000"/>
                    <a:gd name="connsiteX2" fmla="*/ 4134388 w 8156794"/>
                    <a:gd name="connsiteY2" fmla="*/ 2972904 h 2973000"/>
                    <a:gd name="connsiteX3" fmla="*/ 2295 w 8156794"/>
                    <a:gd name="connsiteY3" fmla="*/ 1618086 h 2973000"/>
                    <a:gd name="connsiteX4" fmla="*/ 767 w 8156794"/>
                    <a:gd name="connsiteY4" fmla="*/ 147145 h 2973000"/>
                    <a:gd name="connsiteX5" fmla="*/ 4068271 w 8156794"/>
                    <a:gd name="connsiteY5" fmla="*/ 1566042 h 2973000"/>
                    <a:gd name="connsiteX6" fmla="*/ 8156794 w 8156794"/>
                    <a:gd name="connsiteY6" fmla="*/ 0 h 2973000"/>
                    <a:gd name="connsiteX0" fmla="*/ 8156794 w 8156794"/>
                    <a:gd name="connsiteY0" fmla="*/ 0 h 2973000"/>
                    <a:gd name="connsiteX1" fmla="*/ 8156794 w 8156794"/>
                    <a:gd name="connsiteY1" fmla="*/ 1673520 h 2973000"/>
                    <a:gd name="connsiteX2" fmla="*/ 4134388 w 8156794"/>
                    <a:gd name="connsiteY2" fmla="*/ 2972904 h 2973000"/>
                    <a:gd name="connsiteX3" fmla="*/ 2295 w 8156794"/>
                    <a:gd name="connsiteY3" fmla="*/ 1618086 h 2973000"/>
                    <a:gd name="connsiteX4" fmla="*/ 767 w 8156794"/>
                    <a:gd name="connsiteY4" fmla="*/ 147145 h 2973000"/>
                    <a:gd name="connsiteX5" fmla="*/ 4068271 w 8156794"/>
                    <a:gd name="connsiteY5" fmla="*/ 1566042 h 2973000"/>
                    <a:gd name="connsiteX6" fmla="*/ 8156794 w 8156794"/>
                    <a:gd name="connsiteY6" fmla="*/ 0 h 2973000"/>
                    <a:gd name="connsiteX0" fmla="*/ 8156794 w 8156794"/>
                    <a:gd name="connsiteY0" fmla="*/ 0 h 2973000"/>
                    <a:gd name="connsiteX1" fmla="*/ 8156794 w 8156794"/>
                    <a:gd name="connsiteY1" fmla="*/ 1673520 h 2973000"/>
                    <a:gd name="connsiteX2" fmla="*/ 4134388 w 8156794"/>
                    <a:gd name="connsiteY2" fmla="*/ 2972904 h 2973000"/>
                    <a:gd name="connsiteX3" fmla="*/ 2295 w 8156794"/>
                    <a:gd name="connsiteY3" fmla="*/ 1618086 h 2973000"/>
                    <a:gd name="connsiteX4" fmla="*/ 767 w 8156794"/>
                    <a:gd name="connsiteY4" fmla="*/ 147145 h 2973000"/>
                    <a:gd name="connsiteX5" fmla="*/ 4068271 w 8156794"/>
                    <a:gd name="connsiteY5" fmla="*/ 1566042 h 2973000"/>
                    <a:gd name="connsiteX6" fmla="*/ 8156794 w 8156794"/>
                    <a:gd name="connsiteY6" fmla="*/ 0 h 2973000"/>
                    <a:gd name="connsiteX0" fmla="*/ 8156794 w 8156794"/>
                    <a:gd name="connsiteY0" fmla="*/ 0 h 2973020"/>
                    <a:gd name="connsiteX1" fmla="*/ 8156794 w 8156794"/>
                    <a:gd name="connsiteY1" fmla="*/ 1673520 h 2973020"/>
                    <a:gd name="connsiteX2" fmla="*/ 4134388 w 8156794"/>
                    <a:gd name="connsiteY2" fmla="*/ 2972904 h 2973020"/>
                    <a:gd name="connsiteX3" fmla="*/ 2295 w 8156794"/>
                    <a:gd name="connsiteY3" fmla="*/ 1618086 h 2973020"/>
                    <a:gd name="connsiteX4" fmla="*/ 767 w 8156794"/>
                    <a:gd name="connsiteY4" fmla="*/ 147145 h 2973020"/>
                    <a:gd name="connsiteX5" fmla="*/ 4068271 w 8156794"/>
                    <a:gd name="connsiteY5" fmla="*/ 1566042 h 2973020"/>
                    <a:gd name="connsiteX6" fmla="*/ 8156794 w 8156794"/>
                    <a:gd name="connsiteY6" fmla="*/ 0 h 2973020"/>
                    <a:gd name="connsiteX0" fmla="*/ 8156794 w 8156794"/>
                    <a:gd name="connsiteY0" fmla="*/ 0 h 2973021"/>
                    <a:gd name="connsiteX1" fmla="*/ 8156794 w 8156794"/>
                    <a:gd name="connsiteY1" fmla="*/ 1673520 h 2973021"/>
                    <a:gd name="connsiteX2" fmla="*/ 4134388 w 8156794"/>
                    <a:gd name="connsiteY2" fmla="*/ 2972904 h 2973021"/>
                    <a:gd name="connsiteX3" fmla="*/ 2295 w 8156794"/>
                    <a:gd name="connsiteY3" fmla="*/ 1618086 h 2973021"/>
                    <a:gd name="connsiteX4" fmla="*/ 767 w 8156794"/>
                    <a:gd name="connsiteY4" fmla="*/ 147145 h 2973021"/>
                    <a:gd name="connsiteX5" fmla="*/ 4068271 w 8156794"/>
                    <a:gd name="connsiteY5" fmla="*/ 1566042 h 2973021"/>
                    <a:gd name="connsiteX6" fmla="*/ 8156794 w 8156794"/>
                    <a:gd name="connsiteY6" fmla="*/ 0 h 2973021"/>
                    <a:gd name="connsiteX0" fmla="*/ 8156794 w 8156794"/>
                    <a:gd name="connsiteY0" fmla="*/ 0 h 2973021"/>
                    <a:gd name="connsiteX1" fmla="*/ 8156794 w 8156794"/>
                    <a:gd name="connsiteY1" fmla="*/ 1673520 h 2973021"/>
                    <a:gd name="connsiteX2" fmla="*/ 4134388 w 8156794"/>
                    <a:gd name="connsiteY2" fmla="*/ 2972904 h 2973021"/>
                    <a:gd name="connsiteX3" fmla="*/ 2295 w 8156794"/>
                    <a:gd name="connsiteY3" fmla="*/ 1618086 h 2973021"/>
                    <a:gd name="connsiteX4" fmla="*/ 767 w 8156794"/>
                    <a:gd name="connsiteY4" fmla="*/ 147145 h 2973021"/>
                    <a:gd name="connsiteX5" fmla="*/ 4068271 w 8156794"/>
                    <a:gd name="connsiteY5" fmla="*/ 1566042 h 2973021"/>
                    <a:gd name="connsiteX6" fmla="*/ 8156794 w 8156794"/>
                    <a:gd name="connsiteY6" fmla="*/ 0 h 2973021"/>
                    <a:gd name="connsiteX0" fmla="*/ 8156794 w 8156794"/>
                    <a:gd name="connsiteY0" fmla="*/ 0 h 2973021"/>
                    <a:gd name="connsiteX1" fmla="*/ 8156794 w 8156794"/>
                    <a:gd name="connsiteY1" fmla="*/ 1673520 h 2973021"/>
                    <a:gd name="connsiteX2" fmla="*/ 4134388 w 8156794"/>
                    <a:gd name="connsiteY2" fmla="*/ 2972904 h 2973021"/>
                    <a:gd name="connsiteX3" fmla="*/ 2295 w 8156794"/>
                    <a:gd name="connsiteY3" fmla="*/ 1618086 h 2973021"/>
                    <a:gd name="connsiteX4" fmla="*/ 767 w 8156794"/>
                    <a:gd name="connsiteY4" fmla="*/ 147145 h 2973021"/>
                    <a:gd name="connsiteX5" fmla="*/ 4068271 w 8156794"/>
                    <a:gd name="connsiteY5" fmla="*/ 1566042 h 2973021"/>
                    <a:gd name="connsiteX6" fmla="*/ 8156794 w 8156794"/>
                    <a:gd name="connsiteY6" fmla="*/ 0 h 2973021"/>
                    <a:gd name="connsiteX0" fmla="*/ 8156794 w 8156794"/>
                    <a:gd name="connsiteY0" fmla="*/ 0 h 2973021"/>
                    <a:gd name="connsiteX1" fmla="*/ 8156794 w 8156794"/>
                    <a:gd name="connsiteY1" fmla="*/ 1673520 h 2973021"/>
                    <a:gd name="connsiteX2" fmla="*/ 4134388 w 8156794"/>
                    <a:gd name="connsiteY2" fmla="*/ 2972904 h 2973021"/>
                    <a:gd name="connsiteX3" fmla="*/ 2295 w 8156794"/>
                    <a:gd name="connsiteY3" fmla="*/ 1618086 h 2973021"/>
                    <a:gd name="connsiteX4" fmla="*/ 767 w 8156794"/>
                    <a:gd name="connsiteY4" fmla="*/ 147145 h 2973021"/>
                    <a:gd name="connsiteX5" fmla="*/ 4068271 w 8156794"/>
                    <a:gd name="connsiteY5" fmla="*/ 1566042 h 2973021"/>
                    <a:gd name="connsiteX6" fmla="*/ 8156794 w 8156794"/>
                    <a:gd name="connsiteY6" fmla="*/ 0 h 2973021"/>
                    <a:gd name="connsiteX0" fmla="*/ 8156794 w 8156794"/>
                    <a:gd name="connsiteY0" fmla="*/ 0 h 2973141"/>
                    <a:gd name="connsiteX1" fmla="*/ 8156794 w 8156794"/>
                    <a:gd name="connsiteY1" fmla="*/ 1673520 h 2973141"/>
                    <a:gd name="connsiteX2" fmla="*/ 4134388 w 8156794"/>
                    <a:gd name="connsiteY2" fmla="*/ 2972904 h 2973141"/>
                    <a:gd name="connsiteX3" fmla="*/ 2295 w 8156794"/>
                    <a:gd name="connsiteY3" fmla="*/ 1618086 h 2973141"/>
                    <a:gd name="connsiteX4" fmla="*/ 767 w 8156794"/>
                    <a:gd name="connsiteY4" fmla="*/ 147145 h 2973141"/>
                    <a:gd name="connsiteX5" fmla="*/ 4068271 w 8156794"/>
                    <a:gd name="connsiteY5" fmla="*/ 1566042 h 2973141"/>
                    <a:gd name="connsiteX6" fmla="*/ 8156794 w 8156794"/>
                    <a:gd name="connsiteY6" fmla="*/ 0 h 2973141"/>
                    <a:gd name="connsiteX0" fmla="*/ 8156794 w 8156794"/>
                    <a:gd name="connsiteY0" fmla="*/ 0 h 3066827"/>
                    <a:gd name="connsiteX1" fmla="*/ 8156794 w 8156794"/>
                    <a:gd name="connsiteY1" fmla="*/ 1673520 h 3066827"/>
                    <a:gd name="connsiteX2" fmla="*/ 4123353 w 8156794"/>
                    <a:gd name="connsiteY2" fmla="*/ 3066650 h 3066827"/>
                    <a:gd name="connsiteX3" fmla="*/ 2295 w 8156794"/>
                    <a:gd name="connsiteY3" fmla="*/ 1618086 h 3066827"/>
                    <a:gd name="connsiteX4" fmla="*/ 767 w 8156794"/>
                    <a:gd name="connsiteY4" fmla="*/ 147145 h 3066827"/>
                    <a:gd name="connsiteX5" fmla="*/ 4068271 w 8156794"/>
                    <a:gd name="connsiteY5" fmla="*/ 1566042 h 3066827"/>
                    <a:gd name="connsiteX6" fmla="*/ 8156794 w 8156794"/>
                    <a:gd name="connsiteY6" fmla="*/ 0 h 3066827"/>
                    <a:gd name="connsiteX0" fmla="*/ 8123689 w 8156794"/>
                    <a:gd name="connsiteY0" fmla="*/ 0 h 2999866"/>
                    <a:gd name="connsiteX1" fmla="*/ 8156794 w 8156794"/>
                    <a:gd name="connsiteY1" fmla="*/ 1606559 h 2999866"/>
                    <a:gd name="connsiteX2" fmla="*/ 4123353 w 8156794"/>
                    <a:gd name="connsiteY2" fmla="*/ 2999689 h 2999866"/>
                    <a:gd name="connsiteX3" fmla="*/ 2295 w 8156794"/>
                    <a:gd name="connsiteY3" fmla="*/ 1551125 h 2999866"/>
                    <a:gd name="connsiteX4" fmla="*/ 767 w 8156794"/>
                    <a:gd name="connsiteY4" fmla="*/ 80184 h 2999866"/>
                    <a:gd name="connsiteX5" fmla="*/ 4068271 w 8156794"/>
                    <a:gd name="connsiteY5" fmla="*/ 1499081 h 2999866"/>
                    <a:gd name="connsiteX6" fmla="*/ 8123689 w 8156794"/>
                    <a:gd name="connsiteY6" fmla="*/ 0 h 2999866"/>
                    <a:gd name="connsiteX0" fmla="*/ 8167828 w 8167828"/>
                    <a:gd name="connsiteY0" fmla="*/ 0 h 3026651"/>
                    <a:gd name="connsiteX1" fmla="*/ 8156794 w 8167828"/>
                    <a:gd name="connsiteY1" fmla="*/ 1633344 h 3026651"/>
                    <a:gd name="connsiteX2" fmla="*/ 4123353 w 8167828"/>
                    <a:gd name="connsiteY2" fmla="*/ 3026474 h 3026651"/>
                    <a:gd name="connsiteX3" fmla="*/ 2295 w 8167828"/>
                    <a:gd name="connsiteY3" fmla="*/ 1577910 h 3026651"/>
                    <a:gd name="connsiteX4" fmla="*/ 767 w 8167828"/>
                    <a:gd name="connsiteY4" fmla="*/ 106969 h 3026651"/>
                    <a:gd name="connsiteX5" fmla="*/ 4068271 w 8167828"/>
                    <a:gd name="connsiteY5" fmla="*/ 1525866 h 3026651"/>
                    <a:gd name="connsiteX6" fmla="*/ 8167828 w 8167828"/>
                    <a:gd name="connsiteY6" fmla="*/ 0 h 3026651"/>
                    <a:gd name="connsiteX0" fmla="*/ 8167828 w 8167828"/>
                    <a:gd name="connsiteY0" fmla="*/ 0 h 3027228"/>
                    <a:gd name="connsiteX1" fmla="*/ 8145760 w 8167828"/>
                    <a:gd name="connsiteY1" fmla="*/ 1686913 h 3027228"/>
                    <a:gd name="connsiteX2" fmla="*/ 4123353 w 8167828"/>
                    <a:gd name="connsiteY2" fmla="*/ 3026474 h 3027228"/>
                    <a:gd name="connsiteX3" fmla="*/ 2295 w 8167828"/>
                    <a:gd name="connsiteY3" fmla="*/ 1577910 h 3027228"/>
                    <a:gd name="connsiteX4" fmla="*/ 767 w 8167828"/>
                    <a:gd name="connsiteY4" fmla="*/ 106969 h 3027228"/>
                    <a:gd name="connsiteX5" fmla="*/ 4068271 w 8167828"/>
                    <a:gd name="connsiteY5" fmla="*/ 1525866 h 3027228"/>
                    <a:gd name="connsiteX6" fmla="*/ 8167828 w 8167828"/>
                    <a:gd name="connsiteY6" fmla="*/ 0 h 3027228"/>
                    <a:gd name="connsiteX0" fmla="*/ 8156794 w 8156794"/>
                    <a:gd name="connsiteY0" fmla="*/ 0 h 2933483"/>
                    <a:gd name="connsiteX1" fmla="*/ 8145760 w 8156794"/>
                    <a:gd name="connsiteY1" fmla="*/ 1593168 h 2933483"/>
                    <a:gd name="connsiteX2" fmla="*/ 4123353 w 8156794"/>
                    <a:gd name="connsiteY2" fmla="*/ 2932729 h 2933483"/>
                    <a:gd name="connsiteX3" fmla="*/ 2295 w 8156794"/>
                    <a:gd name="connsiteY3" fmla="*/ 1484165 h 2933483"/>
                    <a:gd name="connsiteX4" fmla="*/ 767 w 8156794"/>
                    <a:gd name="connsiteY4" fmla="*/ 13224 h 2933483"/>
                    <a:gd name="connsiteX5" fmla="*/ 4068271 w 8156794"/>
                    <a:gd name="connsiteY5" fmla="*/ 1432121 h 2933483"/>
                    <a:gd name="connsiteX6" fmla="*/ 8156794 w 8156794"/>
                    <a:gd name="connsiteY6" fmla="*/ 0 h 2933483"/>
                    <a:gd name="connsiteX0" fmla="*/ 8156794 w 8156794"/>
                    <a:gd name="connsiteY0" fmla="*/ 0 h 2933483"/>
                    <a:gd name="connsiteX1" fmla="*/ 8145760 w 8156794"/>
                    <a:gd name="connsiteY1" fmla="*/ 1593168 h 2933483"/>
                    <a:gd name="connsiteX2" fmla="*/ 4123353 w 8156794"/>
                    <a:gd name="connsiteY2" fmla="*/ 2932729 h 2933483"/>
                    <a:gd name="connsiteX3" fmla="*/ 2295 w 8156794"/>
                    <a:gd name="connsiteY3" fmla="*/ 1484165 h 2933483"/>
                    <a:gd name="connsiteX4" fmla="*/ 767 w 8156794"/>
                    <a:gd name="connsiteY4" fmla="*/ 13224 h 2933483"/>
                    <a:gd name="connsiteX5" fmla="*/ 4068271 w 8156794"/>
                    <a:gd name="connsiteY5" fmla="*/ 1432121 h 2933483"/>
                    <a:gd name="connsiteX6" fmla="*/ 8156794 w 8156794"/>
                    <a:gd name="connsiteY6" fmla="*/ 0 h 2933483"/>
                    <a:gd name="connsiteX0" fmla="*/ 8123689 w 8145760"/>
                    <a:gd name="connsiteY0" fmla="*/ 13560 h 2920259"/>
                    <a:gd name="connsiteX1" fmla="*/ 8145760 w 8145760"/>
                    <a:gd name="connsiteY1" fmla="*/ 1579944 h 2920259"/>
                    <a:gd name="connsiteX2" fmla="*/ 4123353 w 8145760"/>
                    <a:gd name="connsiteY2" fmla="*/ 2919505 h 2920259"/>
                    <a:gd name="connsiteX3" fmla="*/ 2295 w 8145760"/>
                    <a:gd name="connsiteY3" fmla="*/ 1470941 h 2920259"/>
                    <a:gd name="connsiteX4" fmla="*/ 767 w 8145760"/>
                    <a:gd name="connsiteY4" fmla="*/ 0 h 2920259"/>
                    <a:gd name="connsiteX5" fmla="*/ 4068271 w 8145760"/>
                    <a:gd name="connsiteY5" fmla="*/ 1418897 h 2920259"/>
                    <a:gd name="connsiteX6" fmla="*/ 8123689 w 8145760"/>
                    <a:gd name="connsiteY6" fmla="*/ 13560 h 2920259"/>
                    <a:gd name="connsiteX0" fmla="*/ 8178863 w 8178863"/>
                    <a:gd name="connsiteY0" fmla="*/ 26952 h 2920259"/>
                    <a:gd name="connsiteX1" fmla="*/ 8145760 w 8178863"/>
                    <a:gd name="connsiteY1" fmla="*/ 1579944 h 2920259"/>
                    <a:gd name="connsiteX2" fmla="*/ 4123353 w 8178863"/>
                    <a:gd name="connsiteY2" fmla="*/ 2919505 h 2920259"/>
                    <a:gd name="connsiteX3" fmla="*/ 2295 w 8178863"/>
                    <a:gd name="connsiteY3" fmla="*/ 1470941 h 2920259"/>
                    <a:gd name="connsiteX4" fmla="*/ 767 w 8178863"/>
                    <a:gd name="connsiteY4" fmla="*/ 0 h 2920259"/>
                    <a:gd name="connsiteX5" fmla="*/ 4068271 w 8178863"/>
                    <a:gd name="connsiteY5" fmla="*/ 1418897 h 2920259"/>
                    <a:gd name="connsiteX6" fmla="*/ 8178863 w 8178863"/>
                    <a:gd name="connsiteY6" fmla="*/ 26952 h 2920259"/>
                    <a:gd name="connsiteX0" fmla="*/ 8167827 w 8167827"/>
                    <a:gd name="connsiteY0" fmla="*/ 40343 h 2920259"/>
                    <a:gd name="connsiteX1" fmla="*/ 8145760 w 8167827"/>
                    <a:gd name="connsiteY1" fmla="*/ 1579944 h 2920259"/>
                    <a:gd name="connsiteX2" fmla="*/ 4123353 w 8167827"/>
                    <a:gd name="connsiteY2" fmla="*/ 2919505 h 2920259"/>
                    <a:gd name="connsiteX3" fmla="*/ 2295 w 8167827"/>
                    <a:gd name="connsiteY3" fmla="*/ 1470941 h 2920259"/>
                    <a:gd name="connsiteX4" fmla="*/ 767 w 8167827"/>
                    <a:gd name="connsiteY4" fmla="*/ 0 h 2920259"/>
                    <a:gd name="connsiteX5" fmla="*/ 4068271 w 8167827"/>
                    <a:gd name="connsiteY5" fmla="*/ 1418897 h 2920259"/>
                    <a:gd name="connsiteX6" fmla="*/ 8167827 w 8167827"/>
                    <a:gd name="connsiteY6" fmla="*/ 40343 h 2920259"/>
                    <a:gd name="connsiteX0" fmla="*/ 8123687 w 8145760"/>
                    <a:gd name="connsiteY0" fmla="*/ 53735 h 2920259"/>
                    <a:gd name="connsiteX1" fmla="*/ 8145760 w 8145760"/>
                    <a:gd name="connsiteY1" fmla="*/ 1579944 h 2920259"/>
                    <a:gd name="connsiteX2" fmla="*/ 4123353 w 8145760"/>
                    <a:gd name="connsiteY2" fmla="*/ 2919505 h 2920259"/>
                    <a:gd name="connsiteX3" fmla="*/ 2295 w 8145760"/>
                    <a:gd name="connsiteY3" fmla="*/ 1470941 h 2920259"/>
                    <a:gd name="connsiteX4" fmla="*/ 767 w 8145760"/>
                    <a:gd name="connsiteY4" fmla="*/ 0 h 2920259"/>
                    <a:gd name="connsiteX5" fmla="*/ 4068271 w 8145760"/>
                    <a:gd name="connsiteY5" fmla="*/ 1418897 h 2920259"/>
                    <a:gd name="connsiteX6" fmla="*/ 8123687 w 8145760"/>
                    <a:gd name="connsiteY6" fmla="*/ 53735 h 2920259"/>
                    <a:gd name="connsiteX0" fmla="*/ 8161918 w 8161918"/>
                    <a:gd name="connsiteY0" fmla="*/ 0 h 2943855"/>
                    <a:gd name="connsiteX1" fmla="*/ 8145760 w 8161918"/>
                    <a:gd name="connsiteY1" fmla="*/ 1603540 h 2943855"/>
                    <a:gd name="connsiteX2" fmla="*/ 4123353 w 8161918"/>
                    <a:gd name="connsiteY2" fmla="*/ 2943101 h 2943855"/>
                    <a:gd name="connsiteX3" fmla="*/ 2295 w 8161918"/>
                    <a:gd name="connsiteY3" fmla="*/ 1494537 h 2943855"/>
                    <a:gd name="connsiteX4" fmla="*/ 767 w 8161918"/>
                    <a:gd name="connsiteY4" fmla="*/ 23596 h 2943855"/>
                    <a:gd name="connsiteX5" fmla="*/ 4068271 w 8161918"/>
                    <a:gd name="connsiteY5" fmla="*/ 1442493 h 2943855"/>
                    <a:gd name="connsiteX6" fmla="*/ 8161918 w 8161918"/>
                    <a:gd name="connsiteY6" fmla="*/ 0 h 2943855"/>
                    <a:gd name="connsiteX0" fmla="*/ 8144926 w 8145760"/>
                    <a:gd name="connsiteY0" fmla="*/ 43424 h 2920259"/>
                    <a:gd name="connsiteX1" fmla="*/ 8145760 w 8145760"/>
                    <a:gd name="connsiteY1" fmla="*/ 1579944 h 2920259"/>
                    <a:gd name="connsiteX2" fmla="*/ 4123353 w 8145760"/>
                    <a:gd name="connsiteY2" fmla="*/ 2919505 h 2920259"/>
                    <a:gd name="connsiteX3" fmla="*/ 2295 w 8145760"/>
                    <a:gd name="connsiteY3" fmla="*/ 1470941 h 2920259"/>
                    <a:gd name="connsiteX4" fmla="*/ 767 w 8145760"/>
                    <a:gd name="connsiteY4" fmla="*/ 0 h 2920259"/>
                    <a:gd name="connsiteX5" fmla="*/ 4068271 w 8145760"/>
                    <a:gd name="connsiteY5" fmla="*/ 1418897 h 2920259"/>
                    <a:gd name="connsiteX6" fmla="*/ 8144926 w 8145760"/>
                    <a:gd name="connsiteY6" fmla="*/ 43424 h 2920259"/>
                    <a:gd name="connsiteX0" fmla="*/ 8161918 w 8161918"/>
                    <a:gd name="connsiteY0" fmla="*/ 0 h 2959321"/>
                    <a:gd name="connsiteX1" fmla="*/ 8145760 w 8161918"/>
                    <a:gd name="connsiteY1" fmla="*/ 1619006 h 2959321"/>
                    <a:gd name="connsiteX2" fmla="*/ 4123353 w 8161918"/>
                    <a:gd name="connsiteY2" fmla="*/ 2958567 h 2959321"/>
                    <a:gd name="connsiteX3" fmla="*/ 2295 w 8161918"/>
                    <a:gd name="connsiteY3" fmla="*/ 1510003 h 2959321"/>
                    <a:gd name="connsiteX4" fmla="*/ 767 w 8161918"/>
                    <a:gd name="connsiteY4" fmla="*/ 39062 h 2959321"/>
                    <a:gd name="connsiteX5" fmla="*/ 4068271 w 8161918"/>
                    <a:gd name="connsiteY5" fmla="*/ 1457959 h 2959321"/>
                    <a:gd name="connsiteX6" fmla="*/ 8161918 w 8161918"/>
                    <a:gd name="connsiteY6" fmla="*/ 0 h 2959321"/>
                    <a:gd name="connsiteX0" fmla="*/ 8161918 w 8162752"/>
                    <a:gd name="connsiteY0" fmla="*/ 0 h 2959488"/>
                    <a:gd name="connsiteX1" fmla="*/ 8162752 w 8162752"/>
                    <a:gd name="connsiteY1" fmla="*/ 1629317 h 2959488"/>
                    <a:gd name="connsiteX2" fmla="*/ 4123353 w 8162752"/>
                    <a:gd name="connsiteY2" fmla="*/ 2958567 h 2959488"/>
                    <a:gd name="connsiteX3" fmla="*/ 2295 w 8162752"/>
                    <a:gd name="connsiteY3" fmla="*/ 1510003 h 2959488"/>
                    <a:gd name="connsiteX4" fmla="*/ 767 w 8162752"/>
                    <a:gd name="connsiteY4" fmla="*/ 39062 h 2959488"/>
                    <a:gd name="connsiteX5" fmla="*/ 4068271 w 8162752"/>
                    <a:gd name="connsiteY5" fmla="*/ 1457959 h 2959488"/>
                    <a:gd name="connsiteX6" fmla="*/ 8161918 w 8162752"/>
                    <a:gd name="connsiteY6" fmla="*/ 0 h 2959488"/>
                    <a:gd name="connsiteX0" fmla="*/ 8165930 w 8166764"/>
                    <a:gd name="connsiteY0" fmla="*/ 7337 h 2966825"/>
                    <a:gd name="connsiteX1" fmla="*/ 8166764 w 8166764"/>
                    <a:gd name="connsiteY1" fmla="*/ 1636654 h 2966825"/>
                    <a:gd name="connsiteX2" fmla="*/ 4127365 w 8166764"/>
                    <a:gd name="connsiteY2" fmla="*/ 2965904 h 2966825"/>
                    <a:gd name="connsiteX3" fmla="*/ 6307 w 8166764"/>
                    <a:gd name="connsiteY3" fmla="*/ 1517340 h 2966825"/>
                    <a:gd name="connsiteX4" fmla="*/ 532 w 8166764"/>
                    <a:gd name="connsiteY4" fmla="*/ 0 h 2966825"/>
                    <a:gd name="connsiteX5" fmla="*/ 4072283 w 8166764"/>
                    <a:gd name="connsiteY5" fmla="*/ 1465296 h 2966825"/>
                    <a:gd name="connsiteX6" fmla="*/ 8165930 w 8166764"/>
                    <a:gd name="connsiteY6" fmla="*/ 7337 h 2966825"/>
                    <a:gd name="connsiteX0" fmla="*/ 8168119 w 8168953"/>
                    <a:gd name="connsiteY0" fmla="*/ 7337 h 2966682"/>
                    <a:gd name="connsiteX1" fmla="*/ 8168953 w 8168953"/>
                    <a:gd name="connsiteY1" fmla="*/ 1636654 h 2966682"/>
                    <a:gd name="connsiteX2" fmla="*/ 4129554 w 8168953"/>
                    <a:gd name="connsiteY2" fmla="*/ 2965904 h 2966682"/>
                    <a:gd name="connsiteX3" fmla="*/ 0 w 8168953"/>
                    <a:gd name="connsiteY3" fmla="*/ 1527651 h 2966682"/>
                    <a:gd name="connsiteX4" fmla="*/ 2721 w 8168953"/>
                    <a:gd name="connsiteY4" fmla="*/ 0 h 2966682"/>
                    <a:gd name="connsiteX5" fmla="*/ 4074472 w 8168953"/>
                    <a:gd name="connsiteY5" fmla="*/ 1465296 h 2966682"/>
                    <a:gd name="connsiteX6" fmla="*/ 8168119 w 8168953"/>
                    <a:gd name="connsiteY6" fmla="*/ 7337 h 2966682"/>
                    <a:gd name="connsiteX0" fmla="*/ 8168119 w 8168953"/>
                    <a:gd name="connsiteY0" fmla="*/ 7337 h 3100377"/>
                    <a:gd name="connsiteX1" fmla="*/ 8168953 w 8168953"/>
                    <a:gd name="connsiteY1" fmla="*/ 1636654 h 3100377"/>
                    <a:gd name="connsiteX2" fmla="*/ 4118520 w 8168953"/>
                    <a:gd name="connsiteY2" fmla="*/ 3099826 h 3100377"/>
                    <a:gd name="connsiteX3" fmla="*/ 0 w 8168953"/>
                    <a:gd name="connsiteY3" fmla="*/ 1527651 h 3100377"/>
                    <a:gd name="connsiteX4" fmla="*/ 2721 w 8168953"/>
                    <a:gd name="connsiteY4" fmla="*/ 0 h 3100377"/>
                    <a:gd name="connsiteX5" fmla="*/ 4074472 w 8168953"/>
                    <a:gd name="connsiteY5" fmla="*/ 1465296 h 3100377"/>
                    <a:gd name="connsiteX6" fmla="*/ 8168119 w 8168953"/>
                    <a:gd name="connsiteY6" fmla="*/ 7337 h 3100377"/>
                    <a:gd name="connsiteX0" fmla="*/ 8168119 w 8168953"/>
                    <a:gd name="connsiteY0" fmla="*/ 7337 h 3100429"/>
                    <a:gd name="connsiteX1" fmla="*/ 8168953 w 8168953"/>
                    <a:gd name="connsiteY1" fmla="*/ 1636654 h 3100429"/>
                    <a:gd name="connsiteX2" fmla="*/ 4118520 w 8168953"/>
                    <a:gd name="connsiteY2" fmla="*/ 3099826 h 3100429"/>
                    <a:gd name="connsiteX3" fmla="*/ 0 w 8168953"/>
                    <a:gd name="connsiteY3" fmla="*/ 1527651 h 3100429"/>
                    <a:gd name="connsiteX4" fmla="*/ 2721 w 8168953"/>
                    <a:gd name="connsiteY4" fmla="*/ 0 h 3100429"/>
                    <a:gd name="connsiteX5" fmla="*/ 4074472 w 8168953"/>
                    <a:gd name="connsiteY5" fmla="*/ 1465296 h 3100429"/>
                    <a:gd name="connsiteX6" fmla="*/ 8168119 w 8168953"/>
                    <a:gd name="connsiteY6" fmla="*/ 7337 h 3100429"/>
                    <a:gd name="connsiteX0" fmla="*/ 8165849 w 8166683"/>
                    <a:gd name="connsiteY0" fmla="*/ 7337 h 3099826"/>
                    <a:gd name="connsiteX1" fmla="*/ 8166683 w 8166683"/>
                    <a:gd name="connsiteY1" fmla="*/ 1636654 h 3099826"/>
                    <a:gd name="connsiteX2" fmla="*/ 4116250 w 8166683"/>
                    <a:gd name="connsiteY2" fmla="*/ 3099826 h 3099826"/>
                    <a:gd name="connsiteX3" fmla="*/ 8764 w 8166683"/>
                    <a:gd name="connsiteY3" fmla="*/ 1634789 h 3099826"/>
                    <a:gd name="connsiteX4" fmla="*/ 451 w 8166683"/>
                    <a:gd name="connsiteY4" fmla="*/ 0 h 3099826"/>
                    <a:gd name="connsiteX5" fmla="*/ 4072202 w 8166683"/>
                    <a:gd name="connsiteY5" fmla="*/ 1465296 h 3099826"/>
                    <a:gd name="connsiteX6" fmla="*/ 8165849 w 8166683"/>
                    <a:gd name="connsiteY6" fmla="*/ 7337 h 3099826"/>
                    <a:gd name="connsiteX0" fmla="*/ 8165849 w 8166683"/>
                    <a:gd name="connsiteY0" fmla="*/ 7337 h 3099826"/>
                    <a:gd name="connsiteX1" fmla="*/ 8166683 w 8166683"/>
                    <a:gd name="connsiteY1" fmla="*/ 1636654 h 3099826"/>
                    <a:gd name="connsiteX2" fmla="*/ 4116250 w 8166683"/>
                    <a:gd name="connsiteY2" fmla="*/ 3099826 h 3099826"/>
                    <a:gd name="connsiteX3" fmla="*/ 8764 w 8166683"/>
                    <a:gd name="connsiteY3" fmla="*/ 1634789 h 3099826"/>
                    <a:gd name="connsiteX4" fmla="*/ 451 w 8166683"/>
                    <a:gd name="connsiteY4" fmla="*/ 0 h 3099826"/>
                    <a:gd name="connsiteX5" fmla="*/ 4072202 w 8166683"/>
                    <a:gd name="connsiteY5" fmla="*/ 1465296 h 3099826"/>
                    <a:gd name="connsiteX6" fmla="*/ 8165849 w 8166683"/>
                    <a:gd name="connsiteY6" fmla="*/ 7337 h 3099826"/>
                    <a:gd name="connsiteX0" fmla="*/ 8165849 w 8166683"/>
                    <a:gd name="connsiteY0" fmla="*/ 7337 h 3099826"/>
                    <a:gd name="connsiteX1" fmla="*/ 8166683 w 8166683"/>
                    <a:gd name="connsiteY1" fmla="*/ 1636654 h 3099826"/>
                    <a:gd name="connsiteX2" fmla="*/ 4116250 w 8166683"/>
                    <a:gd name="connsiteY2" fmla="*/ 3099826 h 3099826"/>
                    <a:gd name="connsiteX3" fmla="*/ 8764 w 8166683"/>
                    <a:gd name="connsiteY3" fmla="*/ 1634789 h 3099826"/>
                    <a:gd name="connsiteX4" fmla="*/ 451 w 8166683"/>
                    <a:gd name="connsiteY4" fmla="*/ 0 h 3099826"/>
                    <a:gd name="connsiteX5" fmla="*/ 4061168 w 8166683"/>
                    <a:gd name="connsiteY5" fmla="*/ 1438511 h 3099826"/>
                    <a:gd name="connsiteX6" fmla="*/ 8165849 w 8166683"/>
                    <a:gd name="connsiteY6" fmla="*/ 7337 h 3099826"/>
                    <a:gd name="connsiteX0" fmla="*/ 8165849 w 8166683"/>
                    <a:gd name="connsiteY0" fmla="*/ 7337 h 3099826"/>
                    <a:gd name="connsiteX1" fmla="*/ 8166683 w 8166683"/>
                    <a:gd name="connsiteY1" fmla="*/ 1636654 h 3099826"/>
                    <a:gd name="connsiteX2" fmla="*/ 4116250 w 8166683"/>
                    <a:gd name="connsiteY2" fmla="*/ 3099826 h 3099826"/>
                    <a:gd name="connsiteX3" fmla="*/ 8764 w 8166683"/>
                    <a:gd name="connsiteY3" fmla="*/ 1634789 h 3099826"/>
                    <a:gd name="connsiteX4" fmla="*/ 451 w 8166683"/>
                    <a:gd name="connsiteY4" fmla="*/ 0 h 3099826"/>
                    <a:gd name="connsiteX5" fmla="*/ 4061168 w 8166683"/>
                    <a:gd name="connsiteY5" fmla="*/ 1438511 h 3099826"/>
                    <a:gd name="connsiteX6" fmla="*/ 8165849 w 8166683"/>
                    <a:gd name="connsiteY6" fmla="*/ 7337 h 3099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66683" h="3099826">
                      <a:moveTo>
                        <a:pt x="8165849" y="7337"/>
                      </a:moveTo>
                      <a:lnTo>
                        <a:pt x="8166683" y="1636654"/>
                      </a:lnTo>
                      <a:cubicBezTo>
                        <a:pt x="7917761" y="2728489"/>
                        <a:pt x="5475903" y="3100137"/>
                        <a:pt x="4116250" y="3099826"/>
                      </a:cubicBezTo>
                      <a:cubicBezTo>
                        <a:pt x="2756597" y="3099515"/>
                        <a:pt x="245424" y="2744647"/>
                        <a:pt x="8764" y="1634789"/>
                      </a:cubicBezTo>
                      <a:cubicBezTo>
                        <a:pt x="11928" y="1215900"/>
                        <a:pt x="-2713" y="418889"/>
                        <a:pt x="451" y="0"/>
                      </a:cubicBezTo>
                      <a:cubicBezTo>
                        <a:pt x="385485" y="953840"/>
                        <a:pt x="2700268" y="1437288"/>
                        <a:pt x="4061168" y="1438511"/>
                      </a:cubicBezTo>
                      <a:cubicBezTo>
                        <a:pt x="5422068" y="1439734"/>
                        <a:pt x="7793228" y="1089449"/>
                        <a:pt x="8165849" y="733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8C2C9"/>
                    </a:gs>
                    <a:gs pos="21000">
                      <a:schemeClr val="bg1"/>
                    </a:gs>
                    <a:gs pos="60000">
                      <a:srgbClr val="D6DCE0"/>
                    </a:gs>
                    <a:gs pos="100000">
                      <a:srgbClr val="B8C2C9"/>
                    </a:gs>
                  </a:gsLst>
                  <a:lin ang="0" scaled="0"/>
                </a:gra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350" dirty="0">
                      <a:solidFill>
                        <a:prstClr val="white"/>
                      </a:solidFill>
                      <a:latin typeface="Calibri" panose="020F0502020204030204"/>
                    </a:rPr>
                    <a:t>                   </a:t>
                  </a:r>
                </a:p>
              </p:txBody>
            </p:sp>
            <p:sp>
              <p:nvSpPr>
                <p:cNvPr id="158" name="Oval 157">
                  <a:extLst>
                    <a:ext uri="{FF2B5EF4-FFF2-40B4-BE49-F238E27FC236}">
                      <a16:creationId xmlns:a16="http://schemas.microsoft.com/office/drawing/2014/main" id="{8065A2A5-902C-A940-821B-CBFC0122AC2F}"/>
                    </a:ext>
                  </a:extLst>
                </p:cNvPr>
                <p:cNvSpPr/>
                <p:nvPr/>
              </p:nvSpPr>
              <p:spPr>
                <a:xfrm>
                  <a:off x="7494729" y="2774731"/>
                  <a:ext cx="1480163" cy="579140"/>
                </a:xfrm>
                <a:prstGeom prst="ellipse">
                  <a:avLst/>
                </a:prstGeom>
                <a:solidFill>
                  <a:srgbClr val="B8C2C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350" dirty="0">
                      <a:solidFill>
                        <a:prstClr val="white"/>
                      </a:solidFill>
                      <a:latin typeface="Calibri" panose="020F0502020204030204"/>
                    </a:rPr>
                    <a:t>              </a:t>
                  </a:r>
                </a:p>
              </p:txBody>
            </p:sp>
            <p:grpSp>
              <p:nvGrpSpPr>
                <p:cNvPr id="159" name="Group 158">
                  <a:extLst>
                    <a:ext uri="{FF2B5EF4-FFF2-40B4-BE49-F238E27FC236}">
                      <a16:creationId xmlns:a16="http://schemas.microsoft.com/office/drawing/2014/main" id="{14C076B7-5A71-8644-9F5C-08E13F943BD5}"/>
                    </a:ext>
                  </a:extLst>
                </p:cNvPr>
                <p:cNvGrpSpPr/>
                <p:nvPr/>
              </p:nvGrpSpPr>
              <p:grpSpPr>
                <a:xfrm>
                  <a:off x="7713663" y="2848339"/>
                  <a:ext cx="1042107" cy="425543"/>
                  <a:chOff x="7786941" y="2884917"/>
                  <a:chExt cx="897649" cy="353919"/>
                </a:xfrm>
              </p:grpSpPr>
              <p:sp>
                <p:nvSpPr>
                  <p:cNvPr id="160" name="Freeform 159">
                    <a:extLst>
                      <a:ext uri="{FF2B5EF4-FFF2-40B4-BE49-F238E27FC236}">
                        <a16:creationId xmlns:a16="http://schemas.microsoft.com/office/drawing/2014/main" id="{13D62837-C3EA-8B4B-B09D-FC71F9727C64}"/>
                      </a:ext>
                    </a:extLst>
                  </p:cNvPr>
                  <p:cNvSpPr/>
                  <p:nvPr/>
                </p:nvSpPr>
                <p:spPr>
                  <a:xfrm>
                    <a:off x="7811770" y="2884917"/>
                    <a:ext cx="849158" cy="198115"/>
                  </a:xfrm>
                  <a:custGeom>
                    <a:avLst/>
                    <a:gdLst>
                      <a:gd name="connsiteX0" fmla="*/ 3725333 w 4588933"/>
                      <a:gd name="connsiteY0" fmla="*/ 0 h 1049866"/>
                      <a:gd name="connsiteX1" fmla="*/ 4588933 w 4588933"/>
                      <a:gd name="connsiteY1" fmla="*/ 270933 h 1049866"/>
                      <a:gd name="connsiteX2" fmla="*/ 3962400 w 4588933"/>
                      <a:gd name="connsiteY2" fmla="*/ 541866 h 1049866"/>
                      <a:gd name="connsiteX3" fmla="*/ 3742267 w 4588933"/>
                      <a:gd name="connsiteY3" fmla="*/ 457200 h 1049866"/>
                      <a:gd name="connsiteX4" fmla="*/ 2269067 w 4588933"/>
                      <a:gd name="connsiteY4" fmla="*/ 1049866 h 1049866"/>
                      <a:gd name="connsiteX5" fmla="*/ 880533 w 4588933"/>
                      <a:gd name="connsiteY5" fmla="*/ 457200 h 1049866"/>
                      <a:gd name="connsiteX6" fmla="*/ 592667 w 4588933"/>
                      <a:gd name="connsiteY6" fmla="*/ 541866 h 1049866"/>
                      <a:gd name="connsiteX7" fmla="*/ 0 w 4588933"/>
                      <a:gd name="connsiteY7" fmla="*/ 254000 h 1049866"/>
                      <a:gd name="connsiteX8" fmla="*/ 880533 w 4588933"/>
                      <a:gd name="connsiteY8" fmla="*/ 16933 h 1049866"/>
                      <a:gd name="connsiteX9" fmla="*/ 2302933 w 4588933"/>
                      <a:gd name="connsiteY9" fmla="*/ 626533 h 1049866"/>
                      <a:gd name="connsiteX10" fmla="*/ 3725333 w 4588933"/>
                      <a:gd name="connsiteY10" fmla="*/ 0 h 1049866"/>
                      <a:gd name="connsiteX0" fmla="*/ 3725333 w 4641485"/>
                      <a:gd name="connsiteY0" fmla="*/ 0 h 1049866"/>
                      <a:gd name="connsiteX1" fmla="*/ 4641485 w 4641485"/>
                      <a:gd name="connsiteY1" fmla="*/ 239402 h 1049866"/>
                      <a:gd name="connsiteX2" fmla="*/ 3962400 w 4641485"/>
                      <a:gd name="connsiteY2" fmla="*/ 541866 h 1049866"/>
                      <a:gd name="connsiteX3" fmla="*/ 3742267 w 4641485"/>
                      <a:gd name="connsiteY3" fmla="*/ 457200 h 1049866"/>
                      <a:gd name="connsiteX4" fmla="*/ 2269067 w 4641485"/>
                      <a:gd name="connsiteY4" fmla="*/ 1049866 h 1049866"/>
                      <a:gd name="connsiteX5" fmla="*/ 880533 w 4641485"/>
                      <a:gd name="connsiteY5" fmla="*/ 457200 h 1049866"/>
                      <a:gd name="connsiteX6" fmla="*/ 592667 w 4641485"/>
                      <a:gd name="connsiteY6" fmla="*/ 541866 h 1049866"/>
                      <a:gd name="connsiteX7" fmla="*/ 0 w 4641485"/>
                      <a:gd name="connsiteY7" fmla="*/ 254000 h 1049866"/>
                      <a:gd name="connsiteX8" fmla="*/ 880533 w 4641485"/>
                      <a:gd name="connsiteY8" fmla="*/ 16933 h 1049866"/>
                      <a:gd name="connsiteX9" fmla="*/ 2302933 w 4641485"/>
                      <a:gd name="connsiteY9" fmla="*/ 626533 h 1049866"/>
                      <a:gd name="connsiteX10" fmla="*/ 3725333 w 4641485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73798 w 4673016"/>
                      <a:gd name="connsiteY3" fmla="*/ 45720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84308 w 4673016"/>
                      <a:gd name="connsiteY3" fmla="*/ 404648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815839 w 4673016"/>
                      <a:gd name="connsiteY3" fmla="*/ 46771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73016" h="1049866">
                        <a:moveTo>
                          <a:pt x="3756864" y="0"/>
                        </a:moveTo>
                        <a:lnTo>
                          <a:pt x="4673016" y="239402"/>
                        </a:lnTo>
                        <a:lnTo>
                          <a:pt x="3993931" y="541866"/>
                        </a:lnTo>
                        <a:lnTo>
                          <a:pt x="3815839" y="467710"/>
                        </a:lnTo>
                        <a:lnTo>
                          <a:pt x="2300598" y="1049866"/>
                        </a:lnTo>
                        <a:lnTo>
                          <a:pt x="912064" y="457200"/>
                        </a:lnTo>
                        <a:lnTo>
                          <a:pt x="624198" y="541866"/>
                        </a:lnTo>
                        <a:lnTo>
                          <a:pt x="0" y="275021"/>
                        </a:lnTo>
                        <a:lnTo>
                          <a:pt x="912064" y="16933"/>
                        </a:lnTo>
                        <a:lnTo>
                          <a:pt x="2323954" y="616023"/>
                        </a:lnTo>
                        <a:lnTo>
                          <a:pt x="3756864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61" name="Freeform 160">
                    <a:extLst>
                      <a:ext uri="{FF2B5EF4-FFF2-40B4-BE49-F238E27FC236}">
                        <a16:creationId xmlns:a16="http://schemas.microsoft.com/office/drawing/2014/main" id="{147D5E46-2372-FA45-9685-A7CC6CA91F5F}"/>
                      </a:ext>
                    </a:extLst>
                  </p:cNvPr>
                  <p:cNvSpPr/>
                  <p:nvPr/>
                </p:nvSpPr>
                <p:spPr>
                  <a:xfrm>
                    <a:off x="8367548" y="3054383"/>
                    <a:ext cx="317042" cy="170569"/>
                  </a:xfrm>
                  <a:custGeom>
                    <a:avLst/>
                    <a:gdLst>
                      <a:gd name="connsiteX0" fmla="*/ 21021 w 1744718"/>
                      <a:gd name="connsiteY0" fmla="*/ 0 h 903890"/>
                      <a:gd name="connsiteX1" fmla="*/ 1744718 w 1744718"/>
                      <a:gd name="connsiteY1" fmla="*/ 693683 h 903890"/>
                      <a:gd name="connsiteX2" fmla="*/ 1145628 w 1744718"/>
                      <a:gd name="connsiteY2" fmla="*/ 903890 h 903890"/>
                      <a:gd name="connsiteX3" fmla="*/ 0 w 1744718"/>
                      <a:gd name="connsiteY3" fmla="*/ 451945 h 903890"/>
                      <a:gd name="connsiteX4" fmla="*/ 21021 w 1744718"/>
                      <a:gd name="connsiteY4" fmla="*/ 0 h 903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4718" h="903890">
                        <a:moveTo>
                          <a:pt x="21021" y="0"/>
                        </a:moveTo>
                        <a:lnTo>
                          <a:pt x="1744718" y="693683"/>
                        </a:lnTo>
                        <a:lnTo>
                          <a:pt x="1145628" y="903890"/>
                        </a:lnTo>
                        <a:lnTo>
                          <a:pt x="0" y="451945"/>
                        </a:lnTo>
                        <a:lnTo>
                          <a:pt x="21021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62" name="Freeform 161">
                    <a:extLst>
                      <a:ext uri="{FF2B5EF4-FFF2-40B4-BE49-F238E27FC236}">
                        <a16:creationId xmlns:a16="http://schemas.microsoft.com/office/drawing/2014/main" id="{6B2D97C5-61CB-9441-993B-95CAA7169FC7}"/>
                      </a:ext>
                    </a:extLst>
                  </p:cNvPr>
                  <p:cNvSpPr/>
                  <p:nvPr/>
                </p:nvSpPr>
                <p:spPr>
                  <a:xfrm>
                    <a:off x="7786941" y="3054383"/>
                    <a:ext cx="311312" cy="168585"/>
                  </a:xfrm>
                  <a:custGeom>
                    <a:avLst/>
                    <a:gdLst>
                      <a:gd name="connsiteX0" fmla="*/ 1702676 w 1713187"/>
                      <a:gd name="connsiteY0" fmla="*/ 0 h 893380"/>
                      <a:gd name="connsiteX1" fmla="*/ 1713187 w 1713187"/>
                      <a:gd name="connsiteY1" fmla="*/ 472966 h 893380"/>
                      <a:gd name="connsiteX2" fmla="*/ 578069 w 1713187"/>
                      <a:gd name="connsiteY2" fmla="*/ 893380 h 893380"/>
                      <a:gd name="connsiteX3" fmla="*/ 0 w 1713187"/>
                      <a:gd name="connsiteY3" fmla="*/ 693683 h 893380"/>
                      <a:gd name="connsiteX4" fmla="*/ 1702676 w 1713187"/>
                      <a:gd name="connsiteY4" fmla="*/ 0 h 89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3187" h="893380">
                        <a:moveTo>
                          <a:pt x="1702676" y="0"/>
                        </a:moveTo>
                        <a:lnTo>
                          <a:pt x="1713187" y="472966"/>
                        </a:lnTo>
                        <a:lnTo>
                          <a:pt x="578069" y="893380"/>
                        </a:lnTo>
                        <a:lnTo>
                          <a:pt x="0" y="693683"/>
                        </a:lnTo>
                        <a:lnTo>
                          <a:pt x="1702676" y="0"/>
                        </a:lnTo>
                        <a:close/>
                      </a:path>
                    </a:pathLst>
                  </a:custGeom>
                  <a:solidFill>
                    <a:srgbClr val="0000A8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63" name="Freeform 162">
                    <a:extLst>
                      <a:ext uri="{FF2B5EF4-FFF2-40B4-BE49-F238E27FC236}">
                        <a16:creationId xmlns:a16="http://schemas.microsoft.com/office/drawing/2014/main" id="{CD3C4F94-9D92-F048-A80A-0D709146CB4E}"/>
                      </a:ext>
                    </a:extLst>
                  </p:cNvPr>
                  <p:cNvSpPr/>
                  <p:nvPr/>
                </p:nvSpPr>
                <p:spPr>
                  <a:xfrm>
                    <a:off x="7895013" y="2971083"/>
                    <a:ext cx="676892" cy="267753"/>
                  </a:xfrm>
                  <a:custGeom>
                    <a:avLst/>
                    <a:gdLst>
                      <a:gd name="connsiteX0" fmla="*/ 599089 w 4162096"/>
                      <a:gd name="connsiteY0" fmla="*/ 273269 h 1618593"/>
                      <a:gd name="connsiteX1" fmla="*/ 882869 w 4162096"/>
                      <a:gd name="connsiteY1" fmla="*/ 199697 h 1618593"/>
                      <a:gd name="connsiteX2" fmla="*/ 2312276 w 4162096"/>
                      <a:gd name="connsiteY2" fmla="*/ 798786 h 1618593"/>
                      <a:gd name="connsiteX3" fmla="*/ 3794234 w 4162096"/>
                      <a:gd name="connsiteY3" fmla="*/ 199697 h 1618593"/>
                      <a:gd name="connsiteX4" fmla="*/ 4014951 w 4162096"/>
                      <a:gd name="connsiteY4" fmla="*/ 273269 h 1618593"/>
                      <a:gd name="connsiteX5" fmla="*/ 3058510 w 4162096"/>
                      <a:gd name="connsiteY5" fmla="*/ 641131 h 1618593"/>
                      <a:gd name="connsiteX6" fmla="*/ 3026979 w 4162096"/>
                      <a:gd name="connsiteY6" fmla="*/ 1114097 h 1618593"/>
                      <a:gd name="connsiteX7" fmla="*/ 4162096 w 4162096"/>
                      <a:gd name="connsiteY7" fmla="*/ 1545021 h 1618593"/>
                      <a:gd name="connsiteX8" fmla="*/ 3878317 w 4162096"/>
                      <a:gd name="connsiteY8" fmla="*/ 1608083 h 1618593"/>
                      <a:gd name="connsiteX9" fmla="*/ 2301765 w 4162096"/>
                      <a:gd name="connsiteY9" fmla="*/ 945931 h 1618593"/>
                      <a:gd name="connsiteX10" fmla="*/ 693682 w 4162096"/>
                      <a:gd name="connsiteY10" fmla="*/ 1618593 h 1618593"/>
                      <a:gd name="connsiteX11" fmla="*/ 430924 w 4162096"/>
                      <a:gd name="connsiteY11" fmla="*/ 1524000 h 1618593"/>
                      <a:gd name="connsiteX12" fmla="*/ 1576551 w 4162096"/>
                      <a:gd name="connsiteY12" fmla="*/ 1082566 h 1618593"/>
                      <a:gd name="connsiteX13" fmla="*/ 1545020 w 4162096"/>
                      <a:gd name="connsiteY13" fmla="*/ 609600 h 1618593"/>
                      <a:gd name="connsiteX14" fmla="*/ 0 w 4162096"/>
                      <a:gd name="connsiteY14" fmla="*/ 0 h 1618593"/>
                      <a:gd name="connsiteX15" fmla="*/ 872358 w 4162096"/>
                      <a:gd name="connsiteY15" fmla="*/ 210207 h 1618593"/>
                      <a:gd name="connsiteX16" fmla="*/ 872358 w 4162096"/>
                      <a:gd name="connsiteY16" fmla="*/ 210207 h 1618593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15" fmla="*/ 441434 w 3731172"/>
                      <a:gd name="connsiteY15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357351 w 3731172"/>
                      <a:gd name="connsiteY14" fmla="*/ 115613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56137 w 3731172"/>
                      <a:gd name="connsiteY13" fmla="*/ 441434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903890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575034 w 3710151"/>
                      <a:gd name="connsiteY6" fmla="*/ 91440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06565 w 3710151"/>
                      <a:gd name="connsiteY6" fmla="*/ 92491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5151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09858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62012 w 3725019"/>
                      <a:gd name="connsiteY0" fmla="*/ 73572 h 1418896"/>
                      <a:gd name="connsiteX1" fmla="*/ 445792 w 3725019"/>
                      <a:gd name="connsiteY1" fmla="*/ 0 h 1418896"/>
                      <a:gd name="connsiteX2" fmla="*/ 1852896 w 3725019"/>
                      <a:gd name="connsiteY2" fmla="*/ 591655 h 1418896"/>
                      <a:gd name="connsiteX3" fmla="*/ 3357157 w 3725019"/>
                      <a:gd name="connsiteY3" fmla="*/ 0 h 1418896"/>
                      <a:gd name="connsiteX4" fmla="*/ 3577874 w 3725019"/>
                      <a:gd name="connsiteY4" fmla="*/ 73572 h 1418896"/>
                      <a:gd name="connsiteX5" fmla="*/ 2632585 w 3725019"/>
                      <a:gd name="connsiteY5" fmla="*/ 448868 h 1418896"/>
                      <a:gd name="connsiteX6" fmla="*/ 2625150 w 3725019"/>
                      <a:gd name="connsiteY6" fmla="*/ 902607 h 1418896"/>
                      <a:gd name="connsiteX7" fmla="*/ 3725019 w 3725019"/>
                      <a:gd name="connsiteY7" fmla="*/ 1345324 h 1418896"/>
                      <a:gd name="connsiteX8" fmla="*/ 3441240 w 3725019"/>
                      <a:gd name="connsiteY8" fmla="*/ 1408386 h 1418896"/>
                      <a:gd name="connsiteX9" fmla="*/ 1864688 w 3725019"/>
                      <a:gd name="connsiteY9" fmla="*/ 746234 h 1418896"/>
                      <a:gd name="connsiteX10" fmla="*/ 256605 w 3725019"/>
                      <a:gd name="connsiteY10" fmla="*/ 1418896 h 1418896"/>
                      <a:gd name="connsiteX11" fmla="*/ 0 w 3725019"/>
                      <a:gd name="connsiteY11" fmla="*/ 1331097 h 1418896"/>
                      <a:gd name="connsiteX12" fmla="*/ 1113454 w 3725019"/>
                      <a:gd name="connsiteY12" fmla="*/ 903890 h 1418896"/>
                      <a:gd name="connsiteX13" fmla="*/ 1102302 w 3725019"/>
                      <a:gd name="connsiteY13" fmla="*/ 451945 h 1418896"/>
                      <a:gd name="connsiteX14" fmla="*/ 183032 w 3725019"/>
                      <a:gd name="connsiteY14" fmla="*/ 84081 h 1418896"/>
                      <a:gd name="connsiteX15" fmla="*/ 162012 w 3725019"/>
                      <a:gd name="connsiteY15" fmla="*/ 73572 h 1418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725019" h="1418896">
                        <a:moveTo>
                          <a:pt x="162012" y="73572"/>
                        </a:moveTo>
                        <a:lnTo>
                          <a:pt x="445792" y="0"/>
                        </a:lnTo>
                        <a:lnTo>
                          <a:pt x="1852896" y="591655"/>
                        </a:lnTo>
                        <a:lnTo>
                          <a:pt x="3357157" y="0"/>
                        </a:lnTo>
                        <a:lnTo>
                          <a:pt x="3577874" y="73572"/>
                        </a:lnTo>
                        <a:lnTo>
                          <a:pt x="2632585" y="448868"/>
                        </a:lnTo>
                        <a:lnTo>
                          <a:pt x="2625150" y="902607"/>
                        </a:lnTo>
                        <a:lnTo>
                          <a:pt x="3725019" y="1345324"/>
                        </a:lnTo>
                        <a:lnTo>
                          <a:pt x="3441240" y="1408386"/>
                        </a:lnTo>
                        <a:lnTo>
                          <a:pt x="1864688" y="746234"/>
                        </a:lnTo>
                        <a:lnTo>
                          <a:pt x="256605" y="1418896"/>
                        </a:lnTo>
                        <a:lnTo>
                          <a:pt x="0" y="1331097"/>
                        </a:lnTo>
                        <a:lnTo>
                          <a:pt x="1113454" y="903890"/>
                        </a:lnTo>
                        <a:cubicBezTo>
                          <a:pt x="1113454" y="760249"/>
                          <a:pt x="1102302" y="595586"/>
                          <a:pt x="1102302" y="451945"/>
                        </a:cubicBezTo>
                        <a:lnTo>
                          <a:pt x="183032" y="84081"/>
                        </a:lnTo>
                        <a:cubicBezTo>
                          <a:pt x="26317" y="21019"/>
                          <a:pt x="169019" y="77075"/>
                          <a:pt x="162012" y="7357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</p:grpSp>
        <p:sp>
          <p:nvSpPr>
            <p:cNvPr id="171" name="Rectangle 37">
              <a:extLst>
                <a:ext uri="{FF2B5EF4-FFF2-40B4-BE49-F238E27FC236}">
                  <a16:creationId xmlns:a16="http://schemas.microsoft.com/office/drawing/2014/main" id="{A9816EEA-38E6-AE46-970F-D20738D1CB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161022" y="4666815"/>
              <a:ext cx="119903" cy="255587"/>
            </a:xfrm>
            <a:prstGeom prst="rect">
              <a:avLst/>
            </a:prstGeom>
            <a:gradFill rotWithShape="1">
              <a:gsLst>
                <a:gs pos="0">
                  <a:srgbClr val="0000A8"/>
                </a:gs>
                <a:gs pos="50000">
                  <a:srgbClr val="FFFFFF"/>
                </a:gs>
                <a:gs pos="99000">
                  <a:srgbClr val="0000A8"/>
                </a:gs>
              </a:gsLst>
              <a:lin ang="0" scaled="1"/>
            </a:gradFill>
            <a:ln w="9525">
              <a:solidFill>
                <a:srgbClr val="008000">
                  <a:alpha val="15000"/>
                </a:srgb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latin typeface="Comic Sans MS" pitchFamily="66" charset="0"/>
                <a:ea typeface="ＭＳ Ｐゴシック" charset="0"/>
                <a:cs typeface="+mn-cs"/>
              </a:endParaRPr>
            </a:p>
          </p:txBody>
        </p:sp>
        <p:grpSp>
          <p:nvGrpSpPr>
            <p:cNvPr id="149" name="Group 49">
              <a:extLst>
                <a:ext uri="{FF2B5EF4-FFF2-40B4-BE49-F238E27FC236}">
                  <a16:creationId xmlns:a16="http://schemas.microsoft.com/office/drawing/2014/main" id="{AD680CEA-D168-C84F-AAE1-D128195A44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8687" y="4333458"/>
              <a:ext cx="936071" cy="761428"/>
              <a:chOff x="-44" y="1473"/>
              <a:chExt cx="981" cy="1105"/>
            </a:xfrm>
          </p:grpSpPr>
          <p:pic>
            <p:nvPicPr>
              <p:cNvPr id="150" name="Picture 50" descr="desktop_computer_stylized_medium">
                <a:extLst>
                  <a:ext uri="{FF2B5EF4-FFF2-40B4-BE49-F238E27FC236}">
                    <a16:creationId xmlns:a16="http://schemas.microsoft.com/office/drawing/2014/main" id="{DADE998E-D7B9-EC4F-9F94-E65CF536C4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1" name="Freeform 51">
                <a:extLst>
                  <a:ext uri="{FF2B5EF4-FFF2-40B4-BE49-F238E27FC236}">
                    <a16:creationId xmlns:a16="http://schemas.microsoft.com/office/drawing/2014/main" id="{BC38A1B0-555E-F049-93AC-48537726F70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solidFill>
                    <a:prstClr val="black"/>
                  </a:solidFill>
                  <a:latin typeface="Calibri" panose="020F0502020204030204"/>
                  <a:cs typeface="+mn-cs"/>
                </a:endParaRPr>
              </a:p>
            </p:txBody>
          </p:sp>
        </p:grpSp>
        <p:sp>
          <p:nvSpPr>
            <p:cNvPr id="180" name="Rectangle 37">
              <a:extLst>
                <a:ext uri="{FF2B5EF4-FFF2-40B4-BE49-F238E27FC236}">
                  <a16:creationId xmlns:a16="http://schemas.microsoft.com/office/drawing/2014/main" id="{51912ACC-FA1C-7E48-9062-DA96B6CD7C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271833" y="5687855"/>
              <a:ext cx="84261" cy="194751"/>
            </a:xfrm>
            <a:prstGeom prst="rect">
              <a:avLst/>
            </a:prstGeom>
            <a:gradFill rotWithShape="1">
              <a:gsLst>
                <a:gs pos="0">
                  <a:srgbClr val="0000A8"/>
                </a:gs>
                <a:gs pos="50000">
                  <a:srgbClr val="FFFFFF"/>
                </a:gs>
                <a:gs pos="99000">
                  <a:srgbClr val="0000A8"/>
                </a:gs>
              </a:gsLst>
              <a:lin ang="0" scaled="1"/>
            </a:gradFill>
            <a:ln w="9525">
              <a:solidFill>
                <a:srgbClr val="008000">
                  <a:alpha val="15000"/>
                </a:srgb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latin typeface="Comic Sans MS" pitchFamily="66" charset="0"/>
                <a:ea typeface="ＭＳ Ｐゴシック" charset="0"/>
                <a:cs typeface="+mn-cs"/>
              </a:endParaRPr>
            </a:p>
          </p:txBody>
        </p:sp>
        <p:grpSp>
          <p:nvGrpSpPr>
            <p:cNvPr id="126" name="Group 49">
              <a:extLst>
                <a:ext uri="{FF2B5EF4-FFF2-40B4-BE49-F238E27FC236}">
                  <a16:creationId xmlns:a16="http://schemas.microsoft.com/office/drawing/2014/main" id="{164313DA-E436-B94D-946E-A9F9627207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1426" y="5490561"/>
              <a:ext cx="639495" cy="517588"/>
              <a:chOff x="-44" y="1473"/>
              <a:chExt cx="981" cy="1105"/>
            </a:xfrm>
          </p:grpSpPr>
          <p:pic>
            <p:nvPicPr>
              <p:cNvPr id="127" name="Picture 50" descr="desktop_computer_stylized_medium">
                <a:extLst>
                  <a:ext uri="{FF2B5EF4-FFF2-40B4-BE49-F238E27FC236}">
                    <a16:creationId xmlns:a16="http://schemas.microsoft.com/office/drawing/2014/main" id="{2DC8C6C4-5C23-0541-8061-C718A5B9D9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8" name="Freeform 51">
                <a:extLst>
                  <a:ext uri="{FF2B5EF4-FFF2-40B4-BE49-F238E27FC236}">
                    <a16:creationId xmlns:a16="http://schemas.microsoft.com/office/drawing/2014/main" id="{24E0555C-7855-E749-82E9-0F21AFA4C7C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500" dirty="0">
                  <a:solidFill>
                    <a:prstClr val="black"/>
                  </a:solidFill>
                  <a:latin typeface="Calibri" panose="020F0502020204030204"/>
                  <a:cs typeface="+mn-cs"/>
                </a:endParaRPr>
              </a:p>
            </p:txBody>
          </p:sp>
        </p:grpSp>
        <p:sp>
          <p:nvSpPr>
            <p:cNvPr id="181" name="Rectangle 37">
              <a:extLst>
                <a:ext uri="{FF2B5EF4-FFF2-40B4-BE49-F238E27FC236}">
                  <a16:creationId xmlns:a16="http://schemas.microsoft.com/office/drawing/2014/main" id="{43F1B530-B1FE-5547-9108-2D9D5DEFE2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726575" y="4653061"/>
              <a:ext cx="119903" cy="255587"/>
            </a:xfrm>
            <a:prstGeom prst="rect">
              <a:avLst/>
            </a:prstGeom>
            <a:gradFill rotWithShape="1">
              <a:gsLst>
                <a:gs pos="0">
                  <a:srgbClr val="0000A8"/>
                </a:gs>
                <a:gs pos="50000">
                  <a:srgbClr val="FFFFFF"/>
                </a:gs>
                <a:gs pos="99000">
                  <a:srgbClr val="0000A8"/>
                </a:gs>
              </a:gsLst>
              <a:lin ang="0" scaled="1"/>
            </a:gradFill>
            <a:ln w="9525">
              <a:solidFill>
                <a:srgbClr val="008000">
                  <a:alpha val="15000"/>
                </a:srgb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latin typeface="Comic Sans MS" pitchFamily="66" charset="0"/>
                <a:ea typeface="ＭＳ Ｐゴシック" charset="0"/>
                <a:cs typeface="+mn-cs"/>
              </a:endParaRPr>
            </a:p>
          </p:txBody>
        </p:sp>
        <p:sp>
          <p:nvSpPr>
            <p:cNvPr id="182" name="Rectangle 37">
              <a:extLst>
                <a:ext uri="{FF2B5EF4-FFF2-40B4-BE49-F238E27FC236}">
                  <a16:creationId xmlns:a16="http://schemas.microsoft.com/office/drawing/2014/main" id="{7CF48F98-D094-CD4E-BD60-0DA33EA422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496816" y="5784803"/>
              <a:ext cx="84261" cy="194751"/>
            </a:xfrm>
            <a:prstGeom prst="rect">
              <a:avLst/>
            </a:prstGeom>
            <a:gradFill rotWithShape="1">
              <a:gsLst>
                <a:gs pos="0">
                  <a:srgbClr val="0000A8"/>
                </a:gs>
                <a:gs pos="50000">
                  <a:srgbClr val="FFFFFF"/>
                </a:gs>
                <a:gs pos="99000">
                  <a:srgbClr val="0000A8"/>
                </a:gs>
              </a:gsLst>
              <a:lin ang="0" scaled="1"/>
            </a:gradFill>
            <a:ln w="9525">
              <a:solidFill>
                <a:srgbClr val="008000">
                  <a:alpha val="15000"/>
                </a:srgb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latin typeface="Comic Sans MS" pitchFamily="66" charset="0"/>
                <a:ea typeface="ＭＳ Ｐゴシック" charset="0"/>
                <a:cs typeface="+mn-cs"/>
              </a:endParaRPr>
            </a:p>
          </p:txBody>
        </p:sp>
        <p:grpSp>
          <p:nvGrpSpPr>
            <p:cNvPr id="140" name="Group 44">
              <a:extLst>
                <a:ext uri="{FF2B5EF4-FFF2-40B4-BE49-F238E27FC236}">
                  <a16:creationId xmlns:a16="http://schemas.microsoft.com/office/drawing/2014/main" id="{BF422F91-ACCF-D044-A60B-0B40246D06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91273" y="4391325"/>
              <a:ext cx="1009650" cy="855028"/>
              <a:chOff x="-44" y="1473"/>
              <a:chExt cx="981" cy="1105"/>
            </a:xfrm>
          </p:grpSpPr>
          <p:pic>
            <p:nvPicPr>
              <p:cNvPr id="142" name="Picture 45" descr="desktop_computer_stylized_medium">
                <a:extLst>
                  <a:ext uri="{FF2B5EF4-FFF2-40B4-BE49-F238E27FC236}">
                    <a16:creationId xmlns:a16="http://schemas.microsoft.com/office/drawing/2014/main" id="{707FEFA6-A5DE-6840-9994-DC6AA79BA0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" name="Freeform 46">
                <a:extLst>
                  <a:ext uri="{FF2B5EF4-FFF2-40B4-BE49-F238E27FC236}">
                    <a16:creationId xmlns:a16="http://schemas.microsoft.com/office/drawing/2014/main" id="{2330F56F-3837-6446-9F35-FB42B05CDD6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solidFill>
                    <a:prstClr val="black"/>
                  </a:solidFill>
                  <a:latin typeface="Calibri" panose="020F0502020204030204"/>
                  <a:cs typeface="+mn-cs"/>
                </a:endParaRPr>
              </a:p>
            </p:txBody>
          </p:sp>
        </p:grpSp>
        <p:grpSp>
          <p:nvGrpSpPr>
            <p:cNvPr id="152" name="Group 44">
              <a:extLst>
                <a:ext uri="{FF2B5EF4-FFF2-40B4-BE49-F238E27FC236}">
                  <a16:creationId xmlns:a16="http://schemas.microsoft.com/office/drawing/2014/main" id="{083ACB0A-FBA9-0D43-9726-0A41424DD3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3615" y="5618570"/>
              <a:ext cx="711200" cy="601028"/>
              <a:chOff x="-44" y="1473"/>
              <a:chExt cx="981" cy="1105"/>
            </a:xfrm>
          </p:grpSpPr>
          <p:pic>
            <p:nvPicPr>
              <p:cNvPr id="154" name="Picture 45" descr="desktop_computer_stylized_medium">
                <a:extLst>
                  <a:ext uri="{FF2B5EF4-FFF2-40B4-BE49-F238E27FC236}">
                    <a16:creationId xmlns:a16="http://schemas.microsoft.com/office/drawing/2014/main" id="{C369DB0B-1F34-3B46-A82A-78A90E656D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5" name="Freeform 46">
                <a:extLst>
                  <a:ext uri="{FF2B5EF4-FFF2-40B4-BE49-F238E27FC236}">
                    <a16:creationId xmlns:a16="http://schemas.microsoft.com/office/drawing/2014/main" id="{9C2398C0-FF47-894E-B5E8-11EB55029DC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500" dirty="0">
                  <a:solidFill>
                    <a:prstClr val="black"/>
                  </a:solidFill>
                  <a:latin typeface="Calibri" panose="020F0502020204030204"/>
                  <a:cs typeface="+mn-cs"/>
                </a:endParaRPr>
              </a:p>
            </p:txBody>
          </p: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F604162-E90D-984F-847A-C102A2F79780}"/>
                </a:ext>
              </a:extLst>
            </p:cNvPr>
            <p:cNvCxnSpPr/>
            <p:nvPr/>
          </p:nvCxnSpPr>
          <p:spPr>
            <a:xfrm flipV="1">
              <a:off x="8669292" y="4874844"/>
              <a:ext cx="0" cy="44597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ED79A4A8-654F-5C41-9FB9-78AF30E0F3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47023" y="5943807"/>
              <a:ext cx="0" cy="24163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30">
            <a:extLst>
              <a:ext uri="{FF2B5EF4-FFF2-40B4-BE49-F238E27FC236}">
                <a16:creationId xmlns:a16="http://schemas.microsoft.com/office/drawing/2014/main" id="{6F8155FF-5822-3549-98DF-05648529019B}"/>
              </a:ext>
            </a:extLst>
          </p:cNvPr>
          <p:cNvGrpSpPr>
            <a:grpSpLocks/>
          </p:cNvGrpSpPr>
          <p:nvPr/>
        </p:nvGrpSpPr>
        <p:grpSpPr bwMode="auto">
          <a:xfrm>
            <a:off x="1345454" y="2263014"/>
            <a:ext cx="732234" cy="1095375"/>
            <a:chOff x="337" y="1692"/>
            <a:chExt cx="615" cy="920"/>
          </a:xfrm>
        </p:grpSpPr>
        <p:sp>
          <p:nvSpPr>
            <p:cNvPr id="179" name="Freeform 65">
              <a:extLst>
                <a:ext uri="{FF2B5EF4-FFF2-40B4-BE49-F238E27FC236}">
                  <a16:creationId xmlns:a16="http://schemas.microsoft.com/office/drawing/2014/main" id="{CEE79BEE-4F75-0443-8BCC-AFB0A8B88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" y="1709"/>
              <a:ext cx="604" cy="903"/>
            </a:xfrm>
            <a:custGeom>
              <a:avLst/>
              <a:gdLst>
                <a:gd name="T0" fmla="*/ 496 w 604"/>
                <a:gd name="T1" fmla="*/ 0 h 903"/>
                <a:gd name="T2" fmla="*/ 604 w 604"/>
                <a:gd name="T3" fmla="*/ 903 h 903"/>
                <a:gd name="T4" fmla="*/ 0 w 604"/>
                <a:gd name="T5" fmla="*/ 788 h 903"/>
                <a:gd name="T6" fmla="*/ 456 w 604"/>
                <a:gd name="T7" fmla="*/ 750 h 903"/>
                <a:gd name="T8" fmla="*/ 496 w 604"/>
                <a:gd name="T9" fmla="*/ 0 h 9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connsiteX0" fmla="*/ 8212 w 10000"/>
                <a:gd name="connsiteY0" fmla="*/ 0 h 10000"/>
                <a:gd name="connsiteX1" fmla="*/ 10000 w 10000"/>
                <a:gd name="connsiteY1" fmla="*/ 10000 h 10000"/>
                <a:gd name="connsiteX2" fmla="*/ 0 w 10000"/>
                <a:gd name="connsiteY2" fmla="*/ 8726 h 10000"/>
                <a:gd name="connsiteX3" fmla="*/ 8195 w 10000"/>
                <a:gd name="connsiteY3" fmla="*/ 8786 h 10000"/>
                <a:gd name="connsiteX4" fmla="*/ 8212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8212" y="0"/>
                  </a:moveTo>
                  <a:lnTo>
                    <a:pt x="10000" y="10000"/>
                  </a:lnTo>
                  <a:lnTo>
                    <a:pt x="0" y="8726"/>
                  </a:lnTo>
                  <a:lnTo>
                    <a:pt x="8195" y="8786"/>
                  </a:lnTo>
                  <a:cubicBezTo>
                    <a:pt x="8201" y="5857"/>
                    <a:pt x="8206" y="2929"/>
                    <a:pt x="8212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184" name="Rectangle 67">
              <a:extLst>
                <a:ext uri="{FF2B5EF4-FFF2-40B4-BE49-F238E27FC236}">
                  <a16:creationId xmlns:a16="http://schemas.microsoft.com/office/drawing/2014/main" id="{883ABF7E-6CB4-BC42-B575-A36EA900AF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" y="1711"/>
              <a:ext cx="493" cy="7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185" name="Text Box 68">
              <a:extLst>
                <a:ext uri="{FF2B5EF4-FFF2-40B4-BE49-F238E27FC236}">
                  <a16:creationId xmlns:a16="http://schemas.microsoft.com/office/drawing/2014/main" id="{66650C9E-5F29-884F-9159-45FAA57B88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" y="1692"/>
              <a:ext cx="348" cy="8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685800">
                <a:defRPr/>
              </a:pPr>
              <a:endParaRPr lang="en-US" sz="1200" i="0" kern="0" dirty="0">
                <a:solidFill>
                  <a:srgbClr val="000000"/>
                </a:solidFill>
                <a:latin typeface="Arial" charset="0"/>
                <a:cs typeface="+mn-cs"/>
              </a:endParaRPr>
            </a:p>
            <a:p>
              <a:pPr algn="ctr" defTabSz="685800">
                <a:defRPr/>
              </a:pPr>
              <a:endParaRPr lang="en-US" sz="1200" i="0" kern="0" dirty="0">
                <a:solidFill>
                  <a:srgbClr val="000000"/>
                </a:solidFill>
                <a:latin typeface="Arial" charset="0"/>
                <a:cs typeface="+mn-cs"/>
              </a:endParaRPr>
            </a:p>
            <a:p>
              <a:pPr algn="ctr" defTabSz="685800">
                <a:defRPr/>
              </a:pPr>
              <a:r>
                <a:rPr lang="en-US" sz="1200" i="0" kern="0" dirty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IP</a:t>
              </a:r>
            </a:p>
            <a:p>
              <a:pPr algn="ctr" defTabSz="685800">
                <a:defRPr/>
              </a:pPr>
              <a:r>
                <a:rPr lang="en-US" sz="1200" i="0" kern="0" dirty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Eth</a:t>
              </a:r>
            </a:p>
            <a:p>
              <a:pPr algn="ctr" defTabSz="685800">
                <a:defRPr/>
              </a:pPr>
              <a:r>
                <a:rPr lang="en-US" sz="1200" i="0" kern="0" dirty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Phy</a:t>
              </a:r>
            </a:p>
          </p:txBody>
        </p:sp>
        <p:sp>
          <p:nvSpPr>
            <p:cNvPr id="186" name="Line 69">
              <a:extLst>
                <a:ext uri="{FF2B5EF4-FFF2-40B4-BE49-F238E27FC236}">
                  <a16:creationId xmlns:a16="http://schemas.microsoft.com/office/drawing/2014/main" id="{C38F4ABA-4642-6E42-A7ED-8B44FA4179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6" y="1868"/>
              <a:ext cx="4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187" name="Line 70">
              <a:extLst>
                <a:ext uri="{FF2B5EF4-FFF2-40B4-BE49-F238E27FC236}">
                  <a16:creationId xmlns:a16="http://schemas.microsoft.com/office/drawing/2014/main" id="{398E3652-F593-0A4E-89E7-96E69780C5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3" y="2027"/>
              <a:ext cx="4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188" name="Line 71">
              <a:extLst>
                <a:ext uri="{FF2B5EF4-FFF2-40B4-BE49-F238E27FC236}">
                  <a16:creationId xmlns:a16="http://schemas.microsoft.com/office/drawing/2014/main" id="{6DEE6E13-9D27-014C-AB56-6B66BF11EE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" y="2186"/>
              <a:ext cx="4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189" name="Line 72">
              <a:extLst>
                <a:ext uri="{FF2B5EF4-FFF2-40B4-BE49-F238E27FC236}">
                  <a16:creationId xmlns:a16="http://schemas.microsoft.com/office/drawing/2014/main" id="{8034621A-4B41-A146-99C4-7F51D5E7C4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7" y="2345"/>
              <a:ext cx="4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216" name="Rectangle 76">
            <a:extLst>
              <a:ext uri="{FF2B5EF4-FFF2-40B4-BE49-F238E27FC236}">
                <a16:creationId xmlns:a16="http://schemas.microsoft.com/office/drawing/2014/main" id="{0C39CCFA-046E-A446-84EF-1BEA3B8C7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212" y="962286"/>
            <a:ext cx="5829300" cy="359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173831" indent="-173831" defTabSz="68580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1800" dirty="0">
                <a:latin typeface="Calibri" panose="020F0502020204030204"/>
                <a:ea typeface="ＭＳ Ｐゴシック" charset="0"/>
                <a:cs typeface="+mn-cs"/>
              </a:rPr>
              <a:t>frame sent from A to R</a:t>
            </a:r>
          </a:p>
        </p:txBody>
      </p:sp>
      <p:grpSp>
        <p:nvGrpSpPr>
          <p:cNvPr id="217" name="Group 100">
            <a:extLst>
              <a:ext uri="{FF2B5EF4-FFF2-40B4-BE49-F238E27FC236}">
                <a16:creationId xmlns:a16="http://schemas.microsoft.com/office/drawing/2014/main" id="{26593A8D-E362-224D-9E7E-B61DB7194FD2}"/>
              </a:ext>
            </a:extLst>
          </p:cNvPr>
          <p:cNvGrpSpPr>
            <a:grpSpLocks/>
          </p:cNvGrpSpPr>
          <p:nvPr/>
        </p:nvGrpSpPr>
        <p:grpSpPr bwMode="auto">
          <a:xfrm>
            <a:off x="3996877" y="413440"/>
            <a:ext cx="627460" cy="3398228"/>
            <a:chOff x="2838" y="2198"/>
            <a:chExt cx="527" cy="3398228"/>
          </a:xfrm>
        </p:grpSpPr>
        <p:sp>
          <p:nvSpPr>
            <p:cNvPr id="218" name="Freeform 93">
              <a:extLst>
                <a:ext uri="{FF2B5EF4-FFF2-40B4-BE49-F238E27FC236}">
                  <a16:creationId xmlns:a16="http://schemas.microsoft.com/office/drawing/2014/main" id="{42C52F5E-B581-5146-A523-9B4DBBF2A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" y="2788445"/>
              <a:ext cx="527" cy="611981"/>
            </a:xfrm>
            <a:custGeom>
              <a:avLst/>
              <a:gdLst>
                <a:gd name="T0" fmla="*/ 564 w 564"/>
                <a:gd name="T1" fmla="*/ 0 h 564"/>
                <a:gd name="T2" fmla="*/ 287 w 564"/>
                <a:gd name="T3" fmla="*/ 564 h 564"/>
                <a:gd name="T4" fmla="*/ 0 w 564"/>
                <a:gd name="T5" fmla="*/ 0 h 564"/>
                <a:gd name="T6" fmla="*/ 564 w 564"/>
                <a:gd name="T7" fmla="*/ 0 h 564"/>
                <a:gd name="T8" fmla="*/ 0 60000 65536"/>
                <a:gd name="T9" fmla="*/ 0 60000 65536"/>
                <a:gd name="T10" fmla="*/ 0 60000 65536"/>
                <a:gd name="T11" fmla="*/ 0 60000 65536"/>
                <a:gd name="connsiteX0" fmla="*/ 10000 w 10000"/>
                <a:gd name="connsiteY0" fmla="*/ 0 h 10486"/>
                <a:gd name="connsiteX1" fmla="*/ 5770 w 10000"/>
                <a:gd name="connsiteY1" fmla="*/ 10486 h 10486"/>
                <a:gd name="connsiteX2" fmla="*/ 0 w 10000"/>
                <a:gd name="connsiteY2" fmla="*/ 0 h 10486"/>
                <a:gd name="connsiteX3" fmla="*/ 10000 w 10000"/>
                <a:gd name="connsiteY3" fmla="*/ 0 h 10486"/>
                <a:gd name="connsiteX0" fmla="*/ 10000 w 10000"/>
                <a:gd name="connsiteY0" fmla="*/ 0 h 10486"/>
                <a:gd name="connsiteX1" fmla="*/ 5770 w 10000"/>
                <a:gd name="connsiteY1" fmla="*/ 10486 h 10486"/>
                <a:gd name="connsiteX2" fmla="*/ 2703 w 10000"/>
                <a:gd name="connsiteY2" fmla="*/ 5075 h 10486"/>
                <a:gd name="connsiteX3" fmla="*/ 0 w 10000"/>
                <a:gd name="connsiteY3" fmla="*/ 0 h 10486"/>
                <a:gd name="connsiteX4" fmla="*/ 10000 w 10000"/>
                <a:gd name="connsiteY4" fmla="*/ 0 h 10486"/>
                <a:gd name="connsiteX0" fmla="*/ 10000 w 10000"/>
                <a:gd name="connsiteY0" fmla="*/ 0 h 10720"/>
                <a:gd name="connsiteX1" fmla="*/ 5770 w 10000"/>
                <a:gd name="connsiteY1" fmla="*/ 10486 h 10720"/>
                <a:gd name="connsiteX2" fmla="*/ 563 w 10000"/>
                <a:gd name="connsiteY2" fmla="*/ 10720 h 10720"/>
                <a:gd name="connsiteX3" fmla="*/ 0 w 10000"/>
                <a:gd name="connsiteY3" fmla="*/ 0 h 10720"/>
                <a:gd name="connsiteX4" fmla="*/ 10000 w 10000"/>
                <a:gd name="connsiteY4" fmla="*/ 0 h 10720"/>
                <a:gd name="connsiteX0" fmla="*/ 10000 w 10000"/>
                <a:gd name="connsiteY0" fmla="*/ 0 h 10720"/>
                <a:gd name="connsiteX1" fmla="*/ 5770 w 10000"/>
                <a:gd name="connsiteY1" fmla="*/ 10486 h 10720"/>
                <a:gd name="connsiteX2" fmla="*/ 563 w 10000"/>
                <a:gd name="connsiteY2" fmla="*/ 10720 h 10720"/>
                <a:gd name="connsiteX3" fmla="*/ 0 w 10000"/>
                <a:gd name="connsiteY3" fmla="*/ 0 h 10720"/>
                <a:gd name="connsiteX4" fmla="*/ 10000 w 10000"/>
                <a:gd name="connsiteY4" fmla="*/ 0 h 10720"/>
                <a:gd name="connsiteX0" fmla="*/ 10000 w 10000"/>
                <a:gd name="connsiteY0" fmla="*/ 0 h 10489"/>
                <a:gd name="connsiteX1" fmla="*/ 5770 w 10000"/>
                <a:gd name="connsiteY1" fmla="*/ 10486 h 10489"/>
                <a:gd name="connsiteX2" fmla="*/ 271 w 10000"/>
                <a:gd name="connsiteY2" fmla="*/ 10331 h 10489"/>
                <a:gd name="connsiteX3" fmla="*/ 0 w 10000"/>
                <a:gd name="connsiteY3" fmla="*/ 0 h 10489"/>
                <a:gd name="connsiteX4" fmla="*/ 10000 w 10000"/>
                <a:gd name="connsiteY4" fmla="*/ 0 h 10489"/>
                <a:gd name="connsiteX0" fmla="*/ 10000 w 10000"/>
                <a:gd name="connsiteY0" fmla="*/ 0 h 10489"/>
                <a:gd name="connsiteX1" fmla="*/ 6548 w 10000"/>
                <a:gd name="connsiteY1" fmla="*/ 10486 h 10489"/>
                <a:gd name="connsiteX2" fmla="*/ 271 w 10000"/>
                <a:gd name="connsiteY2" fmla="*/ 10331 h 10489"/>
                <a:gd name="connsiteX3" fmla="*/ 0 w 10000"/>
                <a:gd name="connsiteY3" fmla="*/ 0 h 10489"/>
                <a:gd name="connsiteX4" fmla="*/ 10000 w 10000"/>
                <a:gd name="connsiteY4" fmla="*/ 0 h 10489"/>
                <a:gd name="connsiteX0" fmla="*/ 10000 w 10000"/>
                <a:gd name="connsiteY0" fmla="*/ 0 h 10492"/>
                <a:gd name="connsiteX1" fmla="*/ 6548 w 10000"/>
                <a:gd name="connsiteY1" fmla="*/ 10486 h 10492"/>
                <a:gd name="connsiteX2" fmla="*/ 271 w 10000"/>
                <a:gd name="connsiteY2" fmla="*/ 10331 h 10492"/>
                <a:gd name="connsiteX3" fmla="*/ 0 w 10000"/>
                <a:gd name="connsiteY3" fmla="*/ 0 h 10492"/>
                <a:gd name="connsiteX4" fmla="*/ 10000 w 10000"/>
                <a:gd name="connsiteY4" fmla="*/ 0 h 10492"/>
                <a:gd name="connsiteX0" fmla="*/ 9749 w 9749"/>
                <a:gd name="connsiteY0" fmla="*/ 0 h 10492"/>
                <a:gd name="connsiteX1" fmla="*/ 6297 w 9749"/>
                <a:gd name="connsiteY1" fmla="*/ 10486 h 10492"/>
                <a:gd name="connsiteX2" fmla="*/ 20 w 9749"/>
                <a:gd name="connsiteY2" fmla="*/ 10331 h 10492"/>
                <a:gd name="connsiteX3" fmla="*/ 916 w 9749"/>
                <a:gd name="connsiteY3" fmla="*/ 1363 h 10492"/>
                <a:gd name="connsiteX4" fmla="*/ 9749 w 9749"/>
                <a:gd name="connsiteY4" fmla="*/ 0 h 10492"/>
                <a:gd name="connsiteX0" fmla="*/ 9600 w 9600"/>
                <a:gd name="connsiteY0" fmla="*/ 372 h 8700"/>
                <a:gd name="connsiteX1" fmla="*/ 6458 w 9600"/>
                <a:gd name="connsiteY1" fmla="*/ 8695 h 8700"/>
                <a:gd name="connsiteX2" fmla="*/ 20 w 9600"/>
                <a:gd name="connsiteY2" fmla="*/ 8548 h 8700"/>
                <a:gd name="connsiteX3" fmla="*/ 939 w 9600"/>
                <a:gd name="connsiteY3" fmla="*/ 0 h 8700"/>
                <a:gd name="connsiteX4" fmla="*/ 9600 w 9600"/>
                <a:gd name="connsiteY4" fmla="*/ 372 h 8700"/>
                <a:gd name="connsiteX0" fmla="*/ 10000 w 10000"/>
                <a:gd name="connsiteY0" fmla="*/ 428 h 10000"/>
                <a:gd name="connsiteX1" fmla="*/ 6727 w 10000"/>
                <a:gd name="connsiteY1" fmla="*/ 9994 h 10000"/>
                <a:gd name="connsiteX2" fmla="*/ 21 w 10000"/>
                <a:gd name="connsiteY2" fmla="*/ 9825 h 10000"/>
                <a:gd name="connsiteX3" fmla="*/ 978 w 10000"/>
                <a:gd name="connsiteY3" fmla="*/ 0 h 10000"/>
                <a:gd name="connsiteX4" fmla="*/ 10000 w 10000"/>
                <a:gd name="connsiteY4" fmla="*/ 428 h 10000"/>
                <a:gd name="connsiteX0" fmla="*/ 9997 w 9997"/>
                <a:gd name="connsiteY0" fmla="*/ 428 h 10000"/>
                <a:gd name="connsiteX1" fmla="*/ 6724 w 9997"/>
                <a:gd name="connsiteY1" fmla="*/ 9994 h 10000"/>
                <a:gd name="connsiteX2" fmla="*/ 18 w 9997"/>
                <a:gd name="connsiteY2" fmla="*/ 9825 h 10000"/>
                <a:gd name="connsiteX3" fmla="*/ 975 w 9997"/>
                <a:gd name="connsiteY3" fmla="*/ 0 h 10000"/>
                <a:gd name="connsiteX4" fmla="*/ 9997 w 9997"/>
                <a:gd name="connsiteY4" fmla="*/ 428 h 10000"/>
                <a:gd name="connsiteX0" fmla="*/ 9982 w 9982"/>
                <a:gd name="connsiteY0" fmla="*/ 428 h 10000"/>
                <a:gd name="connsiteX1" fmla="*/ 6708 w 9982"/>
                <a:gd name="connsiteY1" fmla="*/ 9994 h 10000"/>
                <a:gd name="connsiteX2" fmla="*/ 0 w 9982"/>
                <a:gd name="connsiteY2" fmla="*/ 9825 h 10000"/>
                <a:gd name="connsiteX3" fmla="*/ 957 w 9982"/>
                <a:gd name="connsiteY3" fmla="*/ 0 h 10000"/>
                <a:gd name="connsiteX4" fmla="*/ 9982 w 9982"/>
                <a:gd name="connsiteY4" fmla="*/ 428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82" h="10000">
                  <a:moveTo>
                    <a:pt x="9982" y="428"/>
                  </a:moveTo>
                  <a:cubicBezTo>
                    <a:pt x="6708" y="5645"/>
                    <a:pt x="7799" y="6805"/>
                    <a:pt x="6708" y="9994"/>
                  </a:cubicBezTo>
                  <a:cubicBezTo>
                    <a:pt x="4852" y="10080"/>
                    <a:pt x="3414" y="9311"/>
                    <a:pt x="0" y="9825"/>
                  </a:cubicBezTo>
                  <a:cubicBezTo>
                    <a:pt x="1461" y="5697"/>
                    <a:pt x="1365" y="4235"/>
                    <a:pt x="957" y="0"/>
                  </a:cubicBezTo>
                  <a:lnTo>
                    <a:pt x="9982" y="428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alpha val="72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19" name="Rectangle 94">
              <a:extLst>
                <a:ext uri="{FF2B5EF4-FFF2-40B4-BE49-F238E27FC236}">
                  <a16:creationId xmlns:a16="http://schemas.microsoft.com/office/drawing/2014/main" id="{1FCD4D83-89D6-3841-86ED-D90DD589A8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2" y="2234804"/>
              <a:ext cx="493" cy="56792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20" name="Text Box 95">
              <a:extLst>
                <a:ext uri="{FF2B5EF4-FFF2-40B4-BE49-F238E27FC236}">
                  <a16:creationId xmlns:a16="http://schemas.microsoft.com/office/drawing/2014/main" id="{AF3AB9C7-326F-214C-B68F-8E9DBB6D3A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1" y="1839516"/>
              <a:ext cx="380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685800">
                <a:defRPr/>
              </a:pPr>
              <a:endParaRPr lang="en-US" sz="1200" i="0" kern="0" dirty="0">
                <a:solidFill>
                  <a:srgbClr val="000000"/>
                </a:solidFill>
                <a:latin typeface="Arial" charset="0"/>
                <a:cs typeface="+mn-cs"/>
              </a:endParaRPr>
            </a:p>
            <a:p>
              <a:pPr algn="ctr" defTabSz="685800">
                <a:defRPr/>
              </a:pPr>
              <a:endParaRPr lang="en-US" sz="1200" i="0" kern="0" dirty="0">
                <a:solidFill>
                  <a:srgbClr val="000000"/>
                </a:solidFill>
                <a:latin typeface="Arial" charset="0"/>
                <a:cs typeface="+mn-cs"/>
              </a:endParaRPr>
            </a:p>
            <a:p>
              <a:pPr algn="ctr" defTabSz="685800">
                <a:defRPr/>
              </a:pPr>
              <a:r>
                <a:rPr lang="en-US" sz="1200" i="0" kern="0" dirty="0">
                  <a:solidFill>
                    <a:srgbClr val="000000"/>
                  </a:solidFill>
                  <a:latin typeface="Arial" charset="0"/>
                  <a:cs typeface="+mn-cs"/>
                </a:rPr>
                <a:t>IP</a:t>
              </a:r>
            </a:p>
            <a:p>
              <a:pPr algn="ctr" defTabSz="685800">
                <a:defRPr/>
              </a:pPr>
              <a:r>
                <a:rPr lang="en-US" sz="1200" i="0" kern="0" dirty="0">
                  <a:solidFill>
                    <a:srgbClr val="000000"/>
                  </a:solidFill>
                  <a:latin typeface="Arial" charset="0"/>
                  <a:cs typeface="+mn-cs"/>
                </a:rPr>
                <a:t>Eth</a:t>
              </a:r>
            </a:p>
            <a:p>
              <a:pPr algn="ctr" defTabSz="685800">
                <a:defRPr/>
              </a:pPr>
              <a:r>
                <a:rPr lang="en-US" sz="1200" i="0" kern="0" dirty="0">
                  <a:solidFill>
                    <a:srgbClr val="000000"/>
                  </a:solidFill>
                  <a:latin typeface="Arial" charset="0"/>
                  <a:cs typeface="+mn-cs"/>
                </a:rPr>
                <a:t>Phy</a:t>
              </a:r>
            </a:p>
          </p:txBody>
        </p:sp>
        <p:sp>
          <p:nvSpPr>
            <p:cNvPr id="221" name="Line 98">
              <a:extLst>
                <a:ext uri="{FF2B5EF4-FFF2-40B4-BE49-F238E27FC236}">
                  <a16:creationId xmlns:a16="http://schemas.microsoft.com/office/drawing/2014/main" id="{B4AA6736-B872-464D-8F00-A2300EE0D1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68" y="2427685"/>
              <a:ext cx="4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22" name="Line 99">
              <a:extLst>
                <a:ext uri="{FF2B5EF4-FFF2-40B4-BE49-F238E27FC236}">
                  <a16:creationId xmlns:a16="http://schemas.microsoft.com/office/drawing/2014/main" id="{CB139325-F501-DB43-B9CC-6A6C52C7F6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65" y="2198"/>
              <a:ext cx="4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223" name="Rectangle 101">
            <a:extLst>
              <a:ext uri="{FF2B5EF4-FFF2-40B4-BE49-F238E27FC236}">
                <a16:creationId xmlns:a16="http://schemas.microsoft.com/office/drawing/2014/main" id="{8EBFBDEF-AAA3-4340-9162-016BC02BB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655" y="1308498"/>
            <a:ext cx="5829300" cy="359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173831" indent="-173831" defTabSz="68580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1800" dirty="0">
                <a:latin typeface="Calibri" panose="020F0502020204030204"/>
                <a:ea typeface="ＭＳ Ｐゴシック" charset="0"/>
                <a:cs typeface="+mn-cs"/>
              </a:rPr>
              <a:t>frame received at R, datagram removed, passed up to IP</a:t>
            </a:r>
          </a:p>
        </p:txBody>
      </p:sp>
      <p:grpSp>
        <p:nvGrpSpPr>
          <p:cNvPr id="224" name="Group 131">
            <a:extLst>
              <a:ext uri="{FF2B5EF4-FFF2-40B4-BE49-F238E27FC236}">
                <a16:creationId xmlns:a16="http://schemas.microsoft.com/office/drawing/2014/main" id="{95486488-4C25-234D-AE46-F14C0273A412}"/>
              </a:ext>
            </a:extLst>
          </p:cNvPr>
          <p:cNvGrpSpPr>
            <a:grpSpLocks/>
          </p:cNvGrpSpPr>
          <p:nvPr/>
        </p:nvGrpSpPr>
        <p:grpSpPr bwMode="auto">
          <a:xfrm>
            <a:off x="1963237" y="1922080"/>
            <a:ext cx="1881188" cy="1139429"/>
            <a:chOff x="931" y="1414"/>
            <a:chExt cx="1580" cy="957"/>
          </a:xfrm>
        </p:grpSpPr>
        <p:sp>
          <p:nvSpPr>
            <p:cNvPr id="225" name="Text Box 79">
              <a:extLst>
                <a:ext uri="{FF2B5EF4-FFF2-40B4-BE49-F238E27FC236}">
                  <a16:creationId xmlns:a16="http://schemas.microsoft.com/office/drawing/2014/main" id="{D2216B94-937D-4644-A4B0-B59D607E0E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1" y="1414"/>
              <a:ext cx="1577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>
                <a:defRPr/>
              </a:pPr>
              <a:r>
                <a:rPr lang="en-US" sz="900" i="0" kern="0" dirty="0">
                  <a:solidFill>
                    <a:srgbClr val="000000"/>
                  </a:solidFill>
                  <a:latin typeface="Arial" charset="0"/>
                  <a:cs typeface="+mn-cs"/>
                </a:rPr>
                <a:t>MAC src: 74-29-9C-E8-FF-55</a:t>
              </a:r>
            </a:p>
            <a:p>
              <a:pPr defTabSz="685800">
                <a:defRPr/>
              </a:pPr>
              <a:r>
                <a:rPr lang="en-US" sz="900" i="0" kern="0" dirty="0">
                  <a:solidFill>
                    <a:srgbClr val="000000"/>
                  </a:solidFill>
                  <a:latin typeface="Arial" charset="0"/>
                  <a:cs typeface="+mn-cs"/>
                </a:rPr>
                <a:t>   MAC dest: E6-E9-00-17-BB-4B</a:t>
              </a:r>
            </a:p>
          </p:txBody>
        </p:sp>
        <p:grpSp>
          <p:nvGrpSpPr>
            <p:cNvPr id="226" name="Group 80">
              <a:extLst>
                <a:ext uri="{FF2B5EF4-FFF2-40B4-BE49-F238E27FC236}">
                  <a16:creationId xmlns:a16="http://schemas.microsoft.com/office/drawing/2014/main" id="{74FDF8C0-9447-DE41-BACB-360101EE6F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1" y="2182"/>
              <a:ext cx="1049" cy="189"/>
              <a:chOff x="2829" y="2040"/>
              <a:chExt cx="1049" cy="189"/>
            </a:xfrm>
          </p:grpSpPr>
          <p:sp>
            <p:nvSpPr>
              <p:cNvPr id="232" name="Rectangle 81">
                <a:extLst>
                  <a:ext uri="{FF2B5EF4-FFF2-40B4-BE49-F238E27FC236}">
                    <a16:creationId xmlns:a16="http://schemas.microsoft.com/office/drawing/2014/main" id="{91B41E0A-F429-5E45-AC76-2FCB31FCC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9" y="2042"/>
                <a:ext cx="1049" cy="185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3" name="Rectangle 82">
                <a:extLst>
                  <a:ext uri="{FF2B5EF4-FFF2-40B4-BE49-F238E27FC236}">
                    <a16:creationId xmlns:a16="http://schemas.microsoft.com/office/drawing/2014/main" id="{1C3169C4-E630-6A41-9685-666E6C384C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8" y="2060"/>
                <a:ext cx="691" cy="153"/>
              </a:xfrm>
              <a:prstGeom prst="rect">
                <a:avLst/>
              </a:prstGeom>
              <a:solidFill>
                <a:srgbClr val="00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4" name="Line 83">
                <a:extLst>
                  <a:ext uri="{FF2B5EF4-FFF2-40B4-BE49-F238E27FC236}">
                    <a16:creationId xmlns:a16="http://schemas.microsoft.com/office/drawing/2014/main" id="{CED1F1A7-B695-6E4E-9FA6-5AA850143F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80" y="2063"/>
                <a:ext cx="0" cy="152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685800">
                  <a:defRPr/>
                </a:pPr>
                <a:endParaRPr lang="en-US" sz="1350" kern="0" dirty="0"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5" name="Line 84">
                <a:extLst>
                  <a:ext uri="{FF2B5EF4-FFF2-40B4-BE49-F238E27FC236}">
                    <a16:creationId xmlns:a16="http://schemas.microsoft.com/office/drawing/2014/main" id="{08886298-54D3-1A46-8429-10B826D268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6" y="2063"/>
                <a:ext cx="0" cy="152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685800">
                  <a:defRPr/>
                </a:pPr>
                <a:endParaRPr lang="en-US" sz="1350" kern="0" dirty="0"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6" name="Line 85">
                <a:extLst>
                  <a:ext uri="{FF2B5EF4-FFF2-40B4-BE49-F238E27FC236}">
                    <a16:creationId xmlns:a16="http://schemas.microsoft.com/office/drawing/2014/main" id="{F5285889-1D2B-B547-B316-981ED840CC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10" y="2040"/>
                <a:ext cx="0" cy="189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685800">
                  <a:defRPr/>
                </a:pPr>
                <a:endParaRPr lang="en-US" sz="1350" kern="0" dirty="0"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7" name="Line 86">
                <a:extLst>
                  <a:ext uri="{FF2B5EF4-FFF2-40B4-BE49-F238E27FC236}">
                    <a16:creationId xmlns:a16="http://schemas.microsoft.com/office/drawing/2014/main" id="{17AB5318-1DFA-814E-B7AA-B0A13DDABA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6" y="2040"/>
                <a:ext cx="0" cy="189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685800">
                  <a:defRPr/>
                </a:pPr>
                <a:endParaRPr lang="en-US" sz="1350" kern="0" dirty="0">
                  <a:latin typeface="Arial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227" name="Line 87">
              <a:extLst>
                <a:ext uri="{FF2B5EF4-FFF2-40B4-BE49-F238E27FC236}">
                  <a16:creationId xmlns:a16="http://schemas.microsoft.com/office/drawing/2014/main" id="{D3C56A82-378C-D642-AF1E-FDE107787B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8" y="1576"/>
              <a:ext cx="2" cy="7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28" name="Line 88">
              <a:extLst>
                <a:ext uri="{FF2B5EF4-FFF2-40B4-BE49-F238E27FC236}">
                  <a16:creationId xmlns:a16="http://schemas.microsoft.com/office/drawing/2014/main" id="{DFF54215-DE96-B14B-BA21-CC331FD760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6" y="1680"/>
              <a:ext cx="0" cy="5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29" name="Line 89">
              <a:extLst>
                <a:ext uri="{FF2B5EF4-FFF2-40B4-BE49-F238E27FC236}">
                  <a16:creationId xmlns:a16="http://schemas.microsoft.com/office/drawing/2014/main" id="{A24A71FF-A793-E749-AC22-A4A0D350FC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76" y="1812"/>
              <a:ext cx="2" cy="47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30" name="Line 90">
              <a:extLst>
                <a:ext uri="{FF2B5EF4-FFF2-40B4-BE49-F238E27FC236}">
                  <a16:creationId xmlns:a16="http://schemas.microsoft.com/office/drawing/2014/main" id="{C1F3029F-74E1-934A-94C0-39E2BE291F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8" y="1924"/>
              <a:ext cx="2" cy="3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31" name="Text Box 130">
              <a:extLst>
                <a:ext uri="{FF2B5EF4-FFF2-40B4-BE49-F238E27FC236}">
                  <a16:creationId xmlns:a16="http://schemas.microsoft.com/office/drawing/2014/main" id="{EB155DAE-47C1-D14B-8A96-D36900431F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3" y="1665"/>
              <a:ext cx="1318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>
                <a:defRPr/>
              </a:pPr>
              <a:r>
                <a:rPr lang="en-US" sz="900" i="0" kern="0" dirty="0">
                  <a:solidFill>
                    <a:srgbClr val="000000"/>
                  </a:solidFill>
                  <a:latin typeface="Arial" charset="0"/>
                  <a:cs typeface="+mn-cs"/>
                </a:rPr>
                <a:t>IP src: 111.111.111.111</a:t>
              </a:r>
            </a:p>
            <a:p>
              <a:pPr defTabSz="685800">
                <a:defRPr/>
              </a:pPr>
              <a:r>
                <a:rPr lang="en-US" sz="900" i="0" kern="0" dirty="0">
                  <a:solidFill>
                    <a:srgbClr val="000000"/>
                  </a:solidFill>
                  <a:latin typeface="Arial" charset="0"/>
                  <a:cs typeface="+mn-cs"/>
                </a:rPr>
                <a:t>   IP dest: 222.222.222.222</a:t>
              </a:r>
            </a:p>
          </p:txBody>
        </p:sp>
      </p:grpSp>
      <p:grpSp>
        <p:nvGrpSpPr>
          <p:cNvPr id="254" name="Group 68">
            <a:extLst>
              <a:ext uri="{FF2B5EF4-FFF2-40B4-BE49-F238E27FC236}">
                <a16:creationId xmlns:a16="http://schemas.microsoft.com/office/drawing/2014/main" id="{1A75D45F-AC9A-1841-96BB-54AD4F3B3AA3}"/>
              </a:ext>
            </a:extLst>
          </p:cNvPr>
          <p:cNvGrpSpPr>
            <a:grpSpLocks/>
          </p:cNvGrpSpPr>
          <p:nvPr/>
        </p:nvGrpSpPr>
        <p:grpSpPr bwMode="auto">
          <a:xfrm>
            <a:off x="3139154" y="2644647"/>
            <a:ext cx="822722" cy="183356"/>
            <a:chOff x="1231" y="1990"/>
            <a:chExt cx="691" cy="154"/>
          </a:xfrm>
        </p:grpSpPr>
        <p:sp>
          <p:nvSpPr>
            <p:cNvPr id="255" name="Rectangle 69">
              <a:extLst>
                <a:ext uri="{FF2B5EF4-FFF2-40B4-BE49-F238E27FC236}">
                  <a16:creationId xmlns:a16="http://schemas.microsoft.com/office/drawing/2014/main" id="{F9CA10E0-D12F-234C-A388-A4AA3D27C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1" y="1991"/>
              <a:ext cx="691" cy="15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56" name="Line 70">
              <a:extLst>
                <a:ext uri="{FF2B5EF4-FFF2-40B4-BE49-F238E27FC236}">
                  <a16:creationId xmlns:a16="http://schemas.microsoft.com/office/drawing/2014/main" id="{F89DE28D-1CB2-694F-BB37-0E108EEA46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7" y="1990"/>
              <a:ext cx="0" cy="15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57" name="Line 71">
              <a:extLst>
                <a:ext uri="{FF2B5EF4-FFF2-40B4-BE49-F238E27FC236}">
                  <a16:creationId xmlns:a16="http://schemas.microsoft.com/office/drawing/2014/main" id="{E471EBCA-2760-5D46-BDF2-79AA0D584E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7" y="1992"/>
              <a:ext cx="0" cy="15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258" name="Group 146">
            <a:extLst>
              <a:ext uri="{FF2B5EF4-FFF2-40B4-BE49-F238E27FC236}">
                <a16:creationId xmlns:a16="http://schemas.microsoft.com/office/drawing/2014/main" id="{6236AA8D-2F27-404F-95A3-EBA53FD8D9F3}"/>
              </a:ext>
            </a:extLst>
          </p:cNvPr>
          <p:cNvGrpSpPr>
            <a:grpSpLocks/>
          </p:cNvGrpSpPr>
          <p:nvPr/>
        </p:nvGrpSpPr>
        <p:grpSpPr bwMode="auto">
          <a:xfrm>
            <a:off x="3104626" y="2021949"/>
            <a:ext cx="1569245" cy="734616"/>
            <a:chOff x="4493" y="1480"/>
            <a:chExt cx="1318" cy="617"/>
          </a:xfrm>
        </p:grpSpPr>
        <p:sp>
          <p:nvSpPr>
            <p:cNvPr id="259" name="Line 143">
              <a:extLst>
                <a:ext uri="{FF2B5EF4-FFF2-40B4-BE49-F238E27FC236}">
                  <a16:creationId xmlns:a16="http://schemas.microsoft.com/office/drawing/2014/main" id="{5AC998EC-DB9D-8148-9F1F-2192C496AD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76" y="1627"/>
              <a:ext cx="2" cy="47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60" name="Line 144">
              <a:extLst>
                <a:ext uri="{FF2B5EF4-FFF2-40B4-BE49-F238E27FC236}">
                  <a16:creationId xmlns:a16="http://schemas.microsoft.com/office/drawing/2014/main" id="{5CE2DD15-1141-5C45-87A0-DFED66E19E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68" y="1739"/>
              <a:ext cx="2" cy="3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61" name="Text Box 145">
              <a:extLst>
                <a:ext uri="{FF2B5EF4-FFF2-40B4-BE49-F238E27FC236}">
                  <a16:creationId xmlns:a16="http://schemas.microsoft.com/office/drawing/2014/main" id="{078DCCF7-88A5-9245-8B08-6E0254E6A6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3" y="1480"/>
              <a:ext cx="1318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>
                <a:defRPr/>
              </a:pPr>
              <a:r>
                <a:rPr lang="en-US" sz="900" i="0" kern="0" dirty="0">
                  <a:solidFill>
                    <a:srgbClr val="000000"/>
                  </a:solidFill>
                  <a:latin typeface="Arial" charset="0"/>
                  <a:cs typeface="+mn-cs"/>
                </a:rPr>
                <a:t>IP src: 111.111.111.111</a:t>
              </a:r>
            </a:p>
            <a:p>
              <a:pPr defTabSz="685800">
                <a:defRPr/>
              </a:pPr>
              <a:r>
                <a:rPr lang="en-US" sz="900" i="0" kern="0" dirty="0">
                  <a:solidFill>
                    <a:srgbClr val="000000"/>
                  </a:solidFill>
                  <a:latin typeface="Arial" charset="0"/>
                  <a:cs typeface="+mn-cs"/>
                </a:rPr>
                <a:t>   IP dest: 222.222.222.222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163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46 L -3.75E-6 0.13287 L 0.0405 0.16296 L 0.0849 0.16296 C 0.08451 0.11319 0.08464 0.04792 0.08438 -0.00139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5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262069"/>
            <a:ext cx="7886700" cy="670967"/>
          </a:xfrm>
        </p:spPr>
        <p:txBody>
          <a:bodyPr>
            <a:normAutofit fontScale="90000"/>
          </a:bodyPr>
          <a:lstStyle/>
          <a:p>
            <a:r>
              <a:rPr lang="en-US" b="0" kern="0" dirty="0">
                <a:solidFill>
                  <a:srgbClr val="000099"/>
                </a:solidFill>
                <a:latin typeface="+mn-lt"/>
                <a:ea typeface="ＭＳ Ｐゴシック" charset="0"/>
              </a:rPr>
              <a:t>Routing to another subnet: addressing</a:t>
            </a:r>
            <a:endParaRPr lang="en-US" dirty="0">
              <a:latin typeface="+mn-lt"/>
            </a:endParaRPr>
          </a:p>
        </p:txBody>
      </p:sp>
      <p:sp>
        <p:nvSpPr>
          <p:cNvPr id="439" name="Slide Number Placeholder 4">
            <a:extLst>
              <a:ext uri="{FF2B5EF4-FFF2-40B4-BE49-F238E27FC236}">
                <a16:creationId xmlns:a16="http://schemas.microsoft.com/office/drawing/2014/main" id="{C87F3257-E91D-E144-BA13-B0DD96B23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4712" y="4832317"/>
            <a:ext cx="2057400" cy="273844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+mn-ea"/>
                <a:cs typeface="+mn-cs"/>
              </a:rPr>
              <a:t>Link Layer: 6-</a:t>
            </a:r>
            <a:fld id="{C4204591-24BD-A542-B9D5-F8D8A88D2FEE}" type="slidenum">
              <a:rPr lang="en-US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  <a:defRPr/>
              </a:pPr>
              <a:t>37</a:t>
            </a:fld>
            <a:endParaRPr lang="en-US" dirty="0">
              <a:solidFill>
                <a:prstClr val="white">
                  <a:lumMod val="50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FFE62D-54D4-2E4A-9F56-42AF465143DE}"/>
              </a:ext>
            </a:extLst>
          </p:cNvPr>
          <p:cNvCxnSpPr/>
          <p:nvPr/>
        </p:nvCxnSpPr>
        <p:spPr>
          <a:xfrm>
            <a:off x="3220277" y="4005468"/>
            <a:ext cx="242514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 Box 4">
            <a:extLst>
              <a:ext uri="{FF2B5EF4-FFF2-40B4-BE49-F238E27FC236}">
                <a16:creationId xmlns:a16="http://schemas.microsoft.com/office/drawing/2014/main" id="{2D2C1B49-6D05-3245-A14C-49597506C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2409" y="3455089"/>
            <a:ext cx="33054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100" dirty="0">
                <a:solidFill>
                  <a:srgbClr val="0000A8"/>
                </a:solidFill>
                <a:latin typeface="Calibri" panose="020F0502020204030204"/>
                <a:cs typeface="+mn-cs"/>
              </a:rPr>
              <a:t>R</a:t>
            </a:r>
            <a:endParaRPr lang="en-US" sz="1500" dirty="0">
              <a:solidFill>
                <a:srgbClr val="0000A8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2" name="Text Box 21">
            <a:extLst>
              <a:ext uri="{FF2B5EF4-FFF2-40B4-BE49-F238E27FC236}">
                <a16:creationId xmlns:a16="http://schemas.microsoft.com/office/drawing/2014/main" id="{8E9F58B9-C012-7C42-9622-7098AAF9C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5709" y="4312131"/>
            <a:ext cx="1245854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1A-23-F9-CD-06-9B</a:t>
            </a:r>
          </a:p>
        </p:txBody>
      </p:sp>
      <p:sp>
        <p:nvSpPr>
          <p:cNvPr id="93" name="Text Box 22">
            <a:extLst>
              <a:ext uri="{FF2B5EF4-FFF2-40B4-BE49-F238E27FC236}">
                <a16:creationId xmlns:a16="http://schemas.microsoft.com/office/drawing/2014/main" id="{D3BC78DD-68E2-3F42-A025-894036CA6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6437" y="4182353"/>
            <a:ext cx="111280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222.222.222.220</a:t>
            </a:r>
          </a:p>
        </p:txBody>
      </p:sp>
      <p:grpSp>
        <p:nvGrpSpPr>
          <p:cNvPr id="94" name="Group 23">
            <a:extLst>
              <a:ext uri="{FF2B5EF4-FFF2-40B4-BE49-F238E27FC236}">
                <a16:creationId xmlns:a16="http://schemas.microsoft.com/office/drawing/2014/main" id="{026701D5-9E9E-EF42-B7AA-972F210D71D9}"/>
              </a:ext>
            </a:extLst>
          </p:cNvPr>
          <p:cNvGrpSpPr>
            <a:grpSpLocks/>
          </p:cNvGrpSpPr>
          <p:nvPr/>
        </p:nvGrpSpPr>
        <p:grpSpPr bwMode="auto">
          <a:xfrm>
            <a:off x="2994169" y="4520807"/>
            <a:ext cx="1233487" cy="384573"/>
            <a:chOff x="1934" y="2405"/>
            <a:chExt cx="1036" cy="323"/>
          </a:xfrm>
        </p:grpSpPr>
        <p:sp>
          <p:nvSpPr>
            <p:cNvPr id="146" name="Text Box 24">
              <a:extLst>
                <a:ext uri="{FF2B5EF4-FFF2-40B4-BE49-F238E27FC236}">
                  <a16:creationId xmlns:a16="http://schemas.microsoft.com/office/drawing/2014/main" id="{D19F6EF2-3DED-734B-B3EA-8B5850BFD7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4" y="2405"/>
              <a:ext cx="93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111.111.111.110</a:t>
              </a:r>
            </a:p>
          </p:txBody>
        </p:sp>
        <p:sp>
          <p:nvSpPr>
            <p:cNvPr id="147" name="Text Box 25">
              <a:extLst>
                <a:ext uri="{FF2B5EF4-FFF2-40B4-BE49-F238E27FC236}">
                  <a16:creationId xmlns:a16="http://schemas.microsoft.com/office/drawing/2014/main" id="{E60F6762-DC3F-2E40-B567-43C8BBD1B1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8" y="2515"/>
              <a:ext cx="103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E6-E9-00-17-BB-4B</a:t>
              </a:r>
            </a:p>
          </p:txBody>
        </p:sp>
      </p:grpSp>
      <p:sp>
        <p:nvSpPr>
          <p:cNvPr id="99" name="Text Box 26">
            <a:extLst>
              <a:ext uri="{FF2B5EF4-FFF2-40B4-BE49-F238E27FC236}">
                <a16:creationId xmlns:a16="http://schemas.microsoft.com/office/drawing/2014/main" id="{EB7AD1CB-7395-4048-94BA-078B67601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537" y="4630948"/>
            <a:ext cx="128112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CC-49-DE-D0-AB-7D</a:t>
            </a:r>
          </a:p>
        </p:txBody>
      </p:sp>
      <p:sp>
        <p:nvSpPr>
          <p:cNvPr id="100" name="Text Box 27">
            <a:extLst>
              <a:ext uri="{FF2B5EF4-FFF2-40B4-BE49-F238E27FC236}">
                <a16:creationId xmlns:a16="http://schemas.microsoft.com/office/drawing/2014/main" id="{883C22D8-5EE5-FD4B-A6BF-961F094C9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7556" y="4489263"/>
            <a:ext cx="111280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111.111.111.112</a:t>
            </a:r>
          </a:p>
        </p:txBody>
      </p:sp>
      <p:sp>
        <p:nvSpPr>
          <p:cNvPr id="101" name="Text Box 30">
            <a:extLst>
              <a:ext uri="{FF2B5EF4-FFF2-40B4-BE49-F238E27FC236}">
                <a16:creationId xmlns:a16="http://schemas.microsoft.com/office/drawing/2014/main" id="{F0A4A6D6-07D6-9540-9E22-87082344B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6079" y="3755255"/>
            <a:ext cx="111280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111.111.111.111</a:t>
            </a:r>
          </a:p>
        </p:txBody>
      </p:sp>
      <p:sp>
        <p:nvSpPr>
          <p:cNvPr id="102" name="Text Box 33">
            <a:extLst>
              <a:ext uri="{FF2B5EF4-FFF2-40B4-BE49-F238E27FC236}">
                <a16:creationId xmlns:a16="http://schemas.microsoft.com/office/drawing/2014/main" id="{98DB423A-5D18-F545-A673-502329AD2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651" y="3897205"/>
            <a:ext cx="1207382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74-29-9C-E8-FF-55</a:t>
            </a:r>
          </a:p>
        </p:txBody>
      </p:sp>
      <p:sp>
        <p:nvSpPr>
          <p:cNvPr id="103" name="Freeform 39">
            <a:extLst>
              <a:ext uri="{FF2B5EF4-FFF2-40B4-BE49-F238E27FC236}">
                <a16:creationId xmlns:a16="http://schemas.microsoft.com/office/drawing/2014/main" id="{B2706607-111C-5245-B2CF-A17D7724FFA8}"/>
              </a:ext>
            </a:extLst>
          </p:cNvPr>
          <p:cNvSpPr>
            <a:spLocks/>
          </p:cNvSpPr>
          <p:nvPr/>
        </p:nvSpPr>
        <p:spPr bwMode="auto">
          <a:xfrm>
            <a:off x="2728187" y="3606091"/>
            <a:ext cx="629841" cy="802481"/>
          </a:xfrm>
          <a:custGeom>
            <a:avLst/>
            <a:gdLst>
              <a:gd name="T0" fmla="*/ 2147483647 w 1005"/>
              <a:gd name="T1" fmla="*/ 2147483647 h 996"/>
              <a:gd name="T2" fmla="*/ 2147483647 w 1005"/>
              <a:gd name="T3" fmla="*/ 2147483647 h 996"/>
              <a:gd name="T4" fmla="*/ 2147483647 w 1005"/>
              <a:gd name="T5" fmla="*/ 2147483647 h 996"/>
              <a:gd name="T6" fmla="*/ 2147483647 w 1005"/>
              <a:gd name="T7" fmla="*/ 2147483647 h 996"/>
              <a:gd name="T8" fmla="*/ 2147483647 w 1005"/>
              <a:gd name="T9" fmla="*/ 2147483647 h 996"/>
              <a:gd name="T10" fmla="*/ 2147483647 w 1005"/>
              <a:gd name="T11" fmla="*/ 2147483647 h 996"/>
              <a:gd name="T12" fmla="*/ 2147483647 w 1005"/>
              <a:gd name="T13" fmla="*/ 2147483647 h 996"/>
              <a:gd name="T14" fmla="*/ 2147483647 w 1005"/>
              <a:gd name="T15" fmla="*/ 2147483647 h 996"/>
              <a:gd name="T16" fmla="*/ 2147483647 w 1005"/>
              <a:gd name="T17" fmla="*/ 2147483647 h 996"/>
              <a:gd name="T18" fmla="*/ 2147483647 w 1005"/>
              <a:gd name="T19" fmla="*/ 2147483647 h 996"/>
              <a:gd name="T20" fmla="*/ 2147483647 w 1005"/>
              <a:gd name="T21" fmla="*/ 2147483647 h 996"/>
              <a:gd name="T22" fmla="*/ 2147483647 w 1005"/>
              <a:gd name="T23" fmla="*/ 2147483647 h 996"/>
              <a:gd name="T24" fmla="*/ 2147483647 w 1005"/>
              <a:gd name="T25" fmla="*/ 2147483647 h 99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05" h="996">
                <a:moveTo>
                  <a:pt x="307" y="83"/>
                </a:moveTo>
                <a:cubicBezTo>
                  <a:pt x="218" y="117"/>
                  <a:pt x="182" y="156"/>
                  <a:pt x="134" y="227"/>
                </a:cubicBezTo>
                <a:cubicBezTo>
                  <a:pt x="86" y="298"/>
                  <a:pt x="38" y="426"/>
                  <a:pt x="19" y="507"/>
                </a:cubicBezTo>
                <a:cubicBezTo>
                  <a:pt x="0" y="588"/>
                  <a:pt x="8" y="648"/>
                  <a:pt x="19" y="716"/>
                </a:cubicBezTo>
                <a:cubicBezTo>
                  <a:pt x="30" y="784"/>
                  <a:pt x="54" y="873"/>
                  <a:pt x="84" y="918"/>
                </a:cubicBezTo>
                <a:cubicBezTo>
                  <a:pt x="114" y="963"/>
                  <a:pt x="148" y="984"/>
                  <a:pt x="199" y="990"/>
                </a:cubicBezTo>
                <a:cubicBezTo>
                  <a:pt x="250" y="996"/>
                  <a:pt x="310" y="961"/>
                  <a:pt x="393" y="954"/>
                </a:cubicBezTo>
                <a:cubicBezTo>
                  <a:pt x="476" y="947"/>
                  <a:pt x="614" y="967"/>
                  <a:pt x="696" y="947"/>
                </a:cubicBezTo>
                <a:cubicBezTo>
                  <a:pt x="778" y="927"/>
                  <a:pt x="833" y="898"/>
                  <a:pt x="883" y="831"/>
                </a:cubicBezTo>
                <a:cubicBezTo>
                  <a:pt x="933" y="764"/>
                  <a:pt x="991" y="644"/>
                  <a:pt x="998" y="543"/>
                </a:cubicBezTo>
                <a:cubicBezTo>
                  <a:pt x="1005" y="442"/>
                  <a:pt x="981" y="313"/>
                  <a:pt x="926" y="227"/>
                </a:cubicBezTo>
                <a:cubicBezTo>
                  <a:pt x="871" y="141"/>
                  <a:pt x="768" y="50"/>
                  <a:pt x="667" y="25"/>
                </a:cubicBezTo>
                <a:cubicBezTo>
                  <a:pt x="566" y="0"/>
                  <a:pt x="396" y="49"/>
                  <a:pt x="307" y="83"/>
                </a:cubicBezTo>
                <a:close/>
              </a:path>
            </a:pathLst>
          </a:custGeom>
          <a:solidFill>
            <a:srgbClr val="9CE0FA"/>
          </a:solidFill>
          <a:ln w="9525" cap="flat" cmpd="sng">
            <a:noFill/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04" name="Line 40">
            <a:extLst>
              <a:ext uri="{FF2B5EF4-FFF2-40B4-BE49-F238E27FC236}">
                <a16:creationId xmlns:a16="http://schemas.microsoft.com/office/drawing/2014/main" id="{28F869C4-D67B-E043-97EC-60E9EE422E8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0777" y="3590612"/>
            <a:ext cx="328613" cy="1726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05" name="Line 41">
            <a:extLst>
              <a:ext uri="{FF2B5EF4-FFF2-40B4-BE49-F238E27FC236}">
                <a16:creationId xmlns:a16="http://schemas.microsoft.com/office/drawing/2014/main" id="{F58EADC2-5F53-3341-BAA6-DBF970DD75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5201" y="4299034"/>
            <a:ext cx="212277" cy="408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07" name="Line 44">
            <a:extLst>
              <a:ext uri="{FF2B5EF4-FFF2-40B4-BE49-F238E27FC236}">
                <a16:creationId xmlns:a16="http://schemas.microsoft.com/office/drawing/2014/main" id="{9DEB43AB-0452-E74B-A267-354DF376C2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06712" y="4382107"/>
            <a:ext cx="0" cy="1226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08" name="Line 45">
            <a:extLst>
              <a:ext uri="{FF2B5EF4-FFF2-40B4-BE49-F238E27FC236}">
                <a16:creationId xmlns:a16="http://schemas.microsoft.com/office/drawing/2014/main" id="{FCE2A6D7-36B2-D94C-B589-354F8509B97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36484" y="3645381"/>
            <a:ext cx="0" cy="1860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09" name="Line 46">
            <a:extLst>
              <a:ext uri="{FF2B5EF4-FFF2-40B4-BE49-F238E27FC236}">
                <a16:creationId xmlns:a16="http://schemas.microsoft.com/office/drawing/2014/main" id="{34C788DF-A7C4-7C49-A6BA-645F989435A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64030" y="4070435"/>
            <a:ext cx="0" cy="4653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10" name="Line 47">
            <a:extLst>
              <a:ext uri="{FF2B5EF4-FFF2-40B4-BE49-F238E27FC236}">
                <a16:creationId xmlns:a16="http://schemas.microsoft.com/office/drawing/2014/main" id="{74475E6E-D489-9D41-83DE-586A84785D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55809" y="4063291"/>
            <a:ext cx="3572" cy="1654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11" name="Text Box 58">
            <a:extLst>
              <a:ext uri="{FF2B5EF4-FFF2-40B4-BE49-F238E27FC236}">
                <a16:creationId xmlns:a16="http://schemas.microsoft.com/office/drawing/2014/main" id="{9ED91BB2-5CD2-AF4D-990D-A02134AFD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352" y="3236324"/>
            <a:ext cx="340158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dirty="0">
                <a:solidFill>
                  <a:srgbClr val="0000A8"/>
                </a:solidFill>
                <a:latin typeface="Calibri" panose="020F0502020204030204"/>
                <a:cs typeface="+mn-cs"/>
              </a:rPr>
              <a:t>A</a:t>
            </a:r>
          </a:p>
        </p:txBody>
      </p:sp>
      <p:grpSp>
        <p:nvGrpSpPr>
          <p:cNvPr id="113" name="Group 63">
            <a:extLst>
              <a:ext uri="{FF2B5EF4-FFF2-40B4-BE49-F238E27FC236}">
                <a16:creationId xmlns:a16="http://schemas.microsoft.com/office/drawing/2014/main" id="{28E44824-539C-9E48-97D4-38EC5EF1A87D}"/>
              </a:ext>
            </a:extLst>
          </p:cNvPr>
          <p:cNvGrpSpPr>
            <a:grpSpLocks/>
          </p:cNvGrpSpPr>
          <p:nvPr/>
        </p:nvGrpSpPr>
        <p:grpSpPr bwMode="auto">
          <a:xfrm>
            <a:off x="6461761" y="3861548"/>
            <a:ext cx="1266826" cy="394097"/>
            <a:chOff x="4351" y="2786"/>
            <a:chExt cx="1064" cy="331"/>
          </a:xfrm>
        </p:grpSpPr>
        <p:sp>
          <p:nvSpPr>
            <p:cNvPr id="144" name="Text Box 64">
              <a:extLst>
                <a:ext uri="{FF2B5EF4-FFF2-40B4-BE49-F238E27FC236}">
                  <a16:creationId xmlns:a16="http://schemas.microsoft.com/office/drawing/2014/main" id="{6F4DD6C5-5CCC-9A43-8DEF-22B166CC12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2" y="2786"/>
              <a:ext cx="93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222.222.222.222</a:t>
              </a:r>
            </a:p>
          </p:txBody>
        </p:sp>
        <p:sp>
          <p:nvSpPr>
            <p:cNvPr id="145" name="Text Box 65">
              <a:extLst>
                <a:ext uri="{FF2B5EF4-FFF2-40B4-BE49-F238E27FC236}">
                  <a16:creationId xmlns:a16="http://schemas.microsoft.com/office/drawing/2014/main" id="{6E33AF33-87FC-744F-A61A-A574F7048B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1" y="2904"/>
              <a:ext cx="106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49-BD-D2-C7-56-2A</a:t>
              </a:r>
            </a:p>
          </p:txBody>
        </p:sp>
      </p:grpSp>
      <p:sp>
        <p:nvSpPr>
          <p:cNvPr id="114" name="Line 67">
            <a:extLst>
              <a:ext uri="{FF2B5EF4-FFF2-40B4-BE49-F238E27FC236}">
                <a16:creationId xmlns:a16="http://schemas.microsoft.com/office/drawing/2014/main" id="{351E9598-D6EF-0941-9E90-3FFDA09398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61949" y="3590612"/>
            <a:ext cx="338138" cy="23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16" name="Text Box 71">
            <a:extLst>
              <a:ext uri="{FF2B5EF4-FFF2-40B4-BE49-F238E27FC236}">
                <a16:creationId xmlns:a16="http://schemas.microsoft.com/office/drawing/2014/main" id="{A2452177-E551-CB48-A13E-9F30A8D87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0454" y="4602749"/>
            <a:ext cx="111280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222.222.222.221</a:t>
            </a:r>
          </a:p>
        </p:txBody>
      </p:sp>
      <p:sp>
        <p:nvSpPr>
          <p:cNvPr id="117" name="Text Box 72">
            <a:extLst>
              <a:ext uri="{FF2B5EF4-FFF2-40B4-BE49-F238E27FC236}">
                <a16:creationId xmlns:a16="http://schemas.microsoft.com/office/drawing/2014/main" id="{70A29F2B-254D-C242-BED3-63C6A2000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44" y="4736900"/>
            <a:ext cx="1221809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88-B2-2F-54-1A-0F</a:t>
            </a:r>
          </a:p>
        </p:txBody>
      </p:sp>
      <p:sp>
        <p:nvSpPr>
          <p:cNvPr id="118" name="Line 73">
            <a:extLst>
              <a:ext uri="{FF2B5EF4-FFF2-40B4-BE49-F238E27FC236}">
                <a16:creationId xmlns:a16="http://schemas.microsoft.com/office/drawing/2014/main" id="{EA6BFE92-6101-754D-A5A8-900E35C4E79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117504" y="4263316"/>
            <a:ext cx="200329" cy="1506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20" name="Freeform 75">
            <a:extLst>
              <a:ext uri="{FF2B5EF4-FFF2-40B4-BE49-F238E27FC236}">
                <a16:creationId xmlns:a16="http://schemas.microsoft.com/office/drawing/2014/main" id="{68E66362-A921-0844-BAA8-FB5279AD1D5D}"/>
              </a:ext>
            </a:extLst>
          </p:cNvPr>
          <p:cNvSpPr>
            <a:spLocks/>
          </p:cNvSpPr>
          <p:nvPr/>
        </p:nvSpPr>
        <p:spPr bwMode="auto">
          <a:xfrm>
            <a:off x="5607118" y="3608472"/>
            <a:ext cx="573881" cy="810816"/>
          </a:xfrm>
          <a:custGeom>
            <a:avLst/>
            <a:gdLst>
              <a:gd name="T0" fmla="*/ 2147483647 w 1005"/>
              <a:gd name="T1" fmla="*/ 2147483647 h 996"/>
              <a:gd name="T2" fmla="*/ 2147483647 w 1005"/>
              <a:gd name="T3" fmla="*/ 2147483647 h 996"/>
              <a:gd name="T4" fmla="*/ 2147483647 w 1005"/>
              <a:gd name="T5" fmla="*/ 2147483647 h 996"/>
              <a:gd name="T6" fmla="*/ 2147483647 w 1005"/>
              <a:gd name="T7" fmla="*/ 2147483647 h 996"/>
              <a:gd name="T8" fmla="*/ 2147483647 w 1005"/>
              <a:gd name="T9" fmla="*/ 2147483647 h 996"/>
              <a:gd name="T10" fmla="*/ 2147483647 w 1005"/>
              <a:gd name="T11" fmla="*/ 2147483647 h 996"/>
              <a:gd name="T12" fmla="*/ 2147483647 w 1005"/>
              <a:gd name="T13" fmla="*/ 2147483647 h 996"/>
              <a:gd name="T14" fmla="*/ 2147483647 w 1005"/>
              <a:gd name="T15" fmla="*/ 2147483647 h 996"/>
              <a:gd name="T16" fmla="*/ 2147483647 w 1005"/>
              <a:gd name="T17" fmla="*/ 2147483647 h 996"/>
              <a:gd name="T18" fmla="*/ 2147483647 w 1005"/>
              <a:gd name="T19" fmla="*/ 2147483647 h 996"/>
              <a:gd name="T20" fmla="*/ 2147483647 w 1005"/>
              <a:gd name="T21" fmla="*/ 2147483647 h 996"/>
              <a:gd name="T22" fmla="*/ 2147483647 w 1005"/>
              <a:gd name="T23" fmla="*/ 2147483647 h 996"/>
              <a:gd name="T24" fmla="*/ 2147483647 w 1005"/>
              <a:gd name="T25" fmla="*/ 2147483647 h 99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05" h="996">
                <a:moveTo>
                  <a:pt x="307" y="83"/>
                </a:moveTo>
                <a:cubicBezTo>
                  <a:pt x="218" y="117"/>
                  <a:pt x="182" y="156"/>
                  <a:pt x="134" y="227"/>
                </a:cubicBezTo>
                <a:cubicBezTo>
                  <a:pt x="86" y="298"/>
                  <a:pt x="38" y="426"/>
                  <a:pt x="19" y="507"/>
                </a:cubicBezTo>
                <a:cubicBezTo>
                  <a:pt x="0" y="588"/>
                  <a:pt x="8" y="648"/>
                  <a:pt x="19" y="716"/>
                </a:cubicBezTo>
                <a:cubicBezTo>
                  <a:pt x="30" y="784"/>
                  <a:pt x="54" y="873"/>
                  <a:pt x="84" y="918"/>
                </a:cubicBezTo>
                <a:cubicBezTo>
                  <a:pt x="114" y="963"/>
                  <a:pt x="148" y="984"/>
                  <a:pt x="199" y="990"/>
                </a:cubicBezTo>
                <a:cubicBezTo>
                  <a:pt x="250" y="996"/>
                  <a:pt x="310" y="961"/>
                  <a:pt x="393" y="954"/>
                </a:cubicBezTo>
                <a:cubicBezTo>
                  <a:pt x="476" y="947"/>
                  <a:pt x="614" y="967"/>
                  <a:pt x="696" y="947"/>
                </a:cubicBezTo>
                <a:cubicBezTo>
                  <a:pt x="778" y="927"/>
                  <a:pt x="833" y="898"/>
                  <a:pt x="883" y="831"/>
                </a:cubicBezTo>
                <a:cubicBezTo>
                  <a:pt x="933" y="764"/>
                  <a:pt x="991" y="644"/>
                  <a:pt x="998" y="543"/>
                </a:cubicBezTo>
                <a:cubicBezTo>
                  <a:pt x="1005" y="442"/>
                  <a:pt x="981" y="313"/>
                  <a:pt x="926" y="227"/>
                </a:cubicBezTo>
                <a:cubicBezTo>
                  <a:pt x="871" y="141"/>
                  <a:pt x="768" y="50"/>
                  <a:pt x="667" y="25"/>
                </a:cubicBezTo>
                <a:cubicBezTo>
                  <a:pt x="566" y="0"/>
                  <a:pt x="396" y="49"/>
                  <a:pt x="307" y="83"/>
                </a:cubicBezTo>
                <a:close/>
              </a:path>
            </a:pathLst>
          </a:custGeom>
          <a:solidFill>
            <a:srgbClr val="9CE0FA"/>
          </a:solidFill>
          <a:ln w="9525" cap="flat" cmpd="sng">
            <a:noFill/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21" name="Text Box 76">
            <a:extLst>
              <a:ext uri="{FF2B5EF4-FFF2-40B4-BE49-F238E27FC236}">
                <a16:creationId xmlns:a16="http://schemas.microsoft.com/office/drawing/2014/main" id="{DA57B50B-B7E5-2942-B45A-3152B6985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5487" y="3363256"/>
            <a:ext cx="33054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dirty="0">
                <a:solidFill>
                  <a:srgbClr val="0000A8"/>
                </a:solidFill>
                <a:latin typeface="Calibri" panose="020F0502020204030204"/>
                <a:cs typeface="+mn-cs"/>
              </a:rPr>
              <a:t>B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76A447-7E01-C147-9C89-C1C4C935DA7A}"/>
              </a:ext>
            </a:extLst>
          </p:cNvPr>
          <p:cNvGrpSpPr/>
          <p:nvPr/>
        </p:nvGrpSpPr>
        <p:grpSpPr>
          <a:xfrm>
            <a:off x="3751402" y="3778691"/>
            <a:ext cx="982973" cy="375863"/>
            <a:chOff x="4909105" y="5767126"/>
            <a:chExt cx="1310631" cy="501151"/>
          </a:xfrm>
        </p:grpSpPr>
        <p:sp>
          <p:nvSpPr>
            <p:cNvPr id="167" name="Rectangle 37">
              <a:extLst>
                <a:ext uri="{FF2B5EF4-FFF2-40B4-BE49-F238E27FC236}">
                  <a16:creationId xmlns:a16="http://schemas.microsoft.com/office/drawing/2014/main" id="{89D0886F-F835-2044-AB8F-F49ACC0B58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024859" y="5937451"/>
              <a:ext cx="134168" cy="255587"/>
            </a:xfrm>
            <a:prstGeom prst="rect">
              <a:avLst/>
            </a:prstGeom>
            <a:gradFill rotWithShape="1">
              <a:gsLst>
                <a:gs pos="0">
                  <a:srgbClr val="0000A8"/>
                </a:gs>
                <a:gs pos="50000">
                  <a:srgbClr val="FFFFFF"/>
                </a:gs>
                <a:gs pos="99000">
                  <a:srgbClr val="0000A8"/>
                </a:gs>
              </a:gsLst>
              <a:lin ang="0" scaled="1"/>
            </a:gradFill>
            <a:ln w="9525">
              <a:solidFill>
                <a:srgbClr val="008000">
                  <a:alpha val="15000"/>
                </a:srgb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latin typeface="Comic Sans MS" pitchFamily="66" charset="0"/>
                <a:ea typeface="ＭＳ Ｐゴシック" charset="0"/>
                <a:cs typeface="+mn-cs"/>
              </a:endParaRPr>
            </a:p>
          </p:txBody>
        </p:sp>
        <p:sp>
          <p:nvSpPr>
            <p:cNvPr id="168" name="Rectangle 37">
              <a:extLst>
                <a:ext uri="{FF2B5EF4-FFF2-40B4-BE49-F238E27FC236}">
                  <a16:creationId xmlns:a16="http://schemas.microsoft.com/office/drawing/2014/main" id="{C75323AD-DC39-4543-A0CC-4375A7BCF3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966501" y="5940764"/>
              <a:ext cx="140795" cy="255587"/>
            </a:xfrm>
            <a:prstGeom prst="rect">
              <a:avLst/>
            </a:prstGeom>
            <a:gradFill rotWithShape="1">
              <a:gsLst>
                <a:gs pos="0">
                  <a:srgbClr val="0000A8"/>
                </a:gs>
                <a:gs pos="50000">
                  <a:srgbClr val="FFFFFF"/>
                </a:gs>
                <a:gs pos="99000">
                  <a:srgbClr val="0000A8"/>
                </a:gs>
              </a:gsLst>
              <a:lin ang="0" scaled="1"/>
            </a:gradFill>
            <a:ln w="9525">
              <a:solidFill>
                <a:srgbClr val="008000">
                  <a:alpha val="15000"/>
                </a:srgb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latin typeface="Comic Sans MS" pitchFamily="66" charset="0"/>
                <a:ea typeface="ＭＳ Ｐゴシック" charset="0"/>
                <a:cs typeface="+mn-cs"/>
              </a:endParaRPr>
            </a:p>
          </p:txBody>
        </p: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EDD0BCD9-05EB-F249-AEA1-A9CCFBC80BB8}"/>
                </a:ext>
              </a:extLst>
            </p:cNvPr>
            <p:cNvGrpSpPr/>
            <p:nvPr/>
          </p:nvGrpSpPr>
          <p:grpSpPr>
            <a:xfrm>
              <a:off x="5115340" y="5767126"/>
              <a:ext cx="901147" cy="501151"/>
              <a:chOff x="7493876" y="2774731"/>
              <a:chExt cx="1481958" cy="894622"/>
            </a:xfrm>
          </p:grpSpPr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id="{F5326B06-29FF-A544-BF80-2A0622229582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50" dirty="0">
                    <a:solidFill>
                      <a:prstClr val="white"/>
                    </a:solidFill>
                    <a:latin typeface="Calibri" panose="020F0502020204030204"/>
                  </a:rPr>
                  <a:t>                   </a:t>
                </a:r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8065A2A5-902C-A940-821B-CBFC0122AC2F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50" dirty="0">
                    <a:solidFill>
                      <a:prstClr val="white"/>
                    </a:solidFill>
                    <a:latin typeface="Calibri" panose="020F0502020204030204"/>
                  </a:rPr>
                  <a:t>              </a:t>
                </a:r>
              </a:p>
            </p:txBody>
          </p: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14C076B7-5A71-8644-9F5C-08E13F943BD5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13D62837-C3EA-8B4B-B09D-FC71F9727C64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147D5E46-2372-FA45-9685-A7CC6CA91F5F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6B2D97C5-61CB-9441-993B-95CAA7169FC7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CD3C4F94-9D92-F048-A80A-0D709146CB4E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</p:grpSp>
      <p:sp>
        <p:nvSpPr>
          <p:cNvPr id="171" name="Rectangle 37">
            <a:extLst>
              <a:ext uri="{FF2B5EF4-FFF2-40B4-BE49-F238E27FC236}">
                <a16:creationId xmlns:a16="http://schemas.microsoft.com/office/drawing/2014/main" id="{A9816EEA-38E6-AE46-970F-D20738D1CBC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370767" y="3500112"/>
            <a:ext cx="89927" cy="191690"/>
          </a:xfrm>
          <a:prstGeom prst="rect">
            <a:avLst/>
          </a:prstGeom>
          <a:gradFill rotWithShape="1">
            <a:gsLst>
              <a:gs pos="0">
                <a:srgbClr val="0000A8"/>
              </a:gs>
              <a:gs pos="50000">
                <a:srgbClr val="FFFFFF"/>
              </a:gs>
              <a:gs pos="99000">
                <a:srgbClr val="0000A8"/>
              </a:gs>
            </a:gsLst>
            <a:lin ang="0" scaled="1"/>
          </a:gradFill>
          <a:ln w="9525">
            <a:solidFill>
              <a:srgbClr val="008000">
                <a:alpha val="15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>
              <a:defRPr/>
            </a:pPr>
            <a:endParaRPr lang="en-US" sz="1350" kern="0" dirty="0">
              <a:latin typeface="Comic Sans MS" pitchFamily="66" charset="0"/>
              <a:ea typeface="ＭＳ Ｐゴシック" charset="0"/>
              <a:cs typeface="+mn-cs"/>
            </a:endParaRPr>
          </a:p>
        </p:txBody>
      </p:sp>
      <p:grpSp>
        <p:nvGrpSpPr>
          <p:cNvPr id="149" name="Group 49">
            <a:extLst>
              <a:ext uri="{FF2B5EF4-FFF2-40B4-BE49-F238E27FC236}">
                <a16:creationId xmlns:a16="http://schemas.microsoft.com/office/drawing/2014/main" id="{AD680CEA-D168-C84F-AAE1-D128195A44E7}"/>
              </a:ext>
            </a:extLst>
          </p:cNvPr>
          <p:cNvGrpSpPr>
            <a:grpSpLocks/>
          </p:cNvGrpSpPr>
          <p:nvPr/>
        </p:nvGrpSpPr>
        <p:grpSpPr bwMode="auto">
          <a:xfrm>
            <a:off x="1739016" y="3250094"/>
            <a:ext cx="702053" cy="571071"/>
            <a:chOff x="-44" y="1473"/>
            <a:chExt cx="981" cy="1105"/>
          </a:xfrm>
        </p:grpSpPr>
        <p:pic>
          <p:nvPicPr>
            <p:cNvPr id="150" name="Picture 50" descr="desktop_computer_stylized_medium">
              <a:extLst>
                <a:ext uri="{FF2B5EF4-FFF2-40B4-BE49-F238E27FC236}">
                  <a16:creationId xmlns:a16="http://schemas.microsoft.com/office/drawing/2014/main" id="{DADE998E-D7B9-EC4F-9F94-E65CF536C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1" name="Freeform 51">
              <a:extLst>
                <a:ext uri="{FF2B5EF4-FFF2-40B4-BE49-F238E27FC236}">
                  <a16:creationId xmlns:a16="http://schemas.microsoft.com/office/drawing/2014/main" id="{BC38A1B0-555E-F049-93AC-48537726F70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736 w 356"/>
                <a:gd name="T3" fmla="*/ 95 h 368"/>
                <a:gd name="T4" fmla="*/ 2059 w 356"/>
                <a:gd name="T5" fmla="*/ 1990 h 368"/>
                <a:gd name="T6" fmla="*/ 454 w 356"/>
                <a:gd name="T7" fmla="*/ 2489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</p:grpSp>
      <p:sp>
        <p:nvSpPr>
          <p:cNvPr id="180" name="Rectangle 37">
            <a:extLst>
              <a:ext uri="{FF2B5EF4-FFF2-40B4-BE49-F238E27FC236}">
                <a16:creationId xmlns:a16="http://schemas.microsoft.com/office/drawing/2014/main" id="{51912ACC-FA1C-7E48-9062-DA96B6CD7C3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453875" y="4265892"/>
            <a:ext cx="63196" cy="146063"/>
          </a:xfrm>
          <a:prstGeom prst="rect">
            <a:avLst/>
          </a:prstGeom>
          <a:gradFill rotWithShape="1">
            <a:gsLst>
              <a:gs pos="0">
                <a:srgbClr val="0000A8"/>
              </a:gs>
              <a:gs pos="50000">
                <a:srgbClr val="FFFFFF"/>
              </a:gs>
              <a:gs pos="99000">
                <a:srgbClr val="0000A8"/>
              </a:gs>
            </a:gsLst>
            <a:lin ang="0" scaled="1"/>
          </a:gradFill>
          <a:ln w="9525">
            <a:solidFill>
              <a:srgbClr val="008000">
                <a:alpha val="15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>
              <a:defRPr/>
            </a:pPr>
            <a:endParaRPr lang="en-US" sz="1350" kern="0" dirty="0">
              <a:latin typeface="Comic Sans MS" pitchFamily="66" charset="0"/>
              <a:ea typeface="ＭＳ Ｐゴシック" charset="0"/>
              <a:cs typeface="+mn-cs"/>
            </a:endParaRPr>
          </a:p>
        </p:txBody>
      </p:sp>
      <p:grpSp>
        <p:nvGrpSpPr>
          <p:cNvPr id="126" name="Group 49">
            <a:extLst>
              <a:ext uri="{FF2B5EF4-FFF2-40B4-BE49-F238E27FC236}">
                <a16:creationId xmlns:a16="http://schemas.microsoft.com/office/drawing/2014/main" id="{164313DA-E436-B94D-946E-A9F9627207EA}"/>
              </a:ext>
            </a:extLst>
          </p:cNvPr>
          <p:cNvGrpSpPr>
            <a:grpSpLocks/>
          </p:cNvGrpSpPr>
          <p:nvPr/>
        </p:nvGrpSpPr>
        <p:grpSpPr bwMode="auto">
          <a:xfrm>
            <a:off x="2011070" y="4117921"/>
            <a:ext cx="479621" cy="388191"/>
            <a:chOff x="-44" y="1473"/>
            <a:chExt cx="981" cy="1105"/>
          </a:xfrm>
        </p:grpSpPr>
        <p:pic>
          <p:nvPicPr>
            <p:cNvPr id="127" name="Picture 50" descr="desktop_computer_stylized_medium">
              <a:extLst>
                <a:ext uri="{FF2B5EF4-FFF2-40B4-BE49-F238E27FC236}">
                  <a16:creationId xmlns:a16="http://schemas.microsoft.com/office/drawing/2014/main" id="{2DC8C6C4-5C23-0541-8061-C718A5B9D9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" name="Freeform 51">
              <a:extLst>
                <a:ext uri="{FF2B5EF4-FFF2-40B4-BE49-F238E27FC236}">
                  <a16:creationId xmlns:a16="http://schemas.microsoft.com/office/drawing/2014/main" id="{24E0555C-7855-E749-82E9-0F21AFA4C7C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736 w 356"/>
                <a:gd name="T3" fmla="*/ 95 h 368"/>
                <a:gd name="T4" fmla="*/ 2059 w 356"/>
                <a:gd name="T5" fmla="*/ 1990 h 368"/>
                <a:gd name="T6" fmla="*/ 454 w 356"/>
                <a:gd name="T7" fmla="*/ 2489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</p:grpSp>
      <p:sp>
        <p:nvSpPr>
          <p:cNvPr id="181" name="Rectangle 37">
            <a:extLst>
              <a:ext uri="{FF2B5EF4-FFF2-40B4-BE49-F238E27FC236}">
                <a16:creationId xmlns:a16="http://schemas.microsoft.com/office/drawing/2014/main" id="{43F1B530-B1FE-5547-9108-2D9D5DEFE2F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544932" y="3489796"/>
            <a:ext cx="89927" cy="191690"/>
          </a:xfrm>
          <a:prstGeom prst="rect">
            <a:avLst/>
          </a:prstGeom>
          <a:gradFill rotWithShape="1">
            <a:gsLst>
              <a:gs pos="0">
                <a:srgbClr val="0000A8"/>
              </a:gs>
              <a:gs pos="50000">
                <a:srgbClr val="FFFFFF"/>
              </a:gs>
              <a:gs pos="99000">
                <a:srgbClr val="0000A8"/>
              </a:gs>
            </a:gsLst>
            <a:lin ang="0" scaled="1"/>
          </a:gradFill>
          <a:ln w="9525">
            <a:solidFill>
              <a:srgbClr val="008000">
                <a:alpha val="15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>
              <a:defRPr/>
            </a:pPr>
            <a:endParaRPr lang="en-US" sz="1350" kern="0" dirty="0"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182" name="Rectangle 37">
            <a:extLst>
              <a:ext uri="{FF2B5EF4-FFF2-40B4-BE49-F238E27FC236}">
                <a16:creationId xmlns:a16="http://schemas.microsoft.com/office/drawing/2014/main" id="{7CF48F98-D094-CD4E-BD60-0DA33EA4220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372612" y="4338603"/>
            <a:ext cx="63196" cy="146063"/>
          </a:xfrm>
          <a:prstGeom prst="rect">
            <a:avLst/>
          </a:prstGeom>
          <a:gradFill rotWithShape="1">
            <a:gsLst>
              <a:gs pos="0">
                <a:srgbClr val="0000A8"/>
              </a:gs>
              <a:gs pos="50000">
                <a:srgbClr val="FFFFFF"/>
              </a:gs>
              <a:gs pos="99000">
                <a:srgbClr val="0000A8"/>
              </a:gs>
            </a:gsLst>
            <a:lin ang="0" scaled="1"/>
          </a:gradFill>
          <a:ln w="9525">
            <a:solidFill>
              <a:srgbClr val="008000">
                <a:alpha val="15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>
              <a:defRPr/>
            </a:pPr>
            <a:endParaRPr lang="en-US" sz="1350" kern="0" dirty="0">
              <a:latin typeface="Comic Sans MS" pitchFamily="66" charset="0"/>
              <a:ea typeface="ＭＳ Ｐゴシック" charset="0"/>
              <a:cs typeface="+mn-cs"/>
            </a:endParaRPr>
          </a:p>
        </p:txBody>
      </p:sp>
      <p:grpSp>
        <p:nvGrpSpPr>
          <p:cNvPr id="152" name="Group 44">
            <a:extLst>
              <a:ext uri="{FF2B5EF4-FFF2-40B4-BE49-F238E27FC236}">
                <a16:creationId xmlns:a16="http://schemas.microsoft.com/office/drawing/2014/main" id="{083ACB0A-FBA9-0D43-9726-0A41424DD39D}"/>
              </a:ext>
            </a:extLst>
          </p:cNvPr>
          <p:cNvGrpSpPr>
            <a:grpSpLocks/>
          </p:cNvGrpSpPr>
          <p:nvPr/>
        </p:nvGrpSpPr>
        <p:grpSpPr bwMode="auto">
          <a:xfrm>
            <a:off x="6257711" y="4213928"/>
            <a:ext cx="533400" cy="450771"/>
            <a:chOff x="-44" y="1473"/>
            <a:chExt cx="981" cy="1105"/>
          </a:xfrm>
        </p:grpSpPr>
        <p:pic>
          <p:nvPicPr>
            <p:cNvPr id="154" name="Picture 45" descr="desktop_computer_stylized_medium">
              <a:extLst>
                <a:ext uri="{FF2B5EF4-FFF2-40B4-BE49-F238E27FC236}">
                  <a16:creationId xmlns:a16="http://schemas.microsoft.com/office/drawing/2014/main" id="{C369DB0B-1F34-3B46-A82A-78A90E656D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5" name="Freeform 46">
              <a:extLst>
                <a:ext uri="{FF2B5EF4-FFF2-40B4-BE49-F238E27FC236}">
                  <a16:creationId xmlns:a16="http://schemas.microsoft.com/office/drawing/2014/main" id="{9C2398C0-FF47-894E-B5E8-11EB55029DC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736 w 356"/>
                <a:gd name="T3" fmla="*/ 95 h 368"/>
                <a:gd name="T4" fmla="*/ 2059 w 356"/>
                <a:gd name="T5" fmla="*/ 1990 h 368"/>
                <a:gd name="T6" fmla="*/ 454 w 356"/>
                <a:gd name="T7" fmla="*/ 2489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F604162-E90D-984F-847A-C102A2F79780}"/>
              </a:ext>
            </a:extLst>
          </p:cNvPr>
          <p:cNvCxnSpPr/>
          <p:nvPr/>
        </p:nvCxnSpPr>
        <p:spPr>
          <a:xfrm flipV="1">
            <a:off x="6501969" y="3656134"/>
            <a:ext cx="0" cy="33447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ED79A4A8-654F-5C41-9FB9-78AF30E0F351}"/>
              </a:ext>
            </a:extLst>
          </p:cNvPr>
          <p:cNvCxnSpPr>
            <a:cxnSpLocks/>
          </p:cNvCxnSpPr>
          <p:nvPr/>
        </p:nvCxnSpPr>
        <p:spPr>
          <a:xfrm flipV="1">
            <a:off x="6335267" y="4457855"/>
            <a:ext cx="0" cy="1812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AutoShape 2">
            <a:extLst>
              <a:ext uri="{FF2B5EF4-FFF2-40B4-BE49-F238E27FC236}">
                <a16:creationId xmlns:a16="http://schemas.microsoft.com/office/drawing/2014/main" id="{9B1750D3-DB25-3942-83ED-EDC62E26C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6714" y="2537533"/>
            <a:ext cx="235744" cy="594122"/>
          </a:xfrm>
          <a:prstGeom prst="downArrow">
            <a:avLst>
              <a:gd name="adj1" fmla="val 50000"/>
              <a:gd name="adj2" fmla="val 63005"/>
            </a:avLst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>
              <a:defRPr/>
            </a:pPr>
            <a:endParaRPr lang="en-US" sz="1350" kern="0" dirty="0">
              <a:latin typeface="Arial" charset="0"/>
              <a:ea typeface="ＭＳ Ｐゴシック" charset="0"/>
              <a:cs typeface="+mn-cs"/>
            </a:endParaRPr>
          </a:p>
        </p:txBody>
      </p:sp>
      <p:grpSp>
        <p:nvGrpSpPr>
          <p:cNvPr id="217" name="Group 68">
            <a:extLst>
              <a:ext uri="{FF2B5EF4-FFF2-40B4-BE49-F238E27FC236}">
                <a16:creationId xmlns:a16="http://schemas.microsoft.com/office/drawing/2014/main" id="{A2F9C891-FC37-7441-9AFE-1BF07B00CE9A}"/>
              </a:ext>
            </a:extLst>
          </p:cNvPr>
          <p:cNvGrpSpPr>
            <a:grpSpLocks/>
          </p:cNvGrpSpPr>
          <p:nvPr/>
        </p:nvGrpSpPr>
        <p:grpSpPr bwMode="auto">
          <a:xfrm>
            <a:off x="4926910" y="2592302"/>
            <a:ext cx="822722" cy="183356"/>
            <a:chOff x="1231" y="1990"/>
            <a:chExt cx="691" cy="154"/>
          </a:xfrm>
        </p:grpSpPr>
        <p:sp>
          <p:nvSpPr>
            <p:cNvPr id="219" name="Rectangle 69">
              <a:extLst>
                <a:ext uri="{FF2B5EF4-FFF2-40B4-BE49-F238E27FC236}">
                  <a16:creationId xmlns:a16="http://schemas.microsoft.com/office/drawing/2014/main" id="{ABC7D2F8-BDEC-3A4D-901B-F82A6FF73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1" y="1991"/>
              <a:ext cx="691" cy="15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20" name="Line 70">
              <a:extLst>
                <a:ext uri="{FF2B5EF4-FFF2-40B4-BE49-F238E27FC236}">
                  <a16:creationId xmlns:a16="http://schemas.microsoft.com/office/drawing/2014/main" id="{AEEBCCC1-7FAE-2146-9E61-1664215255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7" y="1990"/>
              <a:ext cx="0" cy="15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21" name="Line 71">
              <a:extLst>
                <a:ext uri="{FF2B5EF4-FFF2-40B4-BE49-F238E27FC236}">
                  <a16:creationId xmlns:a16="http://schemas.microsoft.com/office/drawing/2014/main" id="{D75FD9FE-4060-BA43-A7C5-75A49C0352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7" y="1992"/>
              <a:ext cx="0" cy="15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218" name="Text Box 72">
            <a:extLst>
              <a:ext uri="{FF2B5EF4-FFF2-40B4-BE49-F238E27FC236}">
                <a16:creationId xmlns:a16="http://schemas.microsoft.com/office/drawing/2014/main" id="{5DDEAD0E-76B7-8043-B2C1-C9DF8A6B2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6429" y="2205348"/>
            <a:ext cx="15696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685800">
              <a:defRPr/>
            </a:pPr>
            <a:r>
              <a:rPr lang="en-US" sz="900" i="0" kern="0" dirty="0">
                <a:solidFill>
                  <a:srgbClr val="000000"/>
                </a:solidFill>
                <a:latin typeface="Arial" charset="0"/>
                <a:cs typeface="+mn-cs"/>
              </a:rPr>
              <a:t>IP src: 111.111.111.111</a:t>
            </a:r>
          </a:p>
          <a:p>
            <a:pPr defTabSz="685800">
              <a:defRPr/>
            </a:pPr>
            <a:r>
              <a:rPr lang="en-US" sz="900" i="0" kern="0" dirty="0">
                <a:solidFill>
                  <a:srgbClr val="000000"/>
                </a:solidFill>
                <a:latin typeface="Arial" charset="0"/>
                <a:cs typeface="+mn-cs"/>
              </a:rPr>
              <a:t>   IP dest: 222.222.222.222</a:t>
            </a:r>
          </a:p>
        </p:txBody>
      </p:sp>
      <p:grpSp>
        <p:nvGrpSpPr>
          <p:cNvPr id="222" name="Group 73">
            <a:extLst>
              <a:ext uri="{FF2B5EF4-FFF2-40B4-BE49-F238E27FC236}">
                <a16:creationId xmlns:a16="http://schemas.microsoft.com/office/drawing/2014/main" id="{D580AA98-14C0-524D-A89D-3790585B59D3}"/>
              </a:ext>
            </a:extLst>
          </p:cNvPr>
          <p:cNvGrpSpPr>
            <a:grpSpLocks/>
          </p:cNvGrpSpPr>
          <p:nvPr/>
        </p:nvGrpSpPr>
        <p:grpSpPr bwMode="auto">
          <a:xfrm>
            <a:off x="4979297" y="2393467"/>
            <a:ext cx="109538" cy="289322"/>
            <a:chOff x="1272" y="1762"/>
            <a:chExt cx="92" cy="243"/>
          </a:xfrm>
        </p:grpSpPr>
        <p:sp>
          <p:nvSpPr>
            <p:cNvPr id="223" name="Line 74">
              <a:extLst>
                <a:ext uri="{FF2B5EF4-FFF2-40B4-BE49-F238E27FC236}">
                  <a16:creationId xmlns:a16="http://schemas.microsoft.com/office/drawing/2014/main" id="{4C748A70-B8F0-294E-9362-22CA5C6451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2" y="1762"/>
              <a:ext cx="0" cy="24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24" name="Line 75">
              <a:extLst>
                <a:ext uri="{FF2B5EF4-FFF2-40B4-BE49-F238E27FC236}">
                  <a16:creationId xmlns:a16="http://schemas.microsoft.com/office/drawing/2014/main" id="{9048F87D-3F66-C248-A9C5-CCD0E73224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4" y="1878"/>
              <a:ext cx="0" cy="1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225" name="Group 78">
            <a:extLst>
              <a:ext uri="{FF2B5EF4-FFF2-40B4-BE49-F238E27FC236}">
                <a16:creationId xmlns:a16="http://schemas.microsoft.com/office/drawing/2014/main" id="{1261332F-D264-364F-88EB-BFD606F41948}"/>
              </a:ext>
            </a:extLst>
          </p:cNvPr>
          <p:cNvGrpSpPr>
            <a:grpSpLocks/>
          </p:cNvGrpSpPr>
          <p:nvPr/>
        </p:nvGrpSpPr>
        <p:grpSpPr bwMode="auto">
          <a:xfrm>
            <a:off x="4567341" y="1899358"/>
            <a:ext cx="1864520" cy="1139428"/>
            <a:chOff x="931" y="1414"/>
            <a:chExt cx="1566" cy="957"/>
          </a:xfrm>
        </p:grpSpPr>
        <p:sp>
          <p:nvSpPr>
            <p:cNvPr id="226" name="Text Box 79">
              <a:extLst>
                <a:ext uri="{FF2B5EF4-FFF2-40B4-BE49-F238E27FC236}">
                  <a16:creationId xmlns:a16="http://schemas.microsoft.com/office/drawing/2014/main" id="{28E9361B-9039-124A-9DC6-D122A7A2DF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1" y="1414"/>
              <a:ext cx="1566" cy="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>
                <a:defRPr/>
              </a:pPr>
              <a:r>
                <a:rPr lang="en-US" sz="900" i="0" kern="0" dirty="0">
                  <a:solidFill>
                    <a:srgbClr val="000000"/>
                  </a:solidFill>
                  <a:latin typeface="Arial" charset="0"/>
                  <a:cs typeface="+mn-cs"/>
                </a:rPr>
                <a:t>MAC src: </a:t>
              </a:r>
              <a:r>
                <a:rPr lang="en-US" sz="900" i="0" kern="0" dirty="0">
                  <a:solidFill>
                    <a:srgbClr val="FF0000"/>
                  </a:solidFill>
                  <a:latin typeface="Arial" charset="0"/>
                  <a:cs typeface="+mn-cs"/>
                </a:rPr>
                <a:t>1A-23-F9-CD-06-9B</a:t>
              </a:r>
            </a:p>
            <a:p>
              <a:pPr defTabSz="685800">
                <a:defRPr/>
              </a:pPr>
              <a:r>
                <a:rPr lang="en-US" sz="900" i="0" kern="0" dirty="0">
                  <a:solidFill>
                    <a:srgbClr val="000000"/>
                  </a:solidFill>
                  <a:latin typeface="Arial" charset="0"/>
                  <a:cs typeface="+mn-cs"/>
                </a:rPr>
                <a:t>  MAC dest: </a:t>
              </a:r>
              <a:r>
                <a:rPr lang="en-US" sz="900" i="0" kern="0" dirty="0">
                  <a:solidFill>
                    <a:srgbClr val="FF0000"/>
                  </a:solidFill>
                  <a:latin typeface="Arial" charset="0"/>
                  <a:cs typeface="+mn-cs"/>
                </a:rPr>
                <a:t>49-BD-D2-C7-56-2A</a:t>
              </a:r>
            </a:p>
            <a:p>
              <a:pPr defTabSz="685800">
                <a:defRPr/>
              </a:pPr>
              <a:endParaRPr lang="en-US" sz="900" i="0" kern="0" dirty="0">
                <a:solidFill>
                  <a:srgbClr val="FF0000"/>
                </a:solidFill>
                <a:latin typeface="Arial" charset="0"/>
                <a:cs typeface="+mn-cs"/>
              </a:endParaRPr>
            </a:p>
          </p:txBody>
        </p:sp>
        <p:grpSp>
          <p:nvGrpSpPr>
            <p:cNvPr id="227" name="Group 80">
              <a:extLst>
                <a:ext uri="{FF2B5EF4-FFF2-40B4-BE49-F238E27FC236}">
                  <a16:creationId xmlns:a16="http://schemas.microsoft.com/office/drawing/2014/main" id="{5F78FAD6-835B-074E-B7D5-09F7C0E391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1" y="2182"/>
              <a:ext cx="1049" cy="189"/>
              <a:chOff x="2829" y="2040"/>
              <a:chExt cx="1049" cy="189"/>
            </a:xfrm>
          </p:grpSpPr>
          <p:sp>
            <p:nvSpPr>
              <p:cNvPr id="232" name="Rectangle 81">
                <a:extLst>
                  <a:ext uri="{FF2B5EF4-FFF2-40B4-BE49-F238E27FC236}">
                    <a16:creationId xmlns:a16="http://schemas.microsoft.com/office/drawing/2014/main" id="{C3C06B5D-372C-AA47-A9A2-8B14192556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9" y="2042"/>
                <a:ext cx="1049" cy="185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3" name="Rectangle 82">
                <a:extLst>
                  <a:ext uri="{FF2B5EF4-FFF2-40B4-BE49-F238E27FC236}">
                    <a16:creationId xmlns:a16="http://schemas.microsoft.com/office/drawing/2014/main" id="{F41D6B8B-E033-6742-9F0C-113ECBA9E4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8" y="2060"/>
                <a:ext cx="691" cy="153"/>
              </a:xfrm>
              <a:prstGeom prst="rect">
                <a:avLst/>
              </a:prstGeom>
              <a:solidFill>
                <a:srgbClr val="00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4" name="Line 83">
                <a:extLst>
                  <a:ext uri="{FF2B5EF4-FFF2-40B4-BE49-F238E27FC236}">
                    <a16:creationId xmlns:a16="http://schemas.microsoft.com/office/drawing/2014/main" id="{8BEAB215-C9F8-034E-91D4-A6DDCCCF78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80" y="2063"/>
                <a:ext cx="0" cy="152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685800">
                  <a:defRPr/>
                </a:pPr>
                <a:endParaRPr lang="en-US" sz="1350" kern="0" dirty="0"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5" name="Line 84">
                <a:extLst>
                  <a:ext uri="{FF2B5EF4-FFF2-40B4-BE49-F238E27FC236}">
                    <a16:creationId xmlns:a16="http://schemas.microsoft.com/office/drawing/2014/main" id="{D3243B3D-1034-1F41-B1B4-AA332FBDCF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6" y="2063"/>
                <a:ext cx="0" cy="152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685800">
                  <a:defRPr/>
                </a:pPr>
                <a:endParaRPr lang="en-US" sz="1350" kern="0" dirty="0"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6" name="Line 85">
                <a:extLst>
                  <a:ext uri="{FF2B5EF4-FFF2-40B4-BE49-F238E27FC236}">
                    <a16:creationId xmlns:a16="http://schemas.microsoft.com/office/drawing/2014/main" id="{753D2944-83E6-4545-AF25-FEA73A5C2C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10" y="2040"/>
                <a:ext cx="0" cy="189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685800">
                  <a:defRPr/>
                </a:pPr>
                <a:endParaRPr lang="en-US" sz="1350" kern="0" dirty="0"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7" name="Line 86">
                <a:extLst>
                  <a:ext uri="{FF2B5EF4-FFF2-40B4-BE49-F238E27FC236}">
                    <a16:creationId xmlns:a16="http://schemas.microsoft.com/office/drawing/2014/main" id="{31BF5A48-20D7-BF42-A1EF-C3E4895801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6" y="2040"/>
                <a:ext cx="0" cy="189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685800">
                  <a:defRPr/>
                </a:pPr>
                <a:endParaRPr lang="en-US" sz="1350" kern="0" dirty="0">
                  <a:latin typeface="Arial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228" name="Line 87">
              <a:extLst>
                <a:ext uri="{FF2B5EF4-FFF2-40B4-BE49-F238E27FC236}">
                  <a16:creationId xmlns:a16="http://schemas.microsoft.com/office/drawing/2014/main" id="{C5350C7E-16CE-C341-8351-C1500E39D5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8" y="1576"/>
              <a:ext cx="2" cy="7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29" name="Line 88">
              <a:extLst>
                <a:ext uri="{FF2B5EF4-FFF2-40B4-BE49-F238E27FC236}">
                  <a16:creationId xmlns:a16="http://schemas.microsoft.com/office/drawing/2014/main" id="{7383055F-34B4-384A-8524-0E5C772EB4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6" y="1680"/>
              <a:ext cx="0" cy="5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30" name="Line 89">
              <a:extLst>
                <a:ext uri="{FF2B5EF4-FFF2-40B4-BE49-F238E27FC236}">
                  <a16:creationId xmlns:a16="http://schemas.microsoft.com/office/drawing/2014/main" id="{681D829B-43B8-1746-8FBA-1B62381E31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76" y="1812"/>
              <a:ext cx="2" cy="47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31" name="Line 90">
              <a:extLst>
                <a:ext uri="{FF2B5EF4-FFF2-40B4-BE49-F238E27FC236}">
                  <a16:creationId xmlns:a16="http://schemas.microsoft.com/office/drawing/2014/main" id="{52C55227-72D6-FC49-8335-2193E937F1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8" y="1924"/>
              <a:ext cx="2" cy="3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140" name="Group 44">
            <a:extLst>
              <a:ext uri="{FF2B5EF4-FFF2-40B4-BE49-F238E27FC236}">
                <a16:creationId xmlns:a16="http://schemas.microsoft.com/office/drawing/2014/main" id="{BF422F91-ACCF-D044-A60B-0B40246D065D}"/>
              </a:ext>
            </a:extLst>
          </p:cNvPr>
          <p:cNvGrpSpPr>
            <a:grpSpLocks/>
          </p:cNvGrpSpPr>
          <p:nvPr/>
        </p:nvGrpSpPr>
        <p:grpSpPr bwMode="auto">
          <a:xfrm>
            <a:off x="6368455" y="3293494"/>
            <a:ext cx="757238" cy="641271"/>
            <a:chOff x="-44" y="1473"/>
            <a:chExt cx="981" cy="1105"/>
          </a:xfrm>
        </p:grpSpPr>
        <p:pic>
          <p:nvPicPr>
            <p:cNvPr id="142" name="Picture 45" descr="desktop_computer_stylized_medium">
              <a:extLst>
                <a:ext uri="{FF2B5EF4-FFF2-40B4-BE49-F238E27FC236}">
                  <a16:creationId xmlns:a16="http://schemas.microsoft.com/office/drawing/2014/main" id="{707FEFA6-A5DE-6840-9994-DC6AA79BA0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" name="Freeform 46">
              <a:extLst>
                <a:ext uri="{FF2B5EF4-FFF2-40B4-BE49-F238E27FC236}">
                  <a16:creationId xmlns:a16="http://schemas.microsoft.com/office/drawing/2014/main" id="{2330F56F-3837-6446-9F35-FB42B05CDD6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736 w 356"/>
                <a:gd name="T3" fmla="*/ 95 h 368"/>
                <a:gd name="T4" fmla="*/ 2059 w 356"/>
                <a:gd name="T5" fmla="*/ 1990 h 368"/>
                <a:gd name="T6" fmla="*/ 454 w 356"/>
                <a:gd name="T7" fmla="*/ 2489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</p:grpSp>
      <p:sp>
        <p:nvSpPr>
          <p:cNvPr id="252" name="Rectangle 76">
            <a:extLst>
              <a:ext uri="{FF2B5EF4-FFF2-40B4-BE49-F238E27FC236}">
                <a16:creationId xmlns:a16="http://schemas.microsoft.com/office/drawing/2014/main" id="{A9A61F84-DCC9-0442-B3AD-28B3BF3DA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391" y="962284"/>
            <a:ext cx="7928375" cy="41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173831" indent="-173831" defTabSz="685800" eaLnBrk="1" fontAlgn="auto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cs typeface="+mn-cs"/>
              </a:rPr>
              <a:t>R determines outgoing interface, passes datagram with IP source A, destination B to link layer </a:t>
            </a:r>
          </a:p>
        </p:txBody>
      </p:sp>
      <p:sp>
        <p:nvSpPr>
          <p:cNvPr id="253" name="Rectangle 77">
            <a:extLst>
              <a:ext uri="{FF2B5EF4-FFF2-40B4-BE49-F238E27FC236}">
                <a16:creationId xmlns:a16="http://schemas.microsoft.com/office/drawing/2014/main" id="{806738DB-9A7E-A345-80F1-AC4CD01DA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038" y="1458772"/>
            <a:ext cx="8107691" cy="541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173831" indent="-173831" defTabSz="685800" eaLnBrk="1" fontAlgn="auto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cs typeface="+mn-cs"/>
              </a:rPr>
              <a:t>R creates link-layer frame containing A-to-B IP datagram. Frame destination address: B's MAC address</a:t>
            </a:r>
            <a:endParaRPr lang="en-US" sz="24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grpSp>
        <p:nvGrpSpPr>
          <p:cNvPr id="124" name="Group 100">
            <a:extLst>
              <a:ext uri="{FF2B5EF4-FFF2-40B4-BE49-F238E27FC236}">
                <a16:creationId xmlns:a16="http://schemas.microsoft.com/office/drawing/2014/main" id="{6FAC5503-9195-DF48-BF18-E7D249227C5B}"/>
              </a:ext>
            </a:extLst>
          </p:cNvPr>
          <p:cNvGrpSpPr>
            <a:grpSpLocks/>
          </p:cNvGrpSpPr>
          <p:nvPr/>
        </p:nvGrpSpPr>
        <p:grpSpPr bwMode="auto">
          <a:xfrm>
            <a:off x="3996876" y="2250758"/>
            <a:ext cx="627460" cy="1560910"/>
            <a:chOff x="2838" y="1545"/>
            <a:chExt cx="527" cy="1311"/>
          </a:xfrm>
        </p:grpSpPr>
        <p:sp>
          <p:nvSpPr>
            <p:cNvPr id="125" name="Freeform 93">
              <a:extLst>
                <a:ext uri="{FF2B5EF4-FFF2-40B4-BE49-F238E27FC236}">
                  <a16:creationId xmlns:a16="http://schemas.microsoft.com/office/drawing/2014/main" id="{9ADEE501-63F8-C84E-95DD-74C5774DA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" y="2342"/>
              <a:ext cx="527" cy="514"/>
            </a:xfrm>
            <a:custGeom>
              <a:avLst/>
              <a:gdLst>
                <a:gd name="T0" fmla="*/ 564 w 564"/>
                <a:gd name="T1" fmla="*/ 0 h 564"/>
                <a:gd name="T2" fmla="*/ 287 w 564"/>
                <a:gd name="T3" fmla="*/ 564 h 564"/>
                <a:gd name="T4" fmla="*/ 0 w 564"/>
                <a:gd name="T5" fmla="*/ 0 h 564"/>
                <a:gd name="T6" fmla="*/ 564 w 564"/>
                <a:gd name="T7" fmla="*/ 0 h 564"/>
                <a:gd name="T8" fmla="*/ 0 60000 65536"/>
                <a:gd name="T9" fmla="*/ 0 60000 65536"/>
                <a:gd name="T10" fmla="*/ 0 60000 65536"/>
                <a:gd name="T11" fmla="*/ 0 60000 65536"/>
                <a:gd name="connsiteX0" fmla="*/ 10000 w 10000"/>
                <a:gd name="connsiteY0" fmla="*/ 0 h 10486"/>
                <a:gd name="connsiteX1" fmla="*/ 5770 w 10000"/>
                <a:gd name="connsiteY1" fmla="*/ 10486 h 10486"/>
                <a:gd name="connsiteX2" fmla="*/ 0 w 10000"/>
                <a:gd name="connsiteY2" fmla="*/ 0 h 10486"/>
                <a:gd name="connsiteX3" fmla="*/ 10000 w 10000"/>
                <a:gd name="connsiteY3" fmla="*/ 0 h 10486"/>
                <a:gd name="connsiteX0" fmla="*/ 10000 w 10000"/>
                <a:gd name="connsiteY0" fmla="*/ 0 h 10486"/>
                <a:gd name="connsiteX1" fmla="*/ 5770 w 10000"/>
                <a:gd name="connsiteY1" fmla="*/ 10486 h 10486"/>
                <a:gd name="connsiteX2" fmla="*/ 2703 w 10000"/>
                <a:gd name="connsiteY2" fmla="*/ 5075 h 10486"/>
                <a:gd name="connsiteX3" fmla="*/ 0 w 10000"/>
                <a:gd name="connsiteY3" fmla="*/ 0 h 10486"/>
                <a:gd name="connsiteX4" fmla="*/ 10000 w 10000"/>
                <a:gd name="connsiteY4" fmla="*/ 0 h 10486"/>
                <a:gd name="connsiteX0" fmla="*/ 10000 w 10000"/>
                <a:gd name="connsiteY0" fmla="*/ 0 h 10720"/>
                <a:gd name="connsiteX1" fmla="*/ 5770 w 10000"/>
                <a:gd name="connsiteY1" fmla="*/ 10486 h 10720"/>
                <a:gd name="connsiteX2" fmla="*/ 563 w 10000"/>
                <a:gd name="connsiteY2" fmla="*/ 10720 h 10720"/>
                <a:gd name="connsiteX3" fmla="*/ 0 w 10000"/>
                <a:gd name="connsiteY3" fmla="*/ 0 h 10720"/>
                <a:gd name="connsiteX4" fmla="*/ 10000 w 10000"/>
                <a:gd name="connsiteY4" fmla="*/ 0 h 10720"/>
                <a:gd name="connsiteX0" fmla="*/ 10000 w 10000"/>
                <a:gd name="connsiteY0" fmla="*/ 0 h 10720"/>
                <a:gd name="connsiteX1" fmla="*/ 5770 w 10000"/>
                <a:gd name="connsiteY1" fmla="*/ 10486 h 10720"/>
                <a:gd name="connsiteX2" fmla="*/ 563 w 10000"/>
                <a:gd name="connsiteY2" fmla="*/ 10720 h 10720"/>
                <a:gd name="connsiteX3" fmla="*/ 0 w 10000"/>
                <a:gd name="connsiteY3" fmla="*/ 0 h 10720"/>
                <a:gd name="connsiteX4" fmla="*/ 10000 w 10000"/>
                <a:gd name="connsiteY4" fmla="*/ 0 h 10720"/>
                <a:gd name="connsiteX0" fmla="*/ 10000 w 10000"/>
                <a:gd name="connsiteY0" fmla="*/ 0 h 10489"/>
                <a:gd name="connsiteX1" fmla="*/ 5770 w 10000"/>
                <a:gd name="connsiteY1" fmla="*/ 10486 h 10489"/>
                <a:gd name="connsiteX2" fmla="*/ 271 w 10000"/>
                <a:gd name="connsiteY2" fmla="*/ 10331 h 10489"/>
                <a:gd name="connsiteX3" fmla="*/ 0 w 10000"/>
                <a:gd name="connsiteY3" fmla="*/ 0 h 10489"/>
                <a:gd name="connsiteX4" fmla="*/ 10000 w 10000"/>
                <a:gd name="connsiteY4" fmla="*/ 0 h 10489"/>
                <a:gd name="connsiteX0" fmla="*/ 10000 w 10000"/>
                <a:gd name="connsiteY0" fmla="*/ 0 h 10489"/>
                <a:gd name="connsiteX1" fmla="*/ 6548 w 10000"/>
                <a:gd name="connsiteY1" fmla="*/ 10486 h 10489"/>
                <a:gd name="connsiteX2" fmla="*/ 271 w 10000"/>
                <a:gd name="connsiteY2" fmla="*/ 10331 h 10489"/>
                <a:gd name="connsiteX3" fmla="*/ 0 w 10000"/>
                <a:gd name="connsiteY3" fmla="*/ 0 h 10489"/>
                <a:gd name="connsiteX4" fmla="*/ 10000 w 10000"/>
                <a:gd name="connsiteY4" fmla="*/ 0 h 10489"/>
                <a:gd name="connsiteX0" fmla="*/ 10000 w 10000"/>
                <a:gd name="connsiteY0" fmla="*/ 0 h 10492"/>
                <a:gd name="connsiteX1" fmla="*/ 6548 w 10000"/>
                <a:gd name="connsiteY1" fmla="*/ 10486 h 10492"/>
                <a:gd name="connsiteX2" fmla="*/ 271 w 10000"/>
                <a:gd name="connsiteY2" fmla="*/ 10331 h 10492"/>
                <a:gd name="connsiteX3" fmla="*/ 0 w 10000"/>
                <a:gd name="connsiteY3" fmla="*/ 0 h 10492"/>
                <a:gd name="connsiteX4" fmla="*/ 10000 w 10000"/>
                <a:gd name="connsiteY4" fmla="*/ 0 h 10492"/>
                <a:gd name="connsiteX0" fmla="*/ 9749 w 9749"/>
                <a:gd name="connsiteY0" fmla="*/ 0 h 10492"/>
                <a:gd name="connsiteX1" fmla="*/ 6297 w 9749"/>
                <a:gd name="connsiteY1" fmla="*/ 10486 h 10492"/>
                <a:gd name="connsiteX2" fmla="*/ 20 w 9749"/>
                <a:gd name="connsiteY2" fmla="*/ 10331 h 10492"/>
                <a:gd name="connsiteX3" fmla="*/ 916 w 9749"/>
                <a:gd name="connsiteY3" fmla="*/ 1363 h 10492"/>
                <a:gd name="connsiteX4" fmla="*/ 9749 w 9749"/>
                <a:gd name="connsiteY4" fmla="*/ 0 h 10492"/>
                <a:gd name="connsiteX0" fmla="*/ 9600 w 9600"/>
                <a:gd name="connsiteY0" fmla="*/ 372 h 8700"/>
                <a:gd name="connsiteX1" fmla="*/ 6458 w 9600"/>
                <a:gd name="connsiteY1" fmla="*/ 8695 h 8700"/>
                <a:gd name="connsiteX2" fmla="*/ 20 w 9600"/>
                <a:gd name="connsiteY2" fmla="*/ 8548 h 8700"/>
                <a:gd name="connsiteX3" fmla="*/ 939 w 9600"/>
                <a:gd name="connsiteY3" fmla="*/ 0 h 8700"/>
                <a:gd name="connsiteX4" fmla="*/ 9600 w 9600"/>
                <a:gd name="connsiteY4" fmla="*/ 372 h 8700"/>
                <a:gd name="connsiteX0" fmla="*/ 10000 w 10000"/>
                <a:gd name="connsiteY0" fmla="*/ 428 h 10000"/>
                <a:gd name="connsiteX1" fmla="*/ 6727 w 10000"/>
                <a:gd name="connsiteY1" fmla="*/ 9994 h 10000"/>
                <a:gd name="connsiteX2" fmla="*/ 21 w 10000"/>
                <a:gd name="connsiteY2" fmla="*/ 9825 h 10000"/>
                <a:gd name="connsiteX3" fmla="*/ 978 w 10000"/>
                <a:gd name="connsiteY3" fmla="*/ 0 h 10000"/>
                <a:gd name="connsiteX4" fmla="*/ 10000 w 10000"/>
                <a:gd name="connsiteY4" fmla="*/ 428 h 10000"/>
                <a:gd name="connsiteX0" fmla="*/ 9997 w 9997"/>
                <a:gd name="connsiteY0" fmla="*/ 428 h 10000"/>
                <a:gd name="connsiteX1" fmla="*/ 6724 w 9997"/>
                <a:gd name="connsiteY1" fmla="*/ 9994 h 10000"/>
                <a:gd name="connsiteX2" fmla="*/ 18 w 9997"/>
                <a:gd name="connsiteY2" fmla="*/ 9825 h 10000"/>
                <a:gd name="connsiteX3" fmla="*/ 975 w 9997"/>
                <a:gd name="connsiteY3" fmla="*/ 0 h 10000"/>
                <a:gd name="connsiteX4" fmla="*/ 9997 w 9997"/>
                <a:gd name="connsiteY4" fmla="*/ 428 h 10000"/>
                <a:gd name="connsiteX0" fmla="*/ 9982 w 9982"/>
                <a:gd name="connsiteY0" fmla="*/ 428 h 10000"/>
                <a:gd name="connsiteX1" fmla="*/ 6708 w 9982"/>
                <a:gd name="connsiteY1" fmla="*/ 9994 h 10000"/>
                <a:gd name="connsiteX2" fmla="*/ 0 w 9982"/>
                <a:gd name="connsiteY2" fmla="*/ 9825 h 10000"/>
                <a:gd name="connsiteX3" fmla="*/ 957 w 9982"/>
                <a:gd name="connsiteY3" fmla="*/ 0 h 10000"/>
                <a:gd name="connsiteX4" fmla="*/ 9982 w 9982"/>
                <a:gd name="connsiteY4" fmla="*/ 428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82" h="10000">
                  <a:moveTo>
                    <a:pt x="9982" y="428"/>
                  </a:moveTo>
                  <a:cubicBezTo>
                    <a:pt x="6708" y="5645"/>
                    <a:pt x="7799" y="6805"/>
                    <a:pt x="6708" y="9994"/>
                  </a:cubicBezTo>
                  <a:cubicBezTo>
                    <a:pt x="4852" y="10080"/>
                    <a:pt x="3414" y="9311"/>
                    <a:pt x="0" y="9825"/>
                  </a:cubicBezTo>
                  <a:cubicBezTo>
                    <a:pt x="1461" y="5697"/>
                    <a:pt x="1365" y="4235"/>
                    <a:pt x="957" y="0"/>
                  </a:cubicBezTo>
                  <a:lnTo>
                    <a:pt x="9982" y="428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alpha val="72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129" name="Rectangle 94">
              <a:extLst>
                <a:ext uri="{FF2B5EF4-FFF2-40B4-BE49-F238E27FC236}">
                  <a16:creationId xmlns:a16="http://schemas.microsoft.com/office/drawing/2014/main" id="{4A87A5E7-F047-7840-BBAF-012253EA52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2" y="1877"/>
              <a:ext cx="493" cy="4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130" name="Text Box 95">
              <a:extLst>
                <a:ext uri="{FF2B5EF4-FFF2-40B4-BE49-F238E27FC236}">
                  <a16:creationId xmlns:a16="http://schemas.microsoft.com/office/drawing/2014/main" id="{6178E43E-D8F7-EC4A-AEDE-EC269AA143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1" y="1545"/>
              <a:ext cx="367" cy="10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685800">
                <a:defRPr/>
              </a:pPr>
              <a:endParaRPr lang="en-US" sz="1200" i="0" kern="0" dirty="0">
                <a:solidFill>
                  <a:srgbClr val="000000"/>
                </a:solidFill>
                <a:latin typeface="Arial" charset="0"/>
                <a:cs typeface="+mn-cs"/>
              </a:endParaRPr>
            </a:p>
            <a:p>
              <a:pPr algn="ctr" defTabSz="685800">
                <a:defRPr/>
              </a:pPr>
              <a:endParaRPr lang="en-US" sz="1200" i="0" kern="0" dirty="0">
                <a:solidFill>
                  <a:srgbClr val="000000"/>
                </a:solidFill>
                <a:latin typeface="Arial" charset="0"/>
                <a:cs typeface="+mn-cs"/>
              </a:endParaRPr>
            </a:p>
            <a:p>
              <a:pPr algn="ctr" defTabSz="685800">
                <a:defRPr/>
              </a:pPr>
              <a:r>
                <a:rPr lang="en-US" sz="1200" i="0" kern="0" dirty="0">
                  <a:solidFill>
                    <a:srgbClr val="000000"/>
                  </a:solidFill>
                  <a:latin typeface="Arial" charset="0"/>
                  <a:cs typeface="+mn-cs"/>
                </a:rPr>
                <a:t>IP</a:t>
              </a:r>
            </a:p>
            <a:p>
              <a:pPr algn="ctr" defTabSz="685800">
                <a:defRPr/>
              </a:pPr>
              <a:r>
                <a:rPr lang="en-US" sz="1200" i="0" kern="0" dirty="0">
                  <a:solidFill>
                    <a:srgbClr val="000000"/>
                  </a:solidFill>
                  <a:latin typeface="Arial" charset="0"/>
                  <a:cs typeface="+mn-cs"/>
                </a:rPr>
                <a:t>Eth</a:t>
              </a:r>
            </a:p>
            <a:p>
              <a:pPr algn="ctr" defTabSz="685800">
                <a:defRPr/>
              </a:pPr>
              <a:r>
                <a:rPr lang="en-US" sz="1200" i="0" kern="0" dirty="0">
                  <a:solidFill>
                    <a:srgbClr val="000000"/>
                  </a:solidFill>
                  <a:latin typeface="Arial" charset="0"/>
                  <a:cs typeface="+mn-cs"/>
                </a:rPr>
                <a:t>Phy</a:t>
              </a:r>
            </a:p>
          </p:txBody>
        </p:sp>
        <p:sp>
          <p:nvSpPr>
            <p:cNvPr id="131" name="Line 98">
              <a:extLst>
                <a:ext uri="{FF2B5EF4-FFF2-40B4-BE49-F238E27FC236}">
                  <a16:creationId xmlns:a16="http://schemas.microsoft.com/office/drawing/2014/main" id="{981CF2C0-D84F-EE42-A47F-A00DF699C8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68" y="2039"/>
              <a:ext cx="4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132" name="Line 99">
              <a:extLst>
                <a:ext uri="{FF2B5EF4-FFF2-40B4-BE49-F238E27FC236}">
                  <a16:creationId xmlns:a16="http://schemas.microsoft.com/office/drawing/2014/main" id="{1CF9F5A6-31A7-6E4D-B8BD-A18B5282DB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65" y="2198"/>
              <a:ext cx="4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707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  <p:bldP spid="215" grpId="1" animBg="1"/>
      <p:bldP spid="252" grpId="0"/>
      <p:bldP spid="25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262069"/>
            <a:ext cx="7886700" cy="670967"/>
          </a:xfrm>
        </p:spPr>
        <p:txBody>
          <a:bodyPr>
            <a:normAutofit fontScale="90000"/>
          </a:bodyPr>
          <a:lstStyle/>
          <a:p>
            <a:r>
              <a:rPr lang="en-US" b="0" kern="0" dirty="0">
                <a:solidFill>
                  <a:srgbClr val="000099"/>
                </a:solidFill>
                <a:latin typeface="+mn-lt"/>
                <a:ea typeface="ＭＳ Ｐゴシック" charset="0"/>
              </a:rPr>
              <a:t>Routing to another subnet: addressing</a:t>
            </a:r>
            <a:endParaRPr lang="en-US" dirty="0">
              <a:latin typeface="+mn-lt"/>
            </a:endParaRPr>
          </a:p>
        </p:txBody>
      </p:sp>
      <p:sp>
        <p:nvSpPr>
          <p:cNvPr id="439" name="Slide Number Placeholder 4">
            <a:extLst>
              <a:ext uri="{FF2B5EF4-FFF2-40B4-BE49-F238E27FC236}">
                <a16:creationId xmlns:a16="http://schemas.microsoft.com/office/drawing/2014/main" id="{C87F3257-E91D-E144-BA13-B0DD96B23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4712" y="4832317"/>
            <a:ext cx="2057400" cy="273844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+mn-ea"/>
                <a:cs typeface="+mn-cs"/>
              </a:rPr>
              <a:t>Link Layer: 6-</a:t>
            </a:r>
            <a:fld id="{C4204591-24BD-A542-B9D5-F8D8A88D2FEE}" type="slidenum">
              <a:rPr lang="en-US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  <a:defRPr/>
              </a:pPr>
              <a:t>38</a:t>
            </a:fld>
            <a:endParaRPr lang="en-US" dirty="0">
              <a:solidFill>
                <a:prstClr val="white">
                  <a:lumMod val="50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FFE62D-54D4-2E4A-9F56-42AF465143DE}"/>
              </a:ext>
            </a:extLst>
          </p:cNvPr>
          <p:cNvCxnSpPr/>
          <p:nvPr/>
        </p:nvCxnSpPr>
        <p:spPr>
          <a:xfrm>
            <a:off x="3220277" y="4005468"/>
            <a:ext cx="242514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 Box 4">
            <a:extLst>
              <a:ext uri="{FF2B5EF4-FFF2-40B4-BE49-F238E27FC236}">
                <a16:creationId xmlns:a16="http://schemas.microsoft.com/office/drawing/2014/main" id="{2D2C1B49-6D05-3245-A14C-49597506C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2409" y="3455089"/>
            <a:ext cx="33054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100" dirty="0">
                <a:solidFill>
                  <a:srgbClr val="0000A8"/>
                </a:solidFill>
                <a:latin typeface="Calibri" panose="020F0502020204030204"/>
                <a:cs typeface="+mn-cs"/>
              </a:rPr>
              <a:t>R</a:t>
            </a:r>
            <a:endParaRPr lang="en-US" sz="1500" dirty="0">
              <a:solidFill>
                <a:srgbClr val="0000A8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2" name="Text Box 21">
            <a:extLst>
              <a:ext uri="{FF2B5EF4-FFF2-40B4-BE49-F238E27FC236}">
                <a16:creationId xmlns:a16="http://schemas.microsoft.com/office/drawing/2014/main" id="{8E9F58B9-C012-7C42-9622-7098AAF9C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5709" y="4312131"/>
            <a:ext cx="1245854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1A-23-F9-CD-06-9B</a:t>
            </a:r>
          </a:p>
        </p:txBody>
      </p:sp>
      <p:sp>
        <p:nvSpPr>
          <p:cNvPr id="93" name="Text Box 22">
            <a:extLst>
              <a:ext uri="{FF2B5EF4-FFF2-40B4-BE49-F238E27FC236}">
                <a16:creationId xmlns:a16="http://schemas.microsoft.com/office/drawing/2014/main" id="{D3BC78DD-68E2-3F42-A025-894036CA6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6437" y="4182353"/>
            <a:ext cx="111280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222.222.222.220</a:t>
            </a:r>
          </a:p>
        </p:txBody>
      </p:sp>
      <p:grpSp>
        <p:nvGrpSpPr>
          <p:cNvPr id="94" name="Group 23">
            <a:extLst>
              <a:ext uri="{FF2B5EF4-FFF2-40B4-BE49-F238E27FC236}">
                <a16:creationId xmlns:a16="http://schemas.microsoft.com/office/drawing/2014/main" id="{026701D5-9E9E-EF42-B7AA-972F210D71D9}"/>
              </a:ext>
            </a:extLst>
          </p:cNvPr>
          <p:cNvGrpSpPr>
            <a:grpSpLocks/>
          </p:cNvGrpSpPr>
          <p:nvPr/>
        </p:nvGrpSpPr>
        <p:grpSpPr bwMode="auto">
          <a:xfrm>
            <a:off x="2994169" y="4520807"/>
            <a:ext cx="1233487" cy="384573"/>
            <a:chOff x="1934" y="2405"/>
            <a:chExt cx="1036" cy="323"/>
          </a:xfrm>
        </p:grpSpPr>
        <p:sp>
          <p:nvSpPr>
            <p:cNvPr id="146" name="Text Box 24">
              <a:extLst>
                <a:ext uri="{FF2B5EF4-FFF2-40B4-BE49-F238E27FC236}">
                  <a16:creationId xmlns:a16="http://schemas.microsoft.com/office/drawing/2014/main" id="{D19F6EF2-3DED-734B-B3EA-8B5850BFD7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4" y="2405"/>
              <a:ext cx="93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111.111.111.110</a:t>
              </a:r>
            </a:p>
          </p:txBody>
        </p:sp>
        <p:sp>
          <p:nvSpPr>
            <p:cNvPr id="147" name="Text Box 25">
              <a:extLst>
                <a:ext uri="{FF2B5EF4-FFF2-40B4-BE49-F238E27FC236}">
                  <a16:creationId xmlns:a16="http://schemas.microsoft.com/office/drawing/2014/main" id="{E60F6762-DC3F-2E40-B567-43C8BBD1B1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8" y="2515"/>
              <a:ext cx="103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E6-E9-00-17-BB-4B</a:t>
              </a:r>
            </a:p>
          </p:txBody>
        </p:sp>
      </p:grpSp>
      <p:sp>
        <p:nvSpPr>
          <p:cNvPr id="99" name="Text Box 26">
            <a:extLst>
              <a:ext uri="{FF2B5EF4-FFF2-40B4-BE49-F238E27FC236}">
                <a16:creationId xmlns:a16="http://schemas.microsoft.com/office/drawing/2014/main" id="{EB7AD1CB-7395-4048-94BA-078B67601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537" y="4630948"/>
            <a:ext cx="128112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CC-49-DE-D0-AB-7D</a:t>
            </a:r>
          </a:p>
        </p:txBody>
      </p:sp>
      <p:sp>
        <p:nvSpPr>
          <p:cNvPr id="100" name="Text Box 27">
            <a:extLst>
              <a:ext uri="{FF2B5EF4-FFF2-40B4-BE49-F238E27FC236}">
                <a16:creationId xmlns:a16="http://schemas.microsoft.com/office/drawing/2014/main" id="{883C22D8-5EE5-FD4B-A6BF-961F094C9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7556" y="4489263"/>
            <a:ext cx="111280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111.111.111.112</a:t>
            </a:r>
          </a:p>
        </p:txBody>
      </p:sp>
      <p:sp>
        <p:nvSpPr>
          <p:cNvPr id="101" name="Text Box 30">
            <a:extLst>
              <a:ext uri="{FF2B5EF4-FFF2-40B4-BE49-F238E27FC236}">
                <a16:creationId xmlns:a16="http://schemas.microsoft.com/office/drawing/2014/main" id="{F0A4A6D6-07D6-9540-9E22-87082344B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6079" y="3755255"/>
            <a:ext cx="111280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111.111.111.111</a:t>
            </a:r>
          </a:p>
        </p:txBody>
      </p:sp>
      <p:sp>
        <p:nvSpPr>
          <p:cNvPr id="102" name="Text Box 33">
            <a:extLst>
              <a:ext uri="{FF2B5EF4-FFF2-40B4-BE49-F238E27FC236}">
                <a16:creationId xmlns:a16="http://schemas.microsoft.com/office/drawing/2014/main" id="{98DB423A-5D18-F545-A673-502329AD2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651" y="3897205"/>
            <a:ext cx="1207382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74-29-9C-E8-FF-55</a:t>
            </a:r>
          </a:p>
        </p:txBody>
      </p:sp>
      <p:sp>
        <p:nvSpPr>
          <p:cNvPr id="103" name="Freeform 39">
            <a:extLst>
              <a:ext uri="{FF2B5EF4-FFF2-40B4-BE49-F238E27FC236}">
                <a16:creationId xmlns:a16="http://schemas.microsoft.com/office/drawing/2014/main" id="{B2706607-111C-5245-B2CF-A17D7724FFA8}"/>
              </a:ext>
            </a:extLst>
          </p:cNvPr>
          <p:cNvSpPr>
            <a:spLocks/>
          </p:cNvSpPr>
          <p:nvPr/>
        </p:nvSpPr>
        <p:spPr bwMode="auto">
          <a:xfrm>
            <a:off x="2728187" y="3606091"/>
            <a:ext cx="629841" cy="802481"/>
          </a:xfrm>
          <a:custGeom>
            <a:avLst/>
            <a:gdLst>
              <a:gd name="T0" fmla="*/ 2147483647 w 1005"/>
              <a:gd name="T1" fmla="*/ 2147483647 h 996"/>
              <a:gd name="T2" fmla="*/ 2147483647 w 1005"/>
              <a:gd name="T3" fmla="*/ 2147483647 h 996"/>
              <a:gd name="T4" fmla="*/ 2147483647 w 1005"/>
              <a:gd name="T5" fmla="*/ 2147483647 h 996"/>
              <a:gd name="T6" fmla="*/ 2147483647 w 1005"/>
              <a:gd name="T7" fmla="*/ 2147483647 h 996"/>
              <a:gd name="T8" fmla="*/ 2147483647 w 1005"/>
              <a:gd name="T9" fmla="*/ 2147483647 h 996"/>
              <a:gd name="T10" fmla="*/ 2147483647 w 1005"/>
              <a:gd name="T11" fmla="*/ 2147483647 h 996"/>
              <a:gd name="T12" fmla="*/ 2147483647 w 1005"/>
              <a:gd name="T13" fmla="*/ 2147483647 h 996"/>
              <a:gd name="T14" fmla="*/ 2147483647 w 1005"/>
              <a:gd name="T15" fmla="*/ 2147483647 h 996"/>
              <a:gd name="T16" fmla="*/ 2147483647 w 1005"/>
              <a:gd name="T17" fmla="*/ 2147483647 h 996"/>
              <a:gd name="T18" fmla="*/ 2147483647 w 1005"/>
              <a:gd name="T19" fmla="*/ 2147483647 h 996"/>
              <a:gd name="T20" fmla="*/ 2147483647 w 1005"/>
              <a:gd name="T21" fmla="*/ 2147483647 h 996"/>
              <a:gd name="T22" fmla="*/ 2147483647 w 1005"/>
              <a:gd name="T23" fmla="*/ 2147483647 h 996"/>
              <a:gd name="T24" fmla="*/ 2147483647 w 1005"/>
              <a:gd name="T25" fmla="*/ 2147483647 h 99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05" h="996">
                <a:moveTo>
                  <a:pt x="307" y="83"/>
                </a:moveTo>
                <a:cubicBezTo>
                  <a:pt x="218" y="117"/>
                  <a:pt x="182" y="156"/>
                  <a:pt x="134" y="227"/>
                </a:cubicBezTo>
                <a:cubicBezTo>
                  <a:pt x="86" y="298"/>
                  <a:pt x="38" y="426"/>
                  <a:pt x="19" y="507"/>
                </a:cubicBezTo>
                <a:cubicBezTo>
                  <a:pt x="0" y="588"/>
                  <a:pt x="8" y="648"/>
                  <a:pt x="19" y="716"/>
                </a:cubicBezTo>
                <a:cubicBezTo>
                  <a:pt x="30" y="784"/>
                  <a:pt x="54" y="873"/>
                  <a:pt x="84" y="918"/>
                </a:cubicBezTo>
                <a:cubicBezTo>
                  <a:pt x="114" y="963"/>
                  <a:pt x="148" y="984"/>
                  <a:pt x="199" y="990"/>
                </a:cubicBezTo>
                <a:cubicBezTo>
                  <a:pt x="250" y="996"/>
                  <a:pt x="310" y="961"/>
                  <a:pt x="393" y="954"/>
                </a:cubicBezTo>
                <a:cubicBezTo>
                  <a:pt x="476" y="947"/>
                  <a:pt x="614" y="967"/>
                  <a:pt x="696" y="947"/>
                </a:cubicBezTo>
                <a:cubicBezTo>
                  <a:pt x="778" y="927"/>
                  <a:pt x="833" y="898"/>
                  <a:pt x="883" y="831"/>
                </a:cubicBezTo>
                <a:cubicBezTo>
                  <a:pt x="933" y="764"/>
                  <a:pt x="991" y="644"/>
                  <a:pt x="998" y="543"/>
                </a:cubicBezTo>
                <a:cubicBezTo>
                  <a:pt x="1005" y="442"/>
                  <a:pt x="981" y="313"/>
                  <a:pt x="926" y="227"/>
                </a:cubicBezTo>
                <a:cubicBezTo>
                  <a:pt x="871" y="141"/>
                  <a:pt x="768" y="50"/>
                  <a:pt x="667" y="25"/>
                </a:cubicBezTo>
                <a:cubicBezTo>
                  <a:pt x="566" y="0"/>
                  <a:pt x="396" y="49"/>
                  <a:pt x="307" y="83"/>
                </a:cubicBezTo>
                <a:close/>
              </a:path>
            </a:pathLst>
          </a:custGeom>
          <a:solidFill>
            <a:srgbClr val="9CE0FA"/>
          </a:solidFill>
          <a:ln w="9525" cap="flat" cmpd="sng">
            <a:noFill/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04" name="Line 40">
            <a:extLst>
              <a:ext uri="{FF2B5EF4-FFF2-40B4-BE49-F238E27FC236}">
                <a16:creationId xmlns:a16="http://schemas.microsoft.com/office/drawing/2014/main" id="{28F869C4-D67B-E043-97EC-60E9EE422E8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0777" y="3590612"/>
            <a:ext cx="328613" cy="1726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05" name="Line 41">
            <a:extLst>
              <a:ext uri="{FF2B5EF4-FFF2-40B4-BE49-F238E27FC236}">
                <a16:creationId xmlns:a16="http://schemas.microsoft.com/office/drawing/2014/main" id="{F58EADC2-5F53-3341-BAA6-DBF970DD75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5201" y="4299034"/>
            <a:ext cx="212277" cy="408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07" name="Line 44">
            <a:extLst>
              <a:ext uri="{FF2B5EF4-FFF2-40B4-BE49-F238E27FC236}">
                <a16:creationId xmlns:a16="http://schemas.microsoft.com/office/drawing/2014/main" id="{9DEB43AB-0452-E74B-A267-354DF376C2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06712" y="4382107"/>
            <a:ext cx="0" cy="1226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08" name="Line 45">
            <a:extLst>
              <a:ext uri="{FF2B5EF4-FFF2-40B4-BE49-F238E27FC236}">
                <a16:creationId xmlns:a16="http://schemas.microsoft.com/office/drawing/2014/main" id="{FCE2A6D7-36B2-D94C-B589-354F8509B97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36484" y="3645381"/>
            <a:ext cx="0" cy="1860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09" name="Line 46">
            <a:extLst>
              <a:ext uri="{FF2B5EF4-FFF2-40B4-BE49-F238E27FC236}">
                <a16:creationId xmlns:a16="http://schemas.microsoft.com/office/drawing/2014/main" id="{34C788DF-A7C4-7C49-A6BA-645F989435A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64030" y="4070435"/>
            <a:ext cx="0" cy="4653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10" name="Line 47">
            <a:extLst>
              <a:ext uri="{FF2B5EF4-FFF2-40B4-BE49-F238E27FC236}">
                <a16:creationId xmlns:a16="http://schemas.microsoft.com/office/drawing/2014/main" id="{74475E6E-D489-9D41-83DE-586A84785D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55809" y="4063291"/>
            <a:ext cx="3572" cy="1654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11" name="Text Box 58">
            <a:extLst>
              <a:ext uri="{FF2B5EF4-FFF2-40B4-BE49-F238E27FC236}">
                <a16:creationId xmlns:a16="http://schemas.microsoft.com/office/drawing/2014/main" id="{9ED91BB2-5CD2-AF4D-990D-A02134AFD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352" y="3236324"/>
            <a:ext cx="340158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dirty="0">
                <a:solidFill>
                  <a:srgbClr val="0000A8"/>
                </a:solidFill>
                <a:latin typeface="Calibri" panose="020F0502020204030204"/>
                <a:cs typeface="+mn-cs"/>
              </a:rPr>
              <a:t>A</a:t>
            </a:r>
          </a:p>
        </p:txBody>
      </p:sp>
      <p:grpSp>
        <p:nvGrpSpPr>
          <p:cNvPr id="113" name="Group 63">
            <a:extLst>
              <a:ext uri="{FF2B5EF4-FFF2-40B4-BE49-F238E27FC236}">
                <a16:creationId xmlns:a16="http://schemas.microsoft.com/office/drawing/2014/main" id="{28E44824-539C-9E48-97D4-38EC5EF1A87D}"/>
              </a:ext>
            </a:extLst>
          </p:cNvPr>
          <p:cNvGrpSpPr>
            <a:grpSpLocks/>
          </p:cNvGrpSpPr>
          <p:nvPr/>
        </p:nvGrpSpPr>
        <p:grpSpPr bwMode="auto">
          <a:xfrm>
            <a:off x="6461761" y="3861548"/>
            <a:ext cx="1266826" cy="394097"/>
            <a:chOff x="4351" y="2786"/>
            <a:chExt cx="1064" cy="331"/>
          </a:xfrm>
        </p:grpSpPr>
        <p:sp>
          <p:nvSpPr>
            <p:cNvPr id="144" name="Text Box 64">
              <a:extLst>
                <a:ext uri="{FF2B5EF4-FFF2-40B4-BE49-F238E27FC236}">
                  <a16:creationId xmlns:a16="http://schemas.microsoft.com/office/drawing/2014/main" id="{6F4DD6C5-5CCC-9A43-8DEF-22B166CC12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2" y="2786"/>
              <a:ext cx="93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222.222.222.222</a:t>
              </a:r>
            </a:p>
          </p:txBody>
        </p:sp>
        <p:sp>
          <p:nvSpPr>
            <p:cNvPr id="145" name="Text Box 65">
              <a:extLst>
                <a:ext uri="{FF2B5EF4-FFF2-40B4-BE49-F238E27FC236}">
                  <a16:creationId xmlns:a16="http://schemas.microsoft.com/office/drawing/2014/main" id="{6E33AF33-87FC-744F-A61A-A574F7048B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1" y="2904"/>
              <a:ext cx="106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49-BD-D2-C7-56-2A</a:t>
              </a:r>
            </a:p>
          </p:txBody>
        </p:sp>
      </p:grpSp>
      <p:sp>
        <p:nvSpPr>
          <p:cNvPr id="114" name="Line 67">
            <a:extLst>
              <a:ext uri="{FF2B5EF4-FFF2-40B4-BE49-F238E27FC236}">
                <a16:creationId xmlns:a16="http://schemas.microsoft.com/office/drawing/2014/main" id="{351E9598-D6EF-0941-9E90-3FFDA09398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61949" y="3590612"/>
            <a:ext cx="338138" cy="23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16" name="Text Box 71">
            <a:extLst>
              <a:ext uri="{FF2B5EF4-FFF2-40B4-BE49-F238E27FC236}">
                <a16:creationId xmlns:a16="http://schemas.microsoft.com/office/drawing/2014/main" id="{A2452177-E551-CB48-A13E-9F30A8D87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0454" y="4602749"/>
            <a:ext cx="111280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222.222.222.221</a:t>
            </a:r>
          </a:p>
        </p:txBody>
      </p:sp>
      <p:sp>
        <p:nvSpPr>
          <p:cNvPr id="117" name="Text Box 72">
            <a:extLst>
              <a:ext uri="{FF2B5EF4-FFF2-40B4-BE49-F238E27FC236}">
                <a16:creationId xmlns:a16="http://schemas.microsoft.com/office/drawing/2014/main" id="{70A29F2B-254D-C242-BED3-63C6A2000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44" y="4736900"/>
            <a:ext cx="1221809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88-B2-2F-54-1A-0F</a:t>
            </a:r>
          </a:p>
        </p:txBody>
      </p:sp>
      <p:sp>
        <p:nvSpPr>
          <p:cNvPr id="118" name="Line 73">
            <a:extLst>
              <a:ext uri="{FF2B5EF4-FFF2-40B4-BE49-F238E27FC236}">
                <a16:creationId xmlns:a16="http://schemas.microsoft.com/office/drawing/2014/main" id="{EA6BFE92-6101-754D-A5A8-900E35C4E79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117504" y="4263316"/>
            <a:ext cx="200329" cy="1506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20" name="Freeform 75">
            <a:extLst>
              <a:ext uri="{FF2B5EF4-FFF2-40B4-BE49-F238E27FC236}">
                <a16:creationId xmlns:a16="http://schemas.microsoft.com/office/drawing/2014/main" id="{68E66362-A921-0844-BAA8-FB5279AD1D5D}"/>
              </a:ext>
            </a:extLst>
          </p:cNvPr>
          <p:cNvSpPr>
            <a:spLocks/>
          </p:cNvSpPr>
          <p:nvPr/>
        </p:nvSpPr>
        <p:spPr bwMode="auto">
          <a:xfrm>
            <a:off x="5607118" y="3608472"/>
            <a:ext cx="573881" cy="810816"/>
          </a:xfrm>
          <a:custGeom>
            <a:avLst/>
            <a:gdLst>
              <a:gd name="T0" fmla="*/ 2147483647 w 1005"/>
              <a:gd name="T1" fmla="*/ 2147483647 h 996"/>
              <a:gd name="T2" fmla="*/ 2147483647 w 1005"/>
              <a:gd name="T3" fmla="*/ 2147483647 h 996"/>
              <a:gd name="T4" fmla="*/ 2147483647 w 1005"/>
              <a:gd name="T5" fmla="*/ 2147483647 h 996"/>
              <a:gd name="T6" fmla="*/ 2147483647 w 1005"/>
              <a:gd name="T7" fmla="*/ 2147483647 h 996"/>
              <a:gd name="T8" fmla="*/ 2147483647 w 1005"/>
              <a:gd name="T9" fmla="*/ 2147483647 h 996"/>
              <a:gd name="T10" fmla="*/ 2147483647 w 1005"/>
              <a:gd name="T11" fmla="*/ 2147483647 h 996"/>
              <a:gd name="T12" fmla="*/ 2147483647 w 1005"/>
              <a:gd name="T13" fmla="*/ 2147483647 h 996"/>
              <a:gd name="T14" fmla="*/ 2147483647 w 1005"/>
              <a:gd name="T15" fmla="*/ 2147483647 h 996"/>
              <a:gd name="T16" fmla="*/ 2147483647 w 1005"/>
              <a:gd name="T17" fmla="*/ 2147483647 h 996"/>
              <a:gd name="T18" fmla="*/ 2147483647 w 1005"/>
              <a:gd name="T19" fmla="*/ 2147483647 h 996"/>
              <a:gd name="T20" fmla="*/ 2147483647 w 1005"/>
              <a:gd name="T21" fmla="*/ 2147483647 h 996"/>
              <a:gd name="T22" fmla="*/ 2147483647 w 1005"/>
              <a:gd name="T23" fmla="*/ 2147483647 h 996"/>
              <a:gd name="T24" fmla="*/ 2147483647 w 1005"/>
              <a:gd name="T25" fmla="*/ 2147483647 h 99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05" h="996">
                <a:moveTo>
                  <a:pt x="307" y="83"/>
                </a:moveTo>
                <a:cubicBezTo>
                  <a:pt x="218" y="117"/>
                  <a:pt x="182" y="156"/>
                  <a:pt x="134" y="227"/>
                </a:cubicBezTo>
                <a:cubicBezTo>
                  <a:pt x="86" y="298"/>
                  <a:pt x="38" y="426"/>
                  <a:pt x="19" y="507"/>
                </a:cubicBezTo>
                <a:cubicBezTo>
                  <a:pt x="0" y="588"/>
                  <a:pt x="8" y="648"/>
                  <a:pt x="19" y="716"/>
                </a:cubicBezTo>
                <a:cubicBezTo>
                  <a:pt x="30" y="784"/>
                  <a:pt x="54" y="873"/>
                  <a:pt x="84" y="918"/>
                </a:cubicBezTo>
                <a:cubicBezTo>
                  <a:pt x="114" y="963"/>
                  <a:pt x="148" y="984"/>
                  <a:pt x="199" y="990"/>
                </a:cubicBezTo>
                <a:cubicBezTo>
                  <a:pt x="250" y="996"/>
                  <a:pt x="310" y="961"/>
                  <a:pt x="393" y="954"/>
                </a:cubicBezTo>
                <a:cubicBezTo>
                  <a:pt x="476" y="947"/>
                  <a:pt x="614" y="967"/>
                  <a:pt x="696" y="947"/>
                </a:cubicBezTo>
                <a:cubicBezTo>
                  <a:pt x="778" y="927"/>
                  <a:pt x="833" y="898"/>
                  <a:pt x="883" y="831"/>
                </a:cubicBezTo>
                <a:cubicBezTo>
                  <a:pt x="933" y="764"/>
                  <a:pt x="991" y="644"/>
                  <a:pt x="998" y="543"/>
                </a:cubicBezTo>
                <a:cubicBezTo>
                  <a:pt x="1005" y="442"/>
                  <a:pt x="981" y="313"/>
                  <a:pt x="926" y="227"/>
                </a:cubicBezTo>
                <a:cubicBezTo>
                  <a:pt x="871" y="141"/>
                  <a:pt x="768" y="50"/>
                  <a:pt x="667" y="25"/>
                </a:cubicBezTo>
                <a:cubicBezTo>
                  <a:pt x="566" y="0"/>
                  <a:pt x="396" y="49"/>
                  <a:pt x="307" y="83"/>
                </a:cubicBezTo>
                <a:close/>
              </a:path>
            </a:pathLst>
          </a:custGeom>
          <a:solidFill>
            <a:srgbClr val="9CE0FA"/>
          </a:solidFill>
          <a:ln w="9525" cap="flat" cmpd="sng">
            <a:noFill/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21" name="Text Box 76">
            <a:extLst>
              <a:ext uri="{FF2B5EF4-FFF2-40B4-BE49-F238E27FC236}">
                <a16:creationId xmlns:a16="http://schemas.microsoft.com/office/drawing/2014/main" id="{DA57B50B-B7E5-2942-B45A-3152B6985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5487" y="3363256"/>
            <a:ext cx="33054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dirty="0">
                <a:solidFill>
                  <a:srgbClr val="0000A8"/>
                </a:solidFill>
                <a:latin typeface="Calibri" panose="020F0502020204030204"/>
                <a:cs typeface="+mn-cs"/>
              </a:rPr>
              <a:t>B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76A447-7E01-C147-9C89-C1C4C935DA7A}"/>
              </a:ext>
            </a:extLst>
          </p:cNvPr>
          <p:cNvGrpSpPr/>
          <p:nvPr/>
        </p:nvGrpSpPr>
        <p:grpSpPr>
          <a:xfrm>
            <a:off x="3751402" y="3778691"/>
            <a:ext cx="982973" cy="375863"/>
            <a:chOff x="4909105" y="5767126"/>
            <a:chExt cx="1310631" cy="501151"/>
          </a:xfrm>
        </p:grpSpPr>
        <p:sp>
          <p:nvSpPr>
            <p:cNvPr id="167" name="Rectangle 37">
              <a:extLst>
                <a:ext uri="{FF2B5EF4-FFF2-40B4-BE49-F238E27FC236}">
                  <a16:creationId xmlns:a16="http://schemas.microsoft.com/office/drawing/2014/main" id="{89D0886F-F835-2044-AB8F-F49ACC0B58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024859" y="5937451"/>
              <a:ext cx="134168" cy="255587"/>
            </a:xfrm>
            <a:prstGeom prst="rect">
              <a:avLst/>
            </a:prstGeom>
            <a:gradFill rotWithShape="1">
              <a:gsLst>
                <a:gs pos="0">
                  <a:srgbClr val="0000A8"/>
                </a:gs>
                <a:gs pos="50000">
                  <a:srgbClr val="FFFFFF"/>
                </a:gs>
                <a:gs pos="99000">
                  <a:srgbClr val="0000A8"/>
                </a:gs>
              </a:gsLst>
              <a:lin ang="0" scaled="1"/>
            </a:gradFill>
            <a:ln w="9525">
              <a:solidFill>
                <a:srgbClr val="008000">
                  <a:alpha val="15000"/>
                </a:srgb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latin typeface="Comic Sans MS" pitchFamily="66" charset="0"/>
                <a:ea typeface="ＭＳ Ｐゴシック" charset="0"/>
                <a:cs typeface="+mn-cs"/>
              </a:endParaRPr>
            </a:p>
          </p:txBody>
        </p:sp>
        <p:sp>
          <p:nvSpPr>
            <p:cNvPr id="168" name="Rectangle 37">
              <a:extLst>
                <a:ext uri="{FF2B5EF4-FFF2-40B4-BE49-F238E27FC236}">
                  <a16:creationId xmlns:a16="http://schemas.microsoft.com/office/drawing/2014/main" id="{C75323AD-DC39-4543-A0CC-4375A7BCF3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966501" y="5940764"/>
              <a:ext cx="140795" cy="255587"/>
            </a:xfrm>
            <a:prstGeom prst="rect">
              <a:avLst/>
            </a:prstGeom>
            <a:gradFill rotWithShape="1">
              <a:gsLst>
                <a:gs pos="0">
                  <a:srgbClr val="0000A8"/>
                </a:gs>
                <a:gs pos="50000">
                  <a:srgbClr val="FFFFFF"/>
                </a:gs>
                <a:gs pos="99000">
                  <a:srgbClr val="0000A8"/>
                </a:gs>
              </a:gsLst>
              <a:lin ang="0" scaled="1"/>
            </a:gradFill>
            <a:ln w="9525">
              <a:solidFill>
                <a:srgbClr val="008000">
                  <a:alpha val="15000"/>
                </a:srgb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latin typeface="Comic Sans MS" pitchFamily="66" charset="0"/>
                <a:ea typeface="ＭＳ Ｐゴシック" charset="0"/>
                <a:cs typeface="+mn-cs"/>
              </a:endParaRPr>
            </a:p>
          </p:txBody>
        </p: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EDD0BCD9-05EB-F249-AEA1-A9CCFBC80BB8}"/>
                </a:ext>
              </a:extLst>
            </p:cNvPr>
            <p:cNvGrpSpPr/>
            <p:nvPr/>
          </p:nvGrpSpPr>
          <p:grpSpPr>
            <a:xfrm>
              <a:off x="5115340" y="5767126"/>
              <a:ext cx="901147" cy="501151"/>
              <a:chOff x="7493876" y="2774731"/>
              <a:chExt cx="1481958" cy="894622"/>
            </a:xfrm>
          </p:grpSpPr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id="{F5326B06-29FF-A544-BF80-2A0622229582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50" dirty="0">
                    <a:solidFill>
                      <a:prstClr val="white"/>
                    </a:solidFill>
                    <a:latin typeface="Calibri" panose="020F0502020204030204"/>
                  </a:rPr>
                  <a:t>                   </a:t>
                </a:r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8065A2A5-902C-A940-821B-CBFC0122AC2F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50" dirty="0">
                    <a:solidFill>
                      <a:prstClr val="white"/>
                    </a:solidFill>
                    <a:latin typeface="Calibri" panose="020F0502020204030204"/>
                  </a:rPr>
                  <a:t>              </a:t>
                </a:r>
              </a:p>
            </p:txBody>
          </p: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14C076B7-5A71-8644-9F5C-08E13F943BD5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13D62837-C3EA-8B4B-B09D-FC71F9727C64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147D5E46-2372-FA45-9685-A7CC6CA91F5F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6B2D97C5-61CB-9441-993B-95CAA7169FC7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CD3C4F94-9D92-F048-A80A-0D709146CB4E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</p:grpSp>
      <p:sp>
        <p:nvSpPr>
          <p:cNvPr id="171" name="Rectangle 37">
            <a:extLst>
              <a:ext uri="{FF2B5EF4-FFF2-40B4-BE49-F238E27FC236}">
                <a16:creationId xmlns:a16="http://schemas.microsoft.com/office/drawing/2014/main" id="{A9816EEA-38E6-AE46-970F-D20738D1CBC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370767" y="3500112"/>
            <a:ext cx="89927" cy="191690"/>
          </a:xfrm>
          <a:prstGeom prst="rect">
            <a:avLst/>
          </a:prstGeom>
          <a:gradFill rotWithShape="1">
            <a:gsLst>
              <a:gs pos="0">
                <a:srgbClr val="0000A8"/>
              </a:gs>
              <a:gs pos="50000">
                <a:srgbClr val="FFFFFF"/>
              </a:gs>
              <a:gs pos="99000">
                <a:srgbClr val="0000A8"/>
              </a:gs>
            </a:gsLst>
            <a:lin ang="0" scaled="1"/>
          </a:gradFill>
          <a:ln w="9525">
            <a:solidFill>
              <a:srgbClr val="008000">
                <a:alpha val="15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>
              <a:defRPr/>
            </a:pPr>
            <a:endParaRPr lang="en-US" sz="1350" kern="0" dirty="0">
              <a:latin typeface="Comic Sans MS" pitchFamily="66" charset="0"/>
              <a:ea typeface="ＭＳ Ｐゴシック" charset="0"/>
              <a:cs typeface="+mn-cs"/>
            </a:endParaRPr>
          </a:p>
        </p:txBody>
      </p:sp>
      <p:grpSp>
        <p:nvGrpSpPr>
          <p:cNvPr id="149" name="Group 49">
            <a:extLst>
              <a:ext uri="{FF2B5EF4-FFF2-40B4-BE49-F238E27FC236}">
                <a16:creationId xmlns:a16="http://schemas.microsoft.com/office/drawing/2014/main" id="{AD680CEA-D168-C84F-AAE1-D128195A44E7}"/>
              </a:ext>
            </a:extLst>
          </p:cNvPr>
          <p:cNvGrpSpPr>
            <a:grpSpLocks/>
          </p:cNvGrpSpPr>
          <p:nvPr/>
        </p:nvGrpSpPr>
        <p:grpSpPr bwMode="auto">
          <a:xfrm>
            <a:off x="1739016" y="3250094"/>
            <a:ext cx="702053" cy="571071"/>
            <a:chOff x="-44" y="1473"/>
            <a:chExt cx="981" cy="1105"/>
          </a:xfrm>
        </p:grpSpPr>
        <p:pic>
          <p:nvPicPr>
            <p:cNvPr id="150" name="Picture 50" descr="desktop_computer_stylized_medium">
              <a:extLst>
                <a:ext uri="{FF2B5EF4-FFF2-40B4-BE49-F238E27FC236}">
                  <a16:creationId xmlns:a16="http://schemas.microsoft.com/office/drawing/2014/main" id="{DADE998E-D7B9-EC4F-9F94-E65CF536C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1" name="Freeform 51">
              <a:extLst>
                <a:ext uri="{FF2B5EF4-FFF2-40B4-BE49-F238E27FC236}">
                  <a16:creationId xmlns:a16="http://schemas.microsoft.com/office/drawing/2014/main" id="{BC38A1B0-555E-F049-93AC-48537726F70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736 w 356"/>
                <a:gd name="T3" fmla="*/ 95 h 368"/>
                <a:gd name="T4" fmla="*/ 2059 w 356"/>
                <a:gd name="T5" fmla="*/ 1990 h 368"/>
                <a:gd name="T6" fmla="*/ 454 w 356"/>
                <a:gd name="T7" fmla="*/ 2489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</p:grpSp>
      <p:sp>
        <p:nvSpPr>
          <p:cNvPr id="180" name="Rectangle 37">
            <a:extLst>
              <a:ext uri="{FF2B5EF4-FFF2-40B4-BE49-F238E27FC236}">
                <a16:creationId xmlns:a16="http://schemas.microsoft.com/office/drawing/2014/main" id="{51912ACC-FA1C-7E48-9062-DA96B6CD7C3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453875" y="4265892"/>
            <a:ext cx="63196" cy="146063"/>
          </a:xfrm>
          <a:prstGeom prst="rect">
            <a:avLst/>
          </a:prstGeom>
          <a:gradFill rotWithShape="1">
            <a:gsLst>
              <a:gs pos="0">
                <a:srgbClr val="0000A8"/>
              </a:gs>
              <a:gs pos="50000">
                <a:srgbClr val="FFFFFF"/>
              </a:gs>
              <a:gs pos="99000">
                <a:srgbClr val="0000A8"/>
              </a:gs>
            </a:gsLst>
            <a:lin ang="0" scaled="1"/>
          </a:gradFill>
          <a:ln w="9525">
            <a:solidFill>
              <a:srgbClr val="008000">
                <a:alpha val="15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>
              <a:defRPr/>
            </a:pPr>
            <a:endParaRPr lang="en-US" sz="1350" kern="0" dirty="0">
              <a:latin typeface="Comic Sans MS" pitchFamily="66" charset="0"/>
              <a:ea typeface="ＭＳ Ｐゴシック" charset="0"/>
              <a:cs typeface="+mn-cs"/>
            </a:endParaRPr>
          </a:p>
        </p:txBody>
      </p:sp>
      <p:grpSp>
        <p:nvGrpSpPr>
          <p:cNvPr id="126" name="Group 49">
            <a:extLst>
              <a:ext uri="{FF2B5EF4-FFF2-40B4-BE49-F238E27FC236}">
                <a16:creationId xmlns:a16="http://schemas.microsoft.com/office/drawing/2014/main" id="{164313DA-E436-B94D-946E-A9F9627207EA}"/>
              </a:ext>
            </a:extLst>
          </p:cNvPr>
          <p:cNvGrpSpPr>
            <a:grpSpLocks/>
          </p:cNvGrpSpPr>
          <p:nvPr/>
        </p:nvGrpSpPr>
        <p:grpSpPr bwMode="auto">
          <a:xfrm>
            <a:off x="2011070" y="4117921"/>
            <a:ext cx="479621" cy="388191"/>
            <a:chOff x="-44" y="1473"/>
            <a:chExt cx="981" cy="1105"/>
          </a:xfrm>
        </p:grpSpPr>
        <p:pic>
          <p:nvPicPr>
            <p:cNvPr id="127" name="Picture 50" descr="desktop_computer_stylized_medium">
              <a:extLst>
                <a:ext uri="{FF2B5EF4-FFF2-40B4-BE49-F238E27FC236}">
                  <a16:creationId xmlns:a16="http://schemas.microsoft.com/office/drawing/2014/main" id="{2DC8C6C4-5C23-0541-8061-C718A5B9D9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" name="Freeform 51">
              <a:extLst>
                <a:ext uri="{FF2B5EF4-FFF2-40B4-BE49-F238E27FC236}">
                  <a16:creationId xmlns:a16="http://schemas.microsoft.com/office/drawing/2014/main" id="{24E0555C-7855-E749-82E9-0F21AFA4C7C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736 w 356"/>
                <a:gd name="T3" fmla="*/ 95 h 368"/>
                <a:gd name="T4" fmla="*/ 2059 w 356"/>
                <a:gd name="T5" fmla="*/ 1990 h 368"/>
                <a:gd name="T6" fmla="*/ 454 w 356"/>
                <a:gd name="T7" fmla="*/ 2489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</p:grpSp>
      <p:sp>
        <p:nvSpPr>
          <p:cNvPr id="181" name="Rectangle 37">
            <a:extLst>
              <a:ext uri="{FF2B5EF4-FFF2-40B4-BE49-F238E27FC236}">
                <a16:creationId xmlns:a16="http://schemas.microsoft.com/office/drawing/2014/main" id="{43F1B530-B1FE-5547-9108-2D9D5DEFE2F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544932" y="3489796"/>
            <a:ext cx="89927" cy="191690"/>
          </a:xfrm>
          <a:prstGeom prst="rect">
            <a:avLst/>
          </a:prstGeom>
          <a:gradFill rotWithShape="1">
            <a:gsLst>
              <a:gs pos="0">
                <a:srgbClr val="0000A8"/>
              </a:gs>
              <a:gs pos="50000">
                <a:srgbClr val="FFFFFF"/>
              </a:gs>
              <a:gs pos="99000">
                <a:srgbClr val="0000A8"/>
              </a:gs>
            </a:gsLst>
            <a:lin ang="0" scaled="1"/>
          </a:gradFill>
          <a:ln w="9525">
            <a:solidFill>
              <a:srgbClr val="008000">
                <a:alpha val="15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>
              <a:defRPr/>
            </a:pPr>
            <a:endParaRPr lang="en-US" sz="1350" kern="0" dirty="0"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182" name="Rectangle 37">
            <a:extLst>
              <a:ext uri="{FF2B5EF4-FFF2-40B4-BE49-F238E27FC236}">
                <a16:creationId xmlns:a16="http://schemas.microsoft.com/office/drawing/2014/main" id="{7CF48F98-D094-CD4E-BD60-0DA33EA4220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372612" y="4338603"/>
            <a:ext cx="63196" cy="146063"/>
          </a:xfrm>
          <a:prstGeom prst="rect">
            <a:avLst/>
          </a:prstGeom>
          <a:gradFill rotWithShape="1">
            <a:gsLst>
              <a:gs pos="0">
                <a:srgbClr val="0000A8"/>
              </a:gs>
              <a:gs pos="50000">
                <a:srgbClr val="FFFFFF"/>
              </a:gs>
              <a:gs pos="99000">
                <a:srgbClr val="0000A8"/>
              </a:gs>
            </a:gsLst>
            <a:lin ang="0" scaled="1"/>
          </a:gradFill>
          <a:ln w="9525">
            <a:solidFill>
              <a:srgbClr val="008000">
                <a:alpha val="15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>
              <a:defRPr/>
            </a:pPr>
            <a:endParaRPr lang="en-US" sz="1350" kern="0" dirty="0">
              <a:latin typeface="Comic Sans MS" pitchFamily="66" charset="0"/>
              <a:ea typeface="ＭＳ Ｐゴシック" charset="0"/>
              <a:cs typeface="+mn-cs"/>
            </a:endParaRPr>
          </a:p>
        </p:txBody>
      </p:sp>
      <p:grpSp>
        <p:nvGrpSpPr>
          <p:cNvPr id="152" name="Group 44">
            <a:extLst>
              <a:ext uri="{FF2B5EF4-FFF2-40B4-BE49-F238E27FC236}">
                <a16:creationId xmlns:a16="http://schemas.microsoft.com/office/drawing/2014/main" id="{083ACB0A-FBA9-0D43-9726-0A41424DD39D}"/>
              </a:ext>
            </a:extLst>
          </p:cNvPr>
          <p:cNvGrpSpPr>
            <a:grpSpLocks/>
          </p:cNvGrpSpPr>
          <p:nvPr/>
        </p:nvGrpSpPr>
        <p:grpSpPr bwMode="auto">
          <a:xfrm>
            <a:off x="6257711" y="4213928"/>
            <a:ext cx="533400" cy="450771"/>
            <a:chOff x="-44" y="1473"/>
            <a:chExt cx="981" cy="1105"/>
          </a:xfrm>
        </p:grpSpPr>
        <p:pic>
          <p:nvPicPr>
            <p:cNvPr id="154" name="Picture 45" descr="desktop_computer_stylized_medium">
              <a:extLst>
                <a:ext uri="{FF2B5EF4-FFF2-40B4-BE49-F238E27FC236}">
                  <a16:creationId xmlns:a16="http://schemas.microsoft.com/office/drawing/2014/main" id="{C369DB0B-1F34-3B46-A82A-78A90E656D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5" name="Freeform 46">
              <a:extLst>
                <a:ext uri="{FF2B5EF4-FFF2-40B4-BE49-F238E27FC236}">
                  <a16:creationId xmlns:a16="http://schemas.microsoft.com/office/drawing/2014/main" id="{9C2398C0-FF47-894E-B5E8-11EB55029DC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736 w 356"/>
                <a:gd name="T3" fmla="*/ 95 h 368"/>
                <a:gd name="T4" fmla="*/ 2059 w 356"/>
                <a:gd name="T5" fmla="*/ 1990 h 368"/>
                <a:gd name="T6" fmla="*/ 454 w 356"/>
                <a:gd name="T7" fmla="*/ 2489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F604162-E90D-984F-847A-C102A2F79780}"/>
              </a:ext>
            </a:extLst>
          </p:cNvPr>
          <p:cNvCxnSpPr/>
          <p:nvPr/>
        </p:nvCxnSpPr>
        <p:spPr>
          <a:xfrm flipV="1">
            <a:off x="6501969" y="3656134"/>
            <a:ext cx="0" cy="33447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ED79A4A8-654F-5C41-9FB9-78AF30E0F351}"/>
              </a:ext>
            </a:extLst>
          </p:cNvPr>
          <p:cNvCxnSpPr>
            <a:cxnSpLocks/>
          </p:cNvCxnSpPr>
          <p:nvPr/>
        </p:nvCxnSpPr>
        <p:spPr>
          <a:xfrm flipV="1">
            <a:off x="6335267" y="4457855"/>
            <a:ext cx="0" cy="1812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4" name="Group 113">
            <a:extLst>
              <a:ext uri="{FF2B5EF4-FFF2-40B4-BE49-F238E27FC236}">
                <a16:creationId xmlns:a16="http://schemas.microsoft.com/office/drawing/2014/main" id="{4F40B619-9A70-2641-9962-A545BD190AEE}"/>
              </a:ext>
            </a:extLst>
          </p:cNvPr>
          <p:cNvGrpSpPr>
            <a:grpSpLocks/>
          </p:cNvGrpSpPr>
          <p:nvPr/>
        </p:nvGrpSpPr>
        <p:grpSpPr bwMode="auto">
          <a:xfrm>
            <a:off x="7020029" y="2037470"/>
            <a:ext cx="696516" cy="1465659"/>
            <a:chOff x="250" y="1380"/>
            <a:chExt cx="585" cy="1231"/>
          </a:xfrm>
        </p:grpSpPr>
        <p:sp>
          <p:nvSpPr>
            <p:cNvPr id="245" name="Freeform 106">
              <a:extLst>
                <a:ext uri="{FF2B5EF4-FFF2-40B4-BE49-F238E27FC236}">
                  <a16:creationId xmlns:a16="http://schemas.microsoft.com/office/drawing/2014/main" id="{970BC10B-039D-D849-BD17-870D52BCA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" y="1414"/>
              <a:ext cx="582" cy="1197"/>
            </a:xfrm>
            <a:custGeom>
              <a:avLst/>
              <a:gdLst>
                <a:gd name="T0" fmla="*/ 582 w 582"/>
                <a:gd name="T1" fmla="*/ 781 h 1197"/>
                <a:gd name="T2" fmla="*/ 0 w 582"/>
                <a:gd name="T3" fmla="*/ 1197 h 1197"/>
                <a:gd name="T4" fmla="*/ 83 w 582"/>
                <a:gd name="T5" fmla="*/ 0 h 1197"/>
                <a:gd name="T6" fmla="*/ 582 w 582"/>
                <a:gd name="T7" fmla="*/ 781 h 119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82" h="1197">
                  <a:moveTo>
                    <a:pt x="582" y="781"/>
                  </a:moveTo>
                  <a:lnTo>
                    <a:pt x="0" y="1197"/>
                  </a:lnTo>
                  <a:lnTo>
                    <a:pt x="83" y="0"/>
                  </a:lnTo>
                  <a:lnTo>
                    <a:pt x="582" y="78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99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46" name="Rectangle 107">
              <a:extLst>
                <a:ext uri="{FF2B5EF4-FFF2-40B4-BE49-F238E27FC236}">
                  <a16:creationId xmlns:a16="http://schemas.microsoft.com/office/drawing/2014/main" id="{881A2D84-75CD-FF46-8268-58570E386E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" y="1399"/>
              <a:ext cx="493" cy="7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47" name="Text Box 108">
              <a:extLst>
                <a:ext uri="{FF2B5EF4-FFF2-40B4-BE49-F238E27FC236}">
                  <a16:creationId xmlns:a16="http://schemas.microsoft.com/office/drawing/2014/main" id="{0174C2C5-DEEC-6448-84DD-CBC717D8C4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" y="1380"/>
              <a:ext cx="377" cy="8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685800">
                <a:defRPr/>
              </a:pPr>
              <a:endParaRPr lang="en-US" sz="1200" i="0" kern="0" dirty="0">
                <a:solidFill>
                  <a:srgbClr val="000000"/>
                </a:solidFill>
                <a:latin typeface="Arial" charset="0"/>
                <a:cs typeface="+mn-cs"/>
              </a:endParaRPr>
            </a:p>
            <a:p>
              <a:pPr algn="ctr" defTabSz="685800">
                <a:defRPr/>
              </a:pPr>
              <a:endParaRPr lang="en-US" sz="1200" i="0" kern="0" dirty="0">
                <a:solidFill>
                  <a:srgbClr val="000000"/>
                </a:solidFill>
                <a:latin typeface="Arial" charset="0"/>
                <a:cs typeface="+mn-cs"/>
              </a:endParaRPr>
            </a:p>
            <a:p>
              <a:pPr algn="ctr" defTabSz="685800">
                <a:defRPr/>
              </a:pPr>
              <a:r>
                <a:rPr lang="en-US" sz="1200" i="0" kern="0" dirty="0">
                  <a:solidFill>
                    <a:srgbClr val="000000"/>
                  </a:solidFill>
                  <a:latin typeface="Arial" charset="0"/>
                  <a:cs typeface="+mn-cs"/>
                </a:rPr>
                <a:t>IP</a:t>
              </a:r>
            </a:p>
            <a:p>
              <a:pPr algn="ctr" defTabSz="685800">
                <a:defRPr/>
              </a:pPr>
              <a:r>
                <a:rPr lang="en-US" sz="1200" i="0" kern="0" dirty="0">
                  <a:solidFill>
                    <a:srgbClr val="000000"/>
                  </a:solidFill>
                  <a:latin typeface="Arial" charset="0"/>
                  <a:cs typeface="+mn-cs"/>
                </a:rPr>
                <a:t>Eth</a:t>
              </a:r>
            </a:p>
            <a:p>
              <a:pPr algn="ctr" defTabSz="685800">
                <a:defRPr/>
              </a:pPr>
              <a:r>
                <a:rPr lang="en-US" sz="1200" i="0" kern="0" dirty="0">
                  <a:solidFill>
                    <a:srgbClr val="000000"/>
                  </a:solidFill>
                  <a:latin typeface="Arial" charset="0"/>
                  <a:cs typeface="+mn-cs"/>
                </a:rPr>
                <a:t>Phy</a:t>
              </a:r>
            </a:p>
          </p:txBody>
        </p:sp>
        <p:sp>
          <p:nvSpPr>
            <p:cNvPr id="248" name="Line 109">
              <a:extLst>
                <a:ext uri="{FF2B5EF4-FFF2-40B4-BE49-F238E27FC236}">
                  <a16:creationId xmlns:a16="http://schemas.microsoft.com/office/drawing/2014/main" id="{5A82C9AA-9D84-BC42-9880-443161490A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6" y="1868"/>
              <a:ext cx="4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49" name="Line 110">
              <a:extLst>
                <a:ext uri="{FF2B5EF4-FFF2-40B4-BE49-F238E27FC236}">
                  <a16:creationId xmlns:a16="http://schemas.microsoft.com/office/drawing/2014/main" id="{7EEC7F05-4E24-D14E-8286-E30E0B01CB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3" y="2027"/>
              <a:ext cx="4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50" name="Line 111">
              <a:extLst>
                <a:ext uri="{FF2B5EF4-FFF2-40B4-BE49-F238E27FC236}">
                  <a16:creationId xmlns:a16="http://schemas.microsoft.com/office/drawing/2014/main" id="{8F3EE3E7-2794-E248-913F-D23487889C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" y="2186"/>
              <a:ext cx="4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51" name="Line 112">
              <a:extLst>
                <a:ext uri="{FF2B5EF4-FFF2-40B4-BE49-F238E27FC236}">
                  <a16:creationId xmlns:a16="http://schemas.microsoft.com/office/drawing/2014/main" id="{12725139-7043-064B-BBB9-A6E7289DCD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0" y="1698"/>
              <a:ext cx="4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140" name="Group 44">
            <a:extLst>
              <a:ext uri="{FF2B5EF4-FFF2-40B4-BE49-F238E27FC236}">
                <a16:creationId xmlns:a16="http://schemas.microsoft.com/office/drawing/2014/main" id="{BF422F91-ACCF-D044-A60B-0B40246D065D}"/>
              </a:ext>
            </a:extLst>
          </p:cNvPr>
          <p:cNvGrpSpPr>
            <a:grpSpLocks/>
          </p:cNvGrpSpPr>
          <p:nvPr/>
        </p:nvGrpSpPr>
        <p:grpSpPr bwMode="auto">
          <a:xfrm>
            <a:off x="6368455" y="3293494"/>
            <a:ext cx="757238" cy="641271"/>
            <a:chOff x="-44" y="1473"/>
            <a:chExt cx="981" cy="1105"/>
          </a:xfrm>
        </p:grpSpPr>
        <p:pic>
          <p:nvPicPr>
            <p:cNvPr id="142" name="Picture 45" descr="desktop_computer_stylized_medium">
              <a:extLst>
                <a:ext uri="{FF2B5EF4-FFF2-40B4-BE49-F238E27FC236}">
                  <a16:creationId xmlns:a16="http://schemas.microsoft.com/office/drawing/2014/main" id="{707FEFA6-A5DE-6840-9994-DC6AA79BA0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" name="Freeform 46">
              <a:extLst>
                <a:ext uri="{FF2B5EF4-FFF2-40B4-BE49-F238E27FC236}">
                  <a16:creationId xmlns:a16="http://schemas.microsoft.com/office/drawing/2014/main" id="{2330F56F-3837-6446-9F35-FB42B05CDD6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736 w 356"/>
                <a:gd name="T3" fmla="*/ 95 h 368"/>
                <a:gd name="T4" fmla="*/ 2059 w 356"/>
                <a:gd name="T5" fmla="*/ 1990 h 368"/>
                <a:gd name="T6" fmla="*/ 454 w 356"/>
                <a:gd name="T7" fmla="*/ 2489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124" name="Group 100">
            <a:extLst>
              <a:ext uri="{FF2B5EF4-FFF2-40B4-BE49-F238E27FC236}">
                <a16:creationId xmlns:a16="http://schemas.microsoft.com/office/drawing/2014/main" id="{6FAC5503-9195-DF48-BF18-E7D249227C5B}"/>
              </a:ext>
            </a:extLst>
          </p:cNvPr>
          <p:cNvGrpSpPr>
            <a:grpSpLocks/>
          </p:cNvGrpSpPr>
          <p:nvPr/>
        </p:nvGrpSpPr>
        <p:grpSpPr bwMode="auto">
          <a:xfrm>
            <a:off x="3996876" y="2250758"/>
            <a:ext cx="627460" cy="1560910"/>
            <a:chOff x="2838" y="1545"/>
            <a:chExt cx="527" cy="1311"/>
          </a:xfrm>
        </p:grpSpPr>
        <p:sp>
          <p:nvSpPr>
            <p:cNvPr id="125" name="Freeform 93">
              <a:extLst>
                <a:ext uri="{FF2B5EF4-FFF2-40B4-BE49-F238E27FC236}">
                  <a16:creationId xmlns:a16="http://schemas.microsoft.com/office/drawing/2014/main" id="{9ADEE501-63F8-C84E-95DD-74C5774DA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" y="2342"/>
              <a:ext cx="527" cy="514"/>
            </a:xfrm>
            <a:custGeom>
              <a:avLst/>
              <a:gdLst>
                <a:gd name="T0" fmla="*/ 564 w 564"/>
                <a:gd name="T1" fmla="*/ 0 h 564"/>
                <a:gd name="T2" fmla="*/ 287 w 564"/>
                <a:gd name="T3" fmla="*/ 564 h 564"/>
                <a:gd name="T4" fmla="*/ 0 w 564"/>
                <a:gd name="T5" fmla="*/ 0 h 564"/>
                <a:gd name="T6" fmla="*/ 564 w 564"/>
                <a:gd name="T7" fmla="*/ 0 h 564"/>
                <a:gd name="T8" fmla="*/ 0 60000 65536"/>
                <a:gd name="T9" fmla="*/ 0 60000 65536"/>
                <a:gd name="T10" fmla="*/ 0 60000 65536"/>
                <a:gd name="T11" fmla="*/ 0 60000 65536"/>
                <a:gd name="connsiteX0" fmla="*/ 10000 w 10000"/>
                <a:gd name="connsiteY0" fmla="*/ 0 h 10486"/>
                <a:gd name="connsiteX1" fmla="*/ 5770 w 10000"/>
                <a:gd name="connsiteY1" fmla="*/ 10486 h 10486"/>
                <a:gd name="connsiteX2" fmla="*/ 0 w 10000"/>
                <a:gd name="connsiteY2" fmla="*/ 0 h 10486"/>
                <a:gd name="connsiteX3" fmla="*/ 10000 w 10000"/>
                <a:gd name="connsiteY3" fmla="*/ 0 h 10486"/>
                <a:gd name="connsiteX0" fmla="*/ 10000 w 10000"/>
                <a:gd name="connsiteY0" fmla="*/ 0 h 10486"/>
                <a:gd name="connsiteX1" fmla="*/ 5770 w 10000"/>
                <a:gd name="connsiteY1" fmla="*/ 10486 h 10486"/>
                <a:gd name="connsiteX2" fmla="*/ 2703 w 10000"/>
                <a:gd name="connsiteY2" fmla="*/ 5075 h 10486"/>
                <a:gd name="connsiteX3" fmla="*/ 0 w 10000"/>
                <a:gd name="connsiteY3" fmla="*/ 0 h 10486"/>
                <a:gd name="connsiteX4" fmla="*/ 10000 w 10000"/>
                <a:gd name="connsiteY4" fmla="*/ 0 h 10486"/>
                <a:gd name="connsiteX0" fmla="*/ 10000 w 10000"/>
                <a:gd name="connsiteY0" fmla="*/ 0 h 10720"/>
                <a:gd name="connsiteX1" fmla="*/ 5770 w 10000"/>
                <a:gd name="connsiteY1" fmla="*/ 10486 h 10720"/>
                <a:gd name="connsiteX2" fmla="*/ 563 w 10000"/>
                <a:gd name="connsiteY2" fmla="*/ 10720 h 10720"/>
                <a:gd name="connsiteX3" fmla="*/ 0 w 10000"/>
                <a:gd name="connsiteY3" fmla="*/ 0 h 10720"/>
                <a:gd name="connsiteX4" fmla="*/ 10000 w 10000"/>
                <a:gd name="connsiteY4" fmla="*/ 0 h 10720"/>
                <a:gd name="connsiteX0" fmla="*/ 10000 w 10000"/>
                <a:gd name="connsiteY0" fmla="*/ 0 h 10720"/>
                <a:gd name="connsiteX1" fmla="*/ 5770 w 10000"/>
                <a:gd name="connsiteY1" fmla="*/ 10486 h 10720"/>
                <a:gd name="connsiteX2" fmla="*/ 563 w 10000"/>
                <a:gd name="connsiteY2" fmla="*/ 10720 h 10720"/>
                <a:gd name="connsiteX3" fmla="*/ 0 w 10000"/>
                <a:gd name="connsiteY3" fmla="*/ 0 h 10720"/>
                <a:gd name="connsiteX4" fmla="*/ 10000 w 10000"/>
                <a:gd name="connsiteY4" fmla="*/ 0 h 10720"/>
                <a:gd name="connsiteX0" fmla="*/ 10000 w 10000"/>
                <a:gd name="connsiteY0" fmla="*/ 0 h 10489"/>
                <a:gd name="connsiteX1" fmla="*/ 5770 w 10000"/>
                <a:gd name="connsiteY1" fmla="*/ 10486 h 10489"/>
                <a:gd name="connsiteX2" fmla="*/ 271 w 10000"/>
                <a:gd name="connsiteY2" fmla="*/ 10331 h 10489"/>
                <a:gd name="connsiteX3" fmla="*/ 0 w 10000"/>
                <a:gd name="connsiteY3" fmla="*/ 0 h 10489"/>
                <a:gd name="connsiteX4" fmla="*/ 10000 w 10000"/>
                <a:gd name="connsiteY4" fmla="*/ 0 h 10489"/>
                <a:gd name="connsiteX0" fmla="*/ 10000 w 10000"/>
                <a:gd name="connsiteY0" fmla="*/ 0 h 10489"/>
                <a:gd name="connsiteX1" fmla="*/ 6548 w 10000"/>
                <a:gd name="connsiteY1" fmla="*/ 10486 h 10489"/>
                <a:gd name="connsiteX2" fmla="*/ 271 w 10000"/>
                <a:gd name="connsiteY2" fmla="*/ 10331 h 10489"/>
                <a:gd name="connsiteX3" fmla="*/ 0 w 10000"/>
                <a:gd name="connsiteY3" fmla="*/ 0 h 10489"/>
                <a:gd name="connsiteX4" fmla="*/ 10000 w 10000"/>
                <a:gd name="connsiteY4" fmla="*/ 0 h 10489"/>
                <a:gd name="connsiteX0" fmla="*/ 10000 w 10000"/>
                <a:gd name="connsiteY0" fmla="*/ 0 h 10492"/>
                <a:gd name="connsiteX1" fmla="*/ 6548 w 10000"/>
                <a:gd name="connsiteY1" fmla="*/ 10486 h 10492"/>
                <a:gd name="connsiteX2" fmla="*/ 271 w 10000"/>
                <a:gd name="connsiteY2" fmla="*/ 10331 h 10492"/>
                <a:gd name="connsiteX3" fmla="*/ 0 w 10000"/>
                <a:gd name="connsiteY3" fmla="*/ 0 h 10492"/>
                <a:gd name="connsiteX4" fmla="*/ 10000 w 10000"/>
                <a:gd name="connsiteY4" fmla="*/ 0 h 10492"/>
                <a:gd name="connsiteX0" fmla="*/ 9749 w 9749"/>
                <a:gd name="connsiteY0" fmla="*/ 0 h 10492"/>
                <a:gd name="connsiteX1" fmla="*/ 6297 w 9749"/>
                <a:gd name="connsiteY1" fmla="*/ 10486 h 10492"/>
                <a:gd name="connsiteX2" fmla="*/ 20 w 9749"/>
                <a:gd name="connsiteY2" fmla="*/ 10331 h 10492"/>
                <a:gd name="connsiteX3" fmla="*/ 916 w 9749"/>
                <a:gd name="connsiteY3" fmla="*/ 1363 h 10492"/>
                <a:gd name="connsiteX4" fmla="*/ 9749 w 9749"/>
                <a:gd name="connsiteY4" fmla="*/ 0 h 10492"/>
                <a:gd name="connsiteX0" fmla="*/ 9600 w 9600"/>
                <a:gd name="connsiteY0" fmla="*/ 372 h 8700"/>
                <a:gd name="connsiteX1" fmla="*/ 6458 w 9600"/>
                <a:gd name="connsiteY1" fmla="*/ 8695 h 8700"/>
                <a:gd name="connsiteX2" fmla="*/ 20 w 9600"/>
                <a:gd name="connsiteY2" fmla="*/ 8548 h 8700"/>
                <a:gd name="connsiteX3" fmla="*/ 939 w 9600"/>
                <a:gd name="connsiteY3" fmla="*/ 0 h 8700"/>
                <a:gd name="connsiteX4" fmla="*/ 9600 w 9600"/>
                <a:gd name="connsiteY4" fmla="*/ 372 h 8700"/>
                <a:gd name="connsiteX0" fmla="*/ 10000 w 10000"/>
                <a:gd name="connsiteY0" fmla="*/ 428 h 10000"/>
                <a:gd name="connsiteX1" fmla="*/ 6727 w 10000"/>
                <a:gd name="connsiteY1" fmla="*/ 9994 h 10000"/>
                <a:gd name="connsiteX2" fmla="*/ 21 w 10000"/>
                <a:gd name="connsiteY2" fmla="*/ 9825 h 10000"/>
                <a:gd name="connsiteX3" fmla="*/ 978 w 10000"/>
                <a:gd name="connsiteY3" fmla="*/ 0 h 10000"/>
                <a:gd name="connsiteX4" fmla="*/ 10000 w 10000"/>
                <a:gd name="connsiteY4" fmla="*/ 428 h 10000"/>
                <a:gd name="connsiteX0" fmla="*/ 9997 w 9997"/>
                <a:gd name="connsiteY0" fmla="*/ 428 h 10000"/>
                <a:gd name="connsiteX1" fmla="*/ 6724 w 9997"/>
                <a:gd name="connsiteY1" fmla="*/ 9994 h 10000"/>
                <a:gd name="connsiteX2" fmla="*/ 18 w 9997"/>
                <a:gd name="connsiteY2" fmla="*/ 9825 h 10000"/>
                <a:gd name="connsiteX3" fmla="*/ 975 w 9997"/>
                <a:gd name="connsiteY3" fmla="*/ 0 h 10000"/>
                <a:gd name="connsiteX4" fmla="*/ 9997 w 9997"/>
                <a:gd name="connsiteY4" fmla="*/ 428 h 10000"/>
                <a:gd name="connsiteX0" fmla="*/ 9982 w 9982"/>
                <a:gd name="connsiteY0" fmla="*/ 428 h 10000"/>
                <a:gd name="connsiteX1" fmla="*/ 6708 w 9982"/>
                <a:gd name="connsiteY1" fmla="*/ 9994 h 10000"/>
                <a:gd name="connsiteX2" fmla="*/ 0 w 9982"/>
                <a:gd name="connsiteY2" fmla="*/ 9825 h 10000"/>
                <a:gd name="connsiteX3" fmla="*/ 957 w 9982"/>
                <a:gd name="connsiteY3" fmla="*/ 0 h 10000"/>
                <a:gd name="connsiteX4" fmla="*/ 9982 w 9982"/>
                <a:gd name="connsiteY4" fmla="*/ 428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82" h="10000">
                  <a:moveTo>
                    <a:pt x="9982" y="428"/>
                  </a:moveTo>
                  <a:cubicBezTo>
                    <a:pt x="6708" y="5645"/>
                    <a:pt x="7799" y="6805"/>
                    <a:pt x="6708" y="9994"/>
                  </a:cubicBezTo>
                  <a:cubicBezTo>
                    <a:pt x="4852" y="10080"/>
                    <a:pt x="3414" y="9311"/>
                    <a:pt x="0" y="9825"/>
                  </a:cubicBezTo>
                  <a:cubicBezTo>
                    <a:pt x="1461" y="5697"/>
                    <a:pt x="1365" y="4235"/>
                    <a:pt x="957" y="0"/>
                  </a:cubicBezTo>
                  <a:lnTo>
                    <a:pt x="9982" y="428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alpha val="72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129" name="Rectangle 94">
              <a:extLst>
                <a:ext uri="{FF2B5EF4-FFF2-40B4-BE49-F238E27FC236}">
                  <a16:creationId xmlns:a16="http://schemas.microsoft.com/office/drawing/2014/main" id="{4A87A5E7-F047-7840-BBAF-012253EA52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2" y="1877"/>
              <a:ext cx="493" cy="4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130" name="Text Box 95">
              <a:extLst>
                <a:ext uri="{FF2B5EF4-FFF2-40B4-BE49-F238E27FC236}">
                  <a16:creationId xmlns:a16="http://schemas.microsoft.com/office/drawing/2014/main" id="{6178E43E-D8F7-EC4A-AEDE-EC269AA143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1" y="1545"/>
              <a:ext cx="367" cy="10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685800">
                <a:defRPr/>
              </a:pPr>
              <a:endParaRPr lang="en-US" sz="1200" i="0" kern="0" dirty="0">
                <a:solidFill>
                  <a:srgbClr val="000000"/>
                </a:solidFill>
                <a:latin typeface="Arial" charset="0"/>
                <a:cs typeface="+mn-cs"/>
              </a:endParaRPr>
            </a:p>
            <a:p>
              <a:pPr algn="ctr" defTabSz="685800">
                <a:defRPr/>
              </a:pPr>
              <a:endParaRPr lang="en-US" sz="1200" i="0" kern="0" dirty="0">
                <a:solidFill>
                  <a:srgbClr val="000000"/>
                </a:solidFill>
                <a:latin typeface="Arial" charset="0"/>
                <a:cs typeface="+mn-cs"/>
              </a:endParaRPr>
            </a:p>
            <a:p>
              <a:pPr algn="ctr" defTabSz="685800">
                <a:defRPr/>
              </a:pPr>
              <a:r>
                <a:rPr lang="en-US" sz="1200" i="0" kern="0" dirty="0">
                  <a:solidFill>
                    <a:srgbClr val="000000"/>
                  </a:solidFill>
                  <a:latin typeface="Arial" charset="0"/>
                  <a:cs typeface="+mn-cs"/>
                </a:rPr>
                <a:t>IP</a:t>
              </a:r>
            </a:p>
            <a:p>
              <a:pPr algn="ctr" defTabSz="685800">
                <a:defRPr/>
              </a:pPr>
              <a:r>
                <a:rPr lang="en-US" sz="1200" i="0" kern="0" dirty="0">
                  <a:solidFill>
                    <a:srgbClr val="000000"/>
                  </a:solidFill>
                  <a:latin typeface="Arial" charset="0"/>
                  <a:cs typeface="+mn-cs"/>
                </a:rPr>
                <a:t>Eth</a:t>
              </a:r>
            </a:p>
            <a:p>
              <a:pPr algn="ctr" defTabSz="685800">
                <a:defRPr/>
              </a:pPr>
              <a:r>
                <a:rPr lang="en-US" sz="1200" i="0" kern="0" dirty="0">
                  <a:solidFill>
                    <a:srgbClr val="000000"/>
                  </a:solidFill>
                  <a:latin typeface="Arial" charset="0"/>
                  <a:cs typeface="+mn-cs"/>
                </a:rPr>
                <a:t>Phy</a:t>
              </a:r>
            </a:p>
          </p:txBody>
        </p:sp>
        <p:sp>
          <p:nvSpPr>
            <p:cNvPr id="131" name="Line 98">
              <a:extLst>
                <a:ext uri="{FF2B5EF4-FFF2-40B4-BE49-F238E27FC236}">
                  <a16:creationId xmlns:a16="http://schemas.microsoft.com/office/drawing/2014/main" id="{981CF2C0-D84F-EE42-A47F-A00DF699C8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68" y="2039"/>
              <a:ext cx="4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132" name="Line 99">
              <a:extLst>
                <a:ext uri="{FF2B5EF4-FFF2-40B4-BE49-F238E27FC236}">
                  <a16:creationId xmlns:a16="http://schemas.microsoft.com/office/drawing/2014/main" id="{1CF9F5A6-31A7-6E4D-B8BD-A18B5282DB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65" y="2198"/>
              <a:ext cx="4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187" name="Group 99">
            <a:extLst>
              <a:ext uri="{FF2B5EF4-FFF2-40B4-BE49-F238E27FC236}">
                <a16:creationId xmlns:a16="http://schemas.microsoft.com/office/drawing/2014/main" id="{149E1102-1775-9C40-A82F-CA67E8AC3B7D}"/>
              </a:ext>
            </a:extLst>
          </p:cNvPr>
          <p:cNvGrpSpPr>
            <a:grpSpLocks/>
          </p:cNvGrpSpPr>
          <p:nvPr/>
        </p:nvGrpSpPr>
        <p:grpSpPr bwMode="auto">
          <a:xfrm>
            <a:off x="4567338" y="1897805"/>
            <a:ext cx="1888332" cy="1139428"/>
            <a:chOff x="3018" y="1445"/>
            <a:chExt cx="1586" cy="957"/>
          </a:xfrm>
        </p:grpSpPr>
        <p:grpSp>
          <p:nvGrpSpPr>
            <p:cNvPr id="189" name="Group 61">
              <a:extLst>
                <a:ext uri="{FF2B5EF4-FFF2-40B4-BE49-F238E27FC236}">
                  <a16:creationId xmlns:a16="http://schemas.microsoft.com/office/drawing/2014/main" id="{80947A02-3E38-7744-9D3B-796971D86D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86" y="1706"/>
              <a:ext cx="1318" cy="475"/>
              <a:chOff x="1197" y="1669"/>
              <a:chExt cx="1318" cy="475"/>
            </a:xfrm>
          </p:grpSpPr>
          <p:grpSp>
            <p:nvGrpSpPr>
              <p:cNvPr id="206" name="Group 62">
                <a:extLst>
                  <a:ext uri="{FF2B5EF4-FFF2-40B4-BE49-F238E27FC236}">
                    <a16:creationId xmlns:a16="http://schemas.microsoft.com/office/drawing/2014/main" id="{2C306763-C23D-394C-B9CB-A453BB6212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37" y="1990"/>
                <a:ext cx="90" cy="154"/>
                <a:chOff x="1337" y="1990"/>
                <a:chExt cx="90" cy="154"/>
              </a:xfrm>
            </p:grpSpPr>
            <p:sp>
              <p:nvSpPr>
                <p:cNvPr id="209" name="Line 64">
                  <a:extLst>
                    <a:ext uri="{FF2B5EF4-FFF2-40B4-BE49-F238E27FC236}">
                      <a16:creationId xmlns:a16="http://schemas.microsoft.com/office/drawing/2014/main" id="{F381FEB3-A7BA-3548-97B5-DF66310001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7" y="1990"/>
                  <a:ext cx="0" cy="152"/>
                </a:xfrm>
                <a:prstGeom prst="line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defTabSz="685800">
                    <a:defRPr/>
                  </a:pPr>
                  <a:endParaRPr lang="en-US" sz="1350" kern="0" dirty="0"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210" name="Line 65">
                  <a:extLst>
                    <a:ext uri="{FF2B5EF4-FFF2-40B4-BE49-F238E27FC236}">
                      <a16:creationId xmlns:a16="http://schemas.microsoft.com/office/drawing/2014/main" id="{48BDFC0F-8101-BE4D-913A-7A1AB99201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7" y="1992"/>
                  <a:ext cx="0" cy="152"/>
                </a:xfrm>
                <a:prstGeom prst="line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defTabSz="685800">
                    <a:defRPr/>
                  </a:pPr>
                  <a:endParaRPr lang="en-US" sz="1350" kern="0" dirty="0"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</p:grpSp>
          <p:sp>
            <p:nvSpPr>
              <p:cNvPr id="207" name="Text Box 66">
                <a:extLst>
                  <a:ext uri="{FF2B5EF4-FFF2-40B4-BE49-F238E27FC236}">
                    <a16:creationId xmlns:a16="http://schemas.microsoft.com/office/drawing/2014/main" id="{115C73F4-7033-6248-9366-1B21321720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97" y="1669"/>
                <a:ext cx="1318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defTabSz="685800">
                  <a:defRPr/>
                </a:pPr>
                <a:r>
                  <a:rPr lang="en-US" sz="900" i="0" kern="0" dirty="0">
                    <a:solidFill>
                      <a:srgbClr val="000000"/>
                    </a:solidFill>
                    <a:latin typeface="Arial" charset="0"/>
                    <a:cs typeface="+mn-cs"/>
                  </a:rPr>
                  <a:t>IP src: 111.111.111.111</a:t>
                </a:r>
              </a:p>
              <a:p>
                <a:pPr defTabSz="685800">
                  <a:defRPr/>
                </a:pPr>
                <a:r>
                  <a:rPr lang="en-US" sz="900" i="0" kern="0" dirty="0">
                    <a:solidFill>
                      <a:srgbClr val="000000"/>
                    </a:solidFill>
                    <a:latin typeface="Arial" charset="0"/>
                    <a:cs typeface="+mn-cs"/>
                  </a:rPr>
                  <a:t>   IP dest: 222.222.222.222</a:t>
                </a:r>
              </a:p>
            </p:txBody>
          </p:sp>
        </p:grpSp>
        <p:grpSp>
          <p:nvGrpSpPr>
            <p:cNvPr id="191" name="Group 72">
              <a:extLst>
                <a:ext uri="{FF2B5EF4-FFF2-40B4-BE49-F238E27FC236}">
                  <a16:creationId xmlns:a16="http://schemas.microsoft.com/office/drawing/2014/main" id="{F55ED3F7-1CC5-5C4A-820C-1DF5F3282B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8" y="1445"/>
              <a:ext cx="1566" cy="957"/>
              <a:chOff x="931" y="1414"/>
              <a:chExt cx="1566" cy="957"/>
            </a:xfrm>
          </p:grpSpPr>
          <p:sp>
            <p:nvSpPr>
              <p:cNvPr id="192" name="Text Box 73">
                <a:extLst>
                  <a:ext uri="{FF2B5EF4-FFF2-40B4-BE49-F238E27FC236}">
                    <a16:creationId xmlns:a16="http://schemas.microsoft.com/office/drawing/2014/main" id="{5DD14730-A902-F44B-9C3C-51E4CF51FB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31" y="1414"/>
                <a:ext cx="1566" cy="4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defTabSz="685800">
                  <a:defRPr/>
                </a:pPr>
                <a:r>
                  <a:rPr lang="en-US" sz="900" i="0" kern="0" dirty="0">
                    <a:solidFill>
                      <a:srgbClr val="000000"/>
                    </a:solidFill>
                    <a:latin typeface="Arial" charset="0"/>
                    <a:cs typeface="+mn-cs"/>
                  </a:rPr>
                  <a:t>MAC src: </a:t>
                </a:r>
                <a:r>
                  <a:rPr lang="en-US" sz="900" i="0" kern="0" dirty="0">
                    <a:solidFill>
                      <a:srgbClr val="FF0000"/>
                    </a:solidFill>
                    <a:latin typeface="Arial" charset="0"/>
                    <a:cs typeface="+mn-cs"/>
                  </a:rPr>
                  <a:t>1A-23-F9-CD-06-9B</a:t>
                </a:r>
              </a:p>
              <a:p>
                <a:pPr defTabSz="685800">
                  <a:defRPr/>
                </a:pPr>
                <a:r>
                  <a:rPr lang="en-US" sz="900" i="0" kern="0" dirty="0">
                    <a:solidFill>
                      <a:srgbClr val="000000"/>
                    </a:solidFill>
                    <a:latin typeface="Arial" charset="0"/>
                    <a:cs typeface="+mn-cs"/>
                  </a:rPr>
                  <a:t>  MAC dest: </a:t>
                </a:r>
                <a:r>
                  <a:rPr lang="en-US" sz="900" i="0" kern="0" dirty="0">
                    <a:solidFill>
                      <a:srgbClr val="FF0000"/>
                    </a:solidFill>
                    <a:latin typeface="Arial" charset="0"/>
                    <a:cs typeface="+mn-cs"/>
                  </a:rPr>
                  <a:t>49-BD-D2-C7-56-2A</a:t>
                </a:r>
              </a:p>
              <a:p>
                <a:pPr defTabSz="685800">
                  <a:defRPr/>
                </a:pPr>
                <a:endParaRPr lang="en-US" sz="900" i="0" kern="0" dirty="0">
                  <a:solidFill>
                    <a:srgbClr val="FF0000"/>
                  </a:solidFill>
                  <a:latin typeface="Arial" charset="0"/>
                  <a:cs typeface="+mn-cs"/>
                </a:endParaRPr>
              </a:p>
            </p:txBody>
          </p:sp>
          <p:grpSp>
            <p:nvGrpSpPr>
              <p:cNvPr id="193" name="Group 74">
                <a:extLst>
                  <a:ext uri="{FF2B5EF4-FFF2-40B4-BE49-F238E27FC236}">
                    <a16:creationId xmlns:a16="http://schemas.microsoft.com/office/drawing/2014/main" id="{E61CC039-B56A-9D4C-AF28-707D673CA8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1" y="2182"/>
                <a:ext cx="1049" cy="189"/>
                <a:chOff x="2829" y="2040"/>
                <a:chExt cx="1049" cy="189"/>
              </a:xfrm>
            </p:grpSpPr>
            <p:sp>
              <p:nvSpPr>
                <p:cNvPr id="198" name="Rectangle 75">
                  <a:extLst>
                    <a:ext uri="{FF2B5EF4-FFF2-40B4-BE49-F238E27FC236}">
                      <a16:creationId xmlns:a16="http://schemas.microsoft.com/office/drawing/2014/main" id="{9B79D222-9680-2547-8547-368ADC49A1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29" y="2042"/>
                  <a:ext cx="1049" cy="185"/>
                </a:xfrm>
                <a:prstGeom prst="rect">
                  <a:avLst/>
                </a:prstGeom>
                <a:solidFill>
                  <a:srgbClr val="0000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en-US" sz="1350" kern="0" dirty="0"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199" name="Rectangle 76">
                  <a:extLst>
                    <a:ext uri="{FF2B5EF4-FFF2-40B4-BE49-F238E27FC236}">
                      <a16:creationId xmlns:a16="http://schemas.microsoft.com/office/drawing/2014/main" id="{E433AB76-2AFC-2C42-BD43-7C73DA5631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78" y="2060"/>
                  <a:ext cx="691" cy="153"/>
                </a:xfrm>
                <a:prstGeom prst="rect">
                  <a:avLst/>
                </a:prstGeom>
                <a:solidFill>
                  <a:srgbClr val="00CC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en-US" sz="1350" kern="0" dirty="0"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200" name="Line 77">
                  <a:extLst>
                    <a:ext uri="{FF2B5EF4-FFF2-40B4-BE49-F238E27FC236}">
                      <a16:creationId xmlns:a16="http://schemas.microsoft.com/office/drawing/2014/main" id="{36CCAF09-1127-1542-BE8D-2FC0293199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80" y="2063"/>
                  <a:ext cx="0" cy="152"/>
                </a:xfrm>
                <a:prstGeom prst="line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defTabSz="685800">
                    <a:defRPr/>
                  </a:pPr>
                  <a:endParaRPr lang="en-US" sz="1350" kern="0" dirty="0"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201" name="Line 78">
                  <a:extLst>
                    <a:ext uri="{FF2B5EF4-FFF2-40B4-BE49-F238E27FC236}">
                      <a16:creationId xmlns:a16="http://schemas.microsoft.com/office/drawing/2014/main" id="{630B8E56-957F-7845-BDC3-FB921DFE63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76" y="2063"/>
                  <a:ext cx="0" cy="152"/>
                </a:xfrm>
                <a:prstGeom prst="line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defTabSz="685800">
                    <a:defRPr/>
                  </a:pPr>
                  <a:endParaRPr lang="en-US" sz="1350" kern="0" dirty="0"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202" name="Line 79">
                  <a:extLst>
                    <a:ext uri="{FF2B5EF4-FFF2-40B4-BE49-F238E27FC236}">
                      <a16:creationId xmlns:a16="http://schemas.microsoft.com/office/drawing/2014/main" id="{DE10D221-5D35-F64B-A0FC-014829FAD6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10" y="2040"/>
                  <a:ext cx="0" cy="189"/>
                </a:xfrm>
                <a:prstGeom prst="line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defTabSz="685800">
                    <a:defRPr/>
                  </a:pPr>
                  <a:endParaRPr lang="en-US" sz="1350" kern="0" dirty="0"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203" name="Line 80">
                  <a:extLst>
                    <a:ext uri="{FF2B5EF4-FFF2-40B4-BE49-F238E27FC236}">
                      <a16:creationId xmlns:a16="http://schemas.microsoft.com/office/drawing/2014/main" id="{8636BFF3-AEB5-1447-A7AA-E7BFA2359F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06" y="2040"/>
                  <a:ext cx="0" cy="189"/>
                </a:xfrm>
                <a:prstGeom prst="line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defTabSz="685800">
                    <a:defRPr/>
                  </a:pPr>
                  <a:endParaRPr lang="en-US" sz="1350" kern="0" dirty="0"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</p:grpSp>
          <p:sp>
            <p:nvSpPr>
              <p:cNvPr id="194" name="Line 81">
                <a:extLst>
                  <a:ext uri="{FF2B5EF4-FFF2-40B4-BE49-F238E27FC236}">
                    <a16:creationId xmlns:a16="http://schemas.microsoft.com/office/drawing/2014/main" id="{CE7452E4-0FD6-D244-9E83-39D133879F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18" y="1576"/>
                <a:ext cx="2" cy="70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685800">
                  <a:defRPr/>
                </a:pPr>
                <a:endParaRPr lang="en-US" sz="1350" kern="0" dirty="0"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95" name="Line 82">
                <a:extLst>
                  <a:ext uri="{FF2B5EF4-FFF2-40B4-BE49-F238E27FC236}">
                    <a16:creationId xmlns:a16="http://schemas.microsoft.com/office/drawing/2014/main" id="{9A9ABF67-FDC9-3640-90D1-F635D4F117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6" y="1680"/>
                <a:ext cx="0" cy="59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685800">
                  <a:defRPr/>
                </a:pPr>
                <a:endParaRPr lang="en-US" sz="1350" kern="0" dirty="0"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96" name="Line 83">
                <a:extLst>
                  <a:ext uri="{FF2B5EF4-FFF2-40B4-BE49-F238E27FC236}">
                    <a16:creationId xmlns:a16="http://schemas.microsoft.com/office/drawing/2014/main" id="{11A36B1B-5EF9-BE4E-B102-BDF2F8D1D7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276" y="1812"/>
                <a:ext cx="2" cy="4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685800">
                  <a:defRPr/>
                </a:pPr>
                <a:endParaRPr lang="en-US" sz="1350" kern="0" dirty="0"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97" name="Line 84">
                <a:extLst>
                  <a:ext uri="{FF2B5EF4-FFF2-40B4-BE49-F238E27FC236}">
                    <a16:creationId xmlns:a16="http://schemas.microsoft.com/office/drawing/2014/main" id="{DBFE7F51-9B86-5F41-A7BB-3339CA9912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8" y="1924"/>
                <a:ext cx="2" cy="35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685800">
                  <a:defRPr/>
                </a:pPr>
                <a:endParaRPr lang="en-US" sz="1350" kern="0" dirty="0">
                  <a:latin typeface="Arial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243" name="Rectangle 77">
            <a:extLst>
              <a:ext uri="{FF2B5EF4-FFF2-40B4-BE49-F238E27FC236}">
                <a16:creationId xmlns:a16="http://schemas.microsoft.com/office/drawing/2014/main" id="{53E8513E-E83D-C947-8989-F40E5454F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220" y="2023830"/>
            <a:ext cx="2780319" cy="541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173831" indent="-173831" defTabSz="685800" eaLnBrk="1" fontAlgn="auto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cs typeface="+mn-cs"/>
              </a:rPr>
              <a:t>transmits link-layer frame</a:t>
            </a:r>
            <a:endParaRPr lang="en-US" sz="24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54" name="Rectangle 76">
            <a:extLst>
              <a:ext uri="{FF2B5EF4-FFF2-40B4-BE49-F238E27FC236}">
                <a16:creationId xmlns:a16="http://schemas.microsoft.com/office/drawing/2014/main" id="{74BA2DA1-F394-464B-8C5F-E81836E17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391" y="962284"/>
            <a:ext cx="7928375" cy="41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173831" indent="-173831" defTabSz="685800" eaLnBrk="1" fontAlgn="auto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cs typeface="+mn-cs"/>
              </a:rPr>
              <a:t>R determines outgoing interface, passes datagram with IP source A, destination B to link layer </a:t>
            </a:r>
          </a:p>
        </p:txBody>
      </p:sp>
      <p:sp>
        <p:nvSpPr>
          <p:cNvPr id="256" name="Rectangle 77">
            <a:extLst>
              <a:ext uri="{FF2B5EF4-FFF2-40B4-BE49-F238E27FC236}">
                <a16:creationId xmlns:a16="http://schemas.microsoft.com/office/drawing/2014/main" id="{690603EC-6A8E-7B49-94C4-6F92D9F28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038" y="1458772"/>
            <a:ext cx="8107691" cy="541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173831" indent="-173831" defTabSz="685800" eaLnBrk="1" fontAlgn="auto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cs typeface="+mn-cs"/>
              </a:rPr>
              <a:t>R creates link-layer frame containing A-to-B IP datagram. Frame destination address: B's MAC address</a:t>
            </a:r>
            <a:endParaRPr lang="en-US" sz="24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78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L 1.04167E-6 0.19838 L 0.13489 0.11782 C 0.13489 0.06597 0.13607 0.01042 0.13607 -0.04144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97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262069"/>
            <a:ext cx="7886700" cy="670967"/>
          </a:xfrm>
        </p:spPr>
        <p:txBody>
          <a:bodyPr>
            <a:normAutofit fontScale="90000"/>
          </a:bodyPr>
          <a:lstStyle/>
          <a:p>
            <a:r>
              <a:rPr lang="en-US" b="0" kern="0" dirty="0">
                <a:solidFill>
                  <a:srgbClr val="000099"/>
                </a:solidFill>
                <a:latin typeface="+mn-lt"/>
                <a:ea typeface="ＭＳ Ｐゴシック" charset="0"/>
              </a:rPr>
              <a:t>Routing to another subnet: addressing</a:t>
            </a:r>
            <a:endParaRPr lang="en-US" dirty="0">
              <a:latin typeface="+mn-lt"/>
            </a:endParaRPr>
          </a:p>
        </p:txBody>
      </p:sp>
      <p:sp>
        <p:nvSpPr>
          <p:cNvPr id="439" name="Slide Number Placeholder 4">
            <a:extLst>
              <a:ext uri="{FF2B5EF4-FFF2-40B4-BE49-F238E27FC236}">
                <a16:creationId xmlns:a16="http://schemas.microsoft.com/office/drawing/2014/main" id="{C87F3257-E91D-E144-BA13-B0DD96B23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4712" y="4832317"/>
            <a:ext cx="2057400" cy="273844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+mn-ea"/>
                <a:cs typeface="+mn-cs"/>
              </a:rPr>
              <a:t>Link Layer: 6-</a:t>
            </a:r>
            <a:fld id="{C4204591-24BD-A542-B9D5-F8D8A88D2FEE}" type="slidenum">
              <a:rPr lang="en-US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  <a:defRPr/>
              </a:pPr>
              <a:t>39</a:t>
            </a:fld>
            <a:endParaRPr lang="en-US" dirty="0">
              <a:solidFill>
                <a:prstClr val="white">
                  <a:lumMod val="50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FFE62D-54D4-2E4A-9F56-42AF465143DE}"/>
              </a:ext>
            </a:extLst>
          </p:cNvPr>
          <p:cNvCxnSpPr/>
          <p:nvPr/>
        </p:nvCxnSpPr>
        <p:spPr>
          <a:xfrm>
            <a:off x="3220277" y="4005468"/>
            <a:ext cx="242514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 Box 4">
            <a:extLst>
              <a:ext uri="{FF2B5EF4-FFF2-40B4-BE49-F238E27FC236}">
                <a16:creationId xmlns:a16="http://schemas.microsoft.com/office/drawing/2014/main" id="{2D2C1B49-6D05-3245-A14C-49597506C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2409" y="3455089"/>
            <a:ext cx="33054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100" dirty="0">
                <a:solidFill>
                  <a:srgbClr val="0000A8"/>
                </a:solidFill>
                <a:latin typeface="Calibri" panose="020F0502020204030204"/>
                <a:cs typeface="+mn-cs"/>
              </a:rPr>
              <a:t>R</a:t>
            </a:r>
            <a:endParaRPr lang="en-US" sz="1500" dirty="0">
              <a:solidFill>
                <a:srgbClr val="0000A8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2" name="Text Box 21">
            <a:extLst>
              <a:ext uri="{FF2B5EF4-FFF2-40B4-BE49-F238E27FC236}">
                <a16:creationId xmlns:a16="http://schemas.microsoft.com/office/drawing/2014/main" id="{8E9F58B9-C012-7C42-9622-7098AAF9C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5709" y="4312131"/>
            <a:ext cx="1245854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1A-23-F9-CD-06-9B</a:t>
            </a:r>
          </a:p>
        </p:txBody>
      </p:sp>
      <p:sp>
        <p:nvSpPr>
          <p:cNvPr id="93" name="Text Box 22">
            <a:extLst>
              <a:ext uri="{FF2B5EF4-FFF2-40B4-BE49-F238E27FC236}">
                <a16:creationId xmlns:a16="http://schemas.microsoft.com/office/drawing/2014/main" id="{D3BC78DD-68E2-3F42-A025-894036CA6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6437" y="4182353"/>
            <a:ext cx="111280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222.222.222.220</a:t>
            </a:r>
          </a:p>
        </p:txBody>
      </p:sp>
      <p:grpSp>
        <p:nvGrpSpPr>
          <p:cNvPr id="94" name="Group 23">
            <a:extLst>
              <a:ext uri="{FF2B5EF4-FFF2-40B4-BE49-F238E27FC236}">
                <a16:creationId xmlns:a16="http://schemas.microsoft.com/office/drawing/2014/main" id="{026701D5-9E9E-EF42-B7AA-972F210D71D9}"/>
              </a:ext>
            </a:extLst>
          </p:cNvPr>
          <p:cNvGrpSpPr>
            <a:grpSpLocks/>
          </p:cNvGrpSpPr>
          <p:nvPr/>
        </p:nvGrpSpPr>
        <p:grpSpPr bwMode="auto">
          <a:xfrm>
            <a:off x="2994169" y="4520807"/>
            <a:ext cx="1233487" cy="384573"/>
            <a:chOff x="1934" y="2405"/>
            <a:chExt cx="1036" cy="323"/>
          </a:xfrm>
        </p:grpSpPr>
        <p:sp>
          <p:nvSpPr>
            <p:cNvPr id="146" name="Text Box 24">
              <a:extLst>
                <a:ext uri="{FF2B5EF4-FFF2-40B4-BE49-F238E27FC236}">
                  <a16:creationId xmlns:a16="http://schemas.microsoft.com/office/drawing/2014/main" id="{D19F6EF2-3DED-734B-B3EA-8B5850BFD7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4" y="2405"/>
              <a:ext cx="93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111.111.111.110</a:t>
              </a:r>
            </a:p>
          </p:txBody>
        </p:sp>
        <p:sp>
          <p:nvSpPr>
            <p:cNvPr id="147" name="Text Box 25">
              <a:extLst>
                <a:ext uri="{FF2B5EF4-FFF2-40B4-BE49-F238E27FC236}">
                  <a16:creationId xmlns:a16="http://schemas.microsoft.com/office/drawing/2014/main" id="{E60F6762-DC3F-2E40-B567-43C8BBD1B1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8" y="2515"/>
              <a:ext cx="103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E6-E9-00-17-BB-4B</a:t>
              </a:r>
            </a:p>
          </p:txBody>
        </p:sp>
      </p:grpSp>
      <p:sp>
        <p:nvSpPr>
          <p:cNvPr id="99" name="Text Box 26">
            <a:extLst>
              <a:ext uri="{FF2B5EF4-FFF2-40B4-BE49-F238E27FC236}">
                <a16:creationId xmlns:a16="http://schemas.microsoft.com/office/drawing/2014/main" id="{EB7AD1CB-7395-4048-94BA-078B67601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537" y="4630948"/>
            <a:ext cx="128112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CC-49-DE-D0-AB-7D</a:t>
            </a:r>
          </a:p>
        </p:txBody>
      </p:sp>
      <p:sp>
        <p:nvSpPr>
          <p:cNvPr id="100" name="Text Box 27">
            <a:extLst>
              <a:ext uri="{FF2B5EF4-FFF2-40B4-BE49-F238E27FC236}">
                <a16:creationId xmlns:a16="http://schemas.microsoft.com/office/drawing/2014/main" id="{883C22D8-5EE5-FD4B-A6BF-961F094C9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7556" y="4489263"/>
            <a:ext cx="111280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111.111.111.112</a:t>
            </a:r>
          </a:p>
        </p:txBody>
      </p:sp>
      <p:sp>
        <p:nvSpPr>
          <p:cNvPr id="101" name="Text Box 30">
            <a:extLst>
              <a:ext uri="{FF2B5EF4-FFF2-40B4-BE49-F238E27FC236}">
                <a16:creationId xmlns:a16="http://schemas.microsoft.com/office/drawing/2014/main" id="{F0A4A6D6-07D6-9540-9E22-87082344B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6079" y="3755255"/>
            <a:ext cx="111280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111.111.111.111</a:t>
            </a:r>
          </a:p>
        </p:txBody>
      </p:sp>
      <p:sp>
        <p:nvSpPr>
          <p:cNvPr id="102" name="Text Box 33">
            <a:extLst>
              <a:ext uri="{FF2B5EF4-FFF2-40B4-BE49-F238E27FC236}">
                <a16:creationId xmlns:a16="http://schemas.microsoft.com/office/drawing/2014/main" id="{98DB423A-5D18-F545-A673-502329AD2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651" y="3897205"/>
            <a:ext cx="1207382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74-29-9C-E8-FF-55</a:t>
            </a:r>
          </a:p>
        </p:txBody>
      </p:sp>
      <p:sp>
        <p:nvSpPr>
          <p:cNvPr id="103" name="Freeform 39">
            <a:extLst>
              <a:ext uri="{FF2B5EF4-FFF2-40B4-BE49-F238E27FC236}">
                <a16:creationId xmlns:a16="http://schemas.microsoft.com/office/drawing/2014/main" id="{B2706607-111C-5245-B2CF-A17D7724FFA8}"/>
              </a:ext>
            </a:extLst>
          </p:cNvPr>
          <p:cNvSpPr>
            <a:spLocks/>
          </p:cNvSpPr>
          <p:nvPr/>
        </p:nvSpPr>
        <p:spPr bwMode="auto">
          <a:xfrm>
            <a:off x="2728187" y="3606091"/>
            <a:ext cx="629841" cy="802481"/>
          </a:xfrm>
          <a:custGeom>
            <a:avLst/>
            <a:gdLst>
              <a:gd name="T0" fmla="*/ 2147483647 w 1005"/>
              <a:gd name="T1" fmla="*/ 2147483647 h 996"/>
              <a:gd name="T2" fmla="*/ 2147483647 w 1005"/>
              <a:gd name="T3" fmla="*/ 2147483647 h 996"/>
              <a:gd name="T4" fmla="*/ 2147483647 w 1005"/>
              <a:gd name="T5" fmla="*/ 2147483647 h 996"/>
              <a:gd name="T6" fmla="*/ 2147483647 w 1005"/>
              <a:gd name="T7" fmla="*/ 2147483647 h 996"/>
              <a:gd name="T8" fmla="*/ 2147483647 w 1005"/>
              <a:gd name="T9" fmla="*/ 2147483647 h 996"/>
              <a:gd name="T10" fmla="*/ 2147483647 w 1005"/>
              <a:gd name="T11" fmla="*/ 2147483647 h 996"/>
              <a:gd name="T12" fmla="*/ 2147483647 w 1005"/>
              <a:gd name="T13" fmla="*/ 2147483647 h 996"/>
              <a:gd name="T14" fmla="*/ 2147483647 w 1005"/>
              <a:gd name="T15" fmla="*/ 2147483647 h 996"/>
              <a:gd name="T16" fmla="*/ 2147483647 w 1005"/>
              <a:gd name="T17" fmla="*/ 2147483647 h 996"/>
              <a:gd name="T18" fmla="*/ 2147483647 w 1005"/>
              <a:gd name="T19" fmla="*/ 2147483647 h 996"/>
              <a:gd name="T20" fmla="*/ 2147483647 w 1005"/>
              <a:gd name="T21" fmla="*/ 2147483647 h 996"/>
              <a:gd name="T22" fmla="*/ 2147483647 w 1005"/>
              <a:gd name="T23" fmla="*/ 2147483647 h 996"/>
              <a:gd name="T24" fmla="*/ 2147483647 w 1005"/>
              <a:gd name="T25" fmla="*/ 2147483647 h 99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05" h="996">
                <a:moveTo>
                  <a:pt x="307" y="83"/>
                </a:moveTo>
                <a:cubicBezTo>
                  <a:pt x="218" y="117"/>
                  <a:pt x="182" y="156"/>
                  <a:pt x="134" y="227"/>
                </a:cubicBezTo>
                <a:cubicBezTo>
                  <a:pt x="86" y="298"/>
                  <a:pt x="38" y="426"/>
                  <a:pt x="19" y="507"/>
                </a:cubicBezTo>
                <a:cubicBezTo>
                  <a:pt x="0" y="588"/>
                  <a:pt x="8" y="648"/>
                  <a:pt x="19" y="716"/>
                </a:cubicBezTo>
                <a:cubicBezTo>
                  <a:pt x="30" y="784"/>
                  <a:pt x="54" y="873"/>
                  <a:pt x="84" y="918"/>
                </a:cubicBezTo>
                <a:cubicBezTo>
                  <a:pt x="114" y="963"/>
                  <a:pt x="148" y="984"/>
                  <a:pt x="199" y="990"/>
                </a:cubicBezTo>
                <a:cubicBezTo>
                  <a:pt x="250" y="996"/>
                  <a:pt x="310" y="961"/>
                  <a:pt x="393" y="954"/>
                </a:cubicBezTo>
                <a:cubicBezTo>
                  <a:pt x="476" y="947"/>
                  <a:pt x="614" y="967"/>
                  <a:pt x="696" y="947"/>
                </a:cubicBezTo>
                <a:cubicBezTo>
                  <a:pt x="778" y="927"/>
                  <a:pt x="833" y="898"/>
                  <a:pt x="883" y="831"/>
                </a:cubicBezTo>
                <a:cubicBezTo>
                  <a:pt x="933" y="764"/>
                  <a:pt x="991" y="644"/>
                  <a:pt x="998" y="543"/>
                </a:cubicBezTo>
                <a:cubicBezTo>
                  <a:pt x="1005" y="442"/>
                  <a:pt x="981" y="313"/>
                  <a:pt x="926" y="227"/>
                </a:cubicBezTo>
                <a:cubicBezTo>
                  <a:pt x="871" y="141"/>
                  <a:pt x="768" y="50"/>
                  <a:pt x="667" y="25"/>
                </a:cubicBezTo>
                <a:cubicBezTo>
                  <a:pt x="566" y="0"/>
                  <a:pt x="396" y="49"/>
                  <a:pt x="307" y="83"/>
                </a:cubicBezTo>
                <a:close/>
              </a:path>
            </a:pathLst>
          </a:custGeom>
          <a:solidFill>
            <a:srgbClr val="9CE0FA"/>
          </a:solidFill>
          <a:ln w="9525" cap="flat" cmpd="sng">
            <a:noFill/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04" name="Line 40">
            <a:extLst>
              <a:ext uri="{FF2B5EF4-FFF2-40B4-BE49-F238E27FC236}">
                <a16:creationId xmlns:a16="http://schemas.microsoft.com/office/drawing/2014/main" id="{28F869C4-D67B-E043-97EC-60E9EE422E8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0777" y="3590612"/>
            <a:ext cx="328613" cy="1726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05" name="Line 41">
            <a:extLst>
              <a:ext uri="{FF2B5EF4-FFF2-40B4-BE49-F238E27FC236}">
                <a16:creationId xmlns:a16="http://schemas.microsoft.com/office/drawing/2014/main" id="{F58EADC2-5F53-3341-BAA6-DBF970DD75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5201" y="4299034"/>
            <a:ext cx="212277" cy="408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07" name="Line 44">
            <a:extLst>
              <a:ext uri="{FF2B5EF4-FFF2-40B4-BE49-F238E27FC236}">
                <a16:creationId xmlns:a16="http://schemas.microsoft.com/office/drawing/2014/main" id="{9DEB43AB-0452-E74B-A267-354DF376C2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06712" y="4382107"/>
            <a:ext cx="0" cy="1226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08" name="Line 45">
            <a:extLst>
              <a:ext uri="{FF2B5EF4-FFF2-40B4-BE49-F238E27FC236}">
                <a16:creationId xmlns:a16="http://schemas.microsoft.com/office/drawing/2014/main" id="{FCE2A6D7-36B2-D94C-B589-354F8509B97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36484" y="3645381"/>
            <a:ext cx="0" cy="1860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09" name="Line 46">
            <a:extLst>
              <a:ext uri="{FF2B5EF4-FFF2-40B4-BE49-F238E27FC236}">
                <a16:creationId xmlns:a16="http://schemas.microsoft.com/office/drawing/2014/main" id="{34C788DF-A7C4-7C49-A6BA-645F989435A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64030" y="4070435"/>
            <a:ext cx="0" cy="4653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10" name="Line 47">
            <a:extLst>
              <a:ext uri="{FF2B5EF4-FFF2-40B4-BE49-F238E27FC236}">
                <a16:creationId xmlns:a16="http://schemas.microsoft.com/office/drawing/2014/main" id="{74475E6E-D489-9D41-83DE-586A84785D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55809" y="4063291"/>
            <a:ext cx="3572" cy="1654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11" name="Text Box 58">
            <a:extLst>
              <a:ext uri="{FF2B5EF4-FFF2-40B4-BE49-F238E27FC236}">
                <a16:creationId xmlns:a16="http://schemas.microsoft.com/office/drawing/2014/main" id="{9ED91BB2-5CD2-AF4D-990D-A02134AFD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352" y="3236324"/>
            <a:ext cx="340158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dirty="0">
                <a:solidFill>
                  <a:srgbClr val="0000A8"/>
                </a:solidFill>
                <a:latin typeface="Calibri" panose="020F0502020204030204"/>
                <a:cs typeface="+mn-cs"/>
              </a:rPr>
              <a:t>A</a:t>
            </a:r>
          </a:p>
        </p:txBody>
      </p:sp>
      <p:grpSp>
        <p:nvGrpSpPr>
          <p:cNvPr id="113" name="Group 63">
            <a:extLst>
              <a:ext uri="{FF2B5EF4-FFF2-40B4-BE49-F238E27FC236}">
                <a16:creationId xmlns:a16="http://schemas.microsoft.com/office/drawing/2014/main" id="{28E44824-539C-9E48-97D4-38EC5EF1A87D}"/>
              </a:ext>
            </a:extLst>
          </p:cNvPr>
          <p:cNvGrpSpPr>
            <a:grpSpLocks/>
          </p:cNvGrpSpPr>
          <p:nvPr/>
        </p:nvGrpSpPr>
        <p:grpSpPr bwMode="auto">
          <a:xfrm>
            <a:off x="6461761" y="3861548"/>
            <a:ext cx="1266826" cy="394097"/>
            <a:chOff x="4351" y="2786"/>
            <a:chExt cx="1064" cy="331"/>
          </a:xfrm>
        </p:grpSpPr>
        <p:sp>
          <p:nvSpPr>
            <p:cNvPr id="144" name="Text Box 64">
              <a:extLst>
                <a:ext uri="{FF2B5EF4-FFF2-40B4-BE49-F238E27FC236}">
                  <a16:creationId xmlns:a16="http://schemas.microsoft.com/office/drawing/2014/main" id="{6F4DD6C5-5CCC-9A43-8DEF-22B166CC12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2" y="2786"/>
              <a:ext cx="93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222.222.222.222</a:t>
              </a:r>
            </a:p>
          </p:txBody>
        </p:sp>
        <p:sp>
          <p:nvSpPr>
            <p:cNvPr id="145" name="Text Box 65">
              <a:extLst>
                <a:ext uri="{FF2B5EF4-FFF2-40B4-BE49-F238E27FC236}">
                  <a16:creationId xmlns:a16="http://schemas.microsoft.com/office/drawing/2014/main" id="{6E33AF33-87FC-744F-A61A-A574F7048B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1" y="2904"/>
              <a:ext cx="106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i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49-BD-D2-C7-56-2A</a:t>
              </a:r>
            </a:p>
          </p:txBody>
        </p:sp>
      </p:grpSp>
      <p:sp>
        <p:nvSpPr>
          <p:cNvPr id="114" name="Line 67">
            <a:extLst>
              <a:ext uri="{FF2B5EF4-FFF2-40B4-BE49-F238E27FC236}">
                <a16:creationId xmlns:a16="http://schemas.microsoft.com/office/drawing/2014/main" id="{351E9598-D6EF-0941-9E90-3FFDA09398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61949" y="3590612"/>
            <a:ext cx="338138" cy="23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16" name="Text Box 71">
            <a:extLst>
              <a:ext uri="{FF2B5EF4-FFF2-40B4-BE49-F238E27FC236}">
                <a16:creationId xmlns:a16="http://schemas.microsoft.com/office/drawing/2014/main" id="{A2452177-E551-CB48-A13E-9F30A8D87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0454" y="4602749"/>
            <a:ext cx="111280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222.222.222.221</a:t>
            </a:r>
          </a:p>
        </p:txBody>
      </p:sp>
      <p:sp>
        <p:nvSpPr>
          <p:cNvPr id="117" name="Text Box 72">
            <a:extLst>
              <a:ext uri="{FF2B5EF4-FFF2-40B4-BE49-F238E27FC236}">
                <a16:creationId xmlns:a16="http://schemas.microsoft.com/office/drawing/2014/main" id="{70A29F2B-254D-C242-BED3-63C6A2000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44" y="4736900"/>
            <a:ext cx="1221809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88-B2-2F-54-1A-0F</a:t>
            </a:r>
          </a:p>
        </p:txBody>
      </p:sp>
      <p:sp>
        <p:nvSpPr>
          <p:cNvPr id="118" name="Line 73">
            <a:extLst>
              <a:ext uri="{FF2B5EF4-FFF2-40B4-BE49-F238E27FC236}">
                <a16:creationId xmlns:a16="http://schemas.microsoft.com/office/drawing/2014/main" id="{EA6BFE92-6101-754D-A5A8-900E35C4E79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117504" y="4263316"/>
            <a:ext cx="200329" cy="1506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20" name="Freeform 75">
            <a:extLst>
              <a:ext uri="{FF2B5EF4-FFF2-40B4-BE49-F238E27FC236}">
                <a16:creationId xmlns:a16="http://schemas.microsoft.com/office/drawing/2014/main" id="{68E66362-A921-0844-BAA8-FB5279AD1D5D}"/>
              </a:ext>
            </a:extLst>
          </p:cNvPr>
          <p:cNvSpPr>
            <a:spLocks/>
          </p:cNvSpPr>
          <p:nvPr/>
        </p:nvSpPr>
        <p:spPr bwMode="auto">
          <a:xfrm>
            <a:off x="5607118" y="3608472"/>
            <a:ext cx="573881" cy="810816"/>
          </a:xfrm>
          <a:custGeom>
            <a:avLst/>
            <a:gdLst>
              <a:gd name="T0" fmla="*/ 2147483647 w 1005"/>
              <a:gd name="T1" fmla="*/ 2147483647 h 996"/>
              <a:gd name="T2" fmla="*/ 2147483647 w 1005"/>
              <a:gd name="T3" fmla="*/ 2147483647 h 996"/>
              <a:gd name="T4" fmla="*/ 2147483647 w 1005"/>
              <a:gd name="T5" fmla="*/ 2147483647 h 996"/>
              <a:gd name="T6" fmla="*/ 2147483647 w 1005"/>
              <a:gd name="T7" fmla="*/ 2147483647 h 996"/>
              <a:gd name="T8" fmla="*/ 2147483647 w 1005"/>
              <a:gd name="T9" fmla="*/ 2147483647 h 996"/>
              <a:gd name="T10" fmla="*/ 2147483647 w 1005"/>
              <a:gd name="T11" fmla="*/ 2147483647 h 996"/>
              <a:gd name="T12" fmla="*/ 2147483647 w 1005"/>
              <a:gd name="T13" fmla="*/ 2147483647 h 996"/>
              <a:gd name="T14" fmla="*/ 2147483647 w 1005"/>
              <a:gd name="T15" fmla="*/ 2147483647 h 996"/>
              <a:gd name="T16" fmla="*/ 2147483647 w 1005"/>
              <a:gd name="T17" fmla="*/ 2147483647 h 996"/>
              <a:gd name="T18" fmla="*/ 2147483647 w 1005"/>
              <a:gd name="T19" fmla="*/ 2147483647 h 996"/>
              <a:gd name="T20" fmla="*/ 2147483647 w 1005"/>
              <a:gd name="T21" fmla="*/ 2147483647 h 996"/>
              <a:gd name="T22" fmla="*/ 2147483647 w 1005"/>
              <a:gd name="T23" fmla="*/ 2147483647 h 996"/>
              <a:gd name="T24" fmla="*/ 2147483647 w 1005"/>
              <a:gd name="T25" fmla="*/ 2147483647 h 99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05" h="996">
                <a:moveTo>
                  <a:pt x="307" y="83"/>
                </a:moveTo>
                <a:cubicBezTo>
                  <a:pt x="218" y="117"/>
                  <a:pt x="182" y="156"/>
                  <a:pt x="134" y="227"/>
                </a:cubicBezTo>
                <a:cubicBezTo>
                  <a:pt x="86" y="298"/>
                  <a:pt x="38" y="426"/>
                  <a:pt x="19" y="507"/>
                </a:cubicBezTo>
                <a:cubicBezTo>
                  <a:pt x="0" y="588"/>
                  <a:pt x="8" y="648"/>
                  <a:pt x="19" y="716"/>
                </a:cubicBezTo>
                <a:cubicBezTo>
                  <a:pt x="30" y="784"/>
                  <a:pt x="54" y="873"/>
                  <a:pt x="84" y="918"/>
                </a:cubicBezTo>
                <a:cubicBezTo>
                  <a:pt x="114" y="963"/>
                  <a:pt x="148" y="984"/>
                  <a:pt x="199" y="990"/>
                </a:cubicBezTo>
                <a:cubicBezTo>
                  <a:pt x="250" y="996"/>
                  <a:pt x="310" y="961"/>
                  <a:pt x="393" y="954"/>
                </a:cubicBezTo>
                <a:cubicBezTo>
                  <a:pt x="476" y="947"/>
                  <a:pt x="614" y="967"/>
                  <a:pt x="696" y="947"/>
                </a:cubicBezTo>
                <a:cubicBezTo>
                  <a:pt x="778" y="927"/>
                  <a:pt x="833" y="898"/>
                  <a:pt x="883" y="831"/>
                </a:cubicBezTo>
                <a:cubicBezTo>
                  <a:pt x="933" y="764"/>
                  <a:pt x="991" y="644"/>
                  <a:pt x="998" y="543"/>
                </a:cubicBezTo>
                <a:cubicBezTo>
                  <a:pt x="1005" y="442"/>
                  <a:pt x="981" y="313"/>
                  <a:pt x="926" y="227"/>
                </a:cubicBezTo>
                <a:cubicBezTo>
                  <a:pt x="871" y="141"/>
                  <a:pt x="768" y="50"/>
                  <a:pt x="667" y="25"/>
                </a:cubicBezTo>
                <a:cubicBezTo>
                  <a:pt x="566" y="0"/>
                  <a:pt x="396" y="49"/>
                  <a:pt x="307" y="83"/>
                </a:cubicBezTo>
                <a:close/>
              </a:path>
            </a:pathLst>
          </a:custGeom>
          <a:solidFill>
            <a:srgbClr val="9CE0FA"/>
          </a:solidFill>
          <a:ln w="9525" cap="flat" cmpd="sng">
            <a:noFill/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21" name="Text Box 76">
            <a:extLst>
              <a:ext uri="{FF2B5EF4-FFF2-40B4-BE49-F238E27FC236}">
                <a16:creationId xmlns:a16="http://schemas.microsoft.com/office/drawing/2014/main" id="{DA57B50B-B7E5-2942-B45A-3152B6985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5487" y="3363256"/>
            <a:ext cx="33054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dirty="0">
                <a:solidFill>
                  <a:srgbClr val="0000A8"/>
                </a:solidFill>
                <a:latin typeface="Calibri" panose="020F0502020204030204"/>
                <a:cs typeface="+mn-cs"/>
              </a:rPr>
              <a:t>B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76A447-7E01-C147-9C89-C1C4C935DA7A}"/>
              </a:ext>
            </a:extLst>
          </p:cNvPr>
          <p:cNvGrpSpPr/>
          <p:nvPr/>
        </p:nvGrpSpPr>
        <p:grpSpPr>
          <a:xfrm>
            <a:off x="3751402" y="3778691"/>
            <a:ext cx="982973" cy="375863"/>
            <a:chOff x="4909105" y="5767126"/>
            <a:chExt cx="1310631" cy="501151"/>
          </a:xfrm>
        </p:grpSpPr>
        <p:sp>
          <p:nvSpPr>
            <p:cNvPr id="167" name="Rectangle 37">
              <a:extLst>
                <a:ext uri="{FF2B5EF4-FFF2-40B4-BE49-F238E27FC236}">
                  <a16:creationId xmlns:a16="http://schemas.microsoft.com/office/drawing/2014/main" id="{89D0886F-F835-2044-AB8F-F49ACC0B58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024859" y="5937451"/>
              <a:ext cx="134168" cy="255587"/>
            </a:xfrm>
            <a:prstGeom prst="rect">
              <a:avLst/>
            </a:prstGeom>
            <a:gradFill rotWithShape="1">
              <a:gsLst>
                <a:gs pos="0">
                  <a:srgbClr val="0000A8"/>
                </a:gs>
                <a:gs pos="50000">
                  <a:srgbClr val="FFFFFF"/>
                </a:gs>
                <a:gs pos="99000">
                  <a:srgbClr val="0000A8"/>
                </a:gs>
              </a:gsLst>
              <a:lin ang="0" scaled="1"/>
            </a:gradFill>
            <a:ln w="9525">
              <a:solidFill>
                <a:srgbClr val="008000">
                  <a:alpha val="15000"/>
                </a:srgb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latin typeface="Comic Sans MS" pitchFamily="66" charset="0"/>
                <a:ea typeface="ＭＳ Ｐゴシック" charset="0"/>
                <a:cs typeface="+mn-cs"/>
              </a:endParaRPr>
            </a:p>
          </p:txBody>
        </p:sp>
        <p:sp>
          <p:nvSpPr>
            <p:cNvPr id="168" name="Rectangle 37">
              <a:extLst>
                <a:ext uri="{FF2B5EF4-FFF2-40B4-BE49-F238E27FC236}">
                  <a16:creationId xmlns:a16="http://schemas.microsoft.com/office/drawing/2014/main" id="{C75323AD-DC39-4543-A0CC-4375A7BCF3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966501" y="5940764"/>
              <a:ext cx="140795" cy="255587"/>
            </a:xfrm>
            <a:prstGeom prst="rect">
              <a:avLst/>
            </a:prstGeom>
            <a:gradFill rotWithShape="1">
              <a:gsLst>
                <a:gs pos="0">
                  <a:srgbClr val="0000A8"/>
                </a:gs>
                <a:gs pos="50000">
                  <a:srgbClr val="FFFFFF"/>
                </a:gs>
                <a:gs pos="99000">
                  <a:srgbClr val="0000A8"/>
                </a:gs>
              </a:gsLst>
              <a:lin ang="0" scaled="1"/>
            </a:gradFill>
            <a:ln w="9525">
              <a:solidFill>
                <a:srgbClr val="008000">
                  <a:alpha val="15000"/>
                </a:srgb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latin typeface="Comic Sans MS" pitchFamily="66" charset="0"/>
                <a:ea typeface="ＭＳ Ｐゴシック" charset="0"/>
                <a:cs typeface="+mn-cs"/>
              </a:endParaRPr>
            </a:p>
          </p:txBody>
        </p: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EDD0BCD9-05EB-F249-AEA1-A9CCFBC80BB8}"/>
                </a:ext>
              </a:extLst>
            </p:cNvPr>
            <p:cNvGrpSpPr/>
            <p:nvPr/>
          </p:nvGrpSpPr>
          <p:grpSpPr>
            <a:xfrm>
              <a:off x="5115340" y="5767126"/>
              <a:ext cx="901147" cy="501151"/>
              <a:chOff x="7493876" y="2774731"/>
              <a:chExt cx="1481958" cy="894622"/>
            </a:xfrm>
          </p:grpSpPr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id="{F5326B06-29FF-A544-BF80-2A0622229582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50" dirty="0">
                    <a:solidFill>
                      <a:prstClr val="white"/>
                    </a:solidFill>
                    <a:latin typeface="Calibri" panose="020F0502020204030204"/>
                  </a:rPr>
                  <a:t>                   </a:t>
                </a:r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8065A2A5-902C-A940-821B-CBFC0122AC2F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50" dirty="0">
                    <a:solidFill>
                      <a:prstClr val="white"/>
                    </a:solidFill>
                    <a:latin typeface="Calibri" panose="020F0502020204030204"/>
                  </a:rPr>
                  <a:t>              </a:t>
                </a:r>
              </a:p>
            </p:txBody>
          </p: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14C076B7-5A71-8644-9F5C-08E13F943BD5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13D62837-C3EA-8B4B-B09D-FC71F9727C64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147D5E46-2372-FA45-9685-A7CC6CA91F5F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6B2D97C5-61CB-9441-993B-95CAA7169FC7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CD3C4F94-9D92-F048-A80A-0D709146CB4E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</p:grpSp>
      <p:sp>
        <p:nvSpPr>
          <p:cNvPr id="171" name="Rectangle 37">
            <a:extLst>
              <a:ext uri="{FF2B5EF4-FFF2-40B4-BE49-F238E27FC236}">
                <a16:creationId xmlns:a16="http://schemas.microsoft.com/office/drawing/2014/main" id="{A9816EEA-38E6-AE46-970F-D20738D1CBC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370767" y="3500112"/>
            <a:ext cx="89927" cy="191690"/>
          </a:xfrm>
          <a:prstGeom prst="rect">
            <a:avLst/>
          </a:prstGeom>
          <a:gradFill rotWithShape="1">
            <a:gsLst>
              <a:gs pos="0">
                <a:srgbClr val="0000A8"/>
              </a:gs>
              <a:gs pos="50000">
                <a:srgbClr val="FFFFFF"/>
              </a:gs>
              <a:gs pos="99000">
                <a:srgbClr val="0000A8"/>
              </a:gs>
            </a:gsLst>
            <a:lin ang="0" scaled="1"/>
          </a:gradFill>
          <a:ln w="9525">
            <a:solidFill>
              <a:srgbClr val="008000">
                <a:alpha val="15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>
              <a:defRPr/>
            </a:pPr>
            <a:endParaRPr lang="en-US" sz="1350" kern="0" dirty="0">
              <a:latin typeface="Comic Sans MS" pitchFamily="66" charset="0"/>
              <a:ea typeface="ＭＳ Ｐゴシック" charset="0"/>
              <a:cs typeface="+mn-cs"/>
            </a:endParaRPr>
          </a:p>
        </p:txBody>
      </p:sp>
      <p:grpSp>
        <p:nvGrpSpPr>
          <p:cNvPr id="149" name="Group 49">
            <a:extLst>
              <a:ext uri="{FF2B5EF4-FFF2-40B4-BE49-F238E27FC236}">
                <a16:creationId xmlns:a16="http://schemas.microsoft.com/office/drawing/2014/main" id="{AD680CEA-D168-C84F-AAE1-D128195A44E7}"/>
              </a:ext>
            </a:extLst>
          </p:cNvPr>
          <p:cNvGrpSpPr>
            <a:grpSpLocks/>
          </p:cNvGrpSpPr>
          <p:nvPr/>
        </p:nvGrpSpPr>
        <p:grpSpPr bwMode="auto">
          <a:xfrm>
            <a:off x="1739016" y="3250094"/>
            <a:ext cx="702053" cy="571071"/>
            <a:chOff x="-44" y="1473"/>
            <a:chExt cx="981" cy="1105"/>
          </a:xfrm>
        </p:grpSpPr>
        <p:pic>
          <p:nvPicPr>
            <p:cNvPr id="150" name="Picture 50" descr="desktop_computer_stylized_medium">
              <a:extLst>
                <a:ext uri="{FF2B5EF4-FFF2-40B4-BE49-F238E27FC236}">
                  <a16:creationId xmlns:a16="http://schemas.microsoft.com/office/drawing/2014/main" id="{DADE998E-D7B9-EC4F-9F94-E65CF536C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1" name="Freeform 51">
              <a:extLst>
                <a:ext uri="{FF2B5EF4-FFF2-40B4-BE49-F238E27FC236}">
                  <a16:creationId xmlns:a16="http://schemas.microsoft.com/office/drawing/2014/main" id="{BC38A1B0-555E-F049-93AC-48537726F70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736 w 356"/>
                <a:gd name="T3" fmla="*/ 95 h 368"/>
                <a:gd name="T4" fmla="*/ 2059 w 356"/>
                <a:gd name="T5" fmla="*/ 1990 h 368"/>
                <a:gd name="T6" fmla="*/ 454 w 356"/>
                <a:gd name="T7" fmla="*/ 2489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</p:grpSp>
      <p:sp>
        <p:nvSpPr>
          <p:cNvPr id="180" name="Rectangle 37">
            <a:extLst>
              <a:ext uri="{FF2B5EF4-FFF2-40B4-BE49-F238E27FC236}">
                <a16:creationId xmlns:a16="http://schemas.microsoft.com/office/drawing/2014/main" id="{51912ACC-FA1C-7E48-9062-DA96B6CD7C3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453875" y="4265892"/>
            <a:ext cx="63196" cy="146063"/>
          </a:xfrm>
          <a:prstGeom prst="rect">
            <a:avLst/>
          </a:prstGeom>
          <a:gradFill rotWithShape="1">
            <a:gsLst>
              <a:gs pos="0">
                <a:srgbClr val="0000A8"/>
              </a:gs>
              <a:gs pos="50000">
                <a:srgbClr val="FFFFFF"/>
              </a:gs>
              <a:gs pos="99000">
                <a:srgbClr val="0000A8"/>
              </a:gs>
            </a:gsLst>
            <a:lin ang="0" scaled="1"/>
          </a:gradFill>
          <a:ln w="9525">
            <a:solidFill>
              <a:srgbClr val="008000">
                <a:alpha val="15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>
              <a:defRPr/>
            </a:pPr>
            <a:endParaRPr lang="en-US" sz="1350" kern="0" dirty="0">
              <a:latin typeface="Comic Sans MS" pitchFamily="66" charset="0"/>
              <a:ea typeface="ＭＳ Ｐゴシック" charset="0"/>
              <a:cs typeface="+mn-cs"/>
            </a:endParaRPr>
          </a:p>
        </p:txBody>
      </p:sp>
      <p:grpSp>
        <p:nvGrpSpPr>
          <p:cNvPr id="126" name="Group 49">
            <a:extLst>
              <a:ext uri="{FF2B5EF4-FFF2-40B4-BE49-F238E27FC236}">
                <a16:creationId xmlns:a16="http://schemas.microsoft.com/office/drawing/2014/main" id="{164313DA-E436-B94D-946E-A9F9627207EA}"/>
              </a:ext>
            </a:extLst>
          </p:cNvPr>
          <p:cNvGrpSpPr>
            <a:grpSpLocks/>
          </p:cNvGrpSpPr>
          <p:nvPr/>
        </p:nvGrpSpPr>
        <p:grpSpPr bwMode="auto">
          <a:xfrm>
            <a:off x="2011070" y="4117921"/>
            <a:ext cx="479621" cy="388191"/>
            <a:chOff x="-44" y="1473"/>
            <a:chExt cx="981" cy="1105"/>
          </a:xfrm>
        </p:grpSpPr>
        <p:pic>
          <p:nvPicPr>
            <p:cNvPr id="127" name="Picture 50" descr="desktop_computer_stylized_medium">
              <a:extLst>
                <a:ext uri="{FF2B5EF4-FFF2-40B4-BE49-F238E27FC236}">
                  <a16:creationId xmlns:a16="http://schemas.microsoft.com/office/drawing/2014/main" id="{2DC8C6C4-5C23-0541-8061-C718A5B9D9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" name="Freeform 51">
              <a:extLst>
                <a:ext uri="{FF2B5EF4-FFF2-40B4-BE49-F238E27FC236}">
                  <a16:creationId xmlns:a16="http://schemas.microsoft.com/office/drawing/2014/main" id="{24E0555C-7855-E749-82E9-0F21AFA4C7C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736 w 356"/>
                <a:gd name="T3" fmla="*/ 95 h 368"/>
                <a:gd name="T4" fmla="*/ 2059 w 356"/>
                <a:gd name="T5" fmla="*/ 1990 h 368"/>
                <a:gd name="T6" fmla="*/ 454 w 356"/>
                <a:gd name="T7" fmla="*/ 2489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</p:grpSp>
      <p:sp>
        <p:nvSpPr>
          <p:cNvPr id="181" name="Rectangle 37">
            <a:extLst>
              <a:ext uri="{FF2B5EF4-FFF2-40B4-BE49-F238E27FC236}">
                <a16:creationId xmlns:a16="http://schemas.microsoft.com/office/drawing/2014/main" id="{43F1B530-B1FE-5547-9108-2D9D5DEFE2F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544932" y="3489796"/>
            <a:ext cx="89927" cy="191690"/>
          </a:xfrm>
          <a:prstGeom prst="rect">
            <a:avLst/>
          </a:prstGeom>
          <a:gradFill rotWithShape="1">
            <a:gsLst>
              <a:gs pos="0">
                <a:srgbClr val="0000A8"/>
              </a:gs>
              <a:gs pos="50000">
                <a:srgbClr val="FFFFFF"/>
              </a:gs>
              <a:gs pos="99000">
                <a:srgbClr val="0000A8"/>
              </a:gs>
            </a:gsLst>
            <a:lin ang="0" scaled="1"/>
          </a:gradFill>
          <a:ln w="9525">
            <a:solidFill>
              <a:srgbClr val="008000">
                <a:alpha val="15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>
              <a:defRPr/>
            </a:pPr>
            <a:endParaRPr lang="en-US" sz="1350" kern="0" dirty="0"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182" name="Rectangle 37">
            <a:extLst>
              <a:ext uri="{FF2B5EF4-FFF2-40B4-BE49-F238E27FC236}">
                <a16:creationId xmlns:a16="http://schemas.microsoft.com/office/drawing/2014/main" id="{7CF48F98-D094-CD4E-BD60-0DA33EA4220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372612" y="4338603"/>
            <a:ext cx="63196" cy="146063"/>
          </a:xfrm>
          <a:prstGeom prst="rect">
            <a:avLst/>
          </a:prstGeom>
          <a:gradFill rotWithShape="1">
            <a:gsLst>
              <a:gs pos="0">
                <a:srgbClr val="0000A8"/>
              </a:gs>
              <a:gs pos="50000">
                <a:srgbClr val="FFFFFF"/>
              </a:gs>
              <a:gs pos="99000">
                <a:srgbClr val="0000A8"/>
              </a:gs>
            </a:gsLst>
            <a:lin ang="0" scaled="1"/>
          </a:gradFill>
          <a:ln w="9525">
            <a:solidFill>
              <a:srgbClr val="008000">
                <a:alpha val="15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>
              <a:defRPr/>
            </a:pPr>
            <a:endParaRPr lang="en-US" sz="1350" kern="0" dirty="0">
              <a:latin typeface="Comic Sans MS" pitchFamily="66" charset="0"/>
              <a:ea typeface="ＭＳ Ｐゴシック" charset="0"/>
              <a:cs typeface="+mn-cs"/>
            </a:endParaRPr>
          </a:p>
        </p:txBody>
      </p:sp>
      <p:grpSp>
        <p:nvGrpSpPr>
          <p:cNvPr id="152" name="Group 44">
            <a:extLst>
              <a:ext uri="{FF2B5EF4-FFF2-40B4-BE49-F238E27FC236}">
                <a16:creationId xmlns:a16="http://schemas.microsoft.com/office/drawing/2014/main" id="{083ACB0A-FBA9-0D43-9726-0A41424DD39D}"/>
              </a:ext>
            </a:extLst>
          </p:cNvPr>
          <p:cNvGrpSpPr>
            <a:grpSpLocks/>
          </p:cNvGrpSpPr>
          <p:nvPr/>
        </p:nvGrpSpPr>
        <p:grpSpPr bwMode="auto">
          <a:xfrm>
            <a:off x="6257711" y="4213928"/>
            <a:ext cx="533400" cy="450771"/>
            <a:chOff x="-44" y="1473"/>
            <a:chExt cx="981" cy="1105"/>
          </a:xfrm>
        </p:grpSpPr>
        <p:pic>
          <p:nvPicPr>
            <p:cNvPr id="154" name="Picture 45" descr="desktop_computer_stylized_medium">
              <a:extLst>
                <a:ext uri="{FF2B5EF4-FFF2-40B4-BE49-F238E27FC236}">
                  <a16:creationId xmlns:a16="http://schemas.microsoft.com/office/drawing/2014/main" id="{C369DB0B-1F34-3B46-A82A-78A90E656D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5" name="Freeform 46">
              <a:extLst>
                <a:ext uri="{FF2B5EF4-FFF2-40B4-BE49-F238E27FC236}">
                  <a16:creationId xmlns:a16="http://schemas.microsoft.com/office/drawing/2014/main" id="{9C2398C0-FF47-894E-B5E8-11EB55029DC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736 w 356"/>
                <a:gd name="T3" fmla="*/ 95 h 368"/>
                <a:gd name="T4" fmla="*/ 2059 w 356"/>
                <a:gd name="T5" fmla="*/ 1990 h 368"/>
                <a:gd name="T6" fmla="*/ 454 w 356"/>
                <a:gd name="T7" fmla="*/ 2489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F604162-E90D-984F-847A-C102A2F79780}"/>
              </a:ext>
            </a:extLst>
          </p:cNvPr>
          <p:cNvCxnSpPr/>
          <p:nvPr/>
        </p:nvCxnSpPr>
        <p:spPr>
          <a:xfrm flipV="1">
            <a:off x="6501969" y="3656134"/>
            <a:ext cx="0" cy="33447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ED79A4A8-654F-5C41-9FB9-78AF30E0F351}"/>
              </a:ext>
            </a:extLst>
          </p:cNvPr>
          <p:cNvCxnSpPr>
            <a:cxnSpLocks/>
          </p:cNvCxnSpPr>
          <p:nvPr/>
        </p:nvCxnSpPr>
        <p:spPr>
          <a:xfrm flipV="1">
            <a:off x="6335267" y="4457855"/>
            <a:ext cx="0" cy="1812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4" name="Group 113">
            <a:extLst>
              <a:ext uri="{FF2B5EF4-FFF2-40B4-BE49-F238E27FC236}">
                <a16:creationId xmlns:a16="http://schemas.microsoft.com/office/drawing/2014/main" id="{4F40B619-9A70-2641-9962-A545BD190AEE}"/>
              </a:ext>
            </a:extLst>
          </p:cNvPr>
          <p:cNvGrpSpPr>
            <a:grpSpLocks/>
          </p:cNvGrpSpPr>
          <p:nvPr/>
        </p:nvGrpSpPr>
        <p:grpSpPr bwMode="auto">
          <a:xfrm>
            <a:off x="7020029" y="2037470"/>
            <a:ext cx="696516" cy="1465659"/>
            <a:chOff x="250" y="1380"/>
            <a:chExt cx="585" cy="1231"/>
          </a:xfrm>
        </p:grpSpPr>
        <p:sp>
          <p:nvSpPr>
            <p:cNvPr id="245" name="Freeform 106">
              <a:extLst>
                <a:ext uri="{FF2B5EF4-FFF2-40B4-BE49-F238E27FC236}">
                  <a16:creationId xmlns:a16="http://schemas.microsoft.com/office/drawing/2014/main" id="{970BC10B-039D-D849-BD17-870D52BCA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" y="1414"/>
              <a:ext cx="582" cy="1197"/>
            </a:xfrm>
            <a:custGeom>
              <a:avLst/>
              <a:gdLst>
                <a:gd name="T0" fmla="*/ 582 w 582"/>
                <a:gd name="T1" fmla="*/ 781 h 1197"/>
                <a:gd name="T2" fmla="*/ 0 w 582"/>
                <a:gd name="T3" fmla="*/ 1197 h 1197"/>
                <a:gd name="T4" fmla="*/ 83 w 582"/>
                <a:gd name="T5" fmla="*/ 0 h 1197"/>
                <a:gd name="T6" fmla="*/ 582 w 582"/>
                <a:gd name="T7" fmla="*/ 781 h 119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82" h="1197">
                  <a:moveTo>
                    <a:pt x="582" y="781"/>
                  </a:moveTo>
                  <a:lnTo>
                    <a:pt x="0" y="1197"/>
                  </a:lnTo>
                  <a:lnTo>
                    <a:pt x="83" y="0"/>
                  </a:lnTo>
                  <a:lnTo>
                    <a:pt x="582" y="78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99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46" name="Rectangle 107">
              <a:extLst>
                <a:ext uri="{FF2B5EF4-FFF2-40B4-BE49-F238E27FC236}">
                  <a16:creationId xmlns:a16="http://schemas.microsoft.com/office/drawing/2014/main" id="{881A2D84-75CD-FF46-8268-58570E386E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" y="1399"/>
              <a:ext cx="493" cy="7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47" name="Text Box 108">
              <a:extLst>
                <a:ext uri="{FF2B5EF4-FFF2-40B4-BE49-F238E27FC236}">
                  <a16:creationId xmlns:a16="http://schemas.microsoft.com/office/drawing/2014/main" id="{0174C2C5-DEEC-6448-84DD-CBC717D8C4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" y="1380"/>
              <a:ext cx="377" cy="8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685800">
                <a:defRPr/>
              </a:pPr>
              <a:endParaRPr lang="en-US" sz="1200" i="0" kern="0" dirty="0">
                <a:solidFill>
                  <a:srgbClr val="000000"/>
                </a:solidFill>
                <a:latin typeface="Arial" charset="0"/>
                <a:cs typeface="+mn-cs"/>
              </a:endParaRPr>
            </a:p>
            <a:p>
              <a:pPr algn="ctr" defTabSz="685800">
                <a:defRPr/>
              </a:pPr>
              <a:endParaRPr lang="en-US" sz="1200" i="0" kern="0" dirty="0">
                <a:solidFill>
                  <a:srgbClr val="000000"/>
                </a:solidFill>
                <a:latin typeface="Arial" charset="0"/>
                <a:cs typeface="+mn-cs"/>
              </a:endParaRPr>
            </a:p>
            <a:p>
              <a:pPr algn="ctr" defTabSz="685800">
                <a:defRPr/>
              </a:pPr>
              <a:r>
                <a:rPr lang="en-US" sz="1200" i="0" kern="0" dirty="0">
                  <a:solidFill>
                    <a:srgbClr val="000000"/>
                  </a:solidFill>
                  <a:latin typeface="Arial" charset="0"/>
                  <a:cs typeface="+mn-cs"/>
                </a:rPr>
                <a:t>IP</a:t>
              </a:r>
            </a:p>
            <a:p>
              <a:pPr algn="ctr" defTabSz="685800">
                <a:defRPr/>
              </a:pPr>
              <a:r>
                <a:rPr lang="en-US" sz="1200" i="0" kern="0" dirty="0">
                  <a:solidFill>
                    <a:srgbClr val="000000"/>
                  </a:solidFill>
                  <a:latin typeface="Arial" charset="0"/>
                  <a:cs typeface="+mn-cs"/>
                </a:rPr>
                <a:t>Eth</a:t>
              </a:r>
            </a:p>
            <a:p>
              <a:pPr algn="ctr" defTabSz="685800">
                <a:defRPr/>
              </a:pPr>
              <a:r>
                <a:rPr lang="en-US" sz="1200" i="0" kern="0" dirty="0">
                  <a:solidFill>
                    <a:srgbClr val="000000"/>
                  </a:solidFill>
                  <a:latin typeface="Arial" charset="0"/>
                  <a:cs typeface="+mn-cs"/>
                </a:rPr>
                <a:t>Phy</a:t>
              </a:r>
            </a:p>
          </p:txBody>
        </p:sp>
        <p:sp>
          <p:nvSpPr>
            <p:cNvPr id="248" name="Line 109">
              <a:extLst>
                <a:ext uri="{FF2B5EF4-FFF2-40B4-BE49-F238E27FC236}">
                  <a16:creationId xmlns:a16="http://schemas.microsoft.com/office/drawing/2014/main" id="{5A82C9AA-9D84-BC42-9880-443161490A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6" y="1868"/>
              <a:ext cx="4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49" name="Line 110">
              <a:extLst>
                <a:ext uri="{FF2B5EF4-FFF2-40B4-BE49-F238E27FC236}">
                  <a16:creationId xmlns:a16="http://schemas.microsoft.com/office/drawing/2014/main" id="{7EEC7F05-4E24-D14E-8286-E30E0B01CB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3" y="2027"/>
              <a:ext cx="4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50" name="Line 111">
              <a:extLst>
                <a:ext uri="{FF2B5EF4-FFF2-40B4-BE49-F238E27FC236}">
                  <a16:creationId xmlns:a16="http://schemas.microsoft.com/office/drawing/2014/main" id="{8F3EE3E7-2794-E248-913F-D23487889C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" y="2186"/>
              <a:ext cx="4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51" name="Line 112">
              <a:extLst>
                <a:ext uri="{FF2B5EF4-FFF2-40B4-BE49-F238E27FC236}">
                  <a16:creationId xmlns:a16="http://schemas.microsoft.com/office/drawing/2014/main" id="{12725139-7043-064B-BBB9-A6E7289DCD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0" y="1698"/>
              <a:ext cx="4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140" name="Group 44">
            <a:extLst>
              <a:ext uri="{FF2B5EF4-FFF2-40B4-BE49-F238E27FC236}">
                <a16:creationId xmlns:a16="http://schemas.microsoft.com/office/drawing/2014/main" id="{BF422F91-ACCF-D044-A60B-0B40246D065D}"/>
              </a:ext>
            </a:extLst>
          </p:cNvPr>
          <p:cNvGrpSpPr>
            <a:grpSpLocks/>
          </p:cNvGrpSpPr>
          <p:nvPr/>
        </p:nvGrpSpPr>
        <p:grpSpPr bwMode="auto">
          <a:xfrm>
            <a:off x="6368455" y="3293494"/>
            <a:ext cx="757238" cy="641271"/>
            <a:chOff x="-44" y="1473"/>
            <a:chExt cx="981" cy="1105"/>
          </a:xfrm>
        </p:grpSpPr>
        <p:pic>
          <p:nvPicPr>
            <p:cNvPr id="142" name="Picture 45" descr="desktop_computer_stylized_medium">
              <a:extLst>
                <a:ext uri="{FF2B5EF4-FFF2-40B4-BE49-F238E27FC236}">
                  <a16:creationId xmlns:a16="http://schemas.microsoft.com/office/drawing/2014/main" id="{707FEFA6-A5DE-6840-9994-DC6AA79BA0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" name="Freeform 46">
              <a:extLst>
                <a:ext uri="{FF2B5EF4-FFF2-40B4-BE49-F238E27FC236}">
                  <a16:creationId xmlns:a16="http://schemas.microsoft.com/office/drawing/2014/main" id="{2330F56F-3837-6446-9F35-FB42B05CDD6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736 w 356"/>
                <a:gd name="T3" fmla="*/ 95 h 368"/>
                <a:gd name="T4" fmla="*/ 2059 w 356"/>
                <a:gd name="T5" fmla="*/ 1990 h 368"/>
                <a:gd name="T6" fmla="*/ 454 w 356"/>
                <a:gd name="T7" fmla="*/ 2489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124" name="Group 100">
            <a:extLst>
              <a:ext uri="{FF2B5EF4-FFF2-40B4-BE49-F238E27FC236}">
                <a16:creationId xmlns:a16="http://schemas.microsoft.com/office/drawing/2014/main" id="{6FAC5503-9195-DF48-BF18-E7D249227C5B}"/>
              </a:ext>
            </a:extLst>
          </p:cNvPr>
          <p:cNvGrpSpPr>
            <a:grpSpLocks/>
          </p:cNvGrpSpPr>
          <p:nvPr/>
        </p:nvGrpSpPr>
        <p:grpSpPr bwMode="auto">
          <a:xfrm>
            <a:off x="3996876" y="2250758"/>
            <a:ext cx="627460" cy="1560910"/>
            <a:chOff x="2838" y="1545"/>
            <a:chExt cx="527" cy="1311"/>
          </a:xfrm>
        </p:grpSpPr>
        <p:sp>
          <p:nvSpPr>
            <p:cNvPr id="125" name="Freeform 93">
              <a:extLst>
                <a:ext uri="{FF2B5EF4-FFF2-40B4-BE49-F238E27FC236}">
                  <a16:creationId xmlns:a16="http://schemas.microsoft.com/office/drawing/2014/main" id="{9ADEE501-63F8-C84E-95DD-74C5774DA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" y="2342"/>
              <a:ext cx="527" cy="514"/>
            </a:xfrm>
            <a:custGeom>
              <a:avLst/>
              <a:gdLst>
                <a:gd name="T0" fmla="*/ 564 w 564"/>
                <a:gd name="T1" fmla="*/ 0 h 564"/>
                <a:gd name="T2" fmla="*/ 287 w 564"/>
                <a:gd name="T3" fmla="*/ 564 h 564"/>
                <a:gd name="T4" fmla="*/ 0 w 564"/>
                <a:gd name="T5" fmla="*/ 0 h 564"/>
                <a:gd name="T6" fmla="*/ 564 w 564"/>
                <a:gd name="T7" fmla="*/ 0 h 564"/>
                <a:gd name="T8" fmla="*/ 0 60000 65536"/>
                <a:gd name="T9" fmla="*/ 0 60000 65536"/>
                <a:gd name="T10" fmla="*/ 0 60000 65536"/>
                <a:gd name="T11" fmla="*/ 0 60000 65536"/>
                <a:gd name="connsiteX0" fmla="*/ 10000 w 10000"/>
                <a:gd name="connsiteY0" fmla="*/ 0 h 10486"/>
                <a:gd name="connsiteX1" fmla="*/ 5770 w 10000"/>
                <a:gd name="connsiteY1" fmla="*/ 10486 h 10486"/>
                <a:gd name="connsiteX2" fmla="*/ 0 w 10000"/>
                <a:gd name="connsiteY2" fmla="*/ 0 h 10486"/>
                <a:gd name="connsiteX3" fmla="*/ 10000 w 10000"/>
                <a:gd name="connsiteY3" fmla="*/ 0 h 10486"/>
                <a:gd name="connsiteX0" fmla="*/ 10000 w 10000"/>
                <a:gd name="connsiteY0" fmla="*/ 0 h 10486"/>
                <a:gd name="connsiteX1" fmla="*/ 5770 w 10000"/>
                <a:gd name="connsiteY1" fmla="*/ 10486 h 10486"/>
                <a:gd name="connsiteX2" fmla="*/ 2703 w 10000"/>
                <a:gd name="connsiteY2" fmla="*/ 5075 h 10486"/>
                <a:gd name="connsiteX3" fmla="*/ 0 w 10000"/>
                <a:gd name="connsiteY3" fmla="*/ 0 h 10486"/>
                <a:gd name="connsiteX4" fmla="*/ 10000 w 10000"/>
                <a:gd name="connsiteY4" fmla="*/ 0 h 10486"/>
                <a:gd name="connsiteX0" fmla="*/ 10000 w 10000"/>
                <a:gd name="connsiteY0" fmla="*/ 0 h 10720"/>
                <a:gd name="connsiteX1" fmla="*/ 5770 w 10000"/>
                <a:gd name="connsiteY1" fmla="*/ 10486 h 10720"/>
                <a:gd name="connsiteX2" fmla="*/ 563 w 10000"/>
                <a:gd name="connsiteY2" fmla="*/ 10720 h 10720"/>
                <a:gd name="connsiteX3" fmla="*/ 0 w 10000"/>
                <a:gd name="connsiteY3" fmla="*/ 0 h 10720"/>
                <a:gd name="connsiteX4" fmla="*/ 10000 w 10000"/>
                <a:gd name="connsiteY4" fmla="*/ 0 h 10720"/>
                <a:gd name="connsiteX0" fmla="*/ 10000 w 10000"/>
                <a:gd name="connsiteY0" fmla="*/ 0 h 10720"/>
                <a:gd name="connsiteX1" fmla="*/ 5770 w 10000"/>
                <a:gd name="connsiteY1" fmla="*/ 10486 h 10720"/>
                <a:gd name="connsiteX2" fmla="*/ 563 w 10000"/>
                <a:gd name="connsiteY2" fmla="*/ 10720 h 10720"/>
                <a:gd name="connsiteX3" fmla="*/ 0 w 10000"/>
                <a:gd name="connsiteY3" fmla="*/ 0 h 10720"/>
                <a:gd name="connsiteX4" fmla="*/ 10000 w 10000"/>
                <a:gd name="connsiteY4" fmla="*/ 0 h 10720"/>
                <a:gd name="connsiteX0" fmla="*/ 10000 w 10000"/>
                <a:gd name="connsiteY0" fmla="*/ 0 h 10489"/>
                <a:gd name="connsiteX1" fmla="*/ 5770 w 10000"/>
                <a:gd name="connsiteY1" fmla="*/ 10486 h 10489"/>
                <a:gd name="connsiteX2" fmla="*/ 271 w 10000"/>
                <a:gd name="connsiteY2" fmla="*/ 10331 h 10489"/>
                <a:gd name="connsiteX3" fmla="*/ 0 w 10000"/>
                <a:gd name="connsiteY3" fmla="*/ 0 h 10489"/>
                <a:gd name="connsiteX4" fmla="*/ 10000 w 10000"/>
                <a:gd name="connsiteY4" fmla="*/ 0 h 10489"/>
                <a:gd name="connsiteX0" fmla="*/ 10000 w 10000"/>
                <a:gd name="connsiteY0" fmla="*/ 0 h 10489"/>
                <a:gd name="connsiteX1" fmla="*/ 6548 w 10000"/>
                <a:gd name="connsiteY1" fmla="*/ 10486 h 10489"/>
                <a:gd name="connsiteX2" fmla="*/ 271 w 10000"/>
                <a:gd name="connsiteY2" fmla="*/ 10331 h 10489"/>
                <a:gd name="connsiteX3" fmla="*/ 0 w 10000"/>
                <a:gd name="connsiteY3" fmla="*/ 0 h 10489"/>
                <a:gd name="connsiteX4" fmla="*/ 10000 w 10000"/>
                <a:gd name="connsiteY4" fmla="*/ 0 h 10489"/>
                <a:gd name="connsiteX0" fmla="*/ 10000 w 10000"/>
                <a:gd name="connsiteY0" fmla="*/ 0 h 10492"/>
                <a:gd name="connsiteX1" fmla="*/ 6548 w 10000"/>
                <a:gd name="connsiteY1" fmla="*/ 10486 h 10492"/>
                <a:gd name="connsiteX2" fmla="*/ 271 w 10000"/>
                <a:gd name="connsiteY2" fmla="*/ 10331 h 10492"/>
                <a:gd name="connsiteX3" fmla="*/ 0 w 10000"/>
                <a:gd name="connsiteY3" fmla="*/ 0 h 10492"/>
                <a:gd name="connsiteX4" fmla="*/ 10000 w 10000"/>
                <a:gd name="connsiteY4" fmla="*/ 0 h 10492"/>
                <a:gd name="connsiteX0" fmla="*/ 9749 w 9749"/>
                <a:gd name="connsiteY0" fmla="*/ 0 h 10492"/>
                <a:gd name="connsiteX1" fmla="*/ 6297 w 9749"/>
                <a:gd name="connsiteY1" fmla="*/ 10486 h 10492"/>
                <a:gd name="connsiteX2" fmla="*/ 20 w 9749"/>
                <a:gd name="connsiteY2" fmla="*/ 10331 h 10492"/>
                <a:gd name="connsiteX3" fmla="*/ 916 w 9749"/>
                <a:gd name="connsiteY3" fmla="*/ 1363 h 10492"/>
                <a:gd name="connsiteX4" fmla="*/ 9749 w 9749"/>
                <a:gd name="connsiteY4" fmla="*/ 0 h 10492"/>
                <a:gd name="connsiteX0" fmla="*/ 9600 w 9600"/>
                <a:gd name="connsiteY0" fmla="*/ 372 h 8700"/>
                <a:gd name="connsiteX1" fmla="*/ 6458 w 9600"/>
                <a:gd name="connsiteY1" fmla="*/ 8695 h 8700"/>
                <a:gd name="connsiteX2" fmla="*/ 20 w 9600"/>
                <a:gd name="connsiteY2" fmla="*/ 8548 h 8700"/>
                <a:gd name="connsiteX3" fmla="*/ 939 w 9600"/>
                <a:gd name="connsiteY3" fmla="*/ 0 h 8700"/>
                <a:gd name="connsiteX4" fmla="*/ 9600 w 9600"/>
                <a:gd name="connsiteY4" fmla="*/ 372 h 8700"/>
                <a:gd name="connsiteX0" fmla="*/ 10000 w 10000"/>
                <a:gd name="connsiteY0" fmla="*/ 428 h 10000"/>
                <a:gd name="connsiteX1" fmla="*/ 6727 w 10000"/>
                <a:gd name="connsiteY1" fmla="*/ 9994 h 10000"/>
                <a:gd name="connsiteX2" fmla="*/ 21 w 10000"/>
                <a:gd name="connsiteY2" fmla="*/ 9825 h 10000"/>
                <a:gd name="connsiteX3" fmla="*/ 978 w 10000"/>
                <a:gd name="connsiteY3" fmla="*/ 0 h 10000"/>
                <a:gd name="connsiteX4" fmla="*/ 10000 w 10000"/>
                <a:gd name="connsiteY4" fmla="*/ 428 h 10000"/>
                <a:gd name="connsiteX0" fmla="*/ 9997 w 9997"/>
                <a:gd name="connsiteY0" fmla="*/ 428 h 10000"/>
                <a:gd name="connsiteX1" fmla="*/ 6724 w 9997"/>
                <a:gd name="connsiteY1" fmla="*/ 9994 h 10000"/>
                <a:gd name="connsiteX2" fmla="*/ 18 w 9997"/>
                <a:gd name="connsiteY2" fmla="*/ 9825 h 10000"/>
                <a:gd name="connsiteX3" fmla="*/ 975 w 9997"/>
                <a:gd name="connsiteY3" fmla="*/ 0 h 10000"/>
                <a:gd name="connsiteX4" fmla="*/ 9997 w 9997"/>
                <a:gd name="connsiteY4" fmla="*/ 428 h 10000"/>
                <a:gd name="connsiteX0" fmla="*/ 9982 w 9982"/>
                <a:gd name="connsiteY0" fmla="*/ 428 h 10000"/>
                <a:gd name="connsiteX1" fmla="*/ 6708 w 9982"/>
                <a:gd name="connsiteY1" fmla="*/ 9994 h 10000"/>
                <a:gd name="connsiteX2" fmla="*/ 0 w 9982"/>
                <a:gd name="connsiteY2" fmla="*/ 9825 h 10000"/>
                <a:gd name="connsiteX3" fmla="*/ 957 w 9982"/>
                <a:gd name="connsiteY3" fmla="*/ 0 h 10000"/>
                <a:gd name="connsiteX4" fmla="*/ 9982 w 9982"/>
                <a:gd name="connsiteY4" fmla="*/ 428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82" h="10000">
                  <a:moveTo>
                    <a:pt x="9982" y="428"/>
                  </a:moveTo>
                  <a:cubicBezTo>
                    <a:pt x="6708" y="5645"/>
                    <a:pt x="7799" y="6805"/>
                    <a:pt x="6708" y="9994"/>
                  </a:cubicBezTo>
                  <a:cubicBezTo>
                    <a:pt x="4852" y="10080"/>
                    <a:pt x="3414" y="9311"/>
                    <a:pt x="0" y="9825"/>
                  </a:cubicBezTo>
                  <a:cubicBezTo>
                    <a:pt x="1461" y="5697"/>
                    <a:pt x="1365" y="4235"/>
                    <a:pt x="957" y="0"/>
                  </a:cubicBezTo>
                  <a:lnTo>
                    <a:pt x="9982" y="428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alpha val="72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129" name="Rectangle 94">
              <a:extLst>
                <a:ext uri="{FF2B5EF4-FFF2-40B4-BE49-F238E27FC236}">
                  <a16:creationId xmlns:a16="http://schemas.microsoft.com/office/drawing/2014/main" id="{4A87A5E7-F047-7840-BBAF-012253EA52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2" y="1877"/>
              <a:ext cx="493" cy="4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130" name="Text Box 95">
              <a:extLst>
                <a:ext uri="{FF2B5EF4-FFF2-40B4-BE49-F238E27FC236}">
                  <a16:creationId xmlns:a16="http://schemas.microsoft.com/office/drawing/2014/main" id="{6178E43E-D8F7-EC4A-AEDE-EC269AA143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1" y="1545"/>
              <a:ext cx="380" cy="8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685800">
                <a:defRPr/>
              </a:pPr>
              <a:endParaRPr lang="en-US" sz="1200" i="0" kern="0" dirty="0">
                <a:solidFill>
                  <a:srgbClr val="000000"/>
                </a:solidFill>
                <a:latin typeface="Arial" charset="0"/>
                <a:cs typeface="+mn-cs"/>
              </a:endParaRPr>
            </a:p>
            <a:p>
              <a:pPr algn="ctr" defTabSz="685800">
                <a:defRPr/>
              </a:pPr>
              <a:endParaRPr lang="en-US" sz="1200" i="0" kern="0" dirty="0">
                <a:solidFill>
                  <a:srgbClr val="000000"/>
                </a:solidFill>
                <a:latin typeface="Arial" charset="0"/>
                <a:cs typeface="+mn-cs"/>
              </a:endParaRPr>
            </a:p>
            <a:p>
              <a:pPr algn="ctr" defTabSz="685800">
                <a:defRPr/>
              </a:pPr>
              <a:r>
                <a:rPr lang="en-US" sz="1200" i="0" kern="0" dirty="0">
                  <a:solidFill>
                    <a:srgbClr val="000000"/>
                  </a:solidFill>
                  <a:latin typeface="Arial" charset="0"/>
                  <a:cs typeface="+mn-cs"/>
                </a:rPr>
                <a:t>IP</a:t>
              </a:r>
            </a:p>
            <a:p>
              <a:pPr algn="ctr" defTabSz="685800">
                <a:defRPr/>
              </a:pPr>
              <a:r>
                <a:rPr lang="en-US" sz="1200" i="0" kern="0" dirty="0">
                  <a:solidFill>
                    <a:srgbClr val="000000"/>
                  </a:solidFill>
                  <a:latin typeface="Arial" charset="0"/>
                  <a:cs typeface="+mn-cs"/>
                </a:rPr>
                <a:t>Eth</a:t>
              </a:r>
            </a:p>
            <a:p>
              <a:pPr algn="ctr" defTabSz="685800">
                <a:defRPr/>
              </a:pPr>
              <a:r>
                <a:rPr lang="en-US" sz="1200" i="0" kern="0" dirty="0">
                  <a:solidFill>
                    <a:srgbClr val="000000"/>
                  </a:solidFill>
                  <a:latin typeface="Arial" charset="0"/>
                  <a:cs typeface="+mn-cs"/>
                </a:rPr>
                <a:t>Phy</a:t>
              </a:r>
            </a:p>
          </p:txBody>
        </p:sp>
        <p:sp>
          <p:nvSpPr>
            <p:cNvPr id="131" name="Line 98">
              <a:extLst>
                <a:ext uri="{FF2B5EF4-FFF2-40B4-BE49-F238E27FC236}">
                  <a16:creationId xmlns:a16="http://schemas.microsoft.com/office/drawing/2014/main" id="{981CF2C0-D84F-EE42-A47F-A00DF699C8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68" y="2039"/>
              <a:ext cx="4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132" name="Line 99">
              <a:extLst>
                <a:ext uri="{FF2B5EF4-FFF2-40B4-BE49-F238E27FC236}">
                  <a16:creationId xmlns:a16="http://schemas.microsoft.com/office/drawing/2014/main" id="{1CF9F5A6-31A7-6E4D-B8BD-A18B5282DB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65" y="2198"/>
              <a:ext cx="4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242" name="Rectangle 76">
            <a:extLst>
              <a:ext uri="{FF2B5EF4-FFF2-40B4-BE49-F238E27FC236}">
                <a16:creationId xmlns:a16="http://schemas.microsoft.com/office/drawing/2014/main" id="{5FBC6133-DD27-3241-A408-966313D3A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392" y="962284"/>
            <a:ext cx="5829300" cy="41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173831" indent="-173831" defTabSz="685800" eaLnBrk="1" fontAlgn="auto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cs typeface="+mn-cs"/>
              </a:rPr>
              <a:t>B receives frame, extracts IP datagram destination B </a:t>
            </a:r>
          </a:p>
        </p:txBody>
      </p:sp>
      <p:sp>
        <p:nvSpPr>
          <p:cNvPr id="243" name="Rectangle 77">
            <a:extLst>
              <a:ext uri="{FF2B5EF4-FFF2-40B4-BE49-F238E27FC236}">
                <a16:creationId xmlns:a16="http://schemas.microsoft.com/office/drawing/2014/main" id="{53E8513E-E83D-C947-8989-F40E5454F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038" y="1319626"/>
            <a:ext cx="8107691" cy="541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173831" indent="-173831" defTabSz="685800" eaLnBrk="1" fontAlgn="auto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cs typeface="+mn-cs"/>
              </a:rPr>
              <a:t>B passes datagram up protocol stack to IP</a:t>
            </a:r>
            <a:endParaRPr lang="en-US" sz="24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E5808B4-288B-1A47-80DE-79C749B11A60}"/>
              </a:ext>
            </a:extLst>
          </p:cNvPr>
          <p:cNvGrpSpPr/>
          <p:nvPr/>
        </p:nvGrpSpPr>
        <p:grpSpPr>
          <a:xfrm>
            <a:off x="6137578" y="1994867"/>
            <a:ext cx="1569245" cy="812006"/>
            <a:chOff x="1048710" y="2964622"/>
            <a:chExt cx="2092326" cy="1082675"/>
          </a:xfrm>
        </p:grpSpPr>
        <p:grpSp>
          <p:nvGrpSpPr>
            <p:cNvPr id="97" name="Group 61">
              <a:extLst>
                <a:ext uri="{FF2B5EF4-FFF2-40B4-BE49-F238E27FC236}">
                  <a16:creationId xmlns:a16="http://schemas.microsoft.com/office/drawing/2014/main" id="{590253FA-B20A-BC47-9991-7C88D49285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8710" y="2964622"/>
              <a:ext cx="2092326" cy="754062"/>
              <a:chOff x="1197" y="1669"/>
              <a:chExt cx="1318" cy="475"/>
            </a:xfrm>
          </p:grpSpPr>
          <p:grpSp>
            <p:nvGrpSpPr>
              <p:cNvPr id="139" name="Group 62">
                <a:extLst>
                  <a:ext uri="{FF2B5EF4-FFF2-40B4-BE49-F238E27FC236}">
                    <a16:creationId xmlns:a16="http://schemas.microsoft.com/office/drawing/2014/main" id="{16EF4841-6756-4D46-9546-277539335C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37" y="1990"/>
                <a:ext cx="90" cy="154"/>
                <a:chOff x="1337" y="1990"/>
                <a:chExt cx="90" cy="154"/>
              </a:xfrm>
            </p:grpSpPr>
            <p:sp>
              <p:nvSpPr>
                <p:cNvPr id="148" name="Line 64">
                  <a:extLst>
                    <a:ext uri="{FF2B5EF4-FFF2-40B4-BE49-F238E27FC236}">
                      <a16:creationId xmlns:a16="http://schemas.microsoft.com/office/drawing/2014/main" id="{7371DDB5-904C-874E-8170-C30D59BE50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7" y="1990"/>
                  <a:ext cx="0" cy="152"/>
                </a:xfrm>
                <a:prstGeom prst="line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defTabSz="685800">
                    <a:defRPr/>
                  </a:pPr>
                  <a:endParaRPr lang="en-US" sz="1350" kern="0" dirty="0"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153" name="Line 65">
                  <a:extLst>
                    <a:ext uri="{FF2B5EF4-FFF2-40B4-BE49-F238E27FC236}">
                      <a16:creationId xmlns:a16="http://schemas.microsoft.com/office/drawing/2014/main" id="{6FF50978-C793-0044-BB29-ED02AA8DB9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7" y="1992"/>
                  <a:ext cx="0" cy="152"/>
                </a:xfrm>
                <a:prstGeom prst="line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defTabSz="685800">
                    <a:defRPr/>
                  </a:pPr>
                  <a:endParaRPr lang="en-US" sz="1350" kern="0" dirty="0"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</p:grpSp>
          <p:sp>
            <p:nvSpPr>
              <p:cNvPr id="141" name="Text Box 66">
                <a:extLst>
                  <a:ext uri="{FF2B5EF4-FFF2-40B4-BE49-F238E27FC236}">
                    <a16:creationId xmlns:a16="http://schemas.microsoft.com/office/drawing/2014/main" id="{CF1AC934-0101-A144-8086-FDAE559CA4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97" y="1669"/>
                <a:ext cx="1318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defTabSz="685800">
                  <a:defRPr/>
                </a:pPr>
                <a:r>
                  <a:rPr lang="en-US" sz="900" i="0" kern="0" dirty="0">
                    <a:solidFill>
                      <a:srgbClr val="000000"/>
                    </a:solidFill>
                    <a:latin typeface="Arial" charset="0"/>
                    <a:cs typeface="+mn-cs"/>
                  </a:rPr>
                  <a:t>IP src: 111.111.111.111</a:t>
                </a:r>
              </a:p>
              <a:p>
                <a:pPr defTabSz="685800">
                  <a:defRPr/>
                </a:pPr>
                <a:r>
                  <a:rPr lang="en-US" sz="900" i="0" kern="0" dirty="0">
                    <a:solidFill>
                      <a:srgbClr val="000000"/>
                    </a:solidFill>
                    <a:latin typeface="Arial" charset="0"/>
                    <a:cs typeface="+mn-cs"/>
                  </a:rPr>
                  <a:t>   IP dest: 222.222.222.222</a:t>
                </a:r>
              </a:p>
            </p:txBody>
          </p:sp>
        </p:grpSp>
        <p:sp>
          <p:nvSpPr>
            <p:cNvPr id="134" name="Rectangle 76">
              <a:extLst>
                <a:ext uri="{FF2B5EF4-FFF2-40B4-BE49-F238E27FC236}">
                  <a16:creationId xmlns:a16="http://schemas.microsoft.com/office/drawing/2014/main" id="{5CAD8B39-F5FB-0F41-BB58-2958DF33F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923" y="3801235"/>
              <a:ext cx="1096963" cy="242887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135" name="Line 77">
              <a:extLst>
                <a:ext uri="{FF2B5EF4-FFF2-40B4-BE49-F238E27FC236}">
                  <a16:creationId xmlns:a16="http://schemas.microsoft.com/office/drawing/2014/main" id="{D811A9F1-AA7D-C549-A785-729344EC63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9848" y="3805997"/>
              <a:ext cx="0" cy="24130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136" name="Line 78">
              <a:extLst>
                <a:ext uri="{FF2B5EF4-FFF2-40B4-BE49-F238E27FC236}">
                  <a16:creationId xmlns:a16="http://schemas.microsoft.com/office/drawing/2014/main" id="{2F881AFC-357E-514E-AD8A-1BD2337E27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2248" y="3805997"/>
              <a:ext cx="0" cy="24130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122" name="Line 83">
              <a:extLst>
                <a:ext uri="{FF2B5EF4-FFF2-40B4-BE49-F238E27FC236}">
                  <a16:creationId xmlns:a16="http://schemas.microsoft.com/office/drawing/2014/main" id="{965AF9CB-B38A-5341-85A1-FE1D132A86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70948" y="3182110"/>
              <a:ext cx="3175" cy="7461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123" name="Line 84">
              <a:extLst>
                <a:ext uri="{FF2B5EF4-FFF2-40B4-BE49-F238E27FC236}">
                  <a16:creationId xmlns:a16="http://schemas.microsoft.com/office/drawing/2014/main" id="{246C53EB-6FD6-D440-9F52-35BA7E016D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6998" y="3359910"/>
              <a:ext cx="3175" cy="568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685800">
                <a:defRPr/>
              </a:pPr>
              <a:endParaRPr lang="en-US" sz="1350" kern="0" dirty="0">
                <a:latin typeface="Arial" charset="0"/>
                <a:ea typeface="ＭＳ Ｐゴシック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576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00052 -0.0407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03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AE55A8-DBFB-7115-562F-EEAA00A4C5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Network Layer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D8BF6-B37B-1B45-91BA-BC273E3C0532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4786313"/>
            <a:ext cx="547688" cy="357187"/>
          </a:xfrm>
        </p:spPr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31335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2445-4803-2449-AB22-F99DD9F00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B86142-A436-6249-AF78-E19BB38E53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  <p:pic>
        <p:nvPicPr>
          <p:cNvPr id="7" name="Google Shape;4809;p42">
            <a:hlinkClick r:id="rId3"/>
            <a:extLst>
              <a:ext uri="{FF2B5EF4-FFF2-40B4-BE49-F238E27FC236}">
                <a16:creationId xmlns:a16="http://schemas.microsoft.com/office/drawing/2014/main" id="{9BD3E451-76F3-5044-952A-6BD77E6A8B9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6654" y="2488995"/>
            <a:ext cx="2291150" cy="550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98EB84-751F-904E-BEDA-2203147D6714}"/>
              </a:ext>
            </a:extLst>
          </p:cNvPr>
          <p:cNvSpPr/>
          <p:nvPr/>
        </p:nvSpPr>
        <p:spPr>
          <a:xfrm>
            <a:off x="2298866" y="3058457"/>
            <a:ext cx="37160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https://creativecommons.org/licenses/by/4.0/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FC943D-BB97-024A-B058-927FB508BC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7536" y="2456683"/>
            <a:ext cx="2818493" cy="576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5F671B-76F6-4D40-9E10-C257B3D20C32}"/>
              </a:ext>
            </a:extLst>
          </p:cNvPr>
          <p:cNvSpPr txBox="1"/>
          <p:nvPr/>
        </p:nvSpPr>
        <p:spPr>
          <a:xfrm>
            <a:off x="1037772" y="2087351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11C4E0"/>
                </a:solidFill>
              </a:rPr>
              <a:t>Slide Template From: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E72607-B80F-9C48-AC13-F8259C073802}"/>
              </a:ext>
            </a:extLst>
          </p:cNvPr>
          <p:cNvSpPr txBox="1"/>
          <p:nvPr/>
        </p:nvSpPr>
        <p:spPr>
          <a:xfrm>
            <a:off x="1037772" y="3584536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11C4E0"/>
                </a:solidFill>
              </a:rPr>
              <a:t>Slide Content Licensed as: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2155EE-63D1-F448-AACD-AF8B1987B500}"/>
              </a:ext>
            </a:extLst>
          </p:cNvPr>
          <p:cNvSpPr/>
          <p:nvPr/>
        </p:nvSpPr>
        <p:spPr>
          <a:xfrm>
            <a:off x="821811" y="4161456"/>
            <a:ext cx="6931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Creative Commons Attribution-NonCommercial-ShareAlike 4.0 International License</a:t>
            </a:r>
            <a:r>
              <a:rPr lang="en-US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23E22A-7197-9C48-A6F2-EA23F73200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7535" y="3436063"/>
            <a:ext cx="2818492" cy="69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55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063AA1-47F2-C74E-E50E-57C22ED5A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51" y="1777011"/>
            <a:ext cx="4944300" cy="645300"/>
          </a:xfrm>
        </p:spPr>
        <p:txBody>
          <a:bodyPr/>
          <a:lstStyle/>
          <a:p>
            <a:r>
              <a:rPr lang="en-US" sz="2800" dirty="0"/>
              <a:t>The Network </a:t>
            </a:r>
            <a:br>
              <a:rPr lang="en-US" sz="2800" dirty="0"/>
            </a:br>
            <a:r>
              <a:rPr lang="en-US" sz="2800" dirty="0"/>
              <a:t>Layer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575F8D-6E23-AC2E-C08B-13ADB79E0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708" y="2623700"/>
            <a:ext cx="3630829" cy="2544900"/>
          </a:xfrm>
        </p:spPr>
        <p:txBody>
          <a:bodyPr/>
          <a:lstStyle/>
          <a:p>
            <a:r>
              <a:rPr lang="en-US" sz="2000" dirty="0"/>
              <a:t>The network layer provides the service of </a:t>
            </a:r>
            <a:r>
              <a:rPr lang="en-US" sz="2000" b="1" i="1" dirty="0"/>
              <a:t>routing messages</a:t>
            </a:r>
            <a:r>
              <a:rPr lang="en-US" sz="2000" dirty="0"/>
              <a:t> from one end system (source) to another (destination).</a:t>
            </a:r>
          </a:p>
          <a:p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54C492-7002-53F2-B052-CBAB7A1D3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860800" y="-72025"/>
            <a:ext cx="5283200" cy="48598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BB01A1-72FD-49FA-B30F-1ABF9CC614F6}"/>
              </a:ext>
            </a:extLst>
          </p:cNvPr>
          <p:cNvSpPr txBox="1"/>
          <p:nvPr/>
        </p:nvSpPr>
        <p:spPr>
          <a:xfrm>
            <a:off x="3828537" y="4919910"/>
            <a:ext cx="53816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adapted from: http://</a:t>
            </a:r>
            <a:r>
              <a:rPr lang="en-US" sz="1000" dirty="0" err="1"/>
              <a:t>gaia.cs.umass.edu</a:t>
            </a:r>
            <a:r>
              <a:rPr lang="en-US" sz="1000" dirty="0"/>
              <a:t>/</a:t>
            </a:r>
            <a:r>
              <a:rPr lang="en-US" sz="1000" dirty="0" err="1"/>
              <a:t>kurose_ross</a:t>
            </a:r>
            <a:r>
              <a:rPr lang="en-US" sz="1000" dirty="0"/>
              <a:t>/videos/4/1/4.1_video_slides.pptx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C4B530-9D90-3E24-88B5-131422B0F641}"/>
              </a:ext>
            </a:extLst>
          </p:cNvPr>
          <p:cNvSpPr txBox="1"/>
          <p:nvPr/>
        </p:nvSpPr>
        <p:spPr>
          <a:xfrm>
            <a:off x="4040722" y="1987198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C42F6A-4F8C-4FEA-F03E-873A08902854}"/>
              </a:ext>
            </a:extLst>
          </p:cNvPr>
          <p:cNvSpPr txBox="1"/>
          <p:nvPr/>
        </p:nvSpPr>
        <p:spPr>
          <a:xfrm>
            <a:off x="7686057" y="4625380"/>
            <a:ext cx="1080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Destination</a:t>
            </a:r>
          </a:p>
        </p:txBody>
      </p:sp>
    </p:spTree>
    <p:extLst>
      <p:ext uri="{BB962C8B-B14F-4D97-AF65-F5344CB8AC3E}">
        <p14:creationId xmlns:p14="http://schemas.microsoft.com/office/powerpoint/2010/main" val="90525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53F06A8-4FE9-E197-B0F4-8CD8C6799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2C59A71-711F-AA4A-9C7F-45E60B029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5995" y="1335960"/>
            <a:ext cx="4944300" cy="3628946"/>
          </a:xfrm>
        </p:spPr>
        <p:txBody>
          <a:bodyPr/>
          <a:lstStyle/>
          <a:p>
            <a:r>
              <a:rPr lang="en-US" sz="2000" b="1" i="1" dirty="0"/>
              <a:t>Routing</a:t>
            </a:r>
            <a:r>
              <a:rPr lang="en-US" sz="2000" dirty="0"/>
              <a:t> is the process of finding a path for network packets from their source to their destination via a sequence of routers.</a:t>
            </a:r>
          </a:p>
          <a:p>
            <a:pPr lvl="1"/>
            <a:r>
              <a:rPr lang="en-US" sz="1800" b="1" i="1" dirty="0"/>
              <a:t>Centralized Routing</a:t>
            </a:r>
            <a:r>
              <a:rPr lang="en-US" sz="1800" dirty="0"/>
              <a:t>: </a:t>
            </a:r>
          </a:p>
          <a:p>
            <a:pPr lvl="2"/>
            <a:r>
              <a:rPr lang="en-US" sz="1800" dirty="0"/>
              <a:t>The first router plans the entire route from source to destination.</a:t>
            </a:r>
          </a:p>
          <a:p>
            <a:pPr lvl="1"/>
            <a:r>
              <a:rPr lang="en-US" sz="1800" b="1" i="1" dirty="0"/>
              <a:t>Decentralized Routing: </a:t>
            </a:r>
          </a:p>
          <a:p>
            <a:pPr lvl="2"/>
            <a:r>
              <a:rPr lang="en-US" sz="1800" dirty="0"/>
              <a:t>Each router just determines the next hop such that the packet gets closer to its destination.</a:t>
            </a:r>
          </a:p>
          <a:p>
            <a:pPr lvl="2"/>
            <a:r>
              <a:rPr lang="en-US" sz="1800" b="1" i="1" dirty="0"/>
              <a:t>Internet Protocol (IP)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DF765-F2F9-9E94-5D90-FF006E7D4D9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ADD7DE-BE8A-4E49-CB2D-629B7D042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957" y="104278"/>
            <a:ext cx="2784658" cy="267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1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063AA1-47F2-C74E-E50E-57C22ED5A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3945" y="-48160"/>
            <a:ext cx="4944300" cy="645300"/>
          </a:xfrm>
        </p:spPr>
        <p:txBody>
          <a:bodyPr/>
          <a:lstStyle/>
          <a:p>
            <a:r>
              <a:rPr lang="en-US" sz="2800" dirty="0"/>
              <a:t>Decentralized Routing Activity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C90E10-391E-211E-8906-9D81C6331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555" y="1975740"/>
            <a:ext cx="450222" cy="3305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E2BD13-4E03-0076-1D6B-71192D078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0610" y="890928"/>
            <a:ext cx="762000" cy="76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86CF3C-7BF8-DB2D-8296-76AFCC2E6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365" y="1975741"/>
            <a:ext cx="450222" cy="3305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681C42-89F5-1DAB-13D5-9F5821037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365" y="3358352"/>
            <a:ext cx="450222" cy="3305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FA98D2-B036-C98E-8CE1-7C466FD5F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597" y="3358351"/>
            <a:ext cx="450222" cy="3305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A68D31-08F3-0F5C-A65E-B3A6382BC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9937" y="958010"/>
            <a:ext cx="762000" cy="76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6B6086-10D2-6203-FA51-BBBF30E8F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5165" y="740095"/>
            <a:ext cx="762000" cy="76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49AF8E-829B-C083-BF06-129B57E73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2626" y="3901026"/>
            <a:ext cx="762000" cy="76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3C926B-761C-3653-CC18-0C2A71F57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634" y="1651788"/>
            <a:ext cx="762000" cy="76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EF0ED2-C7C4-049B-4985-4307F049A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488" y="1848939"/>
            <a:ext cx="762000" cy="762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F4E033-1559-0936-C228-AB4B82B13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046" y="4058175"/>
            <a:ext cx="762000" cy="762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80B706-EC76-257D-2ED8-ECC8B6434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888" y="2926587"/>
            <a:ext cx="762000" cy="762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65BFF7-C324-2880-F927-A18468E69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75" y="4027644"/>
            <a:ext cx="762000" cy="762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3D50CCF-C4C6-B8BD-1D03-DBA093FED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918" y="3999782"/>
            <a:ext cx="762000" cy="762000"/>
          </a:xfrm>
          <a:prstGeom prst="rect">
            <a:avLst/>
          </a:prstGeom>
        </p:spPr>
      </p:pic>
      <p:sp>
        <p:nvSpPr>
          <p:cNvPr id="21" name="Cloud 20">
            <a:extLst>
              <a:ext uri="{FF2B5EF4-FFF2-40B4-BE49-F238E27FC236}">
                <a16:creationId xmlns:a16="http://schemas.microsoft.com/office/drawing/2014/main" id="{EA8E0814-E6EF-1D88-951B-5759DE6B35EB}"/>
              </a:ext>
            </a:extLst>
          </p:cNvPr>
          <p:cNvSpPr/>
          <p:nvPr/>
        </p:nvSpPr>
        <p:spPr>
          <a:xfrm>
            <a:off x="4421570" y="1925284"/>
            <a:ext cx="762001" cy="488504"/>
          </a:xfrm>
          <a:prstGeom prst="cloud">
            <a:avLst/>
          </a:prstGeom>
          <a:solidFill>
            <a:srgbClr val="FFC000"/>
          </a:solidFill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18F5AAA8-3C30-1226-ECB0-33489F90EF39}"/>
              </a:ext>
            </a:extLst>
          </p:cNvPr>
          <p:cNvSpPr/>
          <p:nvPr/>
        </p:nvSpPr>
        <p:spPr>
          <a:xfrm>
            <a:off x="5466475" y="2588066"/>
            <a:ext cx="762001" cy="488504"/>
          </a:xfrm>
          <a:prstGeom prst="cloud">
            <a:avLst/>
          </a:prstGeom>
          <a:solidFill>
            <a:srgbClr val="FFC000"/>
          </a:solidFill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9DB74B48-A9EA-7D2B-584B-595E622BD8BE}"/>
              </a:ext>
            </a:extLst>
          </p:cNvPr>
          <p:cNvSpPr/>
          <p:nvPr/>
        </p:nvSpPr>
        <p:spPr>
          <a:xfrm>
            <a:off x="4419591" y="3328079"/>
            <a:ext cx="762001" cy="488504"/>
          </a:xfrm>
          <a:prstGeom prst="cloud">
            <a:avLst/>
          </a:prstGeom>
          <a:solidFill>
            <a:srgbClr val="FFC000"/>
          </a:solidFill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D43D3942-01A7-CBA6-02C0-9EDC8AECE244}"/>
              </a:ext>
            </a:extLst>
          </p:cNvPr>
          <p:cNvSpPr/>
          <p:nvPr/>
        </p:nvSpPr>
        <p:spPr>
          <a:xfrm>
            <a:off x="6550373" y="1880528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D7D9810D-AA1F-A433-9F2C-0555590273A9}"/>
              </a:ext>
            </a:extLst>
          </p:cNvPr>
          <p:cNvSpPr/>
          <p:nvPr/>
        </p:nvSpPr>
        <p:spPr>
          <a:xfrm>
            <a:off x="3366796" y="2585278"/>
            <a:ext cx="762001" cy="488504"/>
          </a:xfrm>
          <a:prstGeom prst="cloud">
            <a:avLst/>
          </a:prstGeom>
          <a:solidFill>
            <a:srgbClr val="FFC000"/>
          </a:solidFill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9AD800C6-8AB7-EB21-B4C0-0F90BE622225}"/>
              </a:ext>
            </a:extLst>
          </p:cNvPr>
          <p:cNvSpPr/>
          <p:nvPr/>
        </p:nvSpPr>
        <p:spPr>
          <a:xfrm>
            <a:off x="2240053" y="1874131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1ABF840-491C-A825-EF24-93B223274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284" y="876233"/>
            <a:ext cx="762000" cy="762000"/>
          </a:xfrm>
          <a:prstGeom prst="rect">
            <a:avLst/>
          </a:prstGeom>
        </p:spPr>
      </p:pic>
      <p:sp>
        <p:nvSpPr>
          <p:cNvPr id="29" name="Cloud 28">
            <a:extLst>
              <a:ext uri="{FF2B5EF4-FFF2-40B4-BE49-F238E27FC236}">
                <a16:creationId xmlns:a16="http://schemas.microsoft.com/office/drawing/2014/main" id="{A1D81299-7914-A0BA-EC7B-587EEEB442B3}"/>
              </a:ext>
            </a:extLst>
          </p:cNvPr>
          <p:cNvSpPr/>
          <p:nvPr/>
        </p:nvSpPr>
        <p:spPr>
          <a:xfrm>
            <a:off x="2204166" y="3288635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6DD41D16-3023-6E37-3370-8727D3B5619F}"/>
              </a:ext>
            </a:extLst>
          </p:cNvPr>
          <p:cNvSpPr/>
          <p:nvPr/>
        </p:nvSpPr>
        <p:spPr>
          <a:xfrm>
            <a:off x="6601032" y="3296647"/>
            <a:ext cx="762001" cy="4885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0E5A10D-FA73-BCA2-C00B-E1313A91356E}"/>
              </a:ext>
            </a:extLst>
          </p:cNvPr>
          <p:cNvCxnSpPr>
            <a:cxnSpLocks/>
          </p:cNvCxnSpPr>
          <p:nvPr/>
        </p:nvCxnSpPr>
        <p:spPr>
          <a:xfrm>
            <a:off x="1904017" y="1410994"/>
            <a:ext cx="552151" cy="54018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6D96F33-6FEA-19A7-A05A-5ACB205C68B2}"/>
              </a:ext>
            </a:extLst>
          </p:cNvPr>
          <p:cNvCxnSpPr>
            <a:cxnSpLocks/>
          </p:cNvCxnSpPr>
          <p:nvPr/>
        </p:nvCxnSpPr>
        <p:spPr>
          <a:xfrm>
            <a:off x="1773488" y="2101010"/>
            <a:ext cx="683009" cy="12457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D0DC466-53DC-CE6D-561B-5A6256F410BC}"/>
              </a:ext>
            </a:extLst>
          </p:cNvPr>
          <p:cNvCxnSpPr>
            <a:cxnSpLocks/>
          </p:cNvCxnSpPr>
          <p:nvPr/>
        </p:nvCxnSpPr>
        <p:spPr>
          <a:xfrm flipH="1">
            <a:off x="2811099" y="1345012"/>
            <a:ext cx="243669" cy="60616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74B3428-E2DA-B662-2CDB-6E2F014B4FC3}"/>
              </a:ext>
            </a:extLst>
          </p:cNvPr>
          <p:cNvCxnSpPr>
            <a:cxnSpLocks/>
            <a:stCxn id="27" idx="0"/>
            <a:endCxn id="3" idx="1"/>
          </p:cNvCxnSpPr>
          <p:nvPr/>
        </p:nvCxnSpPr>
        <p:spPr>
          <a:xfrm>
            <a:off x="3001419" y="2118383"/>
            <a:ext cx="531136" cy="2262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A8982CD-6411-C977-AD31-065ECA2CD58F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3982777" y="2141012"/>
            <a:ext cx="585496" cy="865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17D07B0-EC2F-9E2F-453D-D9EB6C83BE2F}"/>
              </a:ext>
            </a:extLst>
          </p:cNvPr>
          <p:cNvCxnSpPr>
            <a:cxnSpLocks/>
          </p:cNvCxnSpPr>
          <p:nvPr/>
        </p:nvCxnSpPr>
        <p:spPr>
          <a:xfrm flipH="1">
            <a:off x="5006095" y="2118155"/>
            <a:ext cx="70337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449614B-1E1F-4F98-0499-3C7414B9654A}"/>
              </a:ext>
            </a:extLst>
          </p:cNvPr>
          <p:cNvCxnSpPr>
            <a:cxnSpLocks/>
            <a:stCxn id="151" idx="0"/>
            <a:endCxn id="3" idx="2"/>
          </p:cNvCxnSpPr>
          <p:nvPr/>
        </p:nvCxnSpPr>
        <p:spPr>
          <a:xfrm flipV="1">
            <a:off x="3756094" y="2306283"/>
            <a:ext cx="1572" cy="30692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BAB84A9-AFC4-F83F-15BC-8DC562826613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3753708" y="2969977"/>
            <a:ext cx="0" cy="3883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1E7835B-41C9-C8F0-DC11-A0A5D827AF87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3978819" y="3523623"/>
            <a:ext cx="665882" cy="1198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EF2DEF7-A39F-6A00-80DC-9F645F6CB5CD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5081557" y="3519371"/>
            <a:ext cx="540808" cy="425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832CDD2-9E88-5824-A50C-A15C8437AF76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5847476" y="2946919"/>
            <a:ext cx="0" cy="41143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3BC1F87-8DCF-C142-74EB-5FB0A7B7722C}"/>
              </a:ext>
            </a:extLst>
          </p:cNvPr>
          <p:cNvCxnSpPr>
            <a:cxnSpLocks/>
            <a:stCxn id="23" idx="3"/>
            <a:endCxn id="9" idx="2"/>
          </p:cNvCxnSpPr>
          <p:nvPr/>
        </p:nvCxnSpPr>
        <p:spPr>
          <a:xfrm flipV="1">
            <a:off x="5847476" y="2306284"/>
            <a:ext cx="0" cy="30971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37566E1-335F-720C-4002-36C9C59D5813}"/>
              </a:ext>
            </a:extLst>
          </p:cNvPr>
          <p:cNvCxnSpPr>
            <a:cxnSpLocks/>
            <a:endCxn id="10" idx="3"/>
          </p:cNvCxnSpPr>
          <p:nvPr/>
        </p:nvCxnSpPr>
        <p:spPr>
          <a:xfrm flipH="1" flipV="1">
            <a:off x="6072587" y="3523624"/>
            <a:ext cx="685816" cy="598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3F139BA-5D2D-29C7-C56A-2FC684FDE006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6072587" y="2141013"/>
            <a:ext cx="685816" cy="1731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9A23537-6EB9-8791-14B3-E69976624627}"/>
              </a:ext>
            </a:extLst>
          </p:cNvPr>
          <p:cNvCxnSpPr>
            <a:cxnSpLocks/>
          </p:cNvCxnSpPr>
          <p:nvPr/>
        </p:nvCxnSpPr>
        <p:spPr>
          <a:xfrm>
            <a:off x="6431768" y="1322290"/>
            <a:ext cx="337865" cy="63758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BA80557E-F0BC-2231-C0EE-ECC7D5CC0192}"/>
              </a:ext>
            </a:extLst>
          </p:cNvPr>
          <p:cNvCxnSpPr>
            <a:cxnSpLocks/>
          </p:cNvCxnSpPr>
          <p:nvPr/>
        </p:nvCxnSpPr>
        <p:spPr>
          <a:xfrm flipH="1">
            <a:off x="7117207" y="1211570"/>
            <a:ext cx="455988" cy="72297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EB43E39-7D58-E949-9456-232FEFD54812}"/>
              </a:ext>
            </a:extLst>
          </p:cNvPr>
          <p:cNvCxnSpPr>
            <a:cxnSpLocks/>
          </p:cNvCxnSpPr>
          <p:nvPr/>
        </p:nvCxnSpPr>
        <p:spPr>
          <a:xfrm flipH="1">
            <a:off x="7117207" y="1951175"/>
            <a:ext cx="735007" cy="20714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3C53DCAB-7B3F-3481-C6D5-FA26AA63B2B2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2805049" y="3523623"/>
            <a:ext cx="72354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EB16919A-A4B9-D8D8-3907-33FB8C747B6A}"/>
              </a:ext>
            </a:extLst>
          </p:cNvPr>
          <p:cNvCxnSpPr>
            <a:cxnSpLocks/>
          </p:cNvCxnSpPr>
          <p:nvPr/>
        </p:nvCxnSpPr>
        <p:spPr>
          <a:xfrm flipH="1" flipV="1">
            <a:off x="2612278" y="3655844"/>
            <a:ext cx="331311" cy="59672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DA168C8-99BD-82FE-551C-59B29E24B76A}"/>
              </a:ext>
            </a:extLst>
          </p:cNvPr>
          <p:cNvCxnSpPr>
            <a:cxnSpLocks/>
          </p:cNvCxnSpPr>
          <p:nvPr/>
        </p:nvCxnSpPr>
        <p:spPr>
          <a:xfrm flipH="1">
            <a:off x="1492423" y="3584230"/>
            <a:ext cx="947050" cy="68534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4499BB27-8D6C-44B4-7D45-85651AA5C254}"/>
              </a:ext>
            </a:extLst>
          </p:cNvPr>
          <p:cNvCxnSpPr>
            <a:cxnSpLocks/>
          </p:cNvCxnSpPr>
          <p:nvPr/>
        </p:nvCxnSpPr>
        <p:spPr>
          <a:xfrm flipH="1" flipV="1">
            <a:off x="1229320" y="3198877"/>
            <a:ext cx="1138873" cy="23445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5E5CC78D-027F-08F5-FEAE-3C760199314B}"/>
              </a:ext>
            </a:extLst>
          </p:cNvPr>
          <p:cNvCxnSpPr>
            <a:cxnSpLocks/>
          </p:cNvCxnSpPr>
          <p:nvPr/>
        </p:nvCxnSpPr>
        <p:spPr>
          <a:xfrm flipV="1">
            <a:off x="6250626" y="3671584"/>
            <a:ext cx="567969" cy="69307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7907FDE9-6AC9-F815-46E2-79C64E10D42F}"/>
              </a:ext>
            </a:extLst>
          </p:cNvPr>
          <p:cNvCxnSpPr>
            <a:cxnSpLocks/>
            <a:stCxn id="45" idx="3"/>
          </p:cNvCxnSpPr>
          <p:nvPr/>
        </p:nvCxnSpPr>
        <p:spPr>
          <a:xfrm>
            <a:off x="7167339" y="3536740"/>
            <a:ext cx="151830" cy="59603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A771188-9AA5-A03D-FEF3-687BEF37D63D}"/>
              </a:ext>
            </a:extLst>
          </p:cNvPr>
          <p:cNvSpPr txBox="1"/>
          <p:nvPr/>
        </p:nvSpPr>
        <p:spPr>
          <a:xfrm>
            <a:off x="2835118" y="724636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B10685-2972-4778-E70D-DAD8E569E55E}"/>
              </a:ext>
            </a:extLst>
          </p:cNvPr>
          <p:cNvSpPr txBox="1"/>
          <p:nvPr/>
        </p:nvSpPr>
        <p:spPr>
          <a:xfrm>
            <a:off x="1730652" y="799209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3B933B-388B-20ED-27B8-C7383A7726DC}"/>
              </a:ext>
            </a:extLst>
          </p:cNvPr>
          <p:cNvSpPr txBox="1"/>
          <p:nvPr/>
        </p:nvSpPr>
        <p:spPr>
          <a:xfrm>
            <a:off x="1498189" y="1676452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DEDF91-9E08-38DE-42EC-F42A10380C4F}"/>
              </a:ext>
            </a:extLst>
          </p:cNvPr>
          <p:cNvSpPr txBox="1"/>
          <p:nvPr/>
        </p:nvSpPr>
        <p:spPr>
          <a:xfrm>
            <a:off x="3168950" y="1867768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30659B2-576B-026D-7DC0-25C104717784}"/>
              </a:ext>
            </a:extLst>
          </p:cNvPr>
          <p:cNvSpPr txBox="1"/>
          <p:nvPr/>
        </p:nvSpPr>
        <p:spPr>
          <a:xfrm>
            <a:off x="7355573" y="561267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B.2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496F021-C943-1A1E-8170-FF07A0461577}"/>
              </a:ext>
            </a:extLst>
          </p:cNvPr>
          <p:cNvSpPr txBox="1"/>
          <p:nvPr/>
        </p:nvSpPr>
        <p:spPr>
          <a:xfrm>
            <a:off x="2440485" y="1872767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DC5E728-5C29-7337-9823-B10943F533B8}"/>
              </a:ext>
            </a:extLst>
          </p:cNvPr>
          <p:cNvSpPr txBox="1"/>
          <p:nvPr/>
        </p:nvSpPr>
        <p:spPr>
          <a:xfrm>
            <a:off x="6758403" y="1934540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47478A3-211B-370A-A208-94AD283105F4}"/>
              </a:ext>
            </a:extLst>
          </p:cNvPr>
          <p:cNvSpPr txBox="1"/>
          <p:nvPr/>
        </p:nvSpPr>
        <p:spPr>
          <a:xfrm>
            <a:off x="2405689" y="3296647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3279C2D-476F-9CA7-31F7-93858B92D7BE}"/>
              </a:ext>
            </a:extLst>
          </p:cNvPr>
          <p:cNvSpPr txBox="1"/>
          <p:nvPr/>
        </p:nvSpPr>
        <p:spPr>
          <a:xfrm>
            <a:off x="6796725" y="3336685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614DDF9-0D16-4D73-7BCF-6B910ECF1AA8}"/>
              </a:ext>
            </a:extLst>
          </p:cNvPr>
          <p:cNvSpPr txBox="1"/>
          <p:nvPr/>
        </p:nvSpPr>
        <p:spPr>
          <a:xfrm>
            <a:off x="7709364" y="1475939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B.3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E3752FB-7A02-EF9D-4932-17259C7C1984}"/>
              </a:ext>
            </a:extLst>
          </p:cNvPr>
          <p:cNvSpPr txBox="1"/>
          <p:nvPr/>
        </p:nvSpPr>
        <p:spPr>
          <a:xfrm>
            <a:off x="6028953" y="1872767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B.6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917A38F-F88D-981A-EFF8-6D20415DA0FC}"/>
              </a:ext>
            </a:extLst>
          </p:cNvPr>
          <p:cNvSpPr txBox="1"/>
          <p:nvPr/>
        </p:nvSpPr>
        <p:spPr>
          <a:xfrm>
            <a:off x="7087375" y="4481867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C.3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A66E67C-E0D2-754A-2527-E56D07DDC23E}"/>
              </a:ext>
            </a:extLst>
          </p:cNvPr>
          <p:cNvSpPr txBox="1"/>
          <p:nvPr/>
        </p:nvSpPr>
        <p:spPr>
          <a:xfrm>
            <a:off x="6005696" y="4597364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C.7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A1DAB1F-747B-981E-2BF0-F4E42C697F65}"/>
              </a:ext>
            </a:extLst>
          </p:cNvPr>
          <p:cNvSpPr txBox="1"/>
          <p:nvPr/>
        </p:nvSpPr>
        <p:spPr>
          <a:xfrm>
            <a:off x="6028723" y="3241399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C.2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CB05F33-3330-2E28-6DA4-94383D908B12}"/>
              </a:ext>
            </a:extLst>
          </p:cNvPr>
          <p:cNvSpPr txBox="1"/>
          <p:nvPr/>
        </p:nvSpPr>
        <p:spPr>
          <a:xfrm>
            <a:off x="1249164" y="4568210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D.2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C74A753-BA69-36E4-6ECB-BC209EAA3998}"/>
              </a:ext>
            </a:extLst>
          </p:cNvPr>
          <p:cNvSpPr txBox="1"/>
          <p:nvPr/>
        </p:nvSpPr>
        <p:spPr>
          <a:xfrm>
            <a:off x="2794214" y="4546993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D.3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CFEE62F-E828-0683-411A-4C37600AC568}"/>
              </a:ext>
            </a:extLst>
          </p:cNvPr>
          <p:cNvSpPr txBox="1"/>
          <p:nvPr/>
        </p:nvSpPr>
        <p:spPr>
          <a:xfrm>
            <a:off x="3140914" y="3253621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D.4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AD161485-459C-6574-5C9E-191B7D101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8173" y="529276"/>
            <a:ext cx="1143043" cy="1154589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D9EF9A8A-74EB-B2F7-0F62-7BB8C91E2720}"/>
              </a:ext>
            </a:extLst>
          </p:cNvPr>
          <p:cNvSpPr txBox="1"/>
          <p:nvPr/>
        </p:nvSpPr>
        <p:spPr>
          <a:xfrm>
            <a:off x="6188510" y="701767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B.1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44D3CD36-037C-B0BD-3376-264D8A7DDC80}"/>
              </a:ext>
            </a:extLst>
          </p:cNvPr>
          <p:cNvSpPr txBox="1"/>
          <p:nvPr/>
        </p:nvSpPr>
        <p:spPr>
          <a:xfrm>
            <a:off x="951479" y="3477374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D.1</a:t>
            </a: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51F49F89-19EB-E504-C042-3C78402DE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7629" y="2977351"/>
            <a:ext cx="762000" cy="762000"/>
          </a:xfrm>
          <a:prstGeom prst="rect">
            <a:avLst/>
          </a:prstGeom>
        </p:spPr>
      </p:pic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0A4D56B4-66C2-E535-DB2C-A2712F5E230F}"/>
              </a:ext>
            </a:extLst>
          </p:cNvPr>
          <p:cNvCxnSpPr>
            <a:cxnSpLocks/>
          </p:cNvCxnSpPr>
          <p:nvPr/>
        </p:nvCxnSpPr>
        <p:spPr>
          <a:xfrm flipV="1">
            <a:off x="7167339" y="3248291"/>
            <a:ext cx="995995" cy="15921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6A2987B2-BF32-D19D-52FE-C4C1BF44B2FE}"/>
              </a:ext>
            </a:extLst>
          </p:cNvPr>
          <p:cNvSpPr txBox="1"/>
          <p:nvPr/>
        </p:nvSpPr>
        <p:spPr>
          <a:xfrm>
            <a:off x="7953968" y="3502088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C.9</a:t>
            </a: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F06C29BC-EF4A-7AF6-F619-A2C0C0D58B29}"/>
              </a:ext>
            </a:extLst>
          </p:cNvPr>
          <p:cNvCxnSpPr>
            <a:cxnSpLocks/>
          </p:cNvCxnSpPr>
          <p:nvPr/>
        </p:nvCxnSpPr>
        <p:spPr>
          <a:xfrm>
            <a:off x="4885863" y="3651591"/>
            <a:ext cx="432929" cy="348191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89E1855E-8E76-AAAB-C888-B6A35B906841}"/>
              </a:ext>
            </a:extLst>
          </p:cNvPr>
          <p:cNvCxnSpPr>
            <a:cxnSpLocks/>
          </p:cNvCxnSpPr>
          <p:nvPr/>
        </p:nvCxnSpPr>
        <p:spPr>
          <a:xfrm flipH="1">
            <a:off x="4289399" y="3659809"/>
            <a:ext cx="280355" cy="480286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004FB903-FFCA-79A0-C0DB-B9F1E23ABD80}"/>
              </a:ext>
            </a:extLst>
          </p:cNvPr>
          <p:cNvCxnSpPr>
            <a:cxnSpLocks/>
          </p:cNvCxnSpPr>
          <p:nvPr/>
        </p:nvCxnSpPr>
        <p:spPr>
          <a:xfrm>
            <a:off x="2982928" y="2571750"/>
            <a:ext cx="548055" cy="184057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44E54074-A343-3D0F-0EDB-6F9B4A6141C5}"/>
              </a:ext>
            </a:extLst>
          </p:cNvPr>
          <p:cNvCxnSpPr>
            <a:cxnSpLocks/>
          </p:cNvCxnSpPr>
          <p:nvPr/>
        </p:nvCxnSpPr>
        <p:spPr>
          <a:xfrm flipV="1">
            <a:off x="3001419" y="2901075"/>
            <a:ext cx="527178" cy="34571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767B344B-A4D0-7E24-189A-14EBE0A8F722}"/>
              </a:ext>
            </a:extLst>
          </p:cNvPr>
          <p:cNvCxnSpPr>
            <a:cxnSpLocks/>
          </p:cNvCxnSpPr>
          <p:nvPr/>
        </p:nvCxnSpPr>
        <p:spPr>
          <a:xfrm flipV="1">
            <a:off x="4845753" y="1624129"/>
            <a:ext cx="446165" cy="442063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2BBF795C-0EB2-5993-61BB-628BA001B0D7}"/>
              </a:ext>
            </a:extLst>
          </p:cNvPr>
          <p:cNvCxnSpPr>
            <a:cxnSpLocks/>
          </p:cNvCxnSpPr>
          <p:nvPr/>
        </p:nvCxnSpPr>
        <p:spPr>
          <a:xfrm flipH="1" flipV="1">
            <a:off x="4269590" y="1702723"/>
            <a:ext cx="449795" cy="363469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2CAB26EF-B811-6191-9C8E-42120169EB99}"/>
              </a:ext>
            </a:extLst>
          </p:cNvPr>
          <p:cNvCxnSpPr>
            <a:cxnSpLocks/>
          </p:cNvCxnSpPr>
          <p:nvPr/>
        </p:nvCxnSpPr>
        <p:spPr>
          <a:xfrm flipH="1" flipV="1">
            <a:off x="6028723" y="2872119"/>
            <a:ext cx="521650" cy="215271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8B15FAB4-5BB6-45E1-1D3C-8A8F66567CF5}"/>
              </a:ext>
            </a:extLst>
          </p:cNvPr>
          <p:cNvCxnSpPr>
            <a:cxnSpLocks/>
          </p:cNvCxnSpPr>
          <p:nvPr/>
        </p:nvCxnSpPr>
        <p:spPr>
          <a:xfrm flipH="1">
            <a:off x="6022012" y="2574530"/>
            <a:ext cx="578688" cy="129401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799509F7-1288-5C42-FB75-B1ABA285EB80}"/>
              </a:ext>
            </a:extLst>
          </p:cNvPr>
          <p:cNvSpPr txBox="1"/>
          <p:nvPr/>
        </p:nvSpPr>
        <p:spPr>
          <a:xfrm>
            <a:off x="4623511" y="2033430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V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DA4E8B80-DC9E-63D6-8207-D3DEF8006866}"/>
              </a:ext>
            </a:extLst>
          </p:cNvPr>
          <p:cNvSpPr txBox="1"/>
          <p:nvPr/>
        </p:nvSpPr>
        <p:spPr>
          <a:xfrm>
            <a:off x="5665824" y="2606781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X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986C9A2E-4677-63CD-414D-AC2C017AA753}"/>
              </a:ext>
            </a:extLst>
          </p:cNvPr>
          <p:cNvSpPr txBox="1"/>
          <p:nvPr/>
        </p:nvSpPr>
        <p:spPr>
          <a:xfrm>
            <a:off x="4631949" y="3349121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Y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41AEC921-7BB9-7A4A-AA27-483A1900C133}"/>
              </a:ext>
            </a:extLst>
          </p:cNvPr>
          <p:cNvSpPr txBox="1"/>
          <p:nvPr/>
        </p:nvSpPr>
        <p:spPr>
          <a:xfrm>
            <a:off x="3585214" y="2613209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Z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77914C3C-89EB-6D05-6AF3-D67A1AEA9DF0}"/>
              </a:ext>
            </a:extLst>
          </p:cNvPr>
          <p:cNvSpPr txBox="1"/>
          <p:nvPr/>
        </p:nvSpPr>
        <p:spPr>
          <a:xfrm>
            <a:off x="3920046" y="1878962"/>
            <a:ext cx="437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V.2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5F3E5EA9-B7BA-D13F-AEAD-659D11794CC9}"/>
              </a:ext>
            </a:extLst>
          </p:cNvPr>
          <p:cNvSpPr txBox="1"/>
          <p:nvPr/>
        </p:nvSpPr>
        <p:spPr>
          <a:xfrm>
            <a:off x="5196068" y="1859580"/>
            <a:ext cx="437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V.4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FDD1BB9D-C35F-4165-0F6F-0122799534D5}"/>
              </a:ext>
            </a:extLst>
          </p:cNvPr>
          <p:cNvSpPr txBox="1"/>
          <p:nvPr/>
        </p:nvSpPr>
        <p:spPr>
          <a:xfrm>
            <a:off x="3742572" y="2235730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Z.1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54115DB9-AB65-39CA-980D-4E11A34E5BE0}"/>
              </a:ext>
            </a:extLst>
          </p:cNvPr>
          <p:cNvSpPr txBox="1"/>
          <p:nvPr/>
        </p:nvSpPr>
        <p:spPr>
          <a:xfrm>
            <a:off x="3721975" y="3117183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Z.9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3D243CAC-B7B9-5486-5D4D-CE362B44A7CF}"/>
              </a:ext>
            </a:extLst>
          </p:cNvPr>
          <p:cNvSpPr txBox="1"/>
          <p:nvPr/>
        </p:nvSpPr>
        <p:spPr>
          <a:xfrm>
            <a:off x="3911446" y="3479649"/>
            <a:ext cx="430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Y.4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49213782-61AB-67EC-96EA-DE02EDDD3F59}"/>
              </a:ext>
            </a:extLst>
          </p:cNvPr>
          <p:cNvSpPr txBox="1"/>
          <p:nvPr/>
        </p:nvSpPr>
        <p:spPr>
          <a:xfrm>
            <a:off x="5262454" y="3483766"/>
            <a:ext cx="430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Y.6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C300455A-2C15-E939-454A-EC7F81A48726}"/>
              </a:ext>
            </a:extLst>
          </p:cNvPr>
          <p:cNvSpPr txBox="1"/>
          <p:nvPr/>
        </p:nvSpPr>
        <p:spPr>
          <a:xfrm>
            <a:off x="5451881" y="3108800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X.7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9F55B2D7-47AB-E34D-F06E-AC38EAE878B4}"/>
              </a:ext>
            </a:extLst>
          </p:cNvPr>
          <p:cNvSpPr txBox="1"/>
          <p:nvPr/>
        </p:nvSpPr>
        <p:spPr>
          <a:xfrm>
            <a:off x="5468356" y="2235587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X.2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471EB9A2-6414-9DCA-254B-8DFCE0673F0A}"/>
              </a:ext>
            </a:extLst>
          </p:cNvPr>
          <p:cNvSpPr txBox="1"/>
          <p:nvPr/>
        </p:nvSpPr>
        <p:spPr>
          <a:xfrm>
            <a:off x="3514842" y="1640369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R1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565201B5-2A5D-5FCF-924B-45717CD6FC71}"/>
              </a:ext>
            </a:extLst>
          </p:cNvPr>
          <p:cNvSpPr txBox="1"/>
          <p:nvPr/>
        </p:nvSpPr>
        <p:spPr>
          <a:xfrm>
            <a:off x="5619226" y="1620605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R2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4065A340-DE8F-D198-18CE-3A2EBD4CA0EF}"/>
              </a:ext>
            </a:extLst>
          </p:cNvPr>
          <p:cNvSpPr txBox="1"/>
          <p:nvPr/>
        </p:nvSpPr>
        <p:spPr>
          <a:xfrm>
            <a:off x="5633840" y="3637654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R3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A59F3CDD-D2D7-99BD-4ABA-5ADA05418C9F}"/>
              </a:ext>
            </a:extLst>
          </p:cNvPr>
          <p:cNvSpPr txBox="1"/>
          <p:nvPr/>
        </p:nvSpPr>
        <p:spPr>
          <a:xfrm>
            <a:off x="3500715" y="3628353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R4</a:t>
            </a:r>
          </a:p>
        </p:txBody>
      </p:sp>
    </p:spTree>
    <p:extLst>
      <p:ext uri="{BB962C8B-B14F-4D97-AF65-F5344CB8AC3E}">
        <p14:creationId xmlns:p14="http://schemas.microsoft.com/office/powerpoint/2010/main" val="916108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B0461BC-C467-133E-D338-550F804474C9}"/>
              </a:ext>
            </a:extLst>
          </p:cNvPr>
          <p:cNvSpPr/>
          <p:nvPr/>
        </p:nvSpPr>
        <p:spPr>
          <a:xfrm>
            <a:off x="0" y="790832"/>
            <a:ext cx="9144000" cy="4352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DBBE34-8093-2B35-B5B2-7231C1B4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626" y="-7017"/>
            <a:ext cx="4944300" cy="645300"/>
          </a:xfrm>
        </p:spPr>
        <p:txBody>
          <a:bodyPr/>
          <a:lstStyle/>
          <a:p>
            <a:r>
              <a:rPr lang="en-US" dirty="0"/>
              <a:t>Decentralized Routing Activity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D64FC-A193-5413-9062-CEAC10A1AFB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76A76B8D-E02B-A24B-1683-FD997ABA63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987886"/>
              </p:ext>
            </p:extLst>
          </p:nvPr>
        </p:nvGraphicFramePr>
        <p:xfrm>
          <a:off x="2009774" y="1276492"/>
          <a:ext cx="2303570" cy="1590624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963828">
                  <a:extLst>
                    <a:ext uri="{9D8B030D-6E8A-4147-A177-3AD203B41FA5}">
                      <a16:colId xmlns:a16="http://schemas.microsoft.com/office/drawing/2014/main" val="720796583"/>
                    </a:ext>
                  </a:extLst>
                </a:gridCol>
                <a:gridCol w="783688">
                  <a:extLst>
                    <a:ext uri="{9D8B030D-6E8A-4147-A177-3AD203B41FA5}">
                      <a16:colId xmlns:a16="http://schemas.microsoft.com/office/drawing/2014/main" val="2793765133"/>
                    </a:ext>
                  </a:extLst>
                </a:gridCol>
                <a:gridCol w="556054">
                  <a:extLst>
                    <a:ext uri="{9D8B030D-6E8A-4147-A177-3AD203B41FA5}">
                      <a16:colId xmlns:a16="http://schemas.microsoft.com/office/drawing/2014/main" val="1560352791"/>
                    </a:ext>
                  </a:extLst>
                </a:gridCol>
              </a:tblGrid>
              <a:tr h="127324">
                <a:tc>
                  <a:txBody>
                    <a:bodyPr/>
                    <a:lstStyle/>
                    <a:p>
                      <a:r>
                        <a:rPr lang="en-US" sz="1200" dirty="0"/>
                        <a:t>Destination </a:t>
                      </a:r>
                    </a:p>
                    <a:p>
                      <a:r>
                        <a:rPr lang="en-US" sz="1200" dirty="0"/>
                        <a:t>Network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Network Interface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Next Hop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95333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13928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V.4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82987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V.4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66603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Z.9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153733"/>
                  </a:ext>
                </a:extLst>
              </a:tr>
            </a:tbl>
          </a:graphicData>
        </a:graphic>
      </p:graphicFrame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B1540D01-C47A-1FE7-3129-8435E0679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0406620"/>
              </p:ext>
            </p:extLst>
          </p:nvPr>
        </p:nvGraphicFramePr>
        <p:xfrm>
          <a:off x="6498297" y="1276492"/>
          <a:ext cx="2303571" cy="1590624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990734">
                  <a:extLst>
                    <a:ext uri="{9D8B030D-6E8A-4147-A177-3AD203B41FA5}">
                      <a16:colId xmlns:a16="http://schemas.microsoft.com/office/drawing/2014/main" val="720796583"/>
                    </a:ext>
                  </a:extLst>
                </a:gridCol>
                <a:gridCol w="790832">
                  <a:extLst>
                    <a:ext uri="{9D8B030D-6E8A-4147-A177-3AD203B41FA5}">
                      <a16:colId xmlns:a16="http://schemas.microsoft.com/office/drawing/2014/main" val="2793765133"/>
                    </a:ext>
                  </a:extLst>
                </a:gridCol>
                <a:gridCol w="522005">
                  <a:extLst>
                    <a:ext uri="{9D8B030D-6E8A-4147-A177-3AD203B41FA5}">
                      <a16:colId xmlns:a16="http://schemas.microsoft.com/office/drawing/2014/main" val="1560352791"/>
                    </a:ext>
                  </a:extLst>
                </a:gridCol>
              </a:tblGrid>
              <a:tr h="127324">
                <a:tc>
                  <a:txBody>
                    <a:bodyPr/>
                    <a:lstStyle/>
                    <a:p>
                      <a:r>
                        <a:rPr lang="en-US" sz="1200" dirty="0"/>
                        <a:t>Destination </a:t>
                      </a:r>
                    </a:p>
                    <a:p>
                      <a:r>
                        <a:rPr lang="en-US" sz="1200" dirty="0"/>
                        <a:t>Network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Network Interface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Next Hop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95333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V.2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13928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82987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X.7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66603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X.7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15373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F757268-30B1-AE6E-10A0-96C366963D61}"/>
              </a:ext>
            </a:extLst>
          </p:cNvPr>
          <p:cNvSpPr txBox="1"/>
          <p:nvPr/>
        </p:nvSpPr>
        <p:spPr>
          <a:xfrm>
            <a:off x="7009133" y="955064"/>
            <a:ext cx="1554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Routing Table R2</a:t>
            </a:r>
          </a:p>
        </p:txBody>
      </p:sp>
      <p:graphicFrame>
        <p:nvGraphicFramePr>
          <p:cNvPr id="11" name="Table 9">
            <a:extLst>
              <a:ext uri="{FF2B5EF4-FFF2-40B4-BE49-F238E27FC236}">
                <a16:creationId xmlns:a16="http://schemas.microsoft.com/office/drawing/2014/main" id="{3EBA0B47-D217-35C7-9906-D88309BA82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8692"/>
              </p:ext>
            </p:extLst>
          </p:nvPr>
        </p:nvGraphicFramePr>
        <p:xfrm>
          <a:off x="1897727" y="3315863"/>
          <a:ext cx="2303570" cy="1590624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976581">
                  <a:extLst>
                    <a:ext uri="{9D8B030D-6E8A-4147-A177-3AD203B41FA5}">
                      <a16:colId xmlns:a16="http://schemas.microsoft.com/office/drawing/2014/main" val="720796583"/>
                    </a:ext>
                  </a:extLst>
                </a:gridCol>
                <a:gridCol w="795649">
                  <a:extLst>
                    <a:ext uri="{9D8B030D-6E8A-4147-A177-3AD203B41FA5}">
                      <a16:colId xmlns:a16="http://schemas.microsoft.com/office/drawing/2014/main" val="2793765133"/>
                    </a:ext>
                  </a:extLst>
                </a:gridCol>
                <a:gridCol w="531340">
                  <a:extLst>
                    <a:ext uri="{9D8B030D-6E8A-4147-A177-3AD203B41FA5}">
                      <a16:colId xmlns:a16="http://schemas.microsoft.com/office/drawing/2014/main" val="1560352791"/>
                    </a:ext>
                  </a:extLst>
                </a:gridCol>
              </a:tblGrid>
              <a:tr h="127324">
                <a:tc>
                  <a:txBody>
                    <a:bodyPr/>
                    <a:lstStyle/>
                    <a:p>
                      <a:r>
                        <a:rPr lang="en-US" sz="1200" dirty="0"/>
                        <a:t>Destination </a:t>
                      </a:r>
                    </a:p>
                    <a:p>
                      <a:r>
                        <a:rPr lang="en-US" sz="1200" dirty="0"/>
                        <a:t>Network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Network Interface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Next Hop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95333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Z.1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13928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Y.6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82987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Z.1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66603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15373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4AB2722-A307-AC4A-3900-4F2F3BEA3ACE}"/>
              </a:ext>
            </a:extLst>
          </p:cNvPr>
          <p:cNvSpPr txBox="1"/>
          <p:nvPr/>
        </p:nvSpPr>
        <p:spPr>
          <a:xfrm>
            <a:off x="2384295" y="2979618"/>
            <a:ext cx="1554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Routing Table R4</a:t>
            </a:r>
          </a:p>
        </p:txBody>
      </p:sp>
      <p:graphicFrame>
        <p:nvGraphicFramePr>
          <p:cNvPr id="13" name="Table 9">
            <a:extLst>
              <a:ext uri="{FF2B5EF4-FFF2-40B4-BE49-F238E27FC236}">
                <a16:creationId xmlns:a16="http://schemas.microsoft.com/office/drawing/2014/main" id="{0B8C3A01-2F01-2FE1-F7C0-F3A4100D6A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649574"/>
              </p:ext>
            </p:extLst>
          </p:nvPr>
        </p:nvGraphicFramePr>
        <p:xfrm>
          <a:off x="6498297" y="3319180"/>
          <a:ext cx="2303570" cy="1590624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1002254">
                  <a:extLst>
                    <a:ext uri="{9D8B030D-6E8A-4147-A177-3AD203B41FA5}">
                      <a16:colId xmlns:a16="http://schemas.microsoft.com/office/drawing/2014/main" val="720796583"/>
                    </a:ext>
                  </a:extLst>
                </a:gridCol>
                <a:gridCol w="790833">
                  <a:extLst>
                    <a:ext uri="{9D8B030D-6E8A-4147-A177-3AD203B41FA5}">
                      <a16:colId xmlns:a16="http://schemas.microsoft.com/office/drawing/2014/main" val="2793765133"/>
                    </a:ext>
                  </a:extLst>
                </a:gridCol>
                <a:gridCol w="510483">
                  <a:extLst>
                    <a:ext uri="{9D8B030D-6E8A-4147-A177-3AD203B41FA5}">
                      <a16:colId xmlns:a16="http://schemas.microsoft.com/office/drawing/2014/main" val="1560352791"/>
                    </a:ext>
                  </a:extLst>
                </a:gridCol>
              </a:tblGrid>
              <a:tr h="127324">
                <a:tc>
                  <a:txBody>
                    <a:bodyPr/>
                    <a:lstStyle/>
                    <a:p>
                      <a:r>
                        <a:rPr lang="en-US" sz="1200" dirty="0"/>
                        <a:t>Destination </a:t>
                      </a:r>
                    </a:p>
                    <a:p>
                      <a:r>
                        <a:rPr lang="en-US" sz="1200" dirty="0"/>
                        <a:t>Network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Network Interface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Next Hop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95333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Y.4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13928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X.2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82987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66603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r>
                        <a:rPr lang="en-US" sz="1200" dirty="0"/>
                        <a:t>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X.2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15373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DD4EBAA-BD4B-9A73-7992-8D0289C3D23F}"/>
              </a:ext>
            </a:extLst>
          </p:cNvPr>
          <p:cNvSpPr txBox="1"/>
          <p:nvPr/>
        </p:nvSpPr>
        <p:spPr>
          <a:xfrm>
            <a:off x="7006187" y="2967166"/>
            <a:ext cx="1554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Routing Table R3</a:t>
            </a:r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BEC2A476-1865-BC57-88A3-CC8EED27B4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103687"/>
              </p:ext>
            </p:extLst>
          </p:nvPr>
        </p:nvGraphicFramePr>
        <p:xfrm>
          <a:off x="286062" y="1631686"/>
          <a:ext cx="1545809" cy="1101636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804404">
                  <a:extLst>
                    <a:ext uri="{9D8B030D-6E8A-4147-A177-3AD203B41FA5}">
                      <a16:colId xmlns:a16="http://schemas.microsoft.com/office/drawing/2014/main" val="3662354228"/>
                    </a:ext>
                  </a:extLst>
                </a:gridCol>
                <a:gridCol w="741405">
                  <a:extLst>
                    <a:ext uri="{9D8B030D-6E8A-4147-A177-3AD203B41FA5}">
                      <a16:colId xmlns:a16="http://schemas.microsoft.com/office/drawing/2014/main" val="1551559757"/>
                    </a:ext>
                  </a:extLst>
                </a:gridCol>
              </a:tblGrid>
              <a:tr h="261145">
                <a:tc>
                  <a:txBody>
                    <a:bodyPr/>
                    <a:lstStyle/>
                    <a:p>
                      <a:r>
                        <a:rPr lang="en-US" sz="1200" dirty="0"/>
                        <a:t>Interface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Address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174554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V.2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801155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Z.1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564170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A.9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043808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B9614D59-7C9D-D9DC-707A-A6D3305E4E84}"/>
              </a:ext>
            </a:extLst>
          </p:cNvPr>
          <p:cNvSpPr txBox="1"/>
          <p:nvPr/>
        </p:nvSpPr>
        <p:spPr>
          <a:xfrm>
            <a:off x="2384295" y="955064"/>
            <a:ext cx="1554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Routing Table R1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9F568F-1DBA-8F59-B93E-0C3F83D33D66}"/>
              </a:ext>
            </a:extLst>
          </p:cNvPr>
          <p:cNvSpPr txBox="1"/>
          <p:nvPr/>
        </p:nvSpPr>
        <p:spPr>
          <a:xfrm>
            <a:off x="174015" y="1279143"/>
            <a:ext cx="1835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Router R1 Interfaces</a:t>
            </a:r>
          </a:p>
        </p:txBody>
      </p:sp>
      <p:graphicFrame>
        <p:nvGraphicFramePr>
          <p:cNvPr id="19" name="Table 15">
            <a:extLst>
              <a:ext uri="{FF2B5EF4-FFF2-40B4-BE49-F238E27FC236}">
                <a16:creationId xmlns:a16="http://schemas.microsoft.com/office/drawing/2014/main" id="{A8FF61C6-3426-BA55-0A38-061301D328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577691"/>
              </p:ext>
            </p:extLst>
          </p:nvPr>
        </p:nvGraphicFramePr>
        <p:xfrm>
          <a:off x="174015" y="3639911"/>
          <a:ext cx="1545809" cy="1101636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804404">
                  <a:extLst>
                    <a:ext uri="{9D8B030D-6E8A-4147-A177-3AD203B41FA5}">
                      <a16:colId xmlns:a16="http://schemas.microsoft.com/office/drawing/2014/main" val="3662354228"/>
                    </a:ext>
                  </a:extLst>
                </a:gridCol>
                <a:gridCol w="741405">
                  <a:extLst>
                    <a:ext uri="{9D8B030D-6E8A-4147-A177-3AD203B41FA5}">
                      <a16:colId xmlns:a16="http://schemas.microsoft.com/office/drawing/2014/main" val="1551559757"/>
                    </a:ext>
                  </a:extLst>
                </a:gridCol>
              </a:tblGrid>
              <a:tr h="261145">
                <a:tc>
                  <a:txBody>
                    <a:bodyPr/>
                    <a:lstStyle/>
                    <a:p>
                      <a:r>
                        <a:rPr lang="en-US" sz="1200" dirty="0"/>
                        <a:t>Interface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Address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174554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Z.9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801155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Y.4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564170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D.4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043808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ACD48B4A-A83C-A4EC-EAED-6FEAF6570433}"/>
              </a:ext>
            </a:extLst>
          </p:cNvPr>
          <p:cNvSpPr txBox="1"/>
          <p:nvPr/>
        </p:nvSpPr>
        <p:spPr>
          <a:xfrm>
            <a:off x="61968" y="3287368"/>
            <a:ext cx="1835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Router R4 Interfaces</a:t>
            </a:r>
          </a:p>
        </p:txBody>
      </p:sp>
      <p:graphicFrame>
        <p:nvGraphicFramePr>
          <p:cNvPr id="22" name="Table 15">
            <a:extLst>
              <a:ext uri="{FF2B5EF4-FFF2-40B4-BE49-F238E27FC236}">
                <a16:creationId xmlns:a16="http://schemas.microsoft.com/office/drawing/2014/main" id="{610EDC71-9C4A-0102-39C2-69A4BAA05E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9509607"/>
              </p:ext>
            </p:extLst>
          </p:nvPr>
        </p:nvGraphicFramePr>
        <p:xfrm>
          <a:off x="4803237" y="1615384"/>
          <a:ext cx="1545809" cy="1101636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804404">
                  <a:extLst>
                    <a:ext uri="{9D8B030D-6E8A-4147-A177-3AD203B41FA5}">
                      <a16:colId xmlns:a16="http://schemas.microsoft.com/office/drawing/2014/main" val="3662354228"/>
                    </a:ext>
                  </a:extLst>
                </a:gridCol>
                <a:gridCol w="741405">
                  <a:extLst>
                    <a:ext uri="{9D8B030D-6E8A-4147-A177-3AD203B41FA5}">
                      <a16:colId xmlns:a16="http://schemas.microsoft.com/office/drawing/2014/main" val="1551559757"/>
                    </a:ext>
                  </a:extLst>
                </a:gridCol>
              </a:tblGrid>
              <a:tr h="261145">
                <a:tc>
                  <a:txBody>
                    <a:bodyPr/>
                    <a:lstStyle/>
                    <a:p>
                      <a:r>
                        <a:rPr lang="en-US" sz="1200" dirty="0"/>
                        <a:t>Interface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Address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174554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B.6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801155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X.2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564170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V.4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043808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E80C4EFC-E55B-4861-BFB2-3F5E634E4DC0}"/>
              </a:ext>
            </a:extLst>
          </p:cNvPr>
          <p:cNvSpPr txBox="1"/>
          <p:nvPr/>
        </p:nvSpPr>
        <p:spPr>
          <a:xfrm>
            <a:off x="4691190" y="1262841"/>
            <a:ext cx="1835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Router R2 Interfaces</a:t>
            </a:r>
          </a:p>
        </p:txBody>
      </p:sp>
      <p:graphicFrame>
        <p:nvGraphicFramePr>
          <p:cNvPr id="25" name="Table 15">
            <a:extLst>
              <a:ext uri="{FF2B5EF4-FFF2-40B4-BE49-F238E27FC236}">
                <a16:creationId xmlns:a16="http://schemas.microsoft.com/office/drawing/2014/main" id="{C232AF23-7C51-B06F-9A36-5B61250E76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830386"/>
              </p:ext>
            </p:extLst>
          </p:nvPr>
        </p:nvGraphicFramePr>
        <p:xfrm>
          <a:off x="4684047" y="3638489"/>
          <a:ext cx="1545809" cy="1101636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804404">
                  <a:extLst>
                    <a:ext uri="{9D8B030D-6E8A-4147-A177-3AD203B41FA5}">
                      <a16:colId xmlns:a16="http://schemas.microsoft.com/office/drawing/2014/main" val="3662354228"/>
                    </a:ext>
                  </a:extLst>
                </a:gridCol>
                <a:gridCol w="741405">
                  <a:extLst>
                    <a:ext uri="{9D8B030D-6E8A-4147-A177-3AD203B41FA5}">
                      <a16:colId xmlns:a16="http://schemas.microsoft.com/office/drawing/2014/main" val="1551559757"/>
                    </a:ext>
                  </a:extLst>
                </a:gridCol>
              </a:tblGrid>
              <a:tr h="261145">
                <a:tc>
                  <a:txBody>
                    <a:bodyPr/>
                    <a:lstStyle/>
                    <a:p>
                      <a:r>
                        <a:rPr lang="en-US" sz="1200" dirty="0"/>
                        <a:t>Interface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Address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174554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X.7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801155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C.2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564170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Y.6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043808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0B94AF2F-FBDC-AFEE-1F94-E373558EE8DA}"/>
              </a:ext>
            </a:extLst>
          </p:cNvPr>
          <p:cNvSpPr txBox="1"/>
          <p:nvPr/>
        </p:nvSpPr>
        <p:spPr>
          <a:xfrm>
            <a:off x="4572000" y="3285946"/>
            <a:ext cx="1835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Router R3 Interfaces</a:t>
            </a:r>
          </a:p>
        </p:txBody>
      </p:sp>
    </p:spTree>
    <p:extLst>
      <p:ext uri="{BB962C8B-B14F-4D97-AF65-F5344CB8AC3E}">
        <p14:creationId xmlns:p14="http://schemas.microsoft.com/office/powerpoint/2010/main" val="3278022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B0461BC-C467-133E-D338-550F804474C9}"/>
              </a:ext>
            </a:extLst>
          </p:cNvPr>
          <p:cNvSpPr/>
          <p:nvPr/>
        </p:nvSpPr>
        <p:spPr>
          <a:xfrm>
            <a:off x="0" y="790832"/>
            <a:ext cx="9144000" cy="4352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DBBE34-8093-2B35-B5B2-7231C1B4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626" y="-7017"/>
            <a:ext cx="4944300" cy="645300"/>
          </a:xfrm>
        </p:spPr>
        <p:txBody>
          <a:bodyPr/>
          <a:lstStyle/>
          <a:p>
            <a:r>
              <a:rPr lang="en-US" dirty="0"/>
              <a:t>Decentralized Routing Activity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D64FC-A193-5413-9062-CEAC10A1AFB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BEC2A476-1865-BC57-88A3-CC8EED27B4FA}"/>
              </a:ext>
            </a:extLst>
          </p:cNvPr>
          <p:cNvGraphicFramePr>
            <a:graphicFrameLocks noGrp="1"/>
          </p:cNvGraphicFramePr>
          <p:nvPr/>
        </p:nvGraphicFramePr>
        <p:xfrm>
          <a:off x="342209" y="1273094"/>
          <a:ext cx="1338310" cy="825864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764602">
                  <a:extLst>
                    <a:ext uri="{9D8B030D-6E8A-4147-A177-3AD203B41FA5}">
                      <a16:colId xmlns:a16="http://schemas.microsoft.com/office/drawing/2014/main" val="3662354228"/>
                    </a:ext>
                  </a:extLst>
                </a:gridCol>
                <a:gridCol w="573708">
                  <a:extLst>
                    <a:ext uri="{9D8B030D-6E8A-4147-A177-3AD203B41FA5}">
                      <a16:colId xmlns:a16="http://schemas.microsoft.com/office/drawing/2014/main" val="1551559757"/>
                    </a:ext>
                  </a:extLst>
                </a:gridCol>
              </a:tblGrid>
              <a:tr h="261145">
                <a:tc>
                  <a:txBody>
                    <a:bodyPr/>
                    <a:lstStyle/>
                    <a:p>
                      <a:r>
                        <a:rPr lang="en-US" sz="1200" dirty="0"/>
                        <a:t>Config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Value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174554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Address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A.1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801155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Router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A.9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56417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1D9F568F-1DBA-8F59-B93E-0C3F83D33D66}"/>
              </a:ext>
            </a:extLst>
          </p:cNvPr>
          <p:cNvSpPr txBox="1"/>
          <p:nvPr/>
        </p:nvSpPr>
        <p:spPr>
          <a:xfrm>
            <a:off x="281164" y="965316"/>
            <a:ext cx="1460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 System A.1</a:t>
            </a:r>
          </a:p>
        </p:txBody>
      </p:sp>
      <p:graphicFrame>
        <p:nvGraphicFramePr>
          <p:cNvPr id="21" name="Table 15">
            <a:extLst>
              <a:ext uri="{FF2B5EF4-FFF2-40B4-BE49-F238E27FC236}">
                <a16:creationId xmlns:a16="http://schemas.microsoft.com/office/drawing/2014/main" id="{94AAB1EE-014E-C3C2-59AE-253B60016CC7}"/>
              </a:ext>
            </a:extLst>
          </p:cNvPr>
          <p:cNvGraphicFramePr>
            <a:graphicFrameLocks noGrp="1"/>
          </p:cNvGraphicFramePr>
          <p:nvPr/>
        </p:nvGraphicFramePr>
        <p:xfrm>
          <a:off x="342948" y="2497175"/>
          <a:ext cx="1338310" cy="825864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764602">
                  <a:extLst>
                    <a:ext uri="{9D8B030D-6E8A-4147-A177-3AD203B41FA5}">
                      <a16:colId xmlns:a16="http://schemas.microsoft.com/office/drawing/2014/main" val="3662354228"/>
                    </a:ext>
                  </a:extLst>
                </a:gridCol>
                <a:gridCol w="573708">
                  <a:extLst>
                    <a:ext uri="{9D8B030D-6E8A-4147-A177-3AD203B41FA5}">
                      <a16:colId xmlns:a16="http://schemas.microsoft.com/office/drawing/2014/main" val="1551559757"/>
                    </a:ext>
                  </a:extLst>
                </a:gridCol>
              </a:tblGrid>
              <a:tr h="261145">
                <a:tc>
                  <a:txBody>
                    <a:bodyPr/>
                    <a:lstStyle/>
                    <a:p>
                      <a:r>
                        <a:rPr lang="en-US" sz="1200" dirty="0"/>
                        <a:t>Config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Value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174554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Address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A.2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801155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Router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A.9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564170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EB3E5E1D-50A0-9D05-AD5E-431C580513C8}"/>
              </a:ext>
            </a:extLst>
          </p:cNvPr>
          <p:cNvSpPr txBox="1"/>
          <p:nvPr/>
        </p:nvSpPr>
        <p:spPr>
          <a:xfrm>
            <a:off x="281903" y="2189397"/>
            <a:ext cx="1460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 System A.2</a:t>
            </a:r>
          </a:p>
        </p:txBody>
      </p:sp>
      <p:graphicFrame>
        <p:nvGraphicFramePr>
          <p:cNvPr id="27" name="Table 15">
            <a:extLst>
              <a:ext uri="{FF2B5EF4-FFF2-40B4-BE49-F238E27FC236}">
                <a16:creationId xmlns:a16="http://schemas.microsoft.com/office/drawing/2014/main" id="{1BE3D55B-6C9F-AE05-6AE8-8B42D9DF9C91}"/>
              </a:ext>
            </a:extLst>
          </p:cNvPr>
          <p:cNvGraphicFramePr>
            <a:graphicFrameLocks noGrp="1"/>
          </p:cNvGraphicFramePr>
          <p:nvPr/>
        </p:nvGraphicFramePr>
        <p:xfrm>
          <a:off x="342209" y="3739316"/>
          <a:ext cx="1338310" cy="825864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764602">
                  <a:extLst>
                    <a:ext uri="{9D8B030D-6E8A-4147-A177-3AD203B41FA5}">
                      <a16:colId xmlns:a16="http://schemas.microsoft.com/office/drawing/2014/main" val="3662354228"/>
                    </a:ext>
                  </a:extLst>
                </a:gridCol>
                <a:gridCol w="573708">
                  <a:extLst>
                    <a:ext uri="{9D8B030D-6E8A-4147-A177-3AD203B41FA5}">
                      <a16:colId xmlns:a16="http://schemas.microsoft.com/office/drawing/2014/main" val="1551559757"/>
                    </a:ext>
                  </a:extLst>
                </a:gridCol>
              </a:tblGrid>
              <a:tr h="261145">
                <a:tc>
                  <a:txBody>
                    <a:bodyPr/>
                    <a:lstStyle/>
                    <a:p>
                      <a:r>
                        <a:rPr lang="en-US" sz="1200" dirty="0"/>
                        <a:t>Config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Value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174554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Address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A.7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801155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Router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A.9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564170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5133FEFF-A04F-E5DA-3D92-F9D72D21D30E}"/>
              </a:ext>
            </a:extLst>
          </p:cNvPr>
          <p:cNvSpPr txBox="1"/>
          <p:nvPr/>
        </p:nvSpPr>
        <p:spPr>
          <a:xfrm>
            <a:off x="281164" y="3431538"/>
            <a:ext cx="1460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 System A.7</a:t>
            </a:r>
          </a:p>
        </p:txBody>
      </p:sp>
      <p:graphicFrame>
        <p:nvGraphicFramePr>
          <p:cNvPr id="29" name="Table 15">
            <a:extLst>
              <a:ext uri="{FF2B5EF4-FFF2-40B4-BE49-F238E27FC236}">
                <a16:creationId xmlns:a16="http://schemas.microsoft.com/office/drawing/2014/main" id="{9662CE63-AAB5-5622-C3FC-30C7ED93DFDF}"/>
              </a:ext>
            </a:extLst>
          </p:cNvPr>
          <p:cNvGraphicFramePr>
            <a:graphicFrameLocks noGrp="1"/>
          </p:cNvGraphicFramePr>
          <p:nvPr/>
        </p:nvGraphicFramePr>
        <p:xfrm>
          <a:off x="2081557" y="1273094"/>
          <a:ext cx="1338310" cy="825864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764602">
                  <a:extLst>
                    <a:ext uri="{9D8B030D-6E8A-4147-A177-3AD203B41FA5}">
                      <a16:colId xmlns:a16="http://schemas.microsoft.com/office/drawing/2014/main" val="3662354228"/>
                    </a:ext>
                  </a:extLst>
                </a:gridCol>
                <a:gridCol w="573708">
                  <a:extLst>
                    <a:ext uri="{9D8B030D-6E8A-4147-A177-3AD203B41FA5}">
                      <a16:colId xmlns:a16="http://schemas.microsoft.com/office/drawing/2014/main" val="1551559757"/>
                    </a:ext>
                  </a:extLst>
                </a:gridCol>
              </a:tblGrid>
              <a:tr h="261145">
                <a:tc>
                  <a:txBody>
                    <a:bodyPr/>
                    <a:lstStyle/>
                    <a:p>
                      <a:r>
                        <a:rPr lang="en-US" sz="1200" dirty="0"/>
                        <a:t>Config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Value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174554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Address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B.1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801155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Router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B.6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564170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C19944AA-9BFC-3531-030C-3D2279B7774D}"/>
              </a:ext>
            </a:extLst>
          </p:cNvPr>
          <p:cNvSpPr txBox="1"/>
          <p:nvPr/>
        </p:nvSpPr>
        <p:spPr>
          <a:xfrm>
            <a:off x="2020512" y="965316"/>
            <a:ext cx="1470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 System B.1</a:t>
            </a:r>
          </a:p>
        </p:txBody>
      </p:sp>
      <p:graphicFrame>
        <p:nvGraphicFramePr>
          <p:cNvPr id="31" name="Table 15">
            <a:extLst>
              <a:ext uri="{FF2B5EF4-FFF2-40B4-BE49-F238E27FC236}">
                <a16:creationId xmlns:a16="http://schemas.microsoft.com/office/drawing/2014/main" id="{93F41222-5D89-F7AE-F14F-37E5C5D4EBC6}"/>
              </a:ext>
            </a:extLst>
          </p:cNvPr>
          <p:cNvGraphicFramePr>
            <a:graphicFrameLocks noGrp="1"/>
          </p:cNvGraphicFramePr>
          <p:nvPr/>
        </p:nvGraphicFramePr>
        <p:xfrm>
          <a:off x="2082296" y="2497175"/>
          <a:ext cx="1338310" cy="825864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764602">
                  <a:extLst>
                    <a:ext uri="{9D8B030D-6E8A-4147-A177-3AD203B41FA5}">
                      <a16:colId xmlns:a16="http://schemas.microsoft.com/office/drawing/2014/main" val="3662354228"/>
                    </a:ext>
                  </a:extLst>
                </a:gridCol>
                <a:gridCol w="573708">
                  <a:extLst>
                    <a:ext uri="{9D8B030D-6E8A-4147-A177-3AD203B41FA5}">
                      <a16:colId xmlns:a16="http://schemas.microsoft.com/office/drawing/2014/main" val="1551559757"/>
                    </a:ext>
                  </a:extLst>
                </a:gridCol>
              </a:tblGrid>
              <a:tr h="261145">
                <a:tc>
                  <a:txBody>
                    <a:bodyPr/>
                    <a:lstStyle/>
                    <a:p>
                      <a:r>
                        <a:rPr lang="en-US" sz="1200" dirty="0"/>
                        <a:t>Config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Value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174554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Address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B.2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801155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Router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B.6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564170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A92A7918-9DC8-4839-3A55-746EB670C074}"/>
              </a:ext>
            </a:extLst>
          </p:cNvPr>
          <p:cNvSpPr txBox="1"/>
          <p:nvPr/>
        </p:nvSpPr>
        <p:spPr>
          <a:xfrm>
            <a:off x="2021251" y="2189397"/>
            <a:ext cx="1470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 System B.2</a:t>
            </a:r>
          </a:p>
        </p:txBody>
      </p:sp>
      <p:graphicFrame>
        <p:nvGraphicFramePr>
          <p:cNvPr id="33" name="Table 15">
            <a:extLst>
              <a:ext uri="{FF2B5EF4-FFF2-40B4-BE49-F238E27FC236}">
                <a16:creationId xmlns:a16="http://schemas.microsoft.com/office/drawing/2014/main" id="{1C314AE3-20CB-F733-7E8F-BB60F511ACB1}"/>
              </a:ext>
            </a:extLst>
          </p:cNvPr>
          <p:cNvGraphicFramePr>
            <a:graphicFrameLocks noGrp="1"/>
          </p:cNvGraphicFramePr>
          <p:nvPr/>
        </p:nvGraphicFramePr>
        <p:xfrm>
          <a:off x="2081557" y="3739316"/>
          <a:ext cx="1338310" cy="825864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764602">
                  <a:extLst>
                    <a:ext uri="{9D8B030D-6E8A-4147-A177-3AD203B41FA5}">
                      <a16:colId xmlns:a16="http://schemas.microsoft.com/office/drawing/2014/main" val="3662354228"/>
                    </a:ext>
                  </a:extLst>
                </a:gridCol>
                <a:gridCol w="573708">
                  <a:extLst>
                    <a:ext uri="{9D8B030D-6E8A-4147-A177-3AD203B41FA5}">
                      <a16:colId xmlns:a16="http://schemas.microsoft.com/office/drawing/2014/main" val="1551559757"/>
                    </a:ext>
                  </a:extLst>
                </a:gridCol>
              </a:tblGrid>
              <a:tr h="261145">
                <a:tc>
                  <a:txBody>
                    <a:bodyPr/>
                    <a:lstStyle/>
                    <a:p>
                      <a:r>
                        <a:rPr lang="en-US" sz="1200" dirty="0"/>
                        <a:t>Config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Value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174554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Address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B.3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801155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Router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B.6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564170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5D4E4F3D-6E5C-5A2C-A4C1-CB5D035E5B15}"/>
              </a:ext>
            </a:extLst>
          </p:cNvPr>
          <p:cNvSpPr txBox="1"/>
          <p:nvPr/>
        </p:nvSpPr>
        <p:spPr>
          <a:xfrm>
            <a:off x="2020512" y="3431538"/>
            <a:ext cx="1470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 System B.3</a:t>
            </a:r>
          </a:p>
        </p:txBody>
      </p:sp>
      <p:graphicFrame>
        <p:nvGraphicFramePr>
          <p:cNvPr id="35" name="Table 15">
            <a:extLst>
              <a:ext uri="{FF2B5EF4-FFF2-40B4-BE49-F238E27FC236}">
                <a16:creationId xmlns:a16="http://schemas.microsoft.com/office/drawing/2014/main" id="{7DC008EB-8B0F-4F0D-9E6D-8FA17F25E6EF}"/>
              </a:ext>
            </a:extLst>
          </p:cNvPr>
          <p:cNvGraphicFramePr>
            <a:graphicFrameLocks noGrp="1"/>
          </p:cNvGraphicFramePr>
          <p:nvPr/>
        </p:nvGraphicFramePr>
        <p:xfrm>
          <a:off x="3830040" y="1273093"/>
          <a:ext cx="1338310" cy="825864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764602">
                  <a:extLst>
                    <a:ext uri="{9D8B030D-6E8A-4147-A177-3AD203B41FA5}">
                      <a16:colId xmlns:a16="http://schemas.microsoft.com/office/drawing/2014/main" val="3662354228"/>
                    </a:ext>
                  </a:extLst>
                </a:gridCol>
                <a:gridCol w="573708">
                  <a:extLst>
                    <a:ext uri="{9D8B030D-6E8A-4147-A177-3AD203B41FA5}">
                      <a16:colId xmlns:a16="http://schemas.microsoft.com/office/drawing/2014/main" val="1551559757"/>
                    </a:ext>
                  </a:extLst>
                </a:gridCol>
              </a:tblGrid>
              <a:tr h="261145">
                <a:tc>
                  <a:txBody>
                    <a:bodyPr/>
                    <a:lstStyle/>
                    <a:p>
                      <a:r>
                        <a:rPr lang="en-US" sz="1200" dirty="0"/>
                        <a:t>Config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Value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174554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Address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C.3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801155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Router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C.2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564170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C714660D-F85E-6D20-2A5C-209F27B0182C}"/>
              </a:ext>
            </a:extLst>
          </p:cNvPr>
          <p:cNvSpPr txBox="1"/>
          <p:nvPr/>
        </p:nvSpPr>
        <p:spPr>
          <a:xfrm>
            <a:off x="3768995" y="965315"/>
            <a:ext cx="1479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 System C.3</a:t>
            </a:r>
          </a:p>
        </p:txBody>
      </p:sp>
      <p:graphicFrame>
        <p:nvGraphicFramePr>
          <p:cNvPr id="37" name="Table 15">
            <a:extLst>
              <a:ext uri="{FF2B5EF4-FFF2-40B4-BE49-F238E27FC236}">
                <a16:creationId xmlns:a16="http://schemas.microsoft.com/office/drawing/2014/main" id="{BD666CC5-721C-DFB4-1901-0156F80F831D}"/>
              </a:ext>
            </a:extLst>
          </p:cNvPr>
          <p:cNvGraphicFramePr>
            <a:graphicFrameLocks noGrp="1"/>
          </p:cNvGraphicFramePr>
          <p:nvPr/>
        </p:nvGraphicFramePr>
        <p:xfrm>
          <a:off x="3830779" y="2497174"/>
          <a:ext cx="1338310" cy="825864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764602">
                  <a:extLst>
                    <a:ext uri="{9D8B030D-6E8A-4147-A177-3AD203B41FA5}">
                      <a16:colId xmlns:a16="http://schemas.microsoft.com/office/drawing/2014/main" val="3662354228"/>
                    </a:ext>
                  </a:extLst>
                </a:gridCol>
                <a:gridCol w="573708">
                  <a:extLst>
                    <a:ext uri="{9D8B030D-6E8A-4147-A177-3AD203B41FA5}">
                      <a16:colId xmlns:a16="http://schemas.microsoft.com/office/drawing/2014/main" val="1551559757"/>
                    </a:ext>
                  </a:extLst>
                </a:gridCol>
              </a:tblGrid>
              <a:tr h="261145">
                <a:tc>
                  <a:txBody>
                    <a:bodyPr/>
                    <a:lstStyle/>
                    <a:p>
                      <a:r>
                        <a:rPr lang="en-US" sz="1200" dirty="0"/>
                        <a:t>Config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Value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174554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Address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C.7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801155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Router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C.2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564170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4A959B69-A341-42C2-CE8D-A02F9A3080F6}"/>
              </a:ext>
            </a:extLst>
          </p:cNvPr>
          <p:cNvSpPr txBox="1"/>
          <p:nvPr/>
        </p:nvSpPr>
        <p:spPr>
          <a:xfrm>
            <a:off x="3769734" y="2189396"/>
            <a:ext cx="1479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 System C.7</a:t>
            </a:r>
          </a:p>
        </p:txBody>
      </p:sp>
      <p:graphicFrame>
        <p:nvGraphicFramePr>
          <p:cNvPr id="39" name="Table 15">
            <a:extLst>
              <a:ext uri="{FF2B5EF4-FFF2-40B4-BE49-F238E27FC236}">
                <a16:creationId xmlns:a16="http://schemas.microsoft.com/office/drawing/2014/main" id="{3AD2AF02-BFFC-6AB3-50A6-EB5B305B1845}"/>
              </a:ext>
            </a:extLst>
          </p:cNvPr>
          <p:cNvGraphicFramePr>
            <a:graphicFrameLocks noGrp="1"/>
          </p:cNvGraphicFramePr>
          <p:nvPr/>
        </p:nvGraphicFramePr>
        <p:xfrm>
          <a:off x="3830040" y="3739315"/>
          <a:ext cx="1338310" cy="825864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764602">
                  <a:extLst>
                    <a:ext uri="{9D8B030D-6E8A-4147-A177-3AD203B41FA5}">
                      <a16:colId xmlns:a16="http://schemas.microsoft.com/office/drawing/2014/main" val="3662354228"/>
                    </a:ext>
                  </a:extLst>
                </a:gridCol>
                <a:gridCol w="573708">
                  <a:extLst>
                    <a:ext uri="{9D8B030D-6E8A-4147-A177-3AD203B41FA5}">
                      <a16:colId xmlns:a16="http://schemas.microsoft.com/office/drawing/2014/main" val="1551559757"/>
                    </a:ext>
                  </a:extLst>
                </a:gridCol>
              </a:tblGrid>
              <a:tr h="261145">
                <a:tc>
                  <a:txBody>
                    <a:bodyPr/>
                    <a:lstStyle/>
                    <a:p>
                      <a:r>
                        <a:rPr lang="en-US" sz="1200" dirty="0"/>
                        <a:t>Config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Value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174554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Address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C.9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801155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Router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C.2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564170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CEC41394-B1C6-82BC-F11B-ACB55911FF78}"/>
              </a:ext>
            </a:extLst>
          </p:cNvPr>
          <p:cNvSpPr txBox="1"/>
          <p:nvPr/>
        </p:nvSpPr>
        <p:spPr>
          <a:xfrm>
            <a:off x="3768995" y="3431537"/>
            <a:ext cx="1479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 System C.9</a:t>
            </a:r>
          </a:p>
        </p:txBody>
      </p:sp>
      <p:graphicFrame>
        <p:nvGraphicFramePr>
          <p:cNvPr id="41" name="Table 15">
            <a:extLst>
              <a:ext uri="{FF2B5EF4-FFF2-40B4-BE49-F238E27FC236}">
                <a16:creationId xmlns:a16="http://schemas.microsoft.com/office/drawing/2014/main" id="{D48F138A-18B2-E3C8-3652-A4B27CE7294B}"/>
              </a:ext>
            </a:extLst>
          </p:cNvPr>
          <p:cNvGraphicFramePr>
            <a:graphicFrameLocks noGrp="1"/>
          </p:cNvGraphicFramePr>
          <p:nvPr/>
        </p:nvGraphicFramePr>
        <p:xfrm>
          <a:off x="5562469" y="1273093"/>
          <a:ext cx="1338310" cy="825864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764602">
                  <a:extLst>
                    <a:ext uri="{9D8B030D-6E8A-4147-A177-3AD203B41FA5}">
                      <a16:colId xmlns:a16="http://schemas.microsoft.com/office/drawing/2014/main" val="3662354228"/>
                    </a:ext>
                  </a:extLst>
                </a:gridCol>
                <a:gridCol w="573708">
                  <a:extLst>
                    <a:ext uri="{9D8B030D-6E8A-4147-A177-3AD203B41FA5}">
                      <a16:colId xmlns:a16="http://schemas.microsoft.com/office/drawing/2014/main" val="1551559757"/>
                    </a:ext>
                  </a:extLst>
                </a:gridCol>
              </a:tblGrid>
              <a:tr h="261145">
                <a:tc>
                  <a:txBody>
                    <a:bodyPr/>
                    <a:lstStyle/>
                    <a:p>
                      <a:r>
                        <a:rPr lang="en-US" sz="1200" dirty="0"/>
                        <a:t>Config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Value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174554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Address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D.1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801155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Router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D.4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564170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0E9D1083-9418-6B6D-9F81-DF7827A2768D}"/>
              </a:ext>
            </a:extLst>
          </p:cNvPr>
          <p:cNvSpPr txBox="1"/>
          <p:nvPr/>
        </p:nvSpPr>
        <p:spPr>
          <a:xfrm>
            <a:off x="5501424" y="965315"/>
            <a:ext cx="1479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 System D.1</a:t>
            </a:r>
          </a:p>
        </p:txBody>
      </p:sp>
      <p:graphicFrame>
        <p:nvGraphicFramePr>
          <p:cNvPr id="43" name="Table 15">
            <a:extLst>
              <a:ext uri="{FF2B5EF4-FFF2-40B4-BE49-F238E27FC236}">
                <a16:creationId xmlns:a16="http://schemas.microsoft.com/office/drawing/2014/main" id="{467B328F-3601-A242-595B-4608AA95DE8C}"/>
              </a:ext>
            </a:extLst>
          </p:cNvPr>
          <p:cNvGraphicFramePr>
            <a:graphicFrameLocks noGrp="1"/>
          </p:cNvGraphicFramePr>
          <p:nvPr/>
        </p:nvGraphicFramePr>
        <p:xfrm>
          <a:off x="5563208" y="2497174"/>
          <a:ext cx="1338310" cy="825864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764602">
                  <a:extLst>
                    <a:ext uri="{9D8B030D-6E8A-4147-A177-3AD203B41FA5}">
                      <a16:colId xmlns:a16="http://schemas.microsoft.com/office/drawing/2014/main" val="3662354228"/>
                    </a:ext>
                  </a:extLst>
                </a:gridCol>
                <a:gridCol w="573708">
                  <a:extLst>
                    <a:ext uri="{9D8B030D-6E8A-4147-A177-3AD203B41FA5}">
                      <a16:colId xmlns:a16="http://schemas.microsoft.com/office/drawing/2014/main" val="1551559757"/>
                    </a:ext>
                  </a:extLst>
                </a:gridCol>
              </a:tblGrid>
              <a:tr h="261145">
                <a:tc>
                  <a:txBody>
                    <a:bodyPr/>
                    <a:lstStyle/>
                    <a:p>
                      <a:r>
                        <a:rPr lang="en-US" sz="1200" dirty="0"/>
                        <a:t>Config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Value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174554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Address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D.2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801155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Router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D.4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564170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8FF3D250-C029-C6DD-185F-0BFB35248D85}"/>
              </a:ext>
            </a:extLst>
          </p:cNvPr>
          <p:cNvSpPr txBox="1"/>
          <p:nvPr/>
        </p:nvSpPr>
        <p:spPr>
          <a:xfrm>
            <a:off x="5502163" y="2189396"/>
            <a:ext cx="1479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 System D.2</a:t>
            </a:r>
          </a:p>
        </p:txBody>
      </p:sp>
      <p:graphicFrame>
        <p:nvGraphicFramePr>
          <p:cNvPr id="45" name="Table 15">
            <a:extLst>
              <a:ext uri="{FF2B5EF4-FFF2-40B4-BE49-F238E27FC236}">
                <a16:creationId xmlns:a16="http://schemas.microsoft.com/office/drawing/2014/main" id="{870D1E03-FE7D-F8D0-E5F4-766566D21C2D}"/>
              </a:ext>
            </a:extLst>
          </p:cNvPr>
          <p:cNvGraphicFramePr>
            <a:graphicFrameLocks noGrp="1"/>
          </p:cNvGraphicFramePr>
          <p:nvPr/>
        </p:nvGraphicFramePr>
        <p:xfrm>
          <a:off x="5562469" y="3739315"/>
          <a:ext cx="1338310" cy="825864"/>
        </p:xfrm>
        <a:graphic>
          <a:graphicData uri="http://schemas.openxmlformats.org/drawingml/2006/table">
            <a:tbl>
              <a:tblPr firstRow="1" bandRow="1">
                <a:tableStyleId>{9CF129D1-CFC4-4525-B9B3-FEDFE205BFE7}</a:tableStyleId>
              </a:tblPr>
              <a:tblGrid>
                <a:gridCol w="764602">
                  <a:extLst>
                    <a:ext uri="{9D8B030D-6E8A-4147-A177-3AD203B41FA5}">
                      <a16:colId xmlns:a16="http://schemas.microsoft.com/office/drawing/2014/main" val="3662354228"/>
                    </a:ext>
                  </a:extLst>
                </a:gridCol>
                <a:gridCol w="573708">
                  <a:extLst>
                    <a:ext uri="{9D8B030D-6E8A-4147-A177-3AD203B41FA5}">
                      <a16:colId xmlns:a16="http://schemas.microsoft.com/office/drawing/2014/main" val="1551559757"/>
                    </a:ext>
                  </a:extLst>
                </a:gridCol>
              </a:tblGrid>
              <a:tr h="261145">
                <a:tc>
                  <a:txBody>
                    <a:bodyPr/>
                    <a:lstStyle/>
                    <a:p>
                      <a:r>
                        <a:rPr lang="en-US" sz="1200" dirty="0"/>
                        <a:t>Config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Value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174554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Address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D.3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801155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r>
                        <a:rPr lang="en-US" sz="1200" dirty="0"/>
                        <a:t>Router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D.4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564170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13D8B100-BB9B-1671-924C-827B0CEE6019}"/>
              </a:ext>
            </a:extLst>
          </p:cNvPr>
          <p:cNvSpPr txBox="1"/>
          <p:nvPr/>
        </p:nvSpPr>
        <p:spPr>
          <a:xfrm>
            <a:off x="5501424" y="3431537"/>
            <a:ext cx="1479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 System D.3</a:t>
            </a:r>
          </a:p>
        </p:txBody>
      </p:sp>
    </p:spTree>
    <p:extLst>
      <p:ext uri="{BB962C8B-B14F-4D97-AF65-F5344CB8AC3E}">
        <p14:creationId xmlns:p14="http://schemas.microsoft.com/office/powerpoint/2010/main" val="2035812918"/>
      </p:ext>
    </p:extLst>
  </p:cSld>
  <p:clrMapOvr>
    <a:masterClrMapping/>
  </p:clrMapOvr>
</p:sld>
</file>

<file path=ppt/theme/theme1.xml><?xml version="1.0" encoding="utf-8"?>
<a:theme xmlns:a="http://schemas.openxmlformats.org/drawingml/2006/main" name="Imogen template">
  <a:themeElements>
    <a:clrScheme name="Custom 347">
      <a:dk1>
        <a:srgbClr val="FFFFFF"/>
      </a:dk1>
      <a:lt1>
        <a:srgbClr val="0E293C"/>
      </a:lt1>
      <a:dk2>
        <a:srgbClr val="BBC9D3"/>
      </a:dk2>
      <a:lt2>
        <a:srgbClr val="184769"/>
      </a:lt2>
      <a:accent1>
        <a:srgbClr val="00E1C6"/>
      </a:accent1>
      <a:accent2>
        <a:srgbClr val="19BBD5"/>
      </a:accent2>
      <a:accent3>
        <a:srgbClr val="2C9DDE"/>
      </a:accent3>
      <a:accent4>
        <a:srgbClr val="3274E1"/>
      </a:accent4>
      <a:accent5>
        <a:srgbClr val="4C4ED5"/>
      </a:accent5>
      <a:accent6>
        <a:srgbClr val="5CF55F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4" id="{6475C7BA-193F-8D40-9BC7-4EE18987D725}" vid="{AD7D93E2-41FE-5346-B4E7-4DF8374CE745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347">
    <a:dk1>
      <a:srgbClr val="FFFFFF"/>
    </a:dk1>
    <a:lt1>
      <a:srgbClr val="0E293C"/>
    </a:lt1>
    <a:dk2>
      <a:srgbClr val="BBC9D3"/>
    </a:dk2>
    <a:lt2>
      <a:srgbClr val="184769"/>
    </a:lt2>
    <a:accent1>
      <a:srgbClr val="00E1C6"/>
    </a:accent1>
    <a:accent2>
      <a:srgbClr val="19BBD5"/>
    </a:accent2>
    <a:accent3>
      <a:srgbClr val="2C9DDE"/>
    </a:accent3>
    <a:accent4>
      <a:srgbClr val="3274E1"/>
    </a:accent4>
    <a:accent5>
      <a:srgbClr val="4C4ED5"/>
    </a:accent5>
    <a:accent6>
      <a:srgbClr val="5CF55F"/>
    </a:accent6>
    <a:hlink>
      <a:srgbClr val="1155CC"/>
    </a:hlink>
    <a:folHlink>
      <a:srgbClr val="6611CC"/>
    </a:folHlink>
  </a:clrScheme>
</a:themeOverride>
</file>

<file path=ppt/theme/themeOverride2.xml><?xml version="1.0" encoding="utf-8"?>
<a:themeOverride xmlns:a="http://schemas.openxmlformats.org/drawingml/2006/main">
  <a:clrScheme name="Custom 347">
    <a:dk1>
      <a:srgbClr val="FFFFFF"/>
    </a:dk1>
    <a:lt1>
      <a:srgbClr val="0E293C"/>
    </a:lt1>
    <a:dk2>
      <a:srgbClr val="BBC9D3"/>
    </a:dk2>
    <a:lt2>
      <a:srgbClr val="184769"/>
    </a:lt2>
    <a:accent1>
      <a:srgbClr val="00E1C6"/>
    </a:accent1>
    <a:accent2>
      <a:srgbClr val="19BBD5"/>
    </a:accent2>
    <a:accent3>
      <a:srgbClr val="2C9DDE"/>
    </a:accent3>
    <a:accent4>
      <a:srgbClr val="3274E1"/>
    </a:accent4>
    <a:accent5>
      <a:srgbClr val="4C4ED5"/>
    </a:accent5>
    <a:accent6>
      <a:srgbClr val="5CF55F"/>
    </a:accent6>
    <a:hlink>
      <a:srgbClr val="1155CC"/>
    </a:hlink>
    <a:folHlink>
      <a:srgbClr val="6611CC"/>
    </a:folHlink>
  </a:clrScheme>
</a:themeOverride>
</file>

<file path=ppt/theme/themeOverride3.xml><?xml version="1.0" encoding="utf-8"?>
<a:themeOverride xmlns:a="http://schemas.openxmlformats.org/drawingml/2006/main">
  <a:clrScheme name="Custom 347">
    <a:dk1>
      <a:srgbClr val="FFFFFF"/>
    </a:dk1>
    <a:lt1>
      <a:srgbClr val="0E293C"/>
    </a:lt1>
    <a:dk2>
      <a:srgbClr val="BBC9D3"/>
    </a:dk2>
    <a:lt2>
      <a:srgbClr val="184769"/>
    </a:lt2>
    <a:accent1>
      <a:srgbClr val="00E1C6"/>
    </a:accent1>
    <a:accent2>
      <a:srgbClr val="19BBD5"/>
    </a:accent2>
    <a:accent3>
      <a:srgbClr val="2C9DDE"/>
    </a:accent3>
    <a:accent4>
      <a:srgbClr val="3274E1"/>
    </a:accent4>
    <a:accent5>
      <a:srgbClr val="4C4ED5"/>
    </a:accent5>
    <a:accent6>
      <a:srgbClr val="5CF55F"/>
    </a:accent6>
    <a:hlink>
      <a:srgbClr val="1155CC"/>
    </a:hlink>
    <a:folHlink>
      <a:srgbClr val="6611C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39041</TotalTime>
  <Words>6822</Words>
  <Application>Microsoft Macintosh PowerPoint</Application>
  <PresentationFormat>On-screen Show (16:9)</PresentationFormat>
  <Paragraphs>1513</Paragraphs>
  <Slides>40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Arial</vt:lpstr>
      <vt:lpstr>Calibri</vt:lpstr>
      <vt:lpstr>Chalkboard</vt:lpstr>
      <vt:lpstr>Comic Sans MS</vt:lpstr>
      <vt:lpstr>Courier</vt:lpstr>
      <vt:lpstr>Helvetica Neue</vt:lpstr>
      <vt:lpstr>Muli</vt:lpstr>
      <vt:lpstr>Nixie One</vt:lpstr>
      <vt:lpstr>Segoe Print</vt:lpstr>
      <vt:lpstr>Wingdings</vt:lpstr>
      <vt:lpstr>Imogen template</vt:lpstr>
      <vt:lpstr>NA3 – The Network Layer</vt:lpstr>
      <vt:lpstr>Bridging the Chasm: Network Layers</vt:lpstr>
      <vt:lpstr>Network Data Encapsulation</vt:lpstr>
      <vt:lpstr>The Network Layer</vt:lpstr>
      <vt:lpstr>The Network  Layer</vt:lpstr>
      <vt:lpstr>Routing</vt:lpstr>
      <vt:lpstr>Decentralized Routing Activity</vt:lpstr>
      <vt:lpstr>Decentralized Routing Activity</vt:lpstr>
      <vt:lpstr>Decentralized Routing Activity</vt:lpstr>
      <vt:lpstr>Decentralized Routing Activity</vt:lpstr>
      <vt:lpstr>Questions:</vt:lpstr>
      <vt:lpstr>Internet Protocol</vt:lpstr>
      <vt:lpstr>Internet Protocol (IP) Addresses</vt:lpstr>
      <vt:lpstr>Internet Protocol Subnets</vt:lpstr>
      <vt:lpstr>Internet Protocol Routers</vt:lpstr>
      <vt:lpstr>IP Message (datagram)  Format</vt:lpstr>
      <vt:lpstr>IP is a ”Best Effort” Protocol</vt:lpstr>
      <vt:lpstr>Internet Routing</vt:lpstr>
      <vt:lpstr>An IP Routing Table*</vt:lpstr>
      <vt:lpstr>PowerPoint Presentation</vt:lpstr>
      <vt:lpstr>Hierarchical  Routing</vt:lpstr>
      <vt:lpstr>Traceroute Example</vt:lpstr>
      <vt:lpstr>Building Routing Tables</vt:lpstr>
      <vt:lpstr>Building the Routing Tables</vt:lpstr>
      <vt:lpstr>RIP: Routing Information Protocol</vt:lpstr>
      <vt:lpstr>RIP: Routing Information Protocol</vt:lpstr>
      <vt:lpstr>RIP: Routing Information Protocol</vt:lpstr>
      <vt:lpstr>RIP: Routing Information Protocol</vt:lpstr>
      <vt:lpstr>RIP: Routing Information Protocol</vt:lpstr>
      <vt:lpstr>RIP: Routing Information Protocol</vt:lpstr>
      <vt:lpstr>RIP: Routing Information Protocol</vt:lpstr>
      <vt:lpstr>Network and Link Layer Interaction</vt:lpstr>
      <vt:lpstr>Addresses</vt:lpstr>
      <vt:lpstr>Routing to another subnet: addressing</vt:lpstr>
      <vt:lpstr>Routing to another subnet: addressing</vt:lpstr>
      <vt:lpstr>Routing to another subnet: addressing</vt:lpstr>
      <vt:lpstr>Routing to another subnet: addressing</vt:lpstr>
      <vt:lpstr>Routing to another subnet: addressing</vt:lpstr>
      <vt:lpstr>Routing to another subnet: addressing</vt:lpstr>
      <vt:lpstr>Acknowledgments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27 – Race Conditions &amp; Mutual Exclusion</dc:title>
  <dc:creator>Braught, Grant</dc:creator>
  <cp:lastModifiedBy>Braught, Grant</cp:lastModifiedBy>
  <cp:revision>720</cp:revision>
  <cp:lastPrinted>2023-05-03T12:34:24Z</cp:lastPrinted>
  <dcterms:created xsi:type="dcterms:W3CDTF">2020-11-19T19:43:32Z</dcterms:created>
  <dcterms:modified xsi:type="dcterms:W3CDTF">2023-05-03T14:32:59Z</dcterms:modified>
</cp:coreProperties>
</file>