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</p:sldMasterIdLst>
  <p:notesMasterIdLst>
    <p:notesMasterId r:id="rId22"/>
  </p:notesMasterIdLst>
  <p:sldIdLst>
    <p:sldId id="256" r:id="rId2"/>
    <p:sldId id="365" r:id="rId3"/>
    <p:sldId id="378" r:id="rId4"/>
    <p:sldId id="376" r:id="rId5"/>
    <p:sldId id="368" r:id="rId6"/>
    <p:sldId id="384" r:id="rId7"/>
    <p:sldId id="380" r:id="rId8"/>
    <p:sldId id="385" r:id="rId9"/>
    <p:sldId id="1122" r:id="rId10"/>
    <p:sldId id="1123" r:id="rId11"/>
    <p:sldId id="1125" r:id="rId12"/>
    <p:sldId id="379" r:id="rId13"/>
    <p:sldId id="382" r:id="rId14"/>
    <p:sldId id="1124" r:id="rId15"/>
    <p:sldId id="1127" r:id="rId16"/>
    <p:sldId id="1126" r:id="rId17"/>
    <p:sldId id="345" r:id="rId18"/>
    <p:sldId id="1121" r:id="rId19"/>
    <p:sldId id="1098" r:id="rId20"/>
    <p:sldId id="1099" r:id="rId21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F7F7F7"/>
    <a:srgbClr val="F3F3F3"/>
    <a:srgbClr val="8FAADD"/>
    <a:srgbClr val="4472C4"/>
    <a:srgbClr val="A0B1C0"/>
    <a:srgbClr val="050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F129D1-CFC4-4525-B9B3-FEDFE205BFE7}">
  <a:tblStyle styleId="{9CF129D1-CFC4-4525-B9B3-FEDFE205BF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459"/>
    <p:restoredTop sz="73925"/>
  </p:normalViewPr>
  <p:slideViewPr>
    <p:cSldViewPr snapToGrid="0" snapToObjects="1">
      <p:cViewPr varScale="1">
        <p:scale>
          <a:sx n="92" d="100"/>
          <a:sy n="92" d="100"/>
        </p:scale>
        <p:origin x="18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5" d="100"/>
          <a:sy n="95" d="100"/>
        </p:scale>
        <p:origin x="315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3;n">
            <a:extLst>
              <a:ext uri="{FF2B5EF4-FFF2-40B4-BE49-F238E27FC236}">
                <a16:creationId xmlns:a16="http://schemas.microsoft.com/office/drawing/2014/main" id="{457E33E3-1131-7943-ACA3-ED5E978759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Google Shape;4;n">
            <a:extLst>
              <a:ext uri="{FF2B5EF4-FFF2-40B4-BE49-F238E27FC236}">
                <a16:creationId xmlns:a16="http://schemas.microsoft.com/office/drawing/2014/main" id="{FA42C5B4-DB87-0B40-BC40-E3BE2A2D9A5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109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super short for now… but could build well upon the Web Server Lab assignment.</a:t>
            </a:r>
          </a:p>
        </p:txBody>
      </p:sp>
    </p:spTree>
    <p:extLst>
      <p:ext uri="{BB962C8B-B14F-4D97-AF65-F5344CB8AC3E}">
        <p14:creationId xmlns:p14="http://schemas.microsoft.com/office/powerpoint/2010/main" val="3971127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Should look familiar from the Web Server assignment.</a:t>
            </a:r>
          </a:p>
        </p:txBody>
      </p:sp>
    </p:spTree>
    <p:extLst>
      <p:ext uri="{BB962C8B-B14F-4D97-AF65-F5344CB8AC3E}">
        <p14:creationId xmlns:p14="http://schemas.microsoft.com/office/powerpoint/2010/main" val="2720341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what you generated…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781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Note: Individual images may be covered by their own licensing agreements and were incorporated here under fair use.  </a:t>
            </a:r>
            <a:r>
              <a:rPr lang="en-US"/>
              <a:t>Their use in this slide deck does not change or alter their licensing.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29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simplified version of this.</a:t>
            </a:r>
          </a:p>
          <a:p>
            <a:r>
              <a:rPr lang="en-US" dirty="0"/>
              <a:t>  - keep ports</a:t>
            </a:r>
          </a:p>
          <a:p>
            <a:r>
              <a:rPr lang="en-US" dirty="0"/>
              <a:t>  - sequence and ack numbers</a:t>
            </a:r>
          </a:p>
          <a:p>
            <a:r>
              <a:rPr lang="en-US" dirty="0"/>
              <a:t>  - checksum</a:t>
            </a:r>
          </a:p>
          <a:p>
            <a:r>
              <a:rPr lang="en-US" dirty="0"/>
              <a:t>  - length</a:t>
            </a:r>
          </a:p>
          <a:p>
            <a:r>
              <a:rPr lang="en-US" dirty="0"/>
              <a:t>  - data / payload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80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Simplify this down to sequence number and 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115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Possibly drop the data echo here since this is Telnet which would be application layer? OR do it there??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key thing to note here is that the ACK number (43) on the B-to-A segment is one more than the sequence number (42) on the A-</a:t>
            </a:r>
            <a:r>
              <a:rPr lang="en-US" dirty="0" err="1"/>
              <a:t>toB</a:t>
            </a:r>
            <a:r>
              <a:rPr lang="en-US" dirty="0"/>
              <a:t> segment that triggered that ACK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Similarly, the ACK number (80) on the last A-to-B segment is one more than the sequence number (79) on the B-to-A segment that triggered that ACK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823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595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474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Application Layer was like application </a:t>
            </a:r>
          </a:p>
          <a:p>
            <a:r>
              <a:rPr lang="en-US" dirty="0"/>
              <a:t>  - writing note to other application</a:t>
            </a:r>
          </a:p>
          <a:p>
            <a:r>
              <a:rPr lang="en-US" dirty="0"/>
              <a:t>  - placing it in the envelope with the destination machine and application written on it.</a:t>
            </a:r>
          </a:p>
          <a:p>
            <a:endParaRPr lang="en-US" dirty="0"/>
          </a:p>
          <a:p>
            <a:r>
              <a:rPr lang="en-US" dirty="0"/>
              <a:t>Transport Layer would be like:</a:t>
            </a:r>
          </a:p>
          <a:p>
            <a:r>
              <a:rPr lang="en-US" dirty="0"/>
              <a:t>  - OS on source deciding the message is too large and breaking it into smaller chunks.</a:t>
            </a:r>
          </a:p>
          <a:p>
            <a:r>
              <a:rPr lang="en-US" dirty="0"/>
              <a:t>    - Could have torn the message in two and put it into two envelopes and numbered them.</a:t>
            </a:r>
          </a:p>
          <a:p>
            <a:r>
              <a:rPr lang="en-US" dirty="0"/>
              <a:t>    - Then put each of those in its own envelope labeled with the destination machine.</a:t>
            </a:r>
          </a:p>
          <a:p>
            <a:r>
              <a:rPr lang="en-US" dirty="0"/>
              <a:t>  - OS at destination</a:t>
            </a:r>
          </a:p>
          <a:p>
            <a:r>
              <a:rPr lang="en-US" dirty="0"/>
              <a:t>    - Collects packets and reassembles them into the message</a:t>
            </a:r>
          </a:p>
          <a:p>
            <a:r>
              <a:rPr lang="en-US" dirty="0"/>
              <a:t>    - Delivers the message to the application.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600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Possible – if there is no route then sorry…</a:t>
            </a:r>
          </a:p>
          <a:p>
            <a:r>
              <a:rPr lang="en-US" dirty="0"/>
              <a:t>  - However, the sender will know if the data was not received.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010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Successfully receives - all of the error detection stuff checks out.</a:t>
            </a:r>
          </a:p>
          <a:p>
            <a:r>
              <a:rPr lang="en-US" dirty="0"/>
              <a:t>  - CRC in the Ethernet frame</a:t>
            </a:r>
          </a:p>
          <a:p>
            <a:r>
              <a:rPr lang="en-US" dirty="0"/>
              <a:t>  - Internet checksum in the IP Datagram</a:t>
            </a:r>
          </a:p>
          <a:p>
            <a:r>
              <a:rPr lang="en-US" dirty="0"/>
              <a:t>  - Internet checksum in the new Transport Layer Datagram</a:t>
            </a:r>
          </a:p>
        </p:txBody>
      </p:sp>
    </p:spTree>
    <p:extLst>
      <p:ext uri="{BB962C8B-B14F-4D97-AF65-F5344CB8AC3E}">
        <p14:creationId xmlns:p14="http://schemas.microsoft.com/office/powerpoint/2010/main" val="2208604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516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Delayed ACK and out of order reception scenarios would make good homework questions…. Guide them to extend what they know to cover those scenarios…</a:t>
            </a:r>
          </a:p>
        </p:txBody>
      </p:sp>
    </p:spTree>
    <p:extLst>
      <p:ext uri="{BB962C8B-B14F-4D97-AF65-F5344CB8AC3E}">
        <p14:creationId xmlns:p14="http://schemas.microsoft.com/office/powerpoint/2010/main" val="358606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Application Layer was like application </a:t>
            </a:r>
          </a:p>
          <a:p>
            <a:r>
              <a:rPr lang="en-US" dirty="0"/>
              <a:t>  - writing note to other application</a:t>
            </a:r>
          </a:p>
          <a:p>
            <a:r>
              <a:rPr lang="en-US" dirty="0"/>
              <a:t>  - placing it in the envelope with the destination machine and application written on it.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600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60727CCB-102B-3F40-ACD5-F81E91D98C77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3919538" y="3976688"/>
            <a:ext cx="1303337" cy="1128712"/>
          </a:xfrm>
          <a:custGeom>
            <a:avLst/>
            <a:gdLst>
              <a:gd name="T0" fmla="*/ 325834 w 120000"/>
              <a:gd name="T1" fmla="*/ 0 h 120000"/>
              <a:gd name="T2" fmla="*/ 0 w 120000"/>
              <a:gd name="T3" fmla="*/ 564300 h 120000"/>
              <a:gd name="T4" fmla="*/ 325834 w 120000"/>
              <a:gd name="T5" fmla="*/ 1128712 h 120000"/>
              <a:gd name="T6" fmla="*/ 977503 w 120000"/>
              <a:gd name="T7" fmla="*/ 1128712 h 120000"/>
              <a:gd name="T8" fmla="*/ 1303337 w 120000"/>
              <a:gd name="T9" fmla="*/ 564300 h 120000"/>
              <a:gd name="T10" fmla="*/ 977503 w 120000"/>
              <a:gd name="T11" fmla="*/ 0 h 120000"/>
              <a:gd name="T12" fmla="*/ 325834 w 120000"/>
              <a:gd name="T13" fmla="*/ 0 h 120000"/>
              <a:gd name="T14" fmla="*/ 417904 w 120000"/>
              <a:gd name="T15" fmla="*/ 159431 h 120000"/>
              <a:gd name="T16" fmla="*/ 885422 w 120000"/>
              <a:gd name="T17" fmla="*/ 159431 h 120000"/>
              <a:gd name="T18" fmla="*/ 1119056 w 120000"/>
              <a:gd name="T19" fmla="*/ 564300 h 120000"/>
              <a:gd name="T20" fmla="*/ 885422 w 120000"/>
              <a:gd name="T21" fmla="*/ 969169 h 120000"/>
              <a:gd name="T22" fmla="*/ 417904 w 120000"/>
              <a:gd name="T23" fmla="*/ 969169 h 120000"/>
              <a:gd name="T24" fmla="*/ 184151 w 120000"/>
              <a:gd name="T25" fmla="*/ 564300 h 120000"/>
              <a:gd name="T26" fmla="*/ 417904 w 120000"/>
              <a:gd name="T27" fmla="*/ 159431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4" name="Google Shape;11;p2">
            <a:extLst>
              <a:ext uri="{FF2B5EF4-FFF2-40B4-BE49-F238E27FC236}">
                <a16:creationId xmlns:a16="http://schemas.microsoft.com/office/drawing/2014/main" id="{CF8E66DE-864C-8648-B9BD-C1618A08E9CE}"/>
              </a:ext>
            </a:extLst>
          </p:cNvPr>
          <p:cNvSpPr/>
          <p:nvPr/>
        </p:nvSpPr>
        <p:spPr>
          <a:xfrm rot="5400000">
            <a:off x="3809057" y="-81000"/>
            <a:ext cx="1525500" cy="176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5" name="Google Shape;13;p2">
            <a:extLst>
              <a:ext uri="{FF2B5EF4-FFF2-40B4-BE49-F238E27FC236}">
                <a16:creationId xmlns:a16="http://schemas.microsoft.com/office/drawing/2014/main" id="{E622547A-1090-B841-AB8A-0F2EC9F31993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809875" y="-173038"/>
            <a:ext cx="1111250" cy="962026"/>
          </a:xfrm>
          <a:prstGeom prst="hexagon">
            <a:avLst>
              <a:gd name="adj" fmla="val 28685"/>
              <a:gd name="vf" fmla="val 115470"/>
            </a:avLst>
          </a:prstGeom>
          <a:noFill/>
          <a:ln w="19050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Google Shape;14;p2">
            <a:extLst>
              <a:ext uri="{FF2B5EF4-FFF2-40B4-BE49-F238E27FC236}">
                <a16:creationId xmlns:a16="http://schemas.microsoft.com/office/drawing/2014/main" id="{F2DFB12E-8AA2-BF4B-ABBE-84712DD2F12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602038" y="1360488"/>
            <a:ext cx="493712" cy="427037"/>
          </a:xfrm>
          <a:prstGeom prst="hexagon">
            <a:avLst>
              <a:gd name="adj" fmla="val 28705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15;p2">
            <a:extLst>
              <a:ext uri="{FF2B5EF4-FFF2-40B4-BE49-F238E27FC236}">
                <a16:creationId xmlns:a16="http://schemas.microsoft.com/office/drawing/2014/main" id="{1EA83F08-1F96-5640-8C79-897DD94794F8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278438" y="855663"/>
            <a:ext cx="944562" cy="817562"/>
          </a:xfrm>
          <a:prstGeom prst="hexagon">
            <a:avLst>
              <a:gd name="adj" fmla="val 28691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16;p2">
            <a:extLst>
              <a:ext uri="{FF2B5EF4-FFF2-40B4-BE49-F238E27FC236}">
                <a16:creationId xmlns:a16="http://schemas.microsoft.com/office/drawing/2014/main" id="{C5E0530D-1E01-3143-AE7E-3F283001644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365750" y="352425"/>
            <a:ext cx="493713" cy="427038"/>
          </a:xfrm>
          <a:prstGeom prst="hexagon">
            <a:avLst>
              <a:gd name="adj" fmla="val 28684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9" name="Google Shape;17;p2">
            <a:extLst>
              <a:ext uri="{FF2B5EF4-FFF2-40B4-BE49-F238E27FC236}">
                <a16:creationId xmlns:a16="http://schemas.microsoft.com/office/drawing/2014/main" id="{EEAA92A2-DBEA-AE45-8867-6616C2B3D40E}"/>
              </a:ext>
            </a:extLst>
          </p:cNvPr>
          <p:cNvGrpSpPr>
            <a:grpSpLocks/>
          </p:cNvGrpSpPr>
          <p:nvPr/>
        </p:nvGrpSpPr>
        <p:grpSpPr bwMode="auto">
          <a:xfrm>
            <a:off x="5549900" y="1030288"/>
            <a:ext cx="403225" cy="373062"/>
            <a:chOff x="5975075" y="2327500"/>
            <a:chExt cx="420100" cy="388350"/>
          </a:xfrm>
        </p:grpSpPr>
        <p:sp>
          <p:nvSpPr>
            <p:cNvPr id="10" name="Google Shape;18;p2">
              <a:extLst>
                <a:ext uri="{FF2B5EF4-FFF2-40B4-BE49-F238E27FC236}">
                  <a16:creationId xmlns:a16="http://schemas.microsoft.com/office/drawing/2014/main" id="{9CBA48E3-29BF-0147-AEFB-2CBC66375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19;p2">
              <a:extLst>
                <a:ext uri="{FF2B5EF4-FFF2-40B4-BE49-F238E27FC236}">
                  <a16:creationId xmlns:a16="http://schemas.microsoft.com/office/drawing/2014/main" id="{F6C424FA-39CC-F14C-9BF9-A74DD31A7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3" name="Google Shape;20;p2">
            <a:extLst>
              <a:ext uri="{FF2B5EF4-FFF2-40B4-BE49-F238E27FC236}">
                <a16:creationId xmlns:a16="http://schemas.microsoft.com/office/drawing/2014/main" id="{4D5597ED-C176-9745-9829-F0E8275DB536}"/>
              </a:ext>
            </a:extLst>
          </p:cNvPr>
          <p:cNvSpPr>
            <a:spLocks/>
          </p:cNvSpPr>
          <p:nvPr/>
        </p:nvSpPr>
        <p:spPr bwMode="auto">
          <a:xfrm>
            <a:off x="3252788" y="112713"/>
            <a:ext cx="225425" cy="390525"/>
          </a:xfrm>
          <a:custGeom>
            <a:avLst/>
            <a:gdLst>
              <a:gd name="T0" fmla="*/ 121980 w 11870"/>
              <a:gd name="T1" fmla="*/ 19028 h 20565"/>
              <a:gd name="T2" fmla="*/ 124772 w 11870"/>
              <a:gd name="T3" fmla="*/ 21800 h 20565"/>
              <a:gd name="T4" fmla="*/ 124772 w 11870"/>
              <a:gd name="T5" fmla="*/ 25978 h 20565"/>
              <a:gd name="T6" fmla="*/ 121980 w 11870"/>
              <a:gd name="T7" fmla="*/ 28770 h 20565"/>
              <a:gd name="T8" fmla="*/ 105762 w 11870"/>
              <a:gd name="T9" fmla="*/ 29225 h 20565"/>
              <a:gd name="T10" fmla="*/ 102039 w 11870"/>
              <a:gd name="T11" fmla="*/ 27839 h 20565"/>
              <a:gd name="T12" fmla="*/ 100197 w 11870"/>
              <a:gd name="T13" fmla="*/ 24117 h 20565"/>
              <a:gd name="T14" fmla="*/ 102039 w 11870"/>
              <a:gd name="T15" fmla="*/ 20414 h 20565"/>
              <a:gd name="T16" fmla="*/ 105762 w 11870"/>
              <a:gd name="T17" fmla="*/ 18553 h 20565"/>
              <a:gd name="T18" fmla="*/ 200831 w 11870"/>
              <a:gd name="T19" fmla="*/ 48709 h 20565"/>
              <a:gd name="T20" fmla="*/ 24594 w 11870"/>
              <a:gd name="T21" fmla="*/ 317243 h 20565"/>
              <a:gd name="T22" fmla="*/ 200831 w 11870"/>
              <a:gd name="T23" fmla="*/ 48709 h 20565"/>
              <a:gd name="T24" fmla="*/ 115960 w 11870"/>
              <a:gd name="T25" fmla="*/ 338113 h 20565"/>
              <a:gd name="T26" fmla="*/ 121980 w 11870"/>
              <a:gd name="T27" fmla="*/ 340430 h 20565"/>
              <a:gd name="T28" fmla="*/ 126158 w 11870"/>
              <a:gd name="T29" fmla="*/ 344608 h 20565"/>
              <a:gd name="T30" fmla="*/ 128475 w 11870"/>
              <a:gd name="T31" fmla="*/ 350627 h 20565"/>
              <a:gd name="T32" fmla="*/ 128475 w 11870"/>
              <a:gd name="T33" fmla="*/ 357122 h 20565"/>
              <a:gd name="T34" fmla="*/ 126158 w 11870"/>
              <a:gd name="T35" fmla="*/ 363161 h 20565"/>
              <a:gd name="T36" fmla="*/ 121980 w 11870"/>
              <a:gd name="T37" fmla="*/ 367319 h 20565"/>
              <a:gd name="T38" fmla="*/ 115960 w 11870"/>
              <a:gd name="T39" fmla="*/ 369636 h 20565"/>
              <a:gd name="T40" fmla="*/ 109465 w 11870"/>
              <a:gd name="T41" fmla="*/ 369636 h 20565"/>
              <a:gd name="T42" fmla="*/ 103426 w 11870"/>
              <a:gd name="T43" fmla="*/ 367319 h 20565"/>
              <a:gd name="T44" fmla="*/ 99267 w 11870"/>
              <a:gd name="T45" fmla="*/ 363161 h 20565"/>
              <a:gd name="T46" fmla="*/ 96950 w 11870"/>
              <a:gd name="T47" fmla="*/ 357122 h 20565"/>
              <a:gd name="T48" fmla="*/ 96950 w 11870"/>
              <a:gd name="T49" fmla="*/ 350627 h 20565"/>
              <a:gd name="T50" fmla="*/ 99267 w 11870"/>
              <a:gd name="T51" fmla="*/ 344608 h 20565"/>
              <a:gd name="T52" fmla="*/ 103426 w 11870"/>
              <a:gd name="T53" fmla="*/ 340430 h 20565"/>
              <a:gd name="T54" fmla="*/ 109465 w 11870"/>
              <a:gd name="T55" fmla="*/ 338113 h 20565"/>
              <a:gd name="T56" fmla="*/ 24594 w 11870"/>
              <a:gd name="T57" fmla="*/ 0 h 20565"/>
              <a:gd name="T58" fmla="*/ 14851 w 11870"/>
              <a:gd name="T59" fmla="*/ 1861 h 20565"/>
              <a:gd name="T60" fmla="*/ 6951 w 11870"/>
              <a:gd name="T61" fmla="*/ 6969 h 20565"/>
              <a:gd name="T62" fmla="*/ 1861 w 11870"/>
              <a:gd name="T63" fmla="*/ 14850 h 20565"/>
              <a:gd name="T64" fmla="*/ 0 w 11870"/>
              <a:gd name="T65" fmla="*/ 24592 h 20565"/>
              <a:gd name="T66" fmla="*/ 475 w 11870"/>
              <a:gd name="T67" fmla="*/ 371041 h 20565"/>
              <a:gd name="T68" fmla="*/ 4178 w 11870"/>
              <a:gd name="T69" fmla="*/ 379853 h 20565"/>
              <a:gd name="T70" fmla="*/ 10673 w 11870"/>
              <a:gd name="T71" fmla="*/ 386347 h 20565"/>
              <a:gd name="T72" fmla="*/ 19485 w 11870"/>
              <a:gd name="T73" fmla="*/ 390050 h 20565"/>
              <a:gd name="T74" fmla="*/ 200831 w 11870"/>
              <a:gd name="T75" fmla="*/ 390525 h 20565"/>
              <a:gd name="T76" fmla="*/ 210574 w 11870"/>
              <a:gd name="T77" fmla="*/ 388664 h 20565"/>
              <a:gd name="T78" fmla="*/ 218455 w 11870"/>
              <a:gd name="T79" fmla="*/ 383556 h 20565"/>
              <a:gd name="T80" fmla="*/ 223564 w 11870"/>
              <a:gd name="T81" fmla="*/ 375675 h 20565"/>
              <a:gd name="T82" fmla="*/ 225425 w 11870"/>
              <a:gd name="T83" fmla="*/ 365933 h 20565"/>
              <a:gd name="T84" fmla="*/ 224950 w 11870"/>
              <a:gd name="T85" fmla="*/ 19484 h 20565"/>
              <a:gd name="T86" fmla="*/ 221247 w 11870"/>
              <a:gd name="T87" fmla="*/ 10672 h 20565"/>
              <a:gd name="T88" fmla="*/ 214752 w 11870"/>
              <a:gd name="T89" fmla="*/ 4178 h 20565"/>
              <a:gd name="T90" fmla="*/ 205940 w 11870"/>
              <a:gd name="T91" fmla="*/ 475 h 20565"/>
              <a:gd name="T92" fmla="*/ 24594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4" name="Google Shape;21;p2">
            <a:extLst>
              <a:ext uri="{FF2B5EF4-FFF2-40B4-BE49-F238E27FC236}">
                <a16:creationId xmlns:a16="http://schemas.microsoft.com/office/drawing/2014/main" id="{4D46AF19-06DA-DF4D-B0DC-265936F03667}"/>
              </a:ext>
            </a:extLst>
          </p:cNvPr>
          <p:cNvGrpSpPr>
            <a:grpSpLocks/>
          </p:cNvGrpSpPr>
          <p:nvPr/>
        </p:nvGrpSpPr>
        <p:grpSpPr bwMode="auto">
          <a:xfrm>
            <a:off x="4379913" y="515938"/>
            <a:ext cx="384175" cy="606425"/>
            <a:chOff x="6718575" y="2318625"/>
            <a:chExt cx="256950" cy="407375"/>
          </a:xfrm>
        </p:grpSpPr>
        <p:sp>
          <p:nvSpPr>
            <p:cNvPr id="15" name="Google Shape;22;p2">
              <a:extLst>
                <a:ext uri="{FF2B5EF4-FFF2-40B4-BE49-F238E27FC236}">
                  <a16:creationId xmlns:a16="http://schemas.microsoft.com/office/drawing/2014/main" id="{09293F25-EEE9-1E45-81D5-D3E35922F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23;p2">
              <a:extLst>
                <a:ext uri="{FF2B5EF4-FFF2-40B4-BE49-F238E27FC236}">
                  <a16:creationId xmlns:a16="http://schemas.microsoft.com/office/drawing/2014/main" id="{4A90A21C-3E1F-9849-AAC5-6382E0457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4;p2">
              <a:extLst>
                <a:ext uri="{FF2B5EF4-FFF2-40B4-BE49-F238E27FC236}">
                  <a16:creationId xmlns:a16="http://schemas.microsoft.com/office/drawing/2014/main" id="{5FBCC6AE-F0FA-8F46-A330-39D13B5E3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5;p2">
              <a:extLst>
                <a:ext uri="{FF2B5EF4-FFF2-40B4-BE49-F238E27FC236}">
                  <a16:creationId xmlns:a16="http://schemas.microsoft.com/office/drawing/2014/main" id="{C4CED80E-426C-9640-8711-D7B36582A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6;p2">
              <a:extLst>
                <a:ext uri="{FF2B5EF4-FFF2-40B4-BE49-F238E27FC236}">
                  <a16:creationId xmlns:a16="http://schemas.microsoft.com/office/drawing/2014/main" id="{6796E0B2-DE56-E446-87EB-E696889E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7;p2">
              <a:extLst>
                <a:ext uri="{FF2B5EF4-FFF2-40B4-BE49-F238E27FC236}">
                  <a16:creationId xmlns:a16="http://schemas.microsoft.com/office/drawing/2014/main" id="{E0539098-0DE1-A748-82D0-4E9989C05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8;p2">
              <a:extLst>
                <a:ext uri="{FF2B5EF4-FFF2-40B4-BE49-F238E27FC236}">
                  <a16:creationId xmlns:a16="http://schemas.microsoft.com/office/drawing/2014/main" id="{16042DF6-80E4-7948-A1A2-5DF1B3E84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9;p2">
              <a:extLst>
                <a:ext uri="{FF2B5EF4-FFF2-40B4-BE49-F238E27FC236}">
                  <a16:creationId xmlns:a16="http://schemas.microsoft.com/office/drawing/2014/main" id="{7DA3AA4E-9EEF-A841-87A3-C49FA29D8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3" name="Google Shape;30;p2">
            <a:extLst>
              <a:ext uri="{FF2B5EF4-FFF2-40B4-BE49-F238E27FC236}">
                <a16:creationId xmlns:a16="http://schemas.microsoft.com/office/drawing/2014/main" id="{2A701169-05FE-8E4B-A308-6F2D21DF370D}"/>
              </a:ext>
            </a:extLst>
          </p:cNvPr>
          <p:cNvGrpSpPr>
            <a:grpSpLocks/>
          </p:cNvGrpSpPr>
          <p:nvPr/>
        </p:nvGrpSpPr>
        <p:grpSpPr bwMode="auto">
          <a:xfrm>
            <a:off x="3198813" y="903288"/>
            <a:ext cx="395287" cy="403225"/>
            <a:chOff x="3951850" y="2985350"/>
            <a:chExt cx="407950" cy="416500"/>
          </a:xfrm>
        </p:grpSpPr>
        <p:sp>
          <p:nvSpPr>
            <p:cNvPr id="24" name="Google Shape;31;p2">
              <a:extLst>
                <a:ext uri="{FF2B5EF4-FFF2-40B4-BE49-F238E27FC236}">
                  <a16:creationId xmlns:a16="http://schemas.microsoft.com/office/drawing/2014/main" id="{4BBACD5C-2134-AB44-868C-BBEF9BDA8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2;p2">
              <a:extLst>
                <a:ext uri="{FF2B5EF4-FFF2-40B4-BE49-F238E27FC236}">
                  <a16:creationId xmlns:a16="http://schemas.microsoft.com/office/drawing/2014/main" id="{24CDF919-AD4F-E144-9113-1AD4553EB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3;p2">
              <a:extLst>
                <a:ext uri="{FF2B5EF4-FFF2-40B4-BE49-F238E27FC236}">
                  <a16:creationId xmlns:a16="http://schemas.microsoft.com/office/drawing/2014/main" id="{78110A61-1E7B-5545-9458-D0C51B1BA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4;p2">
              <a:extLst>
                <a:ext uri="{FF2B5EF4-FFF2-40B4-BE49-F238E27FC236}">
                  <a16:creationId xmlns:a16="http://schemas.microsoft.com/office/drawing/2014/main" id="{A0B6F020-F50A-0044-8DDC-F00D1EF51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8" name="Google Shape;35;p2">
            <a:extLst>
              <a:ext uri="{FF2B5EF4-FFF2-40B4-BE49-F238E27FC236}">
                <a16:creationId xmlns:a16="http://schemas.microsoft.com/office/drawing/2014/main" id="{C53E4FF9-2747-984E-BBF5-011305C92C5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010150" y="4576763"/>
            <a:ext cx="1033463" cy="893762"/>
          </a:xfrm>
          <a:prstGeom prst="hexagon">
            <a:avLst>
              <a:gd name="adj" fmla="val 28720"/>
              <a:gd name="vf" fmla="val 115470"/>
            </a:avLst>
          </a:prstGeom>
          <a:noFill/>
          <a:ln w="19050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9" name="Google Shape;36;p2">
            <a:extLst>
              <a:ext uri="{FF2B5EF4-FFF2-40B4-BE49-F238E27FC236}">
                <a16:creationId xmlns:a16="http://schemas.microsoft.com/office/drawing/2014/main" id="{B73AF107-DCD0-EB42-90E2-E92DF65FEBD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133975" y="4056063"/>
            <a:ext cx="539750" cy="468312"/>
          </a:xfrm>
          <a:prstGeom prst="hexagon">
            <a:avLst>
              <a:gd name="adj" fmla="val 28611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37;p2">
            <a:extLst>
              <a:ext uri="{FF2B5EF4-FFF2-40B4-BE49-F238E27FC236}">
                <a16:creationId xmlns:a16="http://schemas.microsoft.com/office/drawing/2014/main" id="{918CC986-2E9C-7A47-9233-E294A05E179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101975" y="3629025"/>
            <a:ext cx="1031875" cy="895350"/>
          </a:xfrm>
          <a:prstGeom prst="hexagon">
            <a:avLst>
              <a:gd name="adj" fmla="val 28604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38;p2">
            <a:extLst>
              <a:ext uri="{FF2B5EF4-FFF2-40B4-BE49-F238E27FC236}">
                <a16:creationId xmlns:a16="http://schemas.microsoft.com/office/drawing/2014/main" id="{F1169CD8-998F-0F40-9331-B0DDACD201B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530600" y="4576763"/>
            <a:ext cx="452438" cy="390525"/>
          </a:xfrm>
          <a:prstGeom prst="hexagon">
            <a:avLst>
              <a:gd name="adj" fmla="val 28749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2" name="Google Shape;39;p2">
            <a:extLst>
              <a:ext uri="{FF2B5EF4-FFF2-40B4-BE49-F238E27FC236}">
                <a16:creationId xmlns:a16="http://schemas.microsoft.com/office/drawing/2014/main" id="{06C503BB-E4EE-F745-AC0B-FC99DD411289}"/>
              </a:ext>
            </a:extLst>
          </p:cNvPr>
          <p:cNvSpPr>
            <a:spLocks/>
          </p:cNvSpPr>
          <p:nvPr/>
        </p:nvSpPr>
        <p:spPr bwMode="auto">
          <a:xfrm>
            <a:off x="5370513" y="4867275"/>
            <a:ext cx="312737" cy="312738"/>
          </a:xfrm>
          <a:custGeom>
            <a:avLst/>
            <a:gdLst>
              <a:gd name="T0" fmla="*/ 175685 w 17000"/>
              <a:gd name="T1" fmla="*/ 109189 h 16999"/>
              <a:gd name="T2" fmla="*/ 192315 w 17000"/>
              <a:gd name="T3" fmla="*/ 120430 h 16999"/>
              <a:gd name="T4" fmla="*/ 203537 w 17000"/>
              <a:gd name="T5" fmla="*/ 137042 h 16999"/>
              <a:gd name="T6" fmla="*/ 207142 w 17000"/>
              <a:gd name="T7" fmla="*/ 156360 h 16999"/>
              <a:gd name="T8" fmla="*/ 203537 w 17000"/>
              <a:gd name="T9" fmla="*/ 175696 h 16999"/>
              <a:gd name="T10" fmla="*/ 192315 w 17000"/>
              <a:gd name="T11" fmla="*/ 192308 h 16999"/>
              <a:gd name="T12" fmla="*/ 175685 w 17000"/>
              <a:gd name="T13" fmla="*/ 203549 h 16999"/>
              <a:gd name="T14" fmla="*/ 151420 w 17000"/>
              <a:gd name="T15" fmla="*/ 207137 h 16999"/>
              <a:gd name="T16" fmla="*/ 132564 w 17000"/>
              <a:gd name="T17" fmla="*/ 201305 h 16999"/>
              <a:gd name="T18" fmla="*/ 116835 w 17000"/>
              <a:gd name="T19" fmla="*/ 188261 h 16999"/>
              <a:gd name="T20" fmla="*/ 107839 w 17000"/>
              <a:gd name="T21" fmla="*/ 170747 h 16999"/>
              <a:gd name="T22" fmla="*/ 105595 w 17000"/>
              <a:gd name="T23" fmla="*/ 151429 h 16999"/>
              <a:gd name="T24" fmla="*/ 111445 w 17000"/>
              <a:gd name="T25" fmla="*/ 132554 h 16999"/>
              <a:gd name="T26" fmla="*/ 124469 w 17000"/>
              <a:gd name="T27" fmla="*/ 116824 h 16999"/>
              <a:gd name="T28" fmla="*/ 142001 w 17000"/>
              <a:gd name="T29" fmla="*/ 107846 h 16999"/>
              <a:gd name="T30" fmla="*/ 145588 w 17000"/>
              <a:gd name="T31" fmla="*/ 0 h 16999"/>
              <a:gd name="T32" fmla="*/ 134808 w 17000"/>
              <a:gd name="T33" fmla="*/ 4489 h 16999"/>
              <a:gd name="T34" fmla="*/ 129418 w 17000"/>
              <a:gd name="T35" fmla="*/ 14387 h 16999"/>
              <a:gd name="T36" fmla="*/ 106496 w 17000"/>
              <a:gd name="T37" fmla="*/ 53923 h 16999"/>
              <a:gd name="T38" fmla="*/ 69648 w 17000"/>
              <a:gd name="T39" fmla="*/ 34606 h 16999"/>
              <a:gd name="T40" fmla="*/ 58427 w 17000"/>
              <a:gd name="T41" fmla="*/ 35047 h 16999"/>
              <a:gd name="T42" fmla="*/ 36406 w 17000"/>
              <a:gd name="T43" fmla="*/ 55726 h 16999"/>
              <a:gd name="T44" fmla="*/ 33720 w 17000"/>
              <a:gd name="T45" fmla="*/ 66948 h 16999"/>
              <a:gd name="T46" fmla="*/ 57084 w 17000"/>
              <a:gd name="T47" fmla="*/ 100211 h 16999"/>
              <a:gd name="T48" fmla="*/ 46745 w 17000"/>
              <a:gd name="T49" fmla="*/ 125820 h 16999"/>
              <a:gd name="T50" fmla="*/ 6310 w 17000"/>
              <a:gd name="T51" fmla="*/ 132995 h 16999"/>
              <a:gd name="T52" fmla="*/ 460 w 17000"/>
              <a:gd name="T53" fmla="*/ 142433 h 16999"/>
              <a:gd name="T54" fmla="*/ 1361 w 17000"/>
              <a:gd name="T55" fmla="*/ 172991 h 16999"/>
              <a:gd name="T56" fmla="*/ 8996 w 17000"/>
              <a:gd name="T57" fmla="*/ 181527 h 16999"/>
              <a:gd name="T58" fmla="*/ 48548 w 17000"/>
              <a:gd name="T59" fmla="*/ 193210 h 16999"/>
              <a:gd name="T60" fmla="*/ 37308 w 17000"/>
              <a:gd name="T61" fmla="*/ 237695 h 16999"/>
              <a:gd name="T62" fmla="*/ 33720 w 17000"/>
              <a:gd name="T63" fmla="*/ 248476 h 16999"/>
              <a:gd name="T64" fmla="*/ 38209 w 17000"/>
              <a:gd name="T65" fmla="*/ 259257 h 16999"/>
              <a:gd name="T66" fmla="*/ 61112 w 17000"/>
              <a:gd name="T67" fmla="*/ 278574 h 16999"/>
              <a:gd name="T68" fmla="*/ 72353 w 17000"/>
              <a:gd name="T69" fmla="*/ 277231 h 16999"/>
              <a:gd name="T70" fmla="*/ 112788 w 17000"/>
              <a:gd name="T71" fmla="*/ 261501 h 16999"/>
              <a:gd name="T72" fmla="*/ 130319 w 17000"/>
              <a:gd name="T73" fmla="*/ 301056 h 16999"/>
              <a:gd name="T74" fmla="*/ 137494 w 17000"/>
              <a:gd name="T75" fmla="*/ 310034 h 16999"/>
              <a:gd name="T76" fmla="*/ 167149 w 17000"/>
              <a:gd name="T77" fmla="*/ 312738 h 16999"/>
              <a:gd name="T78" fmla="*/ 177929 w 17000"/>
              <a:gd name="T79" fmla="*/ 308231 h 16999"/>
              <a:gd name="T80" fmla="*/ 183319 w 17000"/>
              <a:gd name="T81" fmla="*/ 298351 h 16999"/>
              <a:gd name="T82" fmla="*/ 206241 w 17000"/>
              <a:gd name="T83" fmla="*/ 258815 h 16999"/>
              <a:gd name="T84" fmla="*/ 243089 w 17000"/>
              <a:gd name="T85" fmla="*/ 278132 h 16999"/>
              <a:gd name="T86" fmla="*/ 254310 w 17000"/>
              <a:gd name="T87" fmla="*/ 277691 h 16999"/>
              <a:gd name="T88" fmla="*/ 276331 w 17000"/>
              <a:gd name="T89" fmla="*/ 257012 h 16999"/>
              <a:gd name="T90" fmla="*/ 279035 w 17000"/>
              <a:gd name="T91" fmla="*/ 245790 h 16999"/>
              <a:gd name="T92" fmla="*/ 255672 w 17000"/>
              <a:gd name="T93" fmla="*/ 212527 h 16999"/>
              <a:gd name="T94" fmla="*/ 265992 w 17000"/>
              <a:gd name="T95" fmla="*/ 186918 h 16999"/>
              <a:gd name="T96" fmla="*/ 306427 w 17000"/>
              <a:gd name="T97" fmla="*/ 179725 h 16999"/>
              <a:gd name="T98" fmla="*/ 312277 w 17000"/>
              <a:gd name="T99" fmla="*/ 170305 h 16999"/>
              <a:gd name="T100" fmla="*/ 311376 w 17000"/>
              <a:gd name="T101" fmla="*/ 139747 h 16999"/>
              <a:gd name="T102" fmla="*/ 303741 w 17000"/>
              <a:gd name="T103" fmla="*/ 131211 h 16999"/>
              <a:gd name="T104" fmla="*/ 264208 w 17000"/>
              <a:gd name="T105" fmla="*/ 119528 h 16999"/>
              <a:gd name="T106" fmla="*/ 275889 w 17000"/>
              <a:gd name="T107" fmla="*/ 75043 h 16999"/>
              <a:gd name="T108" fmla="*/ 279035 w 17000"/>
              <a:gd name="T109" fmla="*/ 64262 h 16999"/>
              <a:gd name="T110" fmla="*/ 274528 w 17000"/>
              <a:gd name="T111" fmla="*/ 53481 h 16999"/>
              <a:gd name="T112" fmla="*/ 251625 w 17000"/>
              <a:gd name="T113" fmla="*/ 34146 h 16999"/>
              <a:gd name="T114" fmla="*/ 240384 w 17000"/>
              <a:gd name="T115" fmla="*/ 35507 h 16999"/>
              <a:gd name="T116" fmla="*/ 199949 w 17000"/>
              <a:gd name="T117" fmla="*/ 51218 h 16999"/>
              <a:gd name="T118" fmla="*/ 182436 w 17000"/>
              <a:gd name="T119" fmla="*/ 11682 h 16999"/>
              <a:gd name="T120" fmla="*/ 175243 w 17000"/>
              <a:gd name="T121" fmla="*/ 2704 h 16999"/>
              <a:gd name="T122" fmla="*/ 1455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3" name="Google Shape;40;p2">
            <a:extLst>
              <a:ext uri="{FF2B5EF4-FFF2-40B4-BE49-F238E27FC236}">
                <a16:creationId xmlns:a16="http://schemas.microsoft.com/office/drawing/2014/main" id="{2C8F7C47-A10B-8E4B-B8ED-AA48737145C7}"/>
              </a:ext>
            </a:extLst>
          </p:cNvPr>
          <p:cNvGrpSpPr>
            <a:grpSpLocks/>
          </p:cNvGrpSpPr>
          <p:nvPr/>
        </p:nvGrpSpPr>
        <p:grpSpPr bwMode="auto">
          <a:xfrm>
            <a:off x="5772150" y="4056063"/>
            <a:ext cx="573088" cy="550862"/>
            <a:chOff x="5241175" y="4959100"/>
            <a:chExt cx="539775" cy="517775"/>
          </a:xfrm>
        </p:grpSpPr>
        <p:sp>
          <p:nvSpPr>
            <p:cNvPr id="34" name="Google Shape;41;p2">
              <a:extLst>
                <a:ext uri="{FF2B5EF4-FFF2-40B4-BE49-F238E27FC236}">
                  <a16:creationId xmlns:a16="http://schemas.microsoft.com/office/drawing/2014/main" id="{CE1E2B9B-100E-A84F-A645-5E508BFF2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42;p2">
              <a:extLst>
                <a:ext uri="{FF2B5EF4-FFF2-40B4-BE49-F238E27FC236}">
                  <a16:creationId xmlns:a16="http://schemas.microsoft.com/office/drawing/2014/main" id="{58C64EDD-0DC8-BE46-9B5B-937161401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43;p2">
              <a:extLst>
                <a:ext uri="{FF2B5EF4-FFF2-40B4-BE49-F238E27FC236}">
                  <a16:creationId xmlns:a16="http://schemas.microsoft.com/office/drawing/2014/main" id="{86AC3430-B501-1746-8474-6055C3DB1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44;p2">
              <a:extLst>
                <a:ext uri="{FF2B5EF4-FFF2-40B4-BE49-F238E27FC236}">
                  <a16:creationId xmlns:a16="http://schemas.microsoft.com/office/drawing/2014/main" id="{216F0C11-5D8E-5D46-8CC6-44A1FA9AA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45;p2">
              <a:extLst>
                <a:ext uri="{FF2B5EF4-FFF2-40B4-BE49-F238E27FC236}">
                  <a16:creationId xmlns:a16="http://schemas.microsoft.com/office/drawing/2014/main" id="{D0D248E9-32B7-9643-9051-B21C6D275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46;p2">
              <a:extLst>
                <a:ext uri="{FF2B5EF4-FFF2-40B4-BE49-F238E27FC236}">
                  <a16:creationId xmlns:a16="http://schemas.microsoft.com/office/drawing/2014/main" id="{64D11B8F-611B-F94E-BB6D-72E467960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0" name="Google Shape;47;p2">
            <a:extLst>
              <a:ext uri="{FF2B5EF4-FFF2-40B4-BE49-F238E27FC236}">
                <a16:creationId xmlns:a16="http://schemas.microsoft.com/office/drawing/2014/main" id="{C45F07DC-E7B1-5C47-AD9B-4A1FE832D4EB}"/>
              </a:ext>
            </a:extLst>
          </p:cNvPr>
          <p:cNvSpPr>
            <a:spLocks/>
          </p:cNvSpPr>
          <p:nvPr/>
        </p:nvSpPr>
        <p:spPr bwMode="auto">
          <a:xfrm>
            <a:off x="3429000" y="3905250"/>
            <a:ext cx="377825" cy="342900"/>
          </a:xfrm>
          <a:custGeom>
            <a:avLst/>
            <a:gdLst>
              <a:gd name="T0" fmla="*/ 159885 w 16218"/>
              <a:gd name="T1" fmla="*/ 1720 h 14752"/>
              <a:gd name="T2" fmla="*/ 132581 w 16218"/>
              <a:gd name="T3" fmla="*/ 6811 h 14752"/>
              <a:gd name="T4" fmla="*/ 106978 w 16218"/>
              <a:gd name="T5" fmla="*/ 15341 h 14752"/>
              <a:gd name="T6" fmla="*/ 83076 w 16218"/>
              <a:gd name="T7" fmla="*/ 27266 h 14752"/>
              <a:gd name="T8" fmla="*/ 62039 w 16218"/>
              <a:gd name="T9" fmla="*/ 41445 h 14752"/>
              <a:gd name="T10" fmla="*/ 43262 w 16218"/>
              <a:gd name="T11" fmla="*/ 57925 h 14752"/>
              <a:gd name="T12" fmla="*/ 27327 w 16218"/>
              <a:gd name="T13" fmla="*/ 76660 h 14752"/>
              <a:gd name="T14" fmla="*/ 14817 w 16218"/>
              <a:gd name="T15" fmla="*/ 97649 h 14752"/>
              <a:gd name="T16" fmla="*/ 5708 w 16218"/>
              <a:gd name="T17" fmla="*/ 119801 h 14752"/>
              <a:gd name="T18" fmla="*/ 1142 w 16218"/>
              <a:gd name="T19" fmla="*/ 143627 h 14752"/>
              <a:gd name="T20" fmla="*/ 23 w 16218"/>
              <a:gd name="T21" fmla="*/ 168614 h 14752"/>
              <a:gd name="T22" fmla="*/ 4566 w 16218"/>
              <a:gd name="T23" fmla="*/ 194160 h 14752"/>
              <a:gd name="T24" fmla="*/ 13093 w 16218"/>
              <a:gd name="T25" fmla="*/ 218566 h 14752"/>
              <a:gd name="T26" fmla="*/ 25626 w 16218"/>
              <a:gd name="T27" fmla="*/ 240718 h 14752"/>
              <a:gd name="T28" fmla="*/ 42679 w 16218"/>
              <a:gd name="T29" fmla="*/ 261150 h 14752"/>
              <a:gd name="T30" fmla="*/ 62598 w 16218"/>
              <a:gd name="T31" fmla="*/ 279327 h 14752"/>
              <a:gd name="T32" fmla="*/ 47246 w 16218"/>
              <a:gd name="T33" fmla="*/ 305430 h 14752"/>
              <a:gd name="T34" fmla="*/ 27327 w 16218"/>
              <a:gd name="T35" fmla="*/ 326443 h 14752"/>
              <a:gd name="T36" fmla="*/ 11951 w 16218"/>
              <a:gd name="T37" fmla="*/ 336647 h 14752"/>
              <a:gd name="T38" fmla="*/ 2865 w 16218"/>
              <a:gd name="T39" fmla="*/ 341761 h 14752"/>
              <a:gd name="T40" fmla="*/ 39837 w 16218"/>
              <a:gd name="T41" fmla="*/ 342342 h 14752"/>
              <a:gd name="T42" fmla="*/ 67723 w 16218"/>
              <a:gd name="T43" fmla="*/ 336089 h 14752"/>
              <a:gd name="T44" fmla="*/ 97310 w 16218"/>
              <a:gd name="T45" fmla="*/ 322468 h 14752"/>
              <a:gd name="T46" fmla="*/ 124614 w 16218"/>
              <a:gd name="T47" fmla="*/ 310544 h 14752"/>
              <a:gd name="T48" fmla="*/ 151358 w 16218"/>
              <a:gd name="T49" fmla="*/ 316773 h 14752"/>
              <a:gd name="T50" fmla="*/ 179244 w 16218"/>
              <a:gd name="T51" fmla="*/ 320190 h 14752"/>
              <a:gd name="T52" fmla="*/ 217940 w 16218"/>
              <a:gd name="T53" fmla="*/ 318493 h 14752"/>
              <a:gd name="T54" fmla="*/ 245244 w 16218"/>
              <a:gd name="T55" fmla="*/ 312822 h 14752"/>
              <a:gd name="T56" fmla="*/ 270847 w 16218"/>
              <a:gd name="T57" fmla="*/ 304291 h 14752"/>
              <a:gd name="T58" fmla="*/ 294749 w 16218"/>
              <a:gd name="T59" fmla="*/ 292948 h 14752"/>
              <a:gd name="T60" fmla="*/ 315786 w 16218"/>
              <a:gd name="T61" fmla="*/ 278746 h 14752"/>
              <a:gd name="T62" fmla="*/ 334563 w 16218"/>
              <a:gd name="T63" fmla="*/ 261708 h 14752"/>
              <a:gd name="T64" fmla="*/ 350498 w 16218"/>
              <a:gd name="T65" fmla="*/ 242973 h 14752"/>
              <a:gd name="T66" fmla="*/ 363008 w 16218"/>
              <a:gd name="T67" fmla="*/ 222541 h 14752"/>
              <a:gd name="T68" fmla="*/ 372117 w 16218"/>
              <a:gd name="T69" fmla="*/ 199831 h 14752"/>
              <a:gd name="T70" fmla="*/ 376683 w 16218"/>
              <a:gd name="T71" fmla="*/ 176564 h 14752"/>
              <a:gd name="T72" fmla="*/ 377802 w 16218"/>
              <a:gd name="T73" fmla="*/ 151576 h 14752"/>
              <a:gd name="T74" fmla="*/ 373841 w 16218"/>
              <a:gd name="T75" fmla="*/ 127751 h 14752"/>
              <a:gd name="T76" fmla="*/ 366433 w 16218"/>
              <a:gd name="T77" fmla="*/ 105041 h 14752"/>
              <a:gd name="T78" fmla="*/ 355064 w 16218"/>
              <a:gd name="T79" fmla="*/ 83470 h 14752"/>
              <a:gd name="T80" fmla="*/ 340271 w 16218"/>
              <a:gd name="T81" fmla="*/ 64154 h 14752"/>
              <a:gd name="T82" fmla="*/ 322612 w 16218"/>
              <a:gd name="T83" fmla="*/ 46558 h 14752"/>
              <a:gd name="T84" fmla="*/ 302134 w 16218"/>
              <a:gd name="T85" fmla="*/ 31798 h 14752"/>
              <a:gd name="T86" fmla="*/ 278814 w 16218"/>
              <a:gd name="T87" fmla="*/ 19316 h 14752"/>
              <a:gd name="T88" fmla="*/ 253770 w 16218"/>
              <a:gd name="T89" fmla="*/ 9670 h 14752"/>
              <a:gd name="T90" fmla="*/ 227026 w 16218"/>
              <a:gd name="T91" fmla="*/ 2859 h 14752"/>
              <a:gd name="T92" fmla="*/ 198581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400175" y="1991825"/>
            <a:ext cx="6343500" cy="1159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493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>
  <p:cSld name="TITLE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9;p3">
            <a:extLst>
              <a:ext uri="{FF2B5EF4-FFF2-40B4-BE49-F238E27FC236}">
                <a16:creationId xmlns:a16="http://schemas.microsoft.com/office/drawing/2014/main" id="{63FAED0F-BFBA-6446-8C8F-70EA814D60C3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-95250" y="303213"/>
            <a:ext cx="1035050" cy="896937"/>
          </a:xfrm>
          <a:custGeom>
            <a:avLst/>
            <a:gdLst>
              <a:gd name="T0" fmla="*/ 258763 w 120000"/>
              <a:gd name="T1" fmla="*/ 0 h 120000"/>
              <a:gd name="T2" fmla="*/ 0 w 120000"/>
              <a:gd name="T3" fmla="*/ 448424 h 120000"/>
              <a:gd name="T4" fmla="*/ 258763 w 120000"/>
              <a:gd name="T5" fmla="*/ 896937 h 120000"/>
              <a:gd name="T6" fmla="*/ 776288 w 120000"/>
              <a:gd name="T7" fmla="*/ 896937 h 120000"/>
              <a:gd name="T8" fmla="*/ 1035050 w 120000"/>
              <a:gd name="T9" fmla="*/ 448424 h 120000"/>
              <a:gd name="T10" fmla="*/ 776288 w 120000"/>
              <a:gd name="T11" fmla="*/ 0 h 120000"/>
              <a:gd name="T12" fmla="*/ 258763 w 120000"/>
              <a:gd name="T13" fmla="*/ 0 h 120000"/>
              <a:gd name="T14" fmla="*/ 331880 w 120000"/>
              <a:gd name="T15" fmla="*/ 126692 h 120000"/>
              <a:gd name="T16" fmla="*/ 703161 w 120000"/>
              <a:gd name="T17" fmla="*/ 126692 h 120000"/>
              <a:gd name="T18" fmla="*/ 888703 w 120000"/>
              <a:gd name="T19" fmla="*/ 448424 h 120000"/>
              <a:gd name="T20" fmla="*/ 703161 w 120000"/>
              <a:gd name="T21" fmla="*/ 770155 h 120000"/>
              <a:gd name="T22" fmla="*/ 331880 w 120000"/>
              <a:gd name="T23" fmla="*/ 770155 h 120000"/>
              <a:gd name="T24" fmla="*/ 146244 w 120000"/>
              <a:gd name="T25" fmla="*/ 448424 h 120000"/>
              <a:gd name="T26" fmla="*/ 331880 w 120000"/>
              <a:gd name="T27" fmla="*/ 126692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5" name="Google Shape;50;p3">
            <a:extLst>
              <a:ext uri="{FF2B5EF4-FFF2-40B4-BE49-F238E27FC236}">
                <a16:creationId xmlns:a16="http://schemas.microsoft.com/office/drawing/2014/main" id="{C6BF3513-64D6-014E-8675-3F7F609E9287}"/>
              </a:ext>
            </a:extLst>
          </p:cNvPr>
          <p:cNvSpPr/>
          <p:nvPr/>
        </p:nvSpPr>
        <p:spPr>
          <a:xfrm rot="5400000">
            <a:off x="559400" y="1538825"/>
            <a:ext cx="1788000" cy="206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6" name="Google Shape;53;p3">
            <a:extLst>
              <a:ext uri="{FF2B5EF4-FFF2-40B4-BE49-F238E27FC236}">
                <a16:creationId xmlns:a16="http://schemas.microsoft.com/office/drawing/2014/main" id="{31788CE2-AF7A-B147-B2EF-8C3EEE8590B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6675" y="313531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54;p3">
            <a:extLst>
              <a:ext uri="{FF2B5EF4-FFF2-40B4-BE49-F238E27FC236}">
                <a16:creationId xmlns:a16="http://schemas.microsoft.com/office/drawing/2014/main" id="{C6C350DC-3D9B-D044-AF9E-ED93F931241F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28675" y="351631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55;p3">
            <a:extLst>
              <a:ext uri="{FF2B5EF4-FFF2-40B4-BE49-F238E27FC236}">
                <a16:creationId xmlns:a16="http://schemas.microsoft.com/office/drawing/2014/main" id="{74E59A7A-CCBB-354A-B354-C49F85E39BE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62000" y="8778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56;p3">
            <a:extLst>
              <a:ext uri="{FF2B5EF4-FFF2-40B4-BE49-F238E27FC236}">
                <a16:creationId xmlns:a16="http://schemas.microsoft.com/office/drawing/2014/main" id="{94A3A0B3-002B-5248-940C-3C34B5A6FBDC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93750" y="4692650"/>
            <a:ext cx="517525" cy="447675"/>
          </a:xfrm>
          <a:prstGeom prst="hexagon">
            <a:avLst>
              <a:gd name="adj" fmla="val 28692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10" name="Google Shape;57;p3">
            <a:extLst>
              <a:ext uri="{FF2B5EF4-FFF2-40B4-BE49-F238E27FC236}">
                <a16:creationId xmlns:a16="http://schemas.microsoft.com/office/drawing/2014/main" id="{83C96C60-A3F9-0D48-8A0E-203569D43348}"/>
              </a:ext>
            </a:extLst>
          </p:cNvPr>
          <p:cNvGrpSpPr>
            <a:grpSpLocks/>
          </p:cNvGrpSpPr>
          <p:nvPr/>
        </p:nvGrpSpPr>
        <p:grpSpPr bwMode="auto">
          <a:xfrm>
            <a:off x="996950" y="1069975"/>
            <a:ext cx="350838" cy="325438"/>
            <a:chOff x="5975075" y="2327500"/>
            <a:chExt cx="420100" cy="388350"/>
          </a:xfrm>
        </p:grpSpPr>
        <p:sp>
          <p:nvSpPr>
            <p:cNvPr id="11" name="Google Shape;58;p3">
              <a:extLst>
                <a:ext uri="{FF2B5EF4-FFF2-40B4-BE49-F238E27FC236}">
                  <a16:creationId xmlns:a16="http://schemas.microsoft.com/office/drawing/2014/main" id="{B177654B-B654-964F-99C1-1BEE7E7D8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59;p3">
              <a:extLst>
                <a:ext uri="{FF2B5EF4-FFF2-40B4-BE49-F238E27FC236}">
                  <a16:creationId xmlns:a16="http://schemas.microsoft.com/office/drawing/2014/main" id="{1A90B194-B7EA-3843-B682-0428B0574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3" name="Google Shape;60;p3">
            <a:extLst>
              <a:ext uri="{FF2B5EF4-FFF2-40B4-BE49-F238E27FC236}">
                <a16:creationId xmlns:a16="http://schemas.microsoft.com/office/drawing/2014/main" id="{33943DDB-19C4-E747-AD52-5BB2FA916AF3}"/>
              </a:ext>
            </a:extLst>
          </p:cNvPr>
          <p:cNvSpPr>
            <a:spLocks/>
          </p:cNvSpPr>
          <p:nvPr/>
        </p:nvSpPr>
        <p:spPr bwMode="auto">
          <a:xfrm>
            <a:off x="393700" y="334645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4" name="Google Shape;61;p3">
            <a:extLst>
              <a:ext uri="{FF2B5EF4-FFF2-40B4-BE49-F238E27FC236}">
                <a16:creationId xmlns:a16="http://schemas.microsoft.com/office/drawing/2014/main" id="{739B3339-684B-4D4B-A41A-5BBAE1008AAD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54038"/>
            <a:ext cx="247650" cy="392112"/>
            <a:chOff x="6718575" y="2318625"/>
            <a:chExt cx="256950" cy="407375"/>
          </a:xfrm>
        </p:grpSpPr>
        <p:sp>
          <p:nvSpPr>
            <p:cNvPr id="15" name="Google Shape;62;p3">
              <a:extLst>
                <a:ext uri="{FF2B5EF4-FFF2-40B4-BE49-F238E27FC236}">
                  <a16:creationId xmlns:a16="http://schemas.microsoft.com/office/drawing/2014/main" id="{B98E537E-B4EB-2D4E-B88B-CCDDE6166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63;p3">
              <a:extLst>
                <a:ext uri="{FF2B5EF4-FFF2-40B4-BE49-F238E27FC236}">
                  <a16:creationId xmlns:a16="http://schemas.microsoft.com/office/drawing/2014/main" id="{606B88A0-4941-B84E-8D09-75962485D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64;p3">
              <a:extLst>
                <a:ext uri="{FF2B5EF4-FFF2-40B4-BE49-F238E27FC236}">
                  <a16:creationId xmlns:a16="http://schemas.microsoft.com/office/drawing/2014/main" id="{5D8B30C6-E2BA-1E4C-8105-BFAEE61E8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65;p3">
              <a:extLst>
                <a:ext uri="{FF2B5EF4-FFF2-40B4-BE49-F238E27FC236}">
                  <a16:creationId xmlns:a16="http://schemas.microsoft.com/office/drawing/2014/main" id="{4FE54731-C96C-4349-8DE2-16CB990E4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66;p3">
              <a:extLst>
                <a:ext uri="{FF2B5EF4-FFF2-40B4-BE49-F238E27FC236}">
                  <a16:creationId xmlns:a16="http://schemas.microsoft.com/office/drawing/2014/main" id="{8E68C6BB-A536-5A41-8589-4FBF29AFE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67;p3">
              <a:extLst>
                <a:ext uri="{FF2B5EF4-FFF2-40B4-BE49-F238E27FC236}">
                  <a16:creationId xmlns:a16="http://schemas.microsoft.com/office/drawing/2014/main" id="{1FCC49C8-440B-9D48-BB52-E0F8898E0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68;p3">
              <a:extLst>
                <a:ext uri="{FF2B5EF4-FFF2-40B4-BE49-F238E27FC236}">
                  <a16:creationId xmlns:a16="http://schemas.microsoft.com/office/drawing/2014/main" id="{129B83E2-ED69-0440-84D5-D367D53F5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69;p3">
              <a:extLst>
                <a:ext uri="{FF2B5EF4-FFF2-40B4-BE49-F238E27FC236}">
                  <a16:creationId xmlns:a16="http://schemas.microsoft.com/office/drawing/2014/main" id="{0C17AE8F-9A8E-0C43-8BCE-D82ED34C3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3" name="Google Shape;70;p3">
            <a:extLst>
              <a:ext uri="{FF2B5EF4-FFF2-40B4-BE49-F238E27FC236}">
                <a16:creationId xmlns:a16="http://schemas.microsoft.com/office/drawing/2014/main" id="{A13221CC-DD94-FD4F-B11A-7EF02A65F246}"/>
              </a:ext>
            </a:extLst>
          </p:cNvPr>
          <p:cNvGrpSpPr>
            <a:grpSpLocks/>
          </p:cNvGrpSpPr>
          <p:nvPr/>
        </p:nvGrpSpPr>
        <p:grpSpPr bwMode="auto">
          <a:xfrm>
            <a:off x="1419225" y="3633788"/>
            <a:ext cx="342900" cy="350837"/>
            <a:chOff x="3951850" y="2985350"/>
            <a:chExt cx="407950" cy="416500"/>
          </a:xfrm>
        </p:grpSpPr>
        <p:sp>
          <p:nvSpPr>
            <p:cNvPr id="24" name="Google Shape;71;p3">
              <a:extLst>
                <a:ext uri="{FF2B5EF4-FFF2-40B4-BE49-F238E27FC236}">
                  <a16:creationId xmlns:a16="http://schemas.microsoft.com/office/drawing/2014/main" id="{82446C50-89B5-B842-9574-06E84E2A9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72;p3">
              <a:extLst>
                <a:ext uri="{FF2B5EF4-FFF2-40B4-BE49-F238E27FC236}">
                  <a16:creationId xmlns:a16="http://schemas.microsoft.com/office/drawing/2014/main" id="{10B58278-DA7D-8043-A110-77936901E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73;p3">
              <a:extLst>
                <a:ext uri="{FF2B5EF4-FFF2-40B4-BE49-F238E27FC236}">
                  <a16:creationId xmlns:a16="http://schemas.microsoft.com/office/drawing/2014/main" id="{9296A2D0-A145-B949-A35D-78D4350A6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74;p3">
              <a:extLst>
                <a:ext uri="{FF2B5EF4-FFF2-40B4-BE49-F238E27FC236}">
                  <a16:creationId xmlns:a16="http://schemas.microsoft.com/office/drawing/2014/main" id="{D21B4EB4-E4E8-3749-893D-BA810C641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8" name="Google Shape;75;p3">
            <a:extLst>
              <a:ext uri="{FF2B5EF4-FFF2-40B4-BE49-F238E27FC236}">
                <a16:creationId xmlns:a16="http://schemas.microsoft.com/office/drawing/2014/main" id="{C4815A2C-74C4-3D4F-8198-AC4F91221E5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33425" y="3935413"/>
            <a:ext cx="819150" cy="711200"/>
          </a:xfrm>
          <a:prstGeom prst="hexagon">
            <a:avLst>
              <a:gd name="adj" fmla="val 28608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9" name="Google Shape;76;p3">
            <a:extLst>
              <a:ext uri="{FF2B5EF4-FFF2-40B4-BE49-F238E27FC236}">
                <a16:creationId xmlns:a16="http://schemas.microsoft.com/office/drawing/2014/main" id="{91900D5D-34C1-9C49-A5D4-4639F7BA87F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38188" y="10160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77;p3">
            <a:extLst>
              <a:ext uri="{FF2B5EF4-FFF2-40B4-BE49-F238E27FC236}">
                <a16:creationId xmlns:a16="http://schemas.microsoft.com/office/drawing/2014/main" id="{EA3D30AE-2B93-6D4D-BA50-34DE83FC8AE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292100" y="4148138"/>
            <a:ext cx="1182688" cy="1023937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78;p3">
            <a:extLst>
              <a:ext uri="{FF2B5EF4-FFF2-40B4-BE49-F238E27FC236}">
                <a16:creationId xmlns:a16="http://schemas.microsoft.com/office/drawing/2014/main" id="{358FBDEE-E0BC-844D-8145-CBD6CAF5934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420688" y="-65088"/>
            <a:ext cx="358775" cy="311151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2" name="Google Shape;79;p3">
            <a:extLst>
              <a:ext uri="{FF2B5EF4-FFF2-40B4-BE49-F238E27FC236}">
                <a16:creationId xmlns:a16="http://schemas.microsoft.com/office/drawing/2014/main" id="{50E75B8A-3FBD-E040-BD5D-7DDD724E61E1}"/>
              </a:ext>
            </a:extLst>
          </p:cNvPr>
          <p:cNvSpPr>
            <a:spLocks/>
          </p:cNvSpPr>
          <p:nvPr/>
        </p:nvSpPr>
        <p:spPr bwMode="auto">
          <a:xfrm>
            <a:off x="1019175" y="4167188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3" name="Google Shape;80;p3">
            <a:extLst>
              <a:ext uri="{FF2B5EF4-FFF2-40B4-BE49-F238E27FC236}">
                <a16:creationId xmlns:a16="http://schemas.microsoft.com/office/drawing/2014/main" id="{BE3FC6EC-8EB1-D242-92B5-AD2D68072BBA}"/>
              </a:ext>
            </a:extLst>
          </p:cNvPr>
          <p:cNvGrpSpPr>
            <a:grpSpLocks/>
          </p:cNvGrpSpPr>
          <p:nvPr/>
        </p:nvGrpSpPr>
        <p:grpSpPr bwMode="auto">
          <a:xfrm>
            <a:off x="-50800" y="1452563"/>
            <a:ext cx="625475" cy="600075"/>
            <a:chOff x="5241175" y="4959100"/>
            <a:chExt cx="539775" cy="517775"/>
          </a:xfrm>
        </p:grpSpPr>
        <p:sp>
          <p:nvSpPr>
            <p:cNvPr id="34" name="Google Shape;81;p3">
              <a:extLst>
                <a:ext uri="{FF2B5EF4-FFF2-40B4-BE49-F238E27FC236}">
                  <a16:creationId xmlns:a16="http://schemas.microsoft.com/office/drawing/2014/main" id="{8885B91F-6792-CF45-8920-A387A63E6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82;p3">
              <a:extLst>
                <a:ext uri="{FF2B5EF4-FFF2-40B4-BE49-F238E27FC236}">
                  <a16:creationId xmlns:a16="http://schemas.microsoft.com/office/drawing/2014/main" id="{93B6FDE9-0E01-124C-AD8E-723ACD242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83;p3">
              <a:extLst>
                <a:ext uri="{FF2B5EF4-FFF2-40B4-BE49-F238E27FC236}">
                  <a16:creationId xmlns:a16="http://schemas.microsoft.com/office/drawing/2014/main" id="{1FB42A04-06B5-DF40-9F0D-ADD09D09E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84;p3">
              <a:extLst>
                <a:ext uri="{FF2B5EF4-FFF2-40B4-BE49-F238E27FC236}">
                  <a16:creationId xmlns:a16="http://schemas.microsoft.com/office/drawing/2014/main" id="{40100457-0408-DC47-B90A-61AE6E6E1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85;p3">
              <a:extLst>
                <a:ext uri="{FF2B5EF4-FFF2-40B4-BE49-F238E27FC236}">
                  <a16:creationId xmlns:a16="http://schemas.microsoft.com/office/drawing/2014/main" id="{97BD9868-2161-DB46-AB41-7D1C23CBF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86;p3">
              <a:extLst>
                <a:ext uri="{FF2B5EF4-FFF2-40B4-BE49-F238E27FC236}">
                  <a16:creationId xmlns:a16="http://schemas.microsoft.com/office/drawing/2014/main" id="{D9D8D024-5021-6446-A410-BBA87A7AD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0" name="Google Shape;87;p3">
            <a:extLst>
              <a:ext uri="{FF2B5EF4-FFF2-40B4-BE49-F238E27FC236}">
                <a16:creationId xmlns:a16="http://schemas.microsoft.com/office/drawing/2014/main" id="{4EFED662-B718-DA47-A651-B6AFBBA2DEBB}"/>
              </a:ext>
            </a:extLst>
          </p:cNvPr>
          <p:cNvSpPr>
            <a:spLocks/>
          </p:cNvSpPr>
          <p:nvPr/>
        </p:nvSpPr>
        <p:spPr bwMode="auto">
          <a:xfrm>
            <a:off x="47625" y="4430713"/>
            <a:ext cx="504825" cy="458787"/>
          </a:xfrm>
          <a:custGeom>
            <a:avLst/>
            <a:gdLst>
              <a:gd name="T0" fmla="*/ 213628 w 16218"/>
              <a:gd name="T1" fmla="*/ 2301 h 14752"/>
              <a:gd name="T2" fmla="*/ 177146 w 16218"/>
              <a:gd name="T3" fmla="*/ 9112 h 14752"/>
              <a:gd name="T4" fmla="*/ 142937 w 16218"/>
              <a:gd name="T5" fmla="*/ 20526 h 14752"/>
              <a:gd name="T6" fmla="*/ 111000 w 16218"/>
              <a:gd name="T7" fmla="*/ 36480 h 14752"/>
              <a:gd name="T8" fmla="*/ 82892 w 16218"/>
              <a:gd name="T9" fmla="*/ 55451 h 14752"/>
              <a:gd name="T10" fmla="*/ 57804 w 16218"/>
              <a:gd name="T11" fmla="*/ 77501 h 14752"/>
              <a:gd name="T12" fmla="*/ 36513 w 16218"/>
              <a:gd name="T13" fmla="*/ 102568 h 14752"/>
              <a:gd name="T14" fmla="*/ 19797 w 16218"/>
              <a:gd name="T15" fmla="*/ 130651 h 14752"/>
              <a:gd name="T16" fmla="*/ 7626 w 16218"/>
              <a:gd name="T17" fmla="*/ 160289 h 14752"/>
              <a:gd name="T18" fmla="*/ 1525 w 16218"/>
              <a:gd name="T19" fmla="*/ 192167 h 14752"/>
              <a:gd name="T20" fmla="*/ 31 w 16218"/>
              <a:gd name="T21" fmla="*/ 225599 h 14752"/>
              <a:gd name="T22" fmla="*/ 6101 w 16218"/>
              <a:gd name="T23" fmla="*/ 259778 h 14752"/>
              <a:gd name="T24" fmla="*/ 17494 w 16218"/>
              <a:gd name="T25" fmla="*/ 292433 h 14752"/>
              <a:gd name="T26" fmla="*/ 34240 w 16218"/>
              <a:gd name="T27" fmla="*/ 322071 h 14752"/>
              <a:gd name="T28" fmla="*/ 57025 w 16218"/>
              <a:gd name="T29" fmla="*/ 349408 h 14752"/>
              <a:gd name="T30" fmla="*/ 83639 w 16218"/>
              <a:gd name="T31" fmla="*/ 373729 h 14752"/>
              <a:gd name="T32" fmla="*/ 63126 w 16218"/>
              <a:gd name="T33" fmla="*/ 408654 h 14752"/>
              <a:gd name="T34" fmla="*/ 36513 w 16218"/>
              <a:gd name="T35" fmla="*/ 436768 h 14752"/>
              <a:gd name="T36" fmla="*/ 15968 w 16218"/>
              <a:gd name="T37" fmla="*/ 450421 h 14752"/>
              <a:gd name="T38" fmla="*/ 3829 w 16218"/>
              <a:gd name="T39" fmla="*/ 457263 h 14752"/>
              <a:gd name="T40" fmla="*/ 53228 w 16218"/>
              <a:gd name="T41" fmla="*/ 458041 h 14752"/>
              <a:gd name="T42" fmla="*/ 90488 w 16218"/>
              <a:gd name="T43" fmla="*/ 449675 h 14752"/>
              <a:gd name="T44" fmla="*/ 130019 w 16218"/>
              <a:gd name="T45" fmla="*/ 431450 h 14752"/>
              <a:gd name="T46" fmla="*/ 166501 w 16218"/>
              <a:gd name="T47" fmla="*/ 415496 h 14752"/>
              <a:gd name="T48" fmla="*/ 202235 w 16218"/>
              <a:gd name="T49" fmla="*/ 423831 h 14752"/>
              <a:gd name="T50" fmla="*/ 239495 w 16218"/>
              <a:gd name="T51" fmla="*/ 428402 h 14752"/>
              <a:gd name="T52" fmla="*/ 291197 w 16218"/>
              <a:gd name="T53" fmla="*/ 426132 h 14752"/>
              <a:gd name="T54" fmla="*/ 327679 w 16218"/>
              <a:gd name="T55" fmla="*/ 418544 h 14752"/>
              <a:gd name="T56" fmla="*/ 361888 w 16218"/>
              <a:gd name="T57" fmla="*/ 407130 h 14752"/>
              <a:gd name="T58" fmla="*/ 393825 w 16218"/>
              <a:gd name="T59" fmla="*/ 391953 h 14752"/>
              <a:gd name="T60" fmla="*/ 421933 w 16218"/>
              <a:gd name="T61" fmla="*/ 372951 h 14752"/>
              <a:gd name="T62" fmla="*/ 447021 w 16218"/>
              <a:gd name="T63" fmla="*/ 350155 h 14752"/>
              <a:gd name="T64" fmla="*/ 468313 w 16218"/>
              <a:gd name="T65" fmla="*/ 325088 h 14752"/>
              <a:gd name="T66" fmla="*/ 485028 w 16218"/>
              <a:gd name="T67" fmla="*/ 297751 h 14752"/>
              <a:gd name="T68" fmla="*/ 497199 w 16218"/>
              <a:gd name="T69" fmla="*/ 267367 h 14752"/>
              <a:gd name="T70" fmla="*/ 503300 w 16218"/>
              <a:gd name="T71" fmla="*/ 236235 h 14752"/>
              <a:gd name="T72" fmla="*/ 504794 w 16218"/>
              <a:gd name="T73" fmla="*/ 202803 h 14752"/>
              <a:gd name="T74" fmla="*/ 499502 w 16218"/>
              <a:gd name="T75" fmla="*/ 170926 h 14752"/>
              <a:gd name="T76" fmla="*/ 489604 w 16218"/>
              <a:gd name="T77" fmla="*/ 140541 h 14752"/>
              <a:gd name="T78" fmla="*/ 474413 w 16218"/>
              <a:gd name="T79" fmla="*/ 111680 h 14752"/>
              <a:gd name="T80" fmla="*/ 454648 w 16218"/>
              <a:gd name="T81" fmla="*/ 85836 h 14752"/>
              <a:gd name="T82" fmla="*/ 431053 w 16218"/>
              <a:gd name="T83" fmla="*/ 62293 h 14752"/>
              <a:gd name="T84" fmla="*/ 403692 w 16218"/>
              <a:gd name="T85" fmla="*/ 42545 h 14752"/>
              <a:gd name="T86" fmla="*/ 372533 w 16218"/>
              <a:gd name="T87" fmla="*/ 25844 h 14752"/>
              <a:gd name="T88" fmla="*/ 339071 w 16218"/>
              <a:gd name="T89" fmla="*/ 12938 h 14752"/>
              <a:gd name="T90" fmla="*/ 303337 w 16218"/>
              <a:gd name="T91" fmla="*/ 3825 h 14752"/>
              <a:gd name="T92" fmla="*/ 265330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1" name="Google Shape;51;p3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1C4E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2" name="Google Shape;52;p3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11C4E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29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TITLE_1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9;p4">
            <a:extLst>
              <a:ext uri="{FF2B5EF4-FFF2-40B4-BE49-F238E27FC236}">
                <a16:creationId xmlns:a16="http://schemas.microsoft.com/office/drawing/2014/main" id="{2E8019C9-DE0F-6742-8092-9B9BD31E06B8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-95250" y="619125"/>
            <a:ext cx="1035050" cy="895350"/>
          </a:xfrm>
          <a:custGeom>
            <a:avLst/>
            <a:gdLst>
              <a:gd name="T0" fmla="*/ 258763 w 120000"/>
              <a:gd name="T1" fmla="*/ 0 h 120000"/>
              <a:gd name="T2" fmla="*/ 0 w 120000"/>
              <a:gd name="T3" fmla="*/ 447630 h 120000"/>
              <a:gd name="T4" fmla="*/ 258763 w 120000"/>
              <a:gd name="T5" fmla="*/ 895350 h 120000"/>
              <a:gd name="T6" fmla="*/ 776288 w 120000"/>
              <a:gd name="T7" fmla="*/ 895350 h 120000"/>
              <a:gd name="T8" fmla="*/ 1035050 w 120000"/>
              <a:gd name="T9" fmla="*/ 447630 h 120000"/>
              <a:gd name="T10" fmla="*/ 776288 w 120000"/>
              <a:gd name="T11" fmla="*/ 0 h 120000"/>
              <a:gd name="T12" fmla="*/ 258763 w 120000"/>
              <a:gd name="T13" fmla="*/ 0 h 120000"/>
              <a:gd name="T14" fmla="*/ 331880 w 120000"/>
              <a:gd name="T15" fmla="*/ 126468 h 120000"/>
              <a:gd name="T16" fmla="*/ 703161 w 120000"/>
              <a:gd name="T17" fmla="*/ 126468 h 120000"/>
              <a:gd name="T18" fmla="*/ 888703 w 120000"/>
              <a:gd name="T19" fmla="*/ 447630 h 120000"/>
              <a:gd name="T20" fmla="*/ 703161 w 120000"/>
              <a:gd name="T21" fmla="*/ 768792 h 120000"/>
              <a:gd name="T22" fmla="*/ 331880 w 120000"/>
              <a:gd name="T23" fmla="*/ 768792 h 120000"/>
              <a:gd name="T24" fmla="*/ 146244 w 120000"/>
              <a:gd name="T25" fmla="*/ 447630 h 120000"/>
              <a:gd name="T26" fmla="*/ 331880 w 120000"/>
              <a:gd name="T27" fmla="*/ 126468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4" name="Google Shape;90;p4">
            <a:extLst>
              <a:ext uri="{FF2B5EF4-FFF2-40B4-BE49-F238E27FC236}">
                <a16:creationId xmlns:a16="http://schemas.microsoft.com/office/drawing/2014/main" id="{7D1E37B6-FF9B-5F4E-BDD2-8B1C76B31BC0}"/>
              </a:ext>
            </a:extLst>
          </p:cNvPr>
          <p:cNvSpPr/>
          <p:nvPr/>
        </p:nvSpPr>
        <p:spPr>
          <a:xfrm rot="5400000">
            <a:off x="499599" y="1905237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5" name="Google Shape;92;p4">
            <a:extLst>
              <a:ext uri="{FF2B5EF4-FFF2-40B4-BE49-F238E27FC236}">
                <a16:creationId xmlns:a16="http://schemas.microsoft.com/office/drawing/2014/main" id="{C909E8C6-A491-B84D-8E78-845DCE42ED2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28114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Google Shape;93;p4">
            <a:extLst>
              <a:ext uri="{FF2B5EF4-FFF2-40B4-BE49-F238E27FC236}">
                <a16:creationId xmlns:a16="http://schemas.microsoft.com/office/drawing/2014/main" id="{437F65A0-FB2C-F04C-B8BC-FB560CD4F32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31924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94;p4">
            <a:extLst>
              <a:ext uri="{FF2B5EF4-FFF2-40B4-BE49-F238E27FC236}">
                <a16:creationId xmlns:a16="http://schemas.microsoft.com/office/drawing/2014/main" id="{A110A027-3BDB-9342-BA94-8183DA287F1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52475" y="120173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95;p4">
            <a:extLst>
              <a:ext uri="{FF2B5EF4-FFF2-40B4-BE49-F238E27FC236}">
                <a16:creationId xmlns:a16="http://schemas.microsoft.com/office/drawing/2014/main" id="{9A9F0E7D-6A66-6944-8B8B-9FB30C5904A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57225" y="4379913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9" name="Google Shape;96;p4">
            <a:extLst>
              <a:ext uri="{FF2B5EF4-FFF2-40B4-BE49-F238E27FC236}">
                <a16:creationId xmlns:a16="http://schemas.microsoft.com/office/drawing/2014/main" id="{84402BD7-62E9-2946-967A-D7D9514584DC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393825"/>
            <a:ext cx="350838" cy="325438"/>
            <a:chOff x="5975075" y="2327500"/>
            <a:chExt cx="420100" cy="388350"/>
          </a:xfrm>
        </p:grpSpPr>
        <p:sp>
          <p:nvSpPr>
            <p:cNvPr id="10" name="Google Shape;97;p4">
              <a:extLst>
                <a:ext uri="{FF2B5EF4-FFF2-40B4-BE49-F238E27FC236}">
                  <a16:creationId xmlns:a16="http://schemas.microsoft.com/office/drawing/2014/main" id="{2CEA84DD-049E-E24B-8941-AFF17260D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98;p4">
              <a:extLst>
                <a:ext uri="{FF2B5EF4-FFF2-40B4-BE49-F238E27FC236}">
                  <a16:creationId xmlns:a16="http://schemas.microsoft.com/office/drawing/2014/main" id="{BD730A36-64D8-D846-9D6A-6E39A2ADD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2" name="Google Shape;99;p4">
            <a:extLst>
              <a:ext uri="{FF2B5EF4-FFF2-40B4-BE49-F238E27FC236}">
                <a16:creationId xmlns:a16="http://schemas.microsoft.com/office/drawing/2014/main" id="{06190CE0-1EEB-1E41-BC9A-E82C8A411F0E}"/>
              </a:ext>
            </a:extLst>
          </p:cNvPr>
          <p:cNvSpPr>
            <a:spLocks/>
          </p:cNvSpPr>
          <p:nvPr/>
        </p:nvSpPr>
        <p:spPr bwMode="auto">
          <a:xfrm>
            <a:off x="203200" y="30226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3" name="Google Shape;100;p4">
            <a:extLst>
              <a:ext uri="{FF2B5EF4-FFF2-40B4-BE49-F238E27FC236}">
                <a16:creationId xmlns:a16="http://schemas.microsoft.com/office/drawing/2014/main" id="{D2D61DDA-D5C9-F74C-BAD7-E2987A861F57}"/>
              </a:ext>
            </a:extLst>
          </p:cNvPr>
          <p:cNvGrpSpPr>
            <a:grpSpLocks/>
          </p:cNvGrpSpPr>
          <p:nvPr/>
        </p:nvGrpSpPr>
        <p:grpSpPr bwMode="auto">
          <a:xfrm>
            <a:off x="295275" y="877888"/>
            <a:ext cx="247650" cy="392112"/>
            <a:chOff x="6718575" y="2318625"/>
            <a:chExt cx="256950" cy="407375"/>
          </a:xfrm>
        </p:grpSpPr>
        <p:sp>
          <p:nvSpPr>
            <p:cNvPr id="14" name="Google Shape;101;p4">
              <a:extLst>
                <a:ext uri="{FF2B5EF4-FFF2-40B4-BE49-F238E27FC236}">
                  <a16:creationId xmlns:a16="http://schemas.microsoft.com/office/drawing/2014/main" id="{EB3E2D28-89D3-354F-A7C3-FF3516E77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102;p4">
              <a:extLst>
                <a:ext uri="{FF2B5EF4-FFF2-40B4-BE49-F238E27FC236}">
                  <a16:creationId xmlns:a16="http://schemas.microsoft.com/office/drawing/2014/main" id="{CB75F2F0-68DE-874A-B1D3-3B90409B5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103;p4">
              <a:extLst>
                <a:ext uri="{FF2B5EF4-FFF2-40B4-BE49-F238E27FC236}">
                  <a16:creationId xmlns:a16="http://schemas.microsoft.com/office/drawing/2014/main" id="{73419E0A-6717-914B-B8C5-187B04718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104;p4">
              <a:extLst>
                <a:ext uri="{FF2B5EF4-FFF2-40B4-BE49-F238E27FC236}">
                  <a16:creationId xmlns:a16="http://schemas.microsoft.com/office/drawing/2014/main" id="{C2C07200-9F06-A14C-AFBD-6B881D45C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105;p4">
              <a:extLst>
                <a:ext uri="{FF2B5EF4-FFF2-40B4-BE49-F238E27FC236}">
                  <a16:creationId xmlns:a16="http://schemas.microsoft.com/office/drawing/2014/main" id="{3D9B6E77-2BF5-C642-9E89-F3A0EF30E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106;p4">
              <a:extLst>
                <a:ext uri="{FF2B5EF4-FFF2-40B4-BE49-F238E27FC236}">
                  <a16:creationId xmlns:a16="http://schemas.microsoft.com/office/drawing/2014/main" id="{7DE06728-8817-C443-A22F-F03155597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107;p4">
              <a:extLst>
                <a:ext uri="{FF2B5EF4-FFF2-40B4-BE49-F238E27FC236}">
                  <a16:creationId xmlns:a16="http://schemas.microsoft.com/office/drawing/2014/main" id="{516CDA08-B330-CA43-81CB-CE4D13138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08;p4">
              <a:extLst>
                <a:ext uri="{FF2B5EF4-FFF2-40B4-BE49-F238E27FC236}">
                  <a16:creationId xmlns:a16="http://schemas.microsoft.com/office/drawing/2014/main" id="{F0995704-E8A7-7D48-A1B3-DB0549F9B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" name="Google Shape;109;p4">
            <a:extLst>
              <a:ext uri="{FF2B5EF4-FFF2-40B4-BE49-F238E27FC236}">
                <a16:creationId xmlns:a16="http://schemas.microsoft.com/office/drawing/2014/main" id="{223B306B-EC86-4F42-BEB1-F9DED792458F}"/>
              </a:ext>
            </a:extLst>
          </p:cNvPr>
          <p:cNvGrpSpPr>
            <a:grpSpLocks/>
          </p:cNvGrpSpPr>
          <p:nvPr/>
        </p:nvGrpSpPr>
        <p:grpSpPr bwMode="auto">
          <a:xfrm>
            <a:off x="1228725" y="3309938"/>
            <a:ext cx="342900" cy="350837"/>
            <a:chOff x="3951850" y="2985350"/>
            <a:chExt cx="407950" cy="416500"/>
          </a:xfrm>
        </p:grpSpPr>
        <p:sp>
          <p:nvSpPr>
            <p:cNvPr id="23" name="Google Shape;110;p4">
              <a:extLst>
                <a:ext uri="{FF2B5EF4-FFF2-40B4-BE49-F238E27FC236}">
                  <a16:creationId xmlns:a16="http://schemas.microsoft.com/office/drawing/2014/main" id="{FDA37CB9-81FD-4545-83D7-781CE01D4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111;p4">
              <a:extLst>
                <a:ext uri="{FF2B5EF4-FFF2-40B4-BE49-F238E27FC236}">
                  <a16:creationId xmlns:a16="http://schemas.microsoft.com/office/drawing/2014/main" id="{8FA52EC9-1F25-C947-8D51-B5E404AC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112;p4">
              <a:extLst>
                <a:ext uri="{FF2B5EF4-FFF2-40B4-BE49-F238E27FC236}">
                  <a16:creationId xmlns:a16="http://schemas.microsoft.com/office/drawing/2014/main" id="{2660826D-AB85-DF43-B183-0A5A6D588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113;p4">
              <a:extLst>
                <a:ext uri="{FF2B5EF4-FFF2-40B4-BE49-F238E27FC236}">
                  <a16:creationId xmlns:a16="http://schemas.microsoft.com/office/drawing/2014/main" id="{DB12CFE3-91AC-2849-8E43-73A00A397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7" name="Google Shape;114;p4">
            <a:extLst>
              <a:ext uri="{FF2B5EF4-FFF2-40B4-BE49-F238E27FC236}">
                <a16:creationId xmlns:a16="http://schemas.microsoft.com/office/drawing/2014/main" id="{C0520FE8-680D-644B-B500-3A33DC077FB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42925" y="3611563"/>
            <a:ext cx="819150" cy="711200"/>
          </a:xfrm>
          <a:prstGeom prst="hexagon">
            <a:avLst>
              <a:gd name="adj" fmla="val 28608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8" name="Google Shape;115;p4">
            <a:extLst>
              <a:ext uri="{FF2B5EF4-FFF2-40B4-BE49-F238E27FC236}">
                <a16:creationId xmlns:a16="http://schemas.microsoft.com/office/drawing/2014/main" id="{47F76EFA-32C1-204D-8C22-4C520636664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28663" y="425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9" name="Google Shape;116;p4">
            <a:extLst>
              <a:ext uri="{FF2B5EF4-FFF2-40B4-BE49-F238E27FC236}">
                <a16:creationId xmlns:a16="http://schemas.microsoft.com/office/drawing/2014/main" id="{2FDEC08A-E1DB-FE43-A1C5-6E06BC45DAB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14300" y="399573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117;p4">
            <a:extLst>
              <a:ext uri="{FF2B5EF4-FFF2-40B4-BE49-F238E27FC236}">
                <a16:creationId xmlns:a16="http://schemas.microsoft.com/office/drawing/2014/main" id="{5200EEBC-A9BF-674B-854C-0B2F7E38CF58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411163" y="258763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118;p4">
            <a:extLst>
              <a:ext uri="{FF2B5EF4-FFF2-40B4-BE49-F238E27FC236}">
                <a16:creationId xmlns:a16="http://schemas.microsoft.com/office/drawing/2014/main" id="{11977D38-7906-3040-AC9D-22BFB4D388F0}"/>
              </a:ext>
            </a:extLst>
          </p:cNvPr>
          <p:cNvSpPr>
            <a:spLocks/>
          </p:cNvSpPr>
          <p:nvPr/>
        </p:nvSpPr>
        <p:spPr bwMode="auto">
          <a:xfrm>
            <a:off x="828675" y="3843338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2" name="Google Shape;119;p4">
            <a:extLst>
              <a:ext uri="{FF2B5EF4-FFF2-40B4-BE49-F238E27FC236}">
                <a16:creationId xmlns:a16="http://schemas.microsoft.com/office/drawing/2014/main" id="{3AAF827F-80A9-1345-97FA-BD81FCD98071}"/>
              </a:ext>
            </a:extLst>
          </p:cNvPr>
          <p:cNvGrpSpPr>
            <a:grpSpLocks/>
          </p:cNvGrpSpPr>
          <p:nvPr/>
        </p:nvGrpSpPr>
        <p:grpSpPr bwMode="auto">
          <a:xfrm>
            <a:off x="66675" y="1681163"/>
            <a:ext cx="455613" cy="438150"/>
            <a:chOff x="5241175" y="4959100"/>
            <a:chExt cx="539775" cy="517775"/>
          </a:xfrm>
        </p:grpSpPr>
        <p:sp>
          <p:nvSpPr>
            <p:cNvPr id="33" name="Google Shape;120;p4">
              <a:extLst>
                <a:ext uri="{FF2B5EF4-FFF2-40B4-BE49-F238E27FC236}">
                  <a16:creationId xmlns:a16="http://schemas.microsoft.com/office/drawing/2014/main" id="{AD039315-0874-8342-93BA-1DB1F5B13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121;p4">
              <a:extLst>
                <a:ext uri="{FF2B5EF4-FFF2-40B4-BE49-F238E27FC236}">
                  <a16:creationId xmlns:a16="http://schemas.microsoft.com/office/drawing/2014/main" id="{4CE6B304-C172-9348-8796-D55ECE3D9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122;p4">
              <a:extLst>
                <a:ext uri="{FF2B5EF4-FFF2-40B4-BE49-F238E27FC236}">
                  <a16:creationId xmlns:a16="http://schemas.microsoft.com/office/drawing/2014/main" id="{C7BCD061-4C13-CC4F-B0F9-448569899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123;p4">
              <a:extLst>
                <a:ext uri="{FF2B5EF4-FFF2-40B4-BE49-F238E27FC236}">
                  <a16:creationId xmlns:a16="http://schemas.microsoft.com/office/drawing/2014/main" id="{6FEC970D-D9C7-DE4D-B0F6-08076DB56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124;p4">
              <a:extLst>
                <a:ext uri="{FF2B5EF4-FFF2-40B4-BE49-F238E27FC236}">
                  <a16:creationId xmlns:a16="http://schemas.microsoft.com/office/drawing/2014/main" id="{A741BC31-82B6-004B-A1C4-845AC3284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125;p4">
              <a:extLst>
                <a:ext uri="{FF2B5EF4-FFF2-40B4-BE49-F238E27FC236}">
                  <a16:creationId xmlns:a16="http://schemas.microsoft.com/office/drawing/2014/main" id="{A178CE14-BB07-994A-9048-AC86C1E3E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9" name="Google Shape;126;p4">
            <a:extLst>
              <a:ext uri="{FF2B5EF4-FFF2-40B4-BE49-F238E27FC236}">
                <a16:creationId xmlns:a16="http://schemas.microsoft.com/office/drawing/2014/main" id="{09C25C82-1442-6C4C-806E-5FD8CDAB1A7E}"/>
              </a:ext>
            </a:extLst>
          </p:cNvPr>
          <p:cNvSpPr>
            <a:spLocks/>
          </p:cNvSpPr>
          <p:nvPr/>
        </p:nvSpPr>
        <p:spPr bwMode="auto">
          <a:xfrm>
            <a:off x="144463" y="4214813"/>
            <a:ext cx="300037" cy="273050"/>
          </a:xfrm>
          <a:custGeom>
            <a:avLst/>
            <a:gdLst>
              <a:gd name="T0" fmla="*/ 126967 w 16218"/>
              <a:gd name="T1" fmla="*/ 1370 h 14752"/>
              <a:gd name="T2" fmla="*/ 105285 w 16218"/>
              <a:gd name="T3" fmla="*/ 5423 h 14752"/>
              <a:gd name="T4" fmla="*/ 84953 w 16218"/>
              <a:gd name="T5" fmla="*/ 12216 h 14752"/>
              <a:gd name="T6" fmla="*/ 65972 w 16218"/>
              <a:gd name="T7" fmla="*/ 21711 h 14752"/>
              <a:gd name="T8" fmla="*/ 49266 w 16218"/>
              <a:gd name="T9" fmla="*/ 33002 h 14752"/>
              <a:gd name="T10" fmla="*/ 34355 w 16218"/>
              <a:gd name="T11" fmla="*/ 46125 h 14752"/>
              <a:gd name="T12" fmla="*/ 21701 w 16218"/>
              <a:gd name="T13" fmla="*/ 61044 h 14752"/>
              <a:gd name="T14" fmla="*/ 11766 w 16218"/>
              <a:gd name="T15" fmla="*/ 77758 h 14752"/>
              <a:gd name="T16" fmla="*/ 4533 w 16218"/>
              <a:gd name="T17" fmla="*/ 95397 h 14752"/>
              <a:gd name="T18" fmla="*/ 907 w 16218"/>
              <a:gd name="T19" fmla="*/ 114369 h 14752"/>
              <a:gd name="T20" fmla="*/ 19 w 16218"/>
              <a:gd name="T21" fmla="*/ 134267 h 14752"/>
              <a:gd name="T22" fmla="*/ 3626 w 16218"/>
              <a:gd name="T23" fmla="*/ 154609 h 14752"/>
              <a:gd name="T24" fmla="*/ 10397 w 16218"/>
              <a:gd name="T25" fmla="*/ 174043 h 14752"/>
              <a:gd name="T26" fmla="*/ 20350 w 16218"/>
              <a:gd name="T27" fmla="*/ 191683 h 14752"/>
              <a:gd name="T28" fmla="*/ 33892 w 16218"/>
              <a:gd name="T29" fmla="*/ 207953 h 14752"/>
              <a:gd name="T30" fmla="*/ 49710 w 16218"/>
              <a:gd name="T31" fmla="*/ 222427 h 14752"/>
              <a:gd name="T32" fmla="*/ 37519 w 16218"/>
              <a:gd name="T33" fmla="*/ 243213 h 14752"/>
              <a:gd name="T34" fmla="*/ 21701 w 16218"/>
              <a:gd name="T35" fmla="*/ 259945 h 14752"/>
              <a:gd name="T36" fmla="*/ 9491 w 16218"/>
              <a:gd name="T37" fmla="*/ 268071 h 14752"/>
              <a:gd name="T38" fmla="*/ 2276 w 16218"/>
              <a:gd name="T39" fmla="*/ 272143 h 14752"/>
              <a:gd name="T40" fmla="*/ 31635 w 16218"/>
              <a:gd name="T41" fmla="*/ 272606 h 14752"/>
              <a:gd name="T42" fmla="*/ 53780 w 16218"/>
              <a:gd name="T43" fmla="*/ 267627 h 14752"/>
              <a:gd name="T44" fmla="*/ 77276 w 16218"/>
              <a:gd name="T45" fmla="*/ 256780 h 14752"/>
              <a:gd name="T46" fmla="*/ 98958 w 16218"/>
              <a:gd name="T47" fmla="*/ 247285 h 14752"/>
              <a:gd name="T48" fmla="*/ 120196 w 16218"/>
              <a:gd name="T49" fmla="*/ 252245 h 14752"/>
              <a:gd name="T50" fmla="*/ 142341 w 16218"/>
              <a:gd name="T51" fmla="*/ 254966 h 14752"/>
              <a:gd name="T52" fmla="*/ 173070 w 16218"/>
              <a:gd name="T53" fmla="*/ 253615 h 14752"/>
              <a:gd name="T54" fmla="*/ 194752 w 16218"/>
              <a:gd name="T55" fmla="*/ 249099 h 14752"/>
              <a:gd name="T56" fmla="*/ 215084 w 16218"/>
              <a:gd name="T57" fmla="*/ 242306 h 14752"/>
              <a:gd name="T58" fmla="*/ 234065 w 16218"/>
              <a:gd name="T59" fmla="*/ 233273 h 14752"/>
              <a:gd name="T60" fmla="*/ 250771 w 16218"/>
              <a:gd name="T61" fmla="*/ 221964 h 14752"/>
              <a:gd name="T62" fmla="*/ 265682 w 16218"/>
              <a:gd name="T63" fmla="*/ 208397 h 14752"/>
              <a:gd name="T64" fmla="*/ 278336 w 16218"/>
              <a:gd name="T65" fmla="*/ 193478 h 14752"/>
              <a:gd name="T66" fmla="*/ 288271 w 16218"/>
              <a:gd name="T67" fmla="*/ 177209 h 14752"/>
              <a:gd name="T68" fmla="*/ 295504 w 16218"/>
              <a:gd name="T69" fmla="*/ 159125 h 14752"/>
              <a:gd name="T70" fmla="*/ 299130 w 16218"/>
              <a:gd name="T71" fmla="*/ 140597 h 14752"/>
              <a:gd name="T72" fmla="*/ 300018 w 16218"/>
              <a:gd name="T73" fmla="*/ 120700 h 14752"/>
              <a:gd name="T74" fmla="*/ 296873 w 16218"/>
              <a:gd name="T75" fmla="*/ 101727 h 14752"/>
              <a:gd name="T76" fmla="*/ 290990 w 16218"/>
              <a:gd name="T77" fmla="*/ 83644 h 14752"/>
              <a:gd name="T78" fmla="*/ 281962 w 16218"/>
              <a:gd name="T79" fmla="*/ 66467 h 14752"/>
              <a:gd name="T80" fmla="*/ 270215 w 16218"/>
              <a:gd name="T81" fmla="*/ 51086 h 14752"/>
              <a:gd name="T82" fmla="*/ 256191 w 16218"/>
              <a:gd name="T83" fmla="*/ 37074 h 14752"/>
              <a:gd name="T84" fmla="*/ 239930 w 16218"/>
              <a:gd name="T85" fmla="*/ 25321 h 14752"/>
              <a:gd name="T86" fmla="*/ 221411 w 16218"/>
              <a:gd name="T87" fmla="*/ 15381 h 14752"/>
              <a:gd name="T88" fmla="*/ 201523 w 16218"/>
              <a:gd name="T89" fmla="*/ 7700 h 14752"/>
              <a:gd name="T90" fmla="*/ 180285 w 16218"/>
              <a:gd name="T91" fmla="*/ 2277 h 14752"/>
              <a:gd name="T92" fmla="*/ 157696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0" name="Google Shape;127;p4">
            <a:extLst>
              <a:ext uri="{FF2B5EF4-FFF2-40B4-BE49-F238E27FC236}">
                <a16:creationId xmlns:a16="http://schemas.microsoft.com/office/drawing/2014/main" id="{E61A99BD-CEC8-774E-B730-39BDCCCD2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1928813"/>
            <a:ext cx="1957387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20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2051200" y="2085600"/>
            <a:ext cx="6282300" cy="8199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 typeface="Nixie One"/>
              <a:buChar char="◇"/>
              <a:defRPr sz="2400">
                <a:solidFill>
                  <a:srgbClr val="11C4E0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￭"/>
              <a:defRPr sz="2400">
                <a:latin typeface="Nixie One"/>
                <a:ea typeface="Nixie One"/>
                <a:cs typeface="Nixie One"/>
                <a:sym typeface="Nixie One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￮"/>
              <a:defRPr sz="2400">
                <a:latin typeface="Nixie One"/>
                <a:ea typeface="Nixie One"/>
                <a:cs typeface="Nixie One"/>
                <a:sym typeface="Nixie One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2400">
                <a:latin typeface="Nixie One"/>
                <a:ea typeface="Nixie One"/>
                <a:cs typeface="Nixie One"/>
                <a:sym typeface="Nixie One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2400">
                <a:latin typeface="Nixie One"/>
                <a:ea typeface="Nixie One"/>
                <a:cs typeface="Nixie One"/>
                <a:sym typeface="Nixie One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2400">
                <a:latin typeface="Nixie One"/>
                <a:ea typeface="Nixie One"/>
                <a:cs typeface="Nixie One"/>
                <a:sym typeface="Nixie One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2400">
                <a:latin typeface="Nixie One"/>
                <a:ea typeface="Nixie One"/>
                <a:cs typeface="Nixie One"/>
                <a:sym typeface="Nixie One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2400">
                <a:latin typeface="Nixie One"/>
                <a:ea typeface="Nixie One"/>
                <a:cs typeface="Nixie One"/>
                <a:sym typeface="Nixie One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2400"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Google Shape;128;p4">
            <a:extLst>
              <a:ext uri="{FF2B5EF4-FFF2-40B4-BE49-F238E27FC236}">
                <a16:creationId xmlns:a16="http://schemas.microsoft.com/office/drawing/2014/main" id="{7DDD4768-8517-5F4E-9971-D79888A0F73B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4A71E-E29C-734B-8AB2-92C1C23006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3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TITLE_AND_BOD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0;p5">
            <a:extLst>
              <a:ext uri="{FF2B5EF4-FFF2-40B4-BE49-F238E27FC236}">
                <a16:creationId xmlns:a16="http://schemas.microsoft.com/office/drawing/2014/main" id="{E138CCDD-622E-6F49-A718-3E60A7BEEBFB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7664450" y="3684588"/>
            <a:ext cx="1033463" cy="895350"/>
          </a:xfrm>
          <a:custGeom>
            <a:avLst/>
            <a:gdLst>
              <a:gd name="T0" fmla="*/ 258366 w 120000"/>
              <a:gd name="T1" fmla="*/ 0 h 120000"/>
              <a:gd name="T2" fmla="*/ 0 w 120000"/>
              <a:gd name="T3" fmla="*/ 447630 h 120000"/>
              <a:gd name="T4" fmla="*/ 258366 w 120000"/>
              <a:gd name="T5" fmla="*/ 895350 h 120000"/>
              <a:gd name="T6" fmla="*/ 775097 w 120000"/>
              <a:gd name="T7" fmla="*/ 895350 h 120000"/>
              <a:gd name="T8" fmla="*/ 1033463 w 120000"/>
              <a:gd name="T9" fmla="*/ 447630 h 120000"/>
              <a:gd name="T10" fmla="*/ 775097 w 120000"/>
              <a:gd name="T11" fmla="*/ 0 h 120000"/>
              <a:gd name="T12" fmla="*/ 258366 w 120000"/>
              <a:gd name="T13" fmla="*/ 0 h 120000"/>
              <a:gd name="T14" fmla="*/ 331371 w 120000"/>
              <a:gd name="T15" fmla="*/ 126468 h 120000"/>
              <a:gd name="T16" fmla="*/ 702083 w 120000"/>
              <a:gd name="T17" fmla="*/ 126468 h 120000"/>
              <a:gd name="T18" fmla="*/ 887340 w 120000"/>
              <a:gd name="T19" fmla="*/ 447630 h 120000"/>
              <a:gd name="T20" fmla="*/ 702083 w 120000"/>
              <a:gd name="T21" fmla="*/ 768792 h 120000"/>
              <a:gd name="T22" fmla="*/ 331371 w 120000"/>
              <a:gd name="T23" fmla="*/ 768792 h 120000"/>
              <a:gd name="T24" fmla="*/ 146020 w 120000"/>
              <a:gd name="T25" fmla="*/ 447630 h 120000"/>
              <a:gd name="T26" fmla="*/ 331371 w 120000"/>
              <a:gd name="T27" fmla="*/ 126468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5" name="Google Shape;131;p5">
            <a:extLst>
              <a:ext uri="{FF2B5EF4-FFF2-40B4-BE49-F238E27FC236}">
                <a16:creationId xmlns:a16="http://schemas.microsoft.com/office/drawing/2014/main" id="{F61A6DB7-CD64-5545-9D7E-76C8AC0594D3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6" name="Google Shape;134;p5">
            <a:extLst>
              <a:ext uri="{FF2B5EF4-FFF2-40B4-BE49-F238E27FC236}">
                <a16:creationId xmlns:a16="http://schemas.microsoft.com/office/drawing/2014/main" id="{F21E8834-1FF3-3D4A-B66B-E1BBD95D74E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135;p5">
            <a:extLst>
              <a:ext uri="{FF2B5EF4-FFF2-40B4-BE49-F238E27FC236}">
                <a16:creationId xmlns:a16="http://schemas.microsoft.com/office/drawing/2014/main" id="{088DCDE9-C5E5-654D-AFA3-F3E1DFABDA5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136;p5">
            <a:extLst>
              <a:ext uri="{FF2B5EF4-FFF2-40B4-BE49-F238E27FC236}">
                <a16:creationId xmlns:a16="http://schemas.microsoft.com/office/drawing/2014/main" id="{6166E8FA-F3E2-E34D-811E-4C1275F52EA2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137;p5">
            <a:extLst>
              <a:ext uri="{FF2B5EF4-FFF2-40B4-BE49-F238E27FC236}">
                <a16:creationId xmlns:a16="http://schemas.microsoft.com/office/drawing/2014/main" id="{DD8135D1-D22C-5C42-B56D-D73826871F0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" name="Google Shape;138;p5">
            <a:extLst>
              <a:ext uri="{FF2B5EF4-FFF2-40B4-BE49-F238E27FC236}">
                <a16:creationId xmlns:a16="http://schemas.microsoft.com/office/drawing/2014/main" id="{92CC7D71-97DE-7748-9644-D84CA1F249A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42306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1" name="Google Shape;139;p5">
            <a:extLst>
              <a:ext uri="{FF2B5EF4-FFF2-40B4-BE49-F238E27FC236}">
                <a16:creationId xmlns:a16="http://schemas.microsoft.com/office/drawing/2014/main" id="{8A284FEC-244D-C84C-8A97-078B9E406AA2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124825" y="4616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2" name="Google Shape;140;p5">
            <a:extLst>
              <a:ext uri="{FF2B5EF4-FFF2-40B4-BE49-F238E27FC236}">
                <a16:creationId xmlns:a16="http://schemas.microsoft.com/office/drawing/2014/main" id="{86B705AE-E604-3743-9CF7-023CC2059E5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821613" y="293528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3" name="Google Shape;141;p5">
            <a:extLst>
              <a:ext uri="{FF2B5EF4-FFF2-40B4-BE49-F238E27FC236}">
                <a16:creationId xmlns:a16="http://schemas.microsoft.com/office/drawing/2014/main" id="{0F83C6C6-94B0-1E44-8323-B2656B43AF9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3511550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14" name="Google Shape;142;p5">
            <a:extLst>
              <a:ext uri="{FF2B5EF4-FFF2-40B4-BE49-F238E27FC236}">
                <a16:creationId xmlns:a16="http://schemas.microsoft.com/office/drawing/2014/main" id="{BD59EEB3-7759-8442-8B54-99C75D3BA757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5" name="Google Shape;143;p5">
              <a:extLst>
                <a:ext uri="{FF2B5EF4-FFF2-40B4-BE49-F238E27FC236}">
                  <a16:creationId xmlns:a16="http://schemas.microsoft.com/office/drawing/2014/main" id="{B1B8054E-EB06-FC47-A5CD-4CAFB59FA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144;p5">
              <a:extLst>
                <a:ext uri="{FF2B5EF4-FFF2-40B4-BE49-F238E27FC236}">
                  <a16:creationId xmlns:a16="http://schemas.microsoft.com/office/drawing/2014/main" id="{DA4FBC33-2833-A541-827C-81571BE44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7" name="Google Shape;145;p5">
            <a:extLst>
              <a:ext uri="{FF2B5EF4-FFF2-40B4-BE49-F238E27FC236}">
                <a16:creationId xmlns:a16="http://schemas.microsoft.com/office/drawing/2014/main" id="{90CEE7A3-EBF9-A54A-B5EF-F2B961A2791E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8" name="Google Shape;146;p5">
            <a:extLst>
              <a:ext uri="{FF2B5EF4-FFF2-40B4-BE49-F238E27FC236}">
                <a16:creationId xmlns:a16="http://schemas.microsoft.com/office/drawing/2014/main" id="{D17FD528-C895-904C-8E4E-443D158EFC0C}"/>
              </a:ext>
            </a:extLst>
          </p:cNvPr>
          <p:cNvSpPr>
            <a:spLocks/>
          </p:cNvSpPr>
          <p:nvPr/>
        </p:nvSpPr>
        <p:spPr bwMode="auto">
          <a:xfrm>
            <a:off x="8772525" y="4462463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9" name="Google Shape;147;p5">
            <a:extLst>
              <a:ext uri="{FF2B5EF4-FFF2-40B4-BE49-F238E27FC236}">
                <a16:creationId xmlns:a16="http://schemas.microsoft.com/office/drawing/2014/main" id="{A7B3AB7E-2F7E-C749-9381-43638B9395AC}"/>
              </a:ext>
            </a:extLst>
          </p:cNvPr>
          <p:cNvGrpSpPr>
            <a:grpSpLocks/>
          </p:cNvGrpSpPr>
          <p:nvPr/>
        </p:nvGrpSpPr>
        <p:grpSpPr bwMode="auto">
          <a:xfrm>
            <a:off x="7353300" y="3427413"/>
            <a:ext cx="455613" cy="436562"/>
            <a:chOff x="5241175" y="4959100"/>
            <a:chExt cx="539775" cy="517775"/>
          </a:xfrm>
        </p:grpSpPr>
        <p:sp>
          <p:nvSpPr>
            <p:cNvPr id="20" name="Google Shape;148;p5">
              <a:extLst>
                <a:ext uri="{FF2B5EF4-FFF2-40B4-BE49-F238E27FC236}">
                  <a16:creationId xmlns:a16="http://schemas.microsoft.com/office/drawing/2014/main" id="{CADF9D52-4D31-6942-AAAB-C84735E5C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49;p5">
              <a:extLst>
                <a:ext uri="{FF2B5EF4-FFF2-40B4-BE49-F238E27FC236}">
                  <a16:creationId xmlns:a16="http://schemas.microsoft.com/office/drawing/2014/main" id="{E48FE929-F7BD-BC4A-8705-F5D5F0AAE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150;p5">
              <a:extLst>
                <a:ext uri="{FF2B5EF4-FFF2-40B4-BE49-F238E27FC236}">
                  <a16:creationId xmlns:a16="http://schemas.microsoft.com/office/drawing/2014/main" id="{AAB9F4F3-FD97-9E4D-955D-2A1EB3A2C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151;p5">
              <a:extLst>
                <a:ext uri="{FF2B5EF4-FFF2-40B4-BE49-F238E27FC236}">
                  <a16:creationId xmlns:a16="http://schemas.microsoft.com/office/drawing/2014/main" id="{7584F21B-E7F7-5240-9394-6DC34AFC2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152;p5">
              <a:extLst>
                <a:ext uri="{FF2B5EF4-FFF2-40B4-BE49-F238E27FC236}">
                  <a16:creationId xmlns:a16="http://schemas.microsoft.com/office/drawing/2014/main" id="{38ED85CA-C344-E943-BC3C-28343B051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153;p5">
              <a:extLst>
                <a:ext uri="{FF2B5EF4-FFF2-40B4-BE49-F238E27FC236}">
                  <a16:creationId xmlns:a16="http://schemas.microsoft.com/office/drawing/2014/main" id="{25DEAB65-AAE2-0A4D-A603-E3821DAE1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6" name="Google Shape;154;p5">
            <a:extLst>
              <a:ext uri="{FF2B5EF4-FFF2-40B4-BE49-F238E27FC236}">
                <a16:creationId xmlns:a16="http://schemas.microsoft.com/office/drawing/2014/main" id="{51744B1D-0863-0A48-8AEE-38F807B0D436}"/>
              </a:ext>
            </a:extLst>
          </p:cNvPr>
          <p:cNvSpPr>
            <a:spLocks/>
          </p:cNvSpPr>
          <p:nvPr/>
        </p:nvSpPr>
        <p:spPr bwMode="auto">
          <a:xfrm>
            <a:off x="8081963" y="3154363"/>
            <a:ext cx="300037" cy="273050"/>
          </a:xfrm>
          <a:custGeom>
            <a:avLst/>
            <a:gdLst>
              <a:gd name="T0" fmla="*/ 126967 w 16218"/>
              <a:gd name="T1" fmla="*/ 1370 h 14752"/>
              <a:gd name="T2" fmla="*/ 105285 w 16218"/>
              <a:gd name="T3" fmla="*/ 5423 h 14752"/>
              <a:gd name="T4" fmla="*/ 84953 w 16218"/>
              <a:gd name="T5" fmla="*/ 12216 h 14752"/>
              <a:gd name="T6" fmla="*/ 65972 w 16218"/>
              <a:gd name="T7" fmla="*/ 21711 h 14752"/>
              <a:gd name="T8" fmla="*/ 49266 w 16218"/>
              <a:gd name="T9" fmla="*/ 33002 h 14752"/>
              <a:gd name="T10" fmla="*/ 34355 w 16218"/>
              <a:gd name="T11" fmla="*/ 46125 h 14752"/>
              <a:gd name="T12" fmla="*/ 21701 w 16218"/>
              <a:gd name="T13" fmla="*/ 61044 h 14752"/>
              <a:gd name="T14" fmla="*/ 11766 w 16218"/>
              <a:gd name="T15" fmla="*/ 77758 h 14752"/>
              <a:gd name="T16" fmla="*/ 4533 w 16218"/>
              <a:gd name="T17" fmla="*/ 95397 h 14752"/>
              <a:gd name="T18" fmla="*/ 907 w 16218"/>
              <a:gd name="T19" fmla="*/ 114369 h 14752"/>
              <a:gd name="T20" fmla="*/ 19 w 16218"/>
              <a:gd name="T21" fmla="*/ 134267 h 14752"/>
              <a:gd name="T22" fmla="*/ 3626 w 16218"/>
              <a:gd name="T23" fmla="*/ 154609 h 14752"/>
              <a:gd name="T24" fmla="*/ 10397 w 16218"/>
              <a:gd name="T25" fmla="*/ 174043 h 14752"/>
              <a:gd name="T26" fmla="*/ 20350 w 16218"/>
              <a:gd name="T27" fmla="*/ 191683 h 14752"/>
              <a:gd name="T28" fmla="*/ 33892 w 16218"/>
              <a:gd name="T29" fmla="*/ 207953 h 14752"/>
              <a:gd name="T30" fmla="*/ 49710 w 16218"/>
              <a:gd name="T31" fmla="*/ 222427 h 14752"/>
              <a:gd name="T32" fmla="*/ 37519 w 16218"/>
              <a:gd name="T33" fmla="*/ 243213 h 14752"/>
              <a:gd name="T34" fmla="*/ 21701 w 16218"/>
              <a:gd name="T35" fmla="*/ 259945 h 14752"/>
              <a:gd name="T36" fmla="*/ 9491 w 16218"/>
              <a:gd name="T37" fmla="*/ 268071 h 14752"/>
              <a:gd name="T38" fmla="*/ 2276 w 16218"/>
              <a:gd name="T39" fmla="*/ 272143 h 14752"/>
              <a:gd name="T40" fmla="*/ 31635 w 16218"/>
              <a:gd name="T41" fmla="*/ 272606 h 14752"/>
              <a:gd name="T42" fmla="*/ 53780 w 16218"/>
              <a:gd name="T43" fmla="*/ 267627 h 14752"/>
              <a:gd name="T44" fmla="*/ 77276 w 16218"/>
              <a:gd name="T45" fmla="*/ 256780 h 14752"/>
              <a:gd name="T46" fmla="*/ 98958 w 16218"/>
              <a:gd name="T47" fmla="*/ 247285 h 14752"/>
              <a:gd name="T48" fmla="*/ 120196 w 16218"/>
              <a:gd name="T49" fmla="*/ 252245 h 14752"/>
              <a:gd name="T50" fmla="*/ 142341 w 16218"/>
              <a:gd name="T51" fmla="*/ 254966 h 14752"/>
              <a:gd name="T52" fmla="*/ 173070 w 16218"/>
              <a:gd name="T53" fmla="*/ 253615 h 14752"/>
              <a:gd name="T54" fmla="*/ 194752 w 16218"/>
              <a:gd name="T55" fmla="*/ 249099 h 14752"/>
              <a:gd name="T56" fmla="*/ 215084 w 16218"/>
              <a:gd name="T57" fmla="*/ 242306 h 14752"/>
              <a:gd name="T58" fmla="*/ 234065 w 16218"/>
              <a:gd name="T59" fmla="*/ 233273 h 14752"/>
              <a:gd name="T60" fmla="*/ 250771 w 16218"/>
              <a:gd name="T61" fmla="*/ 221964 h 14752"/>
              <a:gd name="T62" fmla="*/ 265682 w 16218"/>
              <a:gd name="T63" fmla="*/ 208397 h 14752"/>
              <a:gd name="T64" fmla="*/ 278336 w 16218"/>
              <a:gd name="T65" fmla="*/ 193478 h 14752"/>
              <a:gd name="T66" fmla="*/ 288271 w 16218"/>
              <a:gd name="T67" fmla="*/ 177209 h 14752"/>
              <a:gd name="T68" fmla="*/ 295504 w 16218"/>
              <a:gd name="T69" fmla="*/ 159125 h 14752"/>
              <a:gd name="T70" fmla="*/ 299130 w 16218"/>
              <a:gd name="T71" fmla="*/ 140597 h 14752"/>
              <a:gd name="T72" fmla="*/ 300018 w 16218"/>
              <a:gd name="T73" fmla="*/ 120700 h 14752"/>
              <a:gd name="T74" fmla="*/ 296873 w 16218"/>
              <a:gd name="T75" fmla="*/ 101727 h 14752"/>
              <a:gd name="T76" fmla="*/ 290990 w 16218"/>
              <a:gd name="T77" fmla="*/ 83644 h 14752"/>
              <a:gd name="T78" fmla="*/ 281962 w 16218"/>
              <a:gd name="T79" fmla="*/ 66467 h 14752"/>
              <a:gd name="T80" fmla="*/ 270215 w 16218"/>
              <a:gd name="T81" fmla="*/ 51086 h 14752"/>
              <a:gd name="T82" fmla="*/ 256191 w 16218"/>
              <a:gd name="T83" fmla="*/ 37074 h 14752"/>
              <a:gd name="T84" fmla="*/ 239930 w 16218"/>
              <a:gd name="T85" fmla="*/ 25321 h 14752"/>
              <a:gd name="T86" fmla="*/ 221411 w 16218"/>
              <a:gd name="T87" fmla="*/ 15381 h 14752"/>
              <a:gd name="T88" fmla="*/ 201523 w 16218"/>
              <a:gd name="T89" fmla="*/ 7700 h 14752"/>
              <a:gd name="T90" fmla="*/ 180285 w 16218"/>
              <a:gd name="T91" fmla="*/ 2277 h 14752"/>
              <a:gd name="T92" fmla="*/ 157696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27" name="Google Shape;155;p5">
            <a:extLst>
              <a:ext uri="{FF2B5EF4-FFF2-40B4-BE49-F238E27FC236}">
                <a16:creationId xmlns:a16="http://schemas.microsoft.com/office/drawing/2014/main" id="{3C630643-4A3F-FE47-B1C5-31CDBA305796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28" name="Google Shape;156;p5">
              <a:extLst>
                <a:ext uri="{FF2B5EF4-FFF2-40B4-BE49-F238E27FC236}">
                  <a16:creationId xmlns:a16="http://schemas.microsoft.com/office/drawing/2014/main" id="{19E06585-DFBA-B949-B603-BD18E5F7B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157;p5">
              <a:extLst>
                <a:ext uri="{FF2B5EF4-FFF2-40B4-BE49-F238E27FC236}">
                  <a16:creationId xmlns:a16="http://schemas.microsoft.com/office/drawing/2014/main" id="{214BCC4C-B95C-7B4A-AE4D-CE76ED657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158;p5">
              <a:extLst>
                <a:ext uri="{FF2B5EF4-FFF2-40B4-BE49-F238E27FC236}">
                  <a16:creationId xmlns:a16="http://schemas.microsoft.com/office/drawing/2014/main" id="{5A8745BF-D8B1-FC4B-9023-3AFEF6ECB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159;p5">
              <a:extLst>
                <a:ext uri="{FF2B5EF4-FFF2-40B4-BE49-F238E27FC236}">
                  <a16:creationId xmlns:a16="http://schemas.microsoft.com/office/drawing/2014/main" id="{1B81B533-275D-B847-B7A4-88758B314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160;p5">
              <a:extLst>
                <a:ext uri="{FF2B5EF4-FFF2-40B4-BE49-F238E27FC236}">
                  <a16:creationId xmlns:a16="http://schemas.microsoft.com/office/drawing/2014/main" id="{2B9D134F-CBD0-324B-B9A8-44770E214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161;p5">
              <a:extLst>
                <a:ext uri="{FF2B5EF4-FFF2-40B4-BE49-F238E27FC236}">
                  <a16:creationId xmlns:a16="http://schemas.microsoft.com/office/drawing/2014/main" id="{C5CF4CCA-148A-E74B-A430-150C5992C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162;p5">
              <a:extLst>
                <a:ext uri="{FF2B5EF4-FFF2-40B4-BE49-F238E27FC236}">
                  <a16:creationId xmlns:a16="http://schemas.microsoft.com/office/drawing/2014/main" id="{CA91C147-65F5-7F4F-89BB-421D458D2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163;p5">
              <a:extLst>
                <a:ext uri="{FF2B5EF4-FFF2-40B4-BE49-F238E27FC236}">
                  <a16:creationId xmlns:a16="http://schemas.microsoft.com/office/drawing/2014/main" id="{E422F8CB-176F-F64E-8EF3-25A00AD59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6" name="Google Shape;164;p5">
            <a:extLst>
              <a:ext uri="{FF2B5EF4-FFF2-40B4-BE49-F238E27FC236}">
                <a16:creationId xmlns:a16="http://schemas.microsoft.com/office/drawing/2014/main" id="{4A401D47-2187-2D40-81B3-C221A3E3DB7A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37" name="Google Shape;165;p5">
              <a:extLst>
                <a:ext uri="{FF2B5EF4-FFF2-40B4-BE49-F238E27FC236}">
                  <a16:creationId xmlns:a16="http://schemas.microsoft.com/office/drawing/2014/main" id="{E5DA9913-58D5-2E44-8961-244E47FD4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166;p5">
              <a:extLst>
                <a:ext uri="{FF2B5EF4-FFF2-40B4-BE49-F238E27FC236}">
                  <a16:creationId xmlns:a16="http://schemas.microsoft.com/office/drawing/2014/main" id="{AB7B6A8D-A48D-0345-9EE0-F5C8D1E3F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167;p5">
              <a:extLst>
                <a:ext uri="{FF2B5EF4-FFF2-40B4-BE49-F238E27FC236}">
                  <a16:creationId xmlns:a16="http://schemas.microsoft.com/office/drawing/2014/main" id="{12AE713A-B8C1-B540-A673-F749C2539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168;p5">
              <a:extLst>
                <a:ext uri="{FF2B5EF4-FFF2-40B4-BE49-F238E27FC236}">
                  <a16:creationId xmlns:a16="http://schemas.microsoft.com/office/drawing/2014/main" id="{DEA808F0-840B-D24C-BD1B-6220C201B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32" name="Google Shape;132;p5"/>
          <p:cNvSpPr txBox="1">
            <a:spLocks noGrp="1"/>
          </p:cNvSpPr>
          <p:nvPr>
            <p:ph type="title"/>
          </p:nvPr>
        </p:nvSpPr>
        <p:spPr>
          <a:xfrm>
            <a:off x="1732700" y="603838"/>
            <a:ext cx="4944300" cy="645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7476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33" name="Google Shape;133;p5"/>
          <p:cNvSpPr txBox="1">
            <a:spLocks noGrp="1"/>
          </p:cNvSpPr>
          <p:nvPr>
            <p:ph type="body" idx="1"/>
          </p:nvPr>
        </p:nvSpPr>
        <p:spPr>
          <a:xfrm>
            <a:off x="1730375" y="1514554"/>
            <a:ext cx="4944300" cy="1659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Font typeface="Muli"/>
              <a:buChar char="◇"/>
              <a:defRPr>
                <a:solidFill>
                  <a:srgbClr val="174769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￭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￮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Google Shape;169;p5">
            <a:extLst>
              <a:ext uri="{FF2B5EF4-FFF2-40B4-BE49-F238E27FC236}">
                <a16:creationId xmlns:a16="http://schemas.microsoft.com/office/drawing/2014/main" id="{B618F67C-3C9B-2D47-95AC-C6DD6C0CAFC2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4D74D-04A3-DC41-85BE-66EE1B054D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5210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_AND_TWO_COLUMNS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1;p6">
            <a:extLst>
              <a:ext uri="{FF2B5EF4-FFF2-40B4-BE49-F238E27FC236}">
                <a16:creationId xmlns:a16="http://schemas.microsoft.com/office/drawing/2014/main" id="{41FFB75B-0288-7944-A69A-A872576314B0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7664450" y="3684588"/>
            <a:ext cx="1033463" cy="895350"/>
          </a:xfrm>
          <a:custGeom>
            <a:avLst/>
            <a:gdLst>
              <a:gd name="T0" fmla="*/ 258366 w 120000"/>
              <a:gd name="T1" fmla="*/ 0 h 120000"/>
              <a:gd name="T2" fmla="*/ 0 w 120000"/>
              <a:gd name="T3" fmla="*/ 447630 h 120000"/>
              <a:gd name="T4" fmla="*/ 258366 w 120000"/>
              <a:gd name="T5" fmla="*/ 895350 h 120000"/>
              <a:gd name="T6" fmla="*/ 775097 w 120000"/>
              <a:gd name="T7" fmla="*/ 895350 h 120000"/>
              <a:gd name="T8" fmla="*/ 1033463 w 120000"/>
              <a:gd name="T9" fmla="*/ 447630 h 120000"/>
              <a:gd name="T10" fmla="*/ 775097 w 120000"/>
              <a:gd name="T11" fmla="*/ 0 h 120000"/>
              <a:gd name="T12" fmla="*/ 258366 w 120000"/>
              <a:gd name="T13" fmla="*/ 0 h 120000"/>
              <a:gd name="T14" fmla="*/ 331371 w 120000"/>
              <a:gd name="T15" fmla="*/ 126468 h 120000"/>
              <a:gd name="T16" fmla="*/ 702083 w 120000"/>
              <a:gd name="T17" fmla="*/ 126468 h 120000"/>
              <a:gd name="T18" fmla="*/ 887340 w 120000"/>
              <a:gd name="T19" fmla="*/ 447630 h 120000"/>
              <a:gd name="T20" fmla="*/ 702083 w 120000"/>
              <a:gd name="T21" fmla="*/ 768792 h 120000"/>
              <a:gd name="T22" fmla="*/ 331371 w 120000"/>
              <a:gd name="T23" fmla="*/ 768792 h 120000"/>
              <a:gd name="T24" fmla="*/ 146020 w 120000"/>
              <a:gd name="T25" fmla="*/ 447630 h 120000"/>
              <a:gd name="T26" fmla="*/ 331371 w 120000"/>
              <a:gd name="T27" fmla="*/ 126468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6" name="Google Shape;172;p6">
            <a:extLst>
              <a:ext uri="{FF2B5EF4-FFF2-40B4-BE49-F238E27FC236}">
                <a16:creationId xmlns:a16="http://schemas.microsoft.com/office/drawing/2014/main" id="{A76C9EB9-855A-6140-B1B7-68938BB904EB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7" name="Google Shape;176;p6">
            <a:extLst>
              <a:ext uri="{FF2B5EF4-FFF2-40B4-BE49-F238E27FC236}">
                <a16:creationId xmlns:a16="http://schemas.microsoft.com/office/drawing/2014/main" id="{59FF74E1-BBBD-F94E-89CE-0D559C37E4BF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177;p6">
            <a:extLst>
              <a:ext uri="{FF2B5EF4-FFF2-40B4-BE49-F238E27FC236}">
                <a16:creationId xmlns:a16="http://schemas.microsoft.com/office/drawing/2014/main" id="{5BF7A06D-D3E2-474C-AD0A-135426980E3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178;p6">
            <a:extLst>
              <a:ext uri="{FF2B5EF4-FFF2-40B4-BE49-F238E27FC236}">
                <a16:creationId xmlns:a16="http://schemas.microsoft.com/office/drawing/2014/main" id="{0FEFEA74-45EE-884C-86C5-61E606E1E73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" name="Google Shape;179;p6">
            <a:extLst>
              <a:ext uri="{FF2B5EF4-FFF2-40B4-BE49-F238E27FC236}">
                <a16:creationId xmlns:a16="http://schemas.microsoft.com/office/drawing/2014/main" id="{5195C50E-0A63-B544-945B-C349BF200C7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11" name="Google Shape;180;p6">
            <a:extLst>
              <a:ext uri="{FF2B5EF4-FFF2-40B4-BE49-F238E27FC236}">
                <a16:creationId xmlns:a16="http://schemas.microsoft.com/office/drawing/2014/main" id="{FCD86709-C7B2-DA4C-98F0-856FD2680D69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2" name="Google Shape;181;p6">
              <a:extLst>
                <a:ext uri="{FF2B5EF4-FFF2-40B4-BE49-F238E27FC236}">
                  <a16:creationId xmlns:a16="http://schemas.microsoft.com/office/drawing/2014/main" id="{A520AE85-A00A-F949-A3F7-D8F06013E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182;p6">
              <a:extLst>
                <a:ext uri="{FF2B5EF4-FFF2-40B4-BE49-F238E27FC236}">
                  <a16:creationId xmlns:a16="http://schemas.microsoft.com/office/drawing/2014/main" id="{37D7FFFF-CAEF-8F48-98B6-D6120CFE1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4" name="Google Shape;183;p6">
            <a:extLst>
              <a:ext uri="{FF2B5EF4-FFF2-40B4-BE49-F238E27FC236}">
                <a16:creationId xmlns:a16="http://schemas.microsoft.com/office/drawing/2014/main" id="{D74738A2-3316-584C-BA7E-00924349A3E0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5" name="Google Shape;184;p6">
            <a:extLst>
              <a:ext uri="{FF2B5EF4-FFF2-40B4-BE49-F238E27FC236}">
                <a16:creationId xmlns:a16="http://schemas.microsoft.com/office/drawing/2014/main" id="{C34516DD-DC5D-F94F-A328-3FDDF810F209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16" name="Google Shape;185;p6">
              <a:extLst>
                <a:ext uri="{FF2B5EF4-FFF2-40B4-BE49-F238E27FC236}">
                  <a16:creationId xmlns:a16="http://schemas.microsoft.com/office/drawing/2014/main" id="{7EDBA505-3DE9-D84B-9DDF-784B8CB12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186;p6">
              <a:extLst>
                <a:ext uri="{FF2B5EF4-FFF2-40B4-BE49-F238E27FC236}">
                  <a16:creationId xmlns:a16="http://schemas.microsoft.com/office/drawing/2014/main" id="{01594426-1512-0E4F-A7B7-384C05871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187;p6">
              <a:extLst>
                <a:ext uri="{FF2B5EF4-FFF2-40B4-BE49-F238E27FC236}">
                  <a16:creationId xmlns:a16="http://schemas.microsoft.com/office/drawing/2014/main" id="{BE08217E-91F8-BF40-9B06-9FD16F7A9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188;p6">
              <a:extLst>
                <a:ext uri="{FF2B5EF4-FFF2-40B4-BE49-F238E27FC236}">
                  <a16:creationId xmlns:a16="http://schemas.microsoft.com/office/drawing/2014/main" id="{6F76AFAA-3B6B-034C-9EB0-A8B216B2D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189;p6">
              <a:extLst>
                <a:ext uri="{FF2B5EF4-FFF2-40B4-BE49-F238E27FC236}">
                  <a16:creationId xmlns:a16="http://schemas.microsoft.com/office/drawing/2014/main" id="{EB8D9BA0-0AE1-7346-9CB0-D427D4E41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90;p6">
              <a:extLst>
                <a:ext uri="{FF2B5EF4-FFF2-40B4-BE49-F238E27FC236}">
                  <a16:creationId xmlns:a16="http://schemas.microsoft.com/office/drawing/2014/main" id="{0863FB54-08EA-DA4D-AFA2-A09BE67E8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191;p6">
              <a:extLst>
                <a:ext uri="{FF2B5EF4-FFF2-40B4-BE49-F238E27FC236}">
                  <a16:creationId xmlns:a16="http://schemas.microsoft.com/office/drawing/2014/main" id="{E1B87A8C-3CBB-7A43-8E71-85AB2DC45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192;p6">
              <a:extLst>
                <a:ext uri="{FF2B5EF4-FFF2-40B4-BE49-F238E27FC236}">
                  <a16:creationId xmlns:a16="http://schemas.microsoft.com/office/drawing/2014/main" id="{2BD41041-73A5-B646-96D6-DF2169E92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4" name="Google Shape;193;p6">
            <a:extLst>
              <a:ext uri="{FF2B5EF4-FFF2-40B4-BE49-F238E27FC236}">
                <a16:creationId xmlns:a16="http://schemas.microsoft.com/office/drawing/2014/main" id="{B8547634-4148-BE40-8F97-36D29E72311E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25" name="Google Shape;194;p6">
              <a:extLst>
                <a:ext uri="{FF2B5EF4-FFF2-40B4-BE49-F238E27FC236}">
                  <a16:creationId xmlns:a16="http://schemas.microsoft.com/office/drawing/2014/main" id="{E3C4887A-5FA7-A44C-AA79-EBD3427FF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195;p6">
              <a:extLst>
                <a:ext uri="{FF2B5EF4-FFF2-40B4-BE49-F238E27FC236}">
                  <a16:creationId xmlns:a16="http://schemas.microsoft.com/office/drawing/2014/main" id="{B6CE96BD-878D-AA48-9965-44E0C5DF8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96;p6">
              <a:extLst>
                <a:ext uri="{FF2B5EF4-FFF2-40B4-BE49-F238E27FC236}">
                  <a16:creationId xmlns:a16="http://schemas.microsoft.com/office/drawing/2014/main" id="{926802AE-E5EC-FC43-B67D-B30716264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197;p6">
              <a:extLst>
                <a:ext uri="{FF2B5EF4-FFF2-40B4-BE49-F238E27FC236}">
                  <a16:creationId xmlns:a16="http://schemas.microsoft.com/office/drawing/2014/main" id="{9318849E-3FE9-1B48-94BB-317C77086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9" name="Google Shape;198;p6">
            <a:extLst>
              <a:ext uri="{FF2B5EF4-FFF2-40B4-BE49-F238E27FC236}">
                <a16:creationId xmlns:a16="http://schemas.microsoft.com/office/drawing/2014/main" id="{CA619073-D9BA-3043-A4D7-68B6FADFBFA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42306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199;p6">
            <a:extLst>
              <a:ext uri="{FF2B5EF4-FFF2-40B4-BE49-F238E27FC236}">
                <a16:creationId xmlns:a16="http://schemas.microsoft.com/office/drawing/2014/main" id="{59E9083F-9F5F-C046-9D6B-FA074C1E737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124825" y="4616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200;p6">
            <a:extLst>
              <a:ext uri="{FF2B5EF4-FFF2-40B4-BE49-F238E27FC236}">
                <a16:creationId xmlns:a16="http://schemas.microsoft.com/office/drawing/2014/main" id="{8985A702-8E12-6042-8DE5-FADC1144194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821613" y="293528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2" name="Google Shape;201;p6">
            <a:extLst>
              <a:ext uri="{FF2B5EF4-FFF2-40B4-BE49-F238E27FC236}">
                <a16:creationId xmlns:a16="http://schemas.microsoft.com/office/drawing/2014/main" id="{4246E0C7-73FC-3845-9CDE-508EFDE02FD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3511550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3" name="Google Shape;202;p6">
            <a:extLst>
              <a:ext uri="{FF2B5EF4-FFF2-40B4-BE49-F238E27FC236}">
                <a16:creationId xmlns:a16="http://schemas.microsoft.com/office/drawing/2014/main" id="{B16DDA5F-397D-2D41-8311-CC97086697AC}"/>
              </a:ext>
            </a:extLst>
          </p:cNvPr>
          <p:cNvSpPr>
            <a:spLocks/>
          </p:cNvSpPr>
          <p:nvPr/>
        </p:nvSpPr>
        <p:spPr bwMode="auto">
          <a:xfrm>
            <a:off x="8772525" y="4462463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4" name="Google Shape;203;p6">
            <a:extLst>
              <a:ext uri="{FF2B5EF4-FFF2-40B4-BE49-F238E27FC236}">
                <a16:creationId xmlns:a16="http://schemas.microsoft.com/office/drawing/2014/main" id="{A8F8A72D-323D-3246-834C-9D018639C85D}"/>
              </a:ext>
            </a:extLst>
          </p:cNvPr>
          <p:cNvGrpSpPr>
            <a:grpSpLocks/>
          </p:cNvGrpSpPr>
          <p:nvPr/>
        </p:nvGrpSpPr>
        <p:grpSpPr bwMode="auto">
          <a:xfrm>
            <a:off x="7353300" y="3427413"/>
            <a:ext cx="455613" cy="436562"/>
            <a:chOff x="5241175" y="4959100"/>
            <a:chExt cx="539775" cy="517775"/>
          </a:xfrm>
        </p:grpSpPr>
        <p:sp>
          <p:nvSpPr>
            <p:cNvPr id="35" name="Google Shape;204;p6">
              <a:extLst>
                <a:ext uri="{FF2B5EF4-FFF2-40B4-BE49-F238E27FC236}">
                  <a16:creationId xmlns:a16="http://schemas.microsoft.com/office/drawing/2014/main" id="{098340F6-0179-4644-88F3-F097EDD33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205;p6">
              <a:extLst>
                <a:ext uri="{FF2B5EF4-FFF2-40B4-BE49-F238E27FC236}">
                  <a16:creationId xmlns:a16="http://schemas.microsoft.com/office/drawing/2014/main" id="{A6969CD1-2A7E-FE4E-8CEB-940B079D8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206;p6">
              <a:extLst>
                <a:ext uri="{FF2B5EF4-FFF2-40B4-BE49-F238E27FC236}">
                  <a16:creationId xmlns:a16="http://schemas.microsoft.com/office/drawing/2014/main" id="{FE2FC84A-B9C6-6641-87B0-BB6073DC4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207;p6">
              <a:extLst>
                <a:ext uri="{FF2B5EF4-FFF2-40B4-BE49-F238E27FC236}">
                  <a16:creationId xmlns:a16="http://schemas.microsoft.com/office/drawing/2014/main" id="{CE589205-A533-5A4A-9C75-F4D2DEBC4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208;p6">
              <a:extLst>
                <a:ext uri="{FF2B5EF4-FFF2-40B4-BE49-F238E27FC236}">
                  <a16:creationId xmlns:a16="http://schemas.microsoft.com/office/drawing/2014/main" id="{78C1A089-2D51-8045-A557-ED83654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209;p6">
              <a:extLst>
                <a:ext uri="{FF2B5EF4-FFF2-40B4-BE49-F238E27FC236}">
                  <a16:creationId xmlns:a16="http://schemas.microsoft.com/office/drawing/2014/main" id="{66E2E594-E8B3-8844-8BA8-16463989E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1" name="Google Shape;210;p6">
            <a:extLst>
              <a:ext uri="{FF2B5EF4-FFF2-40B4-BE49-F238E27FC236}">
                <a16:creationId xmlns:a16="http://schemas.microsoft.com/office/drawing/2014/main" id="{F5856D91-ADC3-DB4B-ABD1-3A86438B8196}"/>
              </a:ext>
            </a:extLst>
          </p:cNvPr>
          <p:cNvSpPr>
            <a:spLocks/>
          </p:cNvSpPr>
          <p:nvPr/>
        </p:nvSpPr>
        <p:spPr bwMode="auto">
          <a:xfrm>
            <a:off x="8081963" y="3154363"/>
            <a:ext cx="300037" cy="273050"/>
          </a:xfrm>
          <a:custGeom>
            <a:avLst/>
            <a:gdLst>
              <a:gd name="T0" fmla="*/ 126967 w 16218"/>
              <a:gd name="T1" fmla="*/ 1370 h 14752"/>
              <a:gd name="T2" fmla="*/ 105285 w 16218"/>
              <a:gd name="T3" fmla="*/ 5423 h 14752"/>
              <a:gd name="T4" fmla="*/ 84953 w 16218"/>
              <a:gd name="T5" fmla="*/ 12216 h 14752"/>
              <a:gd name="T6" fmla="*/ 65972 w 16218"/>
              <a:gd name="T7" fmla="*/ 21711 h 14752"/>
              <a:gd name="T8" fmla="*/ 49266 w 16218"/>
              <a:gd name="T9" fmla="*/ 33002 h 14752"/>
              <a:gd name="T10" fmla="*/ 34355 w 16218"/>
              <a:gd name="T11" fmla="*/ 46125 h 14752"/>
              <a:gd name="T12" fmla="*/ 21701 w 16218"/>
              <a:gd name="T13" fmla="*/ 61044 h 14752"/>
              <a:gd name="T14" fmla="*/ 11766 w 16218"/>
              <a:gd name="T15" fmla="*/ 77758 h 14752"/>
              <a:gd name="T16" fmla="*/ 4533 w 16218"/>
              <a:gd name="T17" fmla="*/ 95397 h 14752"/>
              <a:gd name="T18" fmla="*/ 907 w 16218"/>
              <a:gd name="T19" fmla="*/ 114369 h 14752"/>
              <a:gd name="T20" fmla="*/ 19 w 16218"/>
              <a:gd name="T21" fmla="*/ 134267 h 14752"/>
              <a:gd name="T22" fmla="*/ 3626 w 16218"/>
              <a:gd name="T23" fmla="*/ 154609 h 14752"/>
              <a:gd name="T24" fmla="*/ 10397 w 16218"/>
              <a:gd name="T25" fmla="*/ 174043 h 14752"/>
              <a:gd name="T26" fmla="*/ 20350 w 16218"/>
              <a:gd name="T27" fmla="*/ 191683 h 14752"/>
              <a:gd name="T28" fmla="*/ 33892 w 16218"/>
              <a:gd name="T29" fmla="*/ 207953 h 14752"/>
              <a:gd name="T30" fmla="*/ 49710 w 16218"/>
              <a:gd name="T31" fmla="*/ 222427 h 14752"/>
              <a:gd name="T32" fmla="*/ 37519 w 16218"/>
              <a:gd name="T33" fmla="*/ 243213 h 14752"/>
              <a:gd name="T34" fmla="*/ 21701 w 16218"/>
              <a:gd name="T35" fmla="*/ 259945 h 14752"/>
              <a:gd name="T36" fmla="*/ 9491 w 16218"/>
              <a:gd name="T37" fmla="*/ 268071 h 14752"/>
              <a:gd name="T38" fmla="*/ 2276 w 16218"/>
              <a:gd name="T39" fmla="*/ 272143 h 14752"/>
              <a:gd name="T40" fmla="*/ 31635 w 16218"/>
              <a:gd name="T41" fmla="*/ 272606 h 14752"/>
              <a:gd name="T42" fmla="*/ 53780 w 16218"/>
              <a:gd name="T43" fmla="*/ 267627 h 14752"/>
              <a:gd name="T44" fmla="*/ 77276 w 16218"/>
              <a:gd name="T45" fmla="*/ 256780 h 14752"/>
              <a:gd name="T46" fmla="*/ 98958 w 16218"/>
              <a:gd name="T47" fmla="*/ 247285 h 14752"/>
              <a:gd name="T48" fmla="*/ 120196 w 16218"/>
              <a:gd name="T49" fmla="*/ 252245 h 14752"/>
              <a:gd name="T50" fmla="*/ 142341 w 16218"/>
              <a:gd name="T51" fmla="*/ 254966 h 14752"/>
              <a:gd name="T52" fmla="*/ 173070 w 16218"/>
              <a:gd name="T53" fmla="*/ 253615 h 14752"/>
              <a:gd name="T54" fmla="*/ 194752 w 16218"/>
              <a:gd name="T55" fmla="*/ 249099 h 14752"/>
              <a:gd name="T56" fmla="*/ 215084 w 16218"/>
              <a:gd name="T57" fmla="*/ 242306 h 14752"/>
              <a:gd name="T58" fmla="*/ 234065 w 16218"/>
              <a:gd name="T59" fmla="*/ 233273 h 14752"/>
              <a:gd name="T60" fmla="*/ 250771 w 16218"/>
              <a:gd name="T61" fmla="*/ 221964 h 14752"/>
              <a:gd name="T62" fmla="*/ 265682 w 16218"/>
              <a:gd name="T63" fmla="*/ 208397 h 14752"/>
              <a:gd name="T64" fmla="*/ 278336 w 16218"/>
              <a:gd name="T65" fmla="*/ 193478 h 14752"/>
              <a:gd name="T66" fmla="*/ 288271 w 16218"/>
              <a:gd name="T67" fmla="*/ 177209 h 14752"/>
              <a:gd name="T68" fmla="*/ 295504 w 16218"/>
              <a:gd name="T69" fmla="*/ 159125 h 14752"/>
              <a:gd name="T70" fmla="*/ 299130 w 16218"/>
              <a:gd name="T71" fmla="*/ 140597 h 14752"/>
              <a:gd name="T72" fmla="*/ 300018 w 16218"/>
              <a:gd name="T73" fmla="*/ 120700 h 14752"/>
              <a:gd name="T74" fmla="*/ 296873 w 16218"/>
              <a:gd name="T75" fmla="*/ 101727 h 14752"/>
              <a:gd name="T76" fmla="*/ 290990 w 16218"/>
              <a:gd name="T77" fmla="*/ 83644 h 14752"/>
              <a:gd name="T78" fmla="*/ 281962 w 16218"/>
              <a:gd name="T79" fmla="*/ 66467 h 14752"/>
              <a:gd name="T80" fmla="*/ 270215 w 16218"/>
              <a:gd name="T81" fmla="*/ 51086 h 14752"/>
              <a:gd name="T82" fmla="*/ 256191 w 16218"/>
              <a:gd name="T83" fmla="*/ 37074 h 14752"/>
              <a:gd name="T84" fmla="*/ 239930 w 16218"/>
              <a:gd name="T85" fmla="*/ 25321 h 14752"/>
              <a:gd name="T86" fmla="*/ 221411 w 16218"/>
              <a:gd name="T87" fmla="*/ 15381 h 14752"/>
              <a:gd name="T88" fmla="*/ 201523 w 16218"/>
              <a:gd name="T89" fmla="*/ 7700 h 14752"/>
              <a:gd name="T90" fmla="*/ 180285 w 16218"/>
              <a:gd name="T91" fmla="*/ 2277 h 14752"/>
              <a:gd name="T92" fmla="*/ 157696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1730375" y="624700"/>
            <a:ext cx="4944300" cy="645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7476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1735678" y="1603438"/>
            <a:ext cx="2667300" cy="2663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4510432" y="1603438"/>
            <a:ext cx="2667300" cy="2663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Google Shape;211;p6">
            <a:extLst>
              <a:ext uri="{FF2B5EF4-FFF2-40B4-BE49-F238E27FC236}">
                <a16:creationId xmlns:a16="http://schemas.microsoft.com/office/drawing/2014/main" id="{057DDF5C-6FBB-E14E-8F66-64C7B96F5BCE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86DA9-326F-DA42-8C35-93160561F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615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TITLE_AND_TWO_COLUMNS_1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3;p7">
            <a:extLst>
              <a:ext uri="{FF2B5EF4-FFF2-40B4-BE49-F238E27FC236}">
                <a16:creationId xmlns:a16="http://schemas.microsoft.com/office/drawing/2014/main" id="{EC0FAA73-E2CF-E941-B338-4A52A67CE681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7" name="Google Shape;218;p7">
            <a:extLst>
              <a:ext uri="{FF2B5EF4-FFF2-40B4-BE49-F238E27FC236}">
                <a16:creationId xmlns:a16="http://schemas.microsoft.com/office/drawing/2014/main" id="{A3AB5E0F-89DB-0940-865B-6FC8B7B7B9D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219;p7">
            <a:extLst>
              <a:ext uri="{FF2B5EF4-FFF2-40B4-BE49-F238E27FC236}">
                <a16:creationId xmlns:a16="http://schemas.microsoft.com/office/drawing/2014/main" id="{D4BA95E3-205A-4640-96E7-540BFE262A4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220;p7">
            <a:extLst>
              <a:ext uri="{FF2B5EF4-FFF2-40B4-BE49-F238E27FC236}">
                <a16:creationId xmlns:a16="http://schemas.microsoft.com/office/drawing/2014/main" id="{1241BE87-D898-234B-9FA7-8D623C575297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" name="Google Shape;221;p7">
            <a:extLst>
              <a:ext uri="{FF2B5EF4-FFF2-40B4-BE49-F238E27FC236}">
                <a16:creationId xmlns:a16="http://schemas.microsoft.com/office/drawing/2014/main" id="{82A27554-C51A-B44F-A635-B6FE7B49D0EC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11" name="Google Shape;222;p7">
            <a:extLst>
              <a:ext uri="{FF2B5EF4-FFF2-40B4-BE49-F238E27FC236}">
                <a16:creationId xmlns:a16="http://schemas.microsoft.com/office/drawing/2014/main" id="{CF3C6D39-EB3B-FE4C-A6E7-A98F390B233D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2" name="Google Shape;223;p7">
              <a:extLst>
                <a:ext uri="{FF2B5EF4-FFF2-40B4-BE49-F238E27FC236}">
                  <a16:creationId xmlns:a16="http://schemas.microsoft.com/office/drawing/2014/main" id="{9F79077C-C5C9-F64B-B8E5-95290F9C2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224;p7">
              <a:extLst>
                <a:ext uri="{FF2B5EF4-FFF2-40B4-BE49-F238E27FC236}">
                  <a16:creationId xmlns:a16="http://schemas.microsoft.com/office/drawing/2014/main" id="{3A6808A1-C13E-1A4B-8250-5D544AB22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4" name="Google Shape;225;p7">
            <a:extLst>
              <a:ext uri="{FF2B5EF4-FFF2-40B4-BE49-F238E27FC236}">
                <a16:creationId xmlns:a16="http://schemas.microsoft.com/office/drawing/2014/main" id="{42D5B7A1-F425-1F4A-B303-AF9AD72C06F7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5" name="Google Shape;226;p7">
            <a:extLst>
              <a:ext uri="{FF2B5EF4-FFF2-40B4-BE49-F238E27FC236}">
                <a16:creationId xmlns:a16="http://schemas.microsoft.com/office/drawing/2014/main" id="{31C06224-D396-2E42-B119-D7073D0A9FFD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16" name="Google Shape;227;p7">
              <a:extLst>
                <a:ext uri="{FF2B5EF4-FFF2-40B4-BE49-F238E27FC236}">
                  <a16:creationId xmlns:a16="http://schemas.microsoft.com/office/drawing/2014/main" id="{721E6ED1-68E9-1742-AA93-35D196E99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28;p7">
              <a:extLst>
                <a:ext uri="{FF2B5EF4-FFF2-40B4-BE49-F238E27FC236}">
                  <a16:creationId xmlns:a16="http://schemas.microsoft.com/office/drawing/2014/main" id="{BAFC0A0F-6026-0C40-BEFA-047099F0B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29;p7">
              <a:extLst>
                <a:ext uri="{FF2B5EF4-FFF2-40B4-BE49-F238E27FC236}">
                  <a16:creationId xmlns:a16="http://schemas.microsoft.com/office/drawing/2014/main" id="{EA71C5DC-1CC2-4D4C-8AB8-22EC21670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30;p7">
              <a:extLst>
                <a:ext uri="{FF2B5EF4-FFF2-40B4-BE49-F238E27FC236}">
                  <a16:creationId xmlns:a16="http://schemas.microsoft.com/office/drawing/2014/main" id="{3D60EAE0-F8A4-5342-8C5D-C2D9ABC01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31;p7">
              <a:extLst>
                <a:ext uri="{FF2B5EF4-FFF2-40B4-BE49-F238E27FC236}">
                  <a16:creationId xmlns:a16="http://schemas.microsoft.com/office/drawing/2014/main" id="{8C1BAA36-B835-8041-AD28-B70335C86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32;p7">
              <a:extLst>
                <a:ext uri="{FF2B5EF4-FFF2-40B4-BE49-F238E27FC236}">
                  <a16:creationId xmlns:a16="http://schemas.microsoft.com/office/drawing/2014/main" id="{9232880C-3201-AA49-AF4C-EAC0CCAFC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33;p7">
              <a:extLst>
                <a:ext uri="{FF2B5EF4-FFF2-40B4-BE49-F238E27FC236}">
                  <a16:creationId xmlns:a16="http://schemas.microsoft.com/office/drawing/2014/main" id="{1784EFE7-9649-CC4D-94DE-69563EB9B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234;p7">
              <a:extLst>
                <a:ext uri="{FF2B5EF4-FFF2-40B4-BE49-F238E27FC236}">
                  <a16:creationId xmlns:a16="http://schemas.microsoft.com/office/drawing/2014/main" id="{1FAD57D6-7AB4-BA43-BC26-2CC059A35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4" name="Google Shape;235;p7">
            <a:extLst>
              <a:ext uri="{FF2B5EF4-FFF2-40B4-BE49-F238E27FC236}">
                <a16:creationId xmlns:a16="http://schemas.microsoft.com/office/drawing/2014/main" id="{08308DC4-E7AB-1D4B-84FC-07168BF51623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25" name="Google Shape;236;p7">
              <a:extLst>
                <a:ext uri="{FF2B5EF4-FFF2-40B4-BE49-F238E27FC236}">
                  <a16:creationId xmlns:a16="http://schemas.microsoft.com/office/drawing/2014/main" id="{D92D279E-C66F-D149-ABB8-6E0D16138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237;p7">
              <a:extLst>
                <a:ext uri="{FF2B5EF4-FFF2-40B4-BE49-F238E27FC236}">
                  <a16:creationId xmlns:a16="http://schemas.microsoft.com/office/drawing/2014/main" id="{83C8F7BB-623A-4A48-81B4-3C15A4746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238;p7">
              <a:extLst>
                <a:ext uri="{FF2B5EF4-FFF2-40B4-BE49-F238E27FC236}">
                  <a16:creationId xmlns:a16="http://schemas.microsoft.com/office/drawing/2014/main" id="{B932E025-C648-484F-9143-970B38BEC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239;p7">
              <a:extLst>
                <a:ext uri="{FF2B5EF4-FFF2-40B4-BE49-F238E27FC236}">
                  <a16:creationId xmlns:a16="http://schemas.microsoft.com/office/drawing/2014/main" id="{8A8F4D97-28C0-414B-B6FA-6EA655C0A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14" name="Google Shape;214;p7"/>
          <p:cNvSpPr txBox="1">
            <a:spLocks noGrp="1"/>
          </p:cNvSpPr>
          <p:nvPr>
            <p:ph type="title"/>
          </p:nvPr>
        </p:nvSpPr>
        <p:spPr>
          <a:xfrm>
            <a:off x="1750591" y="618902"/>
            <a:ext cx="4944300" cy="645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7476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5" name="Google Shape;215;p7"/>
          <p:cNvSpPr txBox="1">
            <a:spLocks noGrp="1"/>
          </p:cNvSpPr>
          <p:nvPr>
            <p:ph type="body" idx="1"/>
          </p:nvPr>
        </p:nvSpPr>
        <p:spPr>
          <a:xfrm>
            <a:off x="1750591" y="1557338"/>
            <a:ext cx="2176800" cy="2544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6" name="Google Shape;216;p7"/>
          <p:cNvSpPr txBox="1">
            <a:spLocks noGrp="1"/>
          </p:cNvSpPr>
          <p:nvPr>
            <p:ph type="body" idx="2"/>
          </p:nvPr>
        </p:nvSpPr>
        <p:spPr>
          <a:xfrm>
            <a:off x="4038863" y="1557338"/>
            <a:ext cx="2176800" cy="2544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7" name="Google Shape;217;p7"/>
          <p:cNvSpPr txBox="1">
            <a:spLocks noGrp="1"/>
          </p:cNvSpPr>
          <p:nvPr>
            <p:ph type="body" idx="3"/>
          </p:nvPr>
        </p:nvSpPr>
        <p:spPr>
          <a:xfrm>
            <a:off x="6327136" y="1557338"/>
            <a:ext cx="2176800" cy="2544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Google Shape;240;p7">
            <a:extLst>
              <a:ext uri="{FF2B5EF4-FFF2-40B4-BE49-F238E27FC236}">
                <a16:creationId xmlns:a16="http://schemas.microsoft.com/office/drawing/2014/main" id="{7E55939B-F1DB-E34B-BA6F-FA7D5789DAE0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CC485-D225-CF4E-AFE3-F3649729CE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860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_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;p8">
            <a:extLst>
              <a:ext uri="{FF2B5EF4-FFF2-40B4-BE49-F238E27FC236}">
                <a16:creationId xmlns:a16="http://schemas.microsoft.com/office/drawing/2014/main" id="{0B11964C-E233-E84B-92DF-ED6DE23EDD8C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7664450" y="3684588"/>
            <a:ext cx="1033463" cy="895350"/>
          </a:xfrm>
          <a:custGeom>
            <a:avLst/>
            <a:gdLst>
              <a:gd name="T0" fmla="*/ 258366 w 120000"/>
              <a:gd name="T1" fmla="*/ 0 h 120000"/>
              <a:gd name="T2" fmla="*/ 0 w 120000"/>
              <a:gd name="T3" fmla="*/ 447630 h 120000"/>
              <a:gd name="T4" fmla="*/ 258366 w 120000"/>
              <a:gd name="T5" fmla="*/ 895350 h 120000"/>
              <a:gd name="T6" fmla="*/ 775097 w 120000"/>
              <a:gd name="T7" fmla="*/ 895350 h 120000"/>
              <a:gd name="T8" fmla="*/ 1033463 w 120000"/>
              <a:gd name="T9" fmla="*/ 447630 h 120000"/>
              <a:gd name="T10" fmla="*/ 775097 w 120000"/>
              <a:gd name="T11" fmla="*/ 0 h 120000"/>
              <a:gd name="T12" fmla="*/ 258366 w 120000"/>
              <a:gd name="T13" fmla="*/ 0 h 120000"/>
              <a:gd name="T14" fmla="*/ 331371 w 120000"/>
              <a:gd name="T15" fmla="*/ 126468 h 120000"/>
              <a:gd name="T16" fmla="*/ 702083 w 120000"/>
              <a:gd name="T17" fmla="*/ 126468 h 120000"/>
              <a:gd name="T18" fmla="*/ 887340 w 120000"/>
              <a:gd name="T19" fmla="*/ 447630 h 120000"/>
              <a:gd name="T20" fmla="*/ 702083 w 120000"/>
              <a:gd name="T21" fmla="*/ 768792 h 120000"/>
              <a:gd name="T22" fmla="*/ 331371 w 120000"/>
              <a:gd name="T23" fmla="*/ 768792 h 120000"/>
              <a:gd name="T24" fmla="*/ 146020 w 120000"/>
              <a:gd name="T25" fmla="*/ 447630 h 120000"/>
              <a:gd name="T26" fmla="*/ 331371 w 120000"/>
              <a:gd name="T27" fmla="*/ 126468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4" name="Google Shape;243;p8">
            <a:extLst>
              <a:ext uri="{FF2B5EF4-FFF2-40B4-BE49-F238E27FC236}">
                <a16:creationId xmlns:a16="http://schemas.microsoft.com/office/drawing/2014/main" id="{F5B9E239-7247-F145-B8A6-7F6BB65F1045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5" name="Google Shape;245;p8">
            <a:extLst>
              <a:ext uri="{FF2B5EF4-FFF2-40B4-BE49-F238E27FC236}">
                <a16:creationId xmlns:a16="http://schemas.microsoft.com/office/drawing/2014/main" id="{016E9756-709E-DD42-82A6-1B44D94CBC72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Google Shape;246;p8">
            <a:extLst>
              <a:ext uri="{FF2B5EF4-FFF2-40B4-BE49-F238E27FC236}">
                <a16:creationId xmlns:a16="http://schemas.microsoft.com/office/drawing/2014/main" id="{1DFAEE87-13D0-CF4B-8E86-B88E761E3DE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247;p8">
            <a:extLst>
              <a:ext uri="{FF2B5EF4-FFF2-40B4-BE49-F238E27FC236}">
                <a16:creationId xmlns:a16="http://schemas.microsoft.com/office/drawing/2014/main" id="{8F832F87-FB33-9449-8D34-62C470089A6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248;p8">
            <a:extLst>
              <a:ext uri="{FF2B5EF4-FFF2-40B4-BE49-F238E27FC236}">
                <a16:creationId xmlns:a16="http://schemas.microsoft.com/office/drawing/2014/main" id="{3E22B04F-A816-B744-9AA8-6023C395BE7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9" name="Google Shape;249;p8">
            <a:extLst>
              <a:ext uri="{FF2B5EF4-FFF2-40B4-BE49-F238E27FC236}">
                <a16:creationId xmlns:a16="http://schemas.microsoft.com/office/drawing/2014/main" id="{974763A3-4D88-4947-8EE5-D61CDD624104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0" name="Google Shape;250;p8">
              <a:extLst>
                <a:ext uri="{FF2B5EF4-FFF2-40B4-BE49-F238E27FC236}">
                  <a16:creationId xmlns:a16="http://schemas.microsoft.com/office/drawing/2014/main" id="{9535B3D0-AF84-B64E-A83B-3821BE101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251;p8">
              <a:extLst>
                <a:ext uri="{FF2B5EF4-FFF2-40B4-BE49-F238E27FC236}">
                  <a16:creationId xmlns:a16="http://schemas.microsoft.com/office/drawing/2014/main" id="{FB03FC72-D63D-894D-BBFF-008B1F401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2" name="Google Shape;252;p8">
            <a:extLst>
              <a:ext uri="{FF2B5EF4-FFF2-40B4-BE49-F238E27FC236}">
                <a16:creationId xmlns:a16="http://schemas.microsoft.com/office/drawing/2014/main" id="{3FC3C085-C916-2F46-82B3-4FE480523869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3" name="Google Shape;253;p8">
            <a:extLst>
              <a:ext uri="{FF2B5EF4-FFF2-40B4-BE49-F238E27FC236}">
                <a16:creationId xmlns:a16="http://schemas.microsoft.com/office/drawing/2014/main" id="{5749DFA2-37B8-BF45-A8EA-9B8E0BAA324A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14" name="Google Shape;254;p8">
              <a:extLst>
                <a:ext uri="{FF2B5EF4-FFF2-40B4-BE49-F238E27FC236}">
                  <a16:creationId xmlns:a16="http://schemas.microsoft.com/office/drawing/2014/main" id="{C45803AA-4583-E945-A40E-13ED3919B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255;p8">
              <a:extLst>
                <a:ext uri="{FF2B5EF4-FFF2-40B4-BE49-F238E27FC236}">
                  <a16:creationId xmlns:a16="http://schemas.microsoft.com/office/drawing/2014/main" id="{A018A9B0-DFEB-9B43-AC05-E4E249B25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256;p8">
              <a:extLst>
                <a:ext uri="{FF2B5EF4-FFF2-40B4-BE49-F238E27FC236}">
                  <a16:creationId xmlns:a16="http://schemas.microsoft.com/office/drawing/2014/main" id="{94F7A4E7-206C-4247-BCCF-74E8F8BBE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57;p8">
              <a:extLst>
                <a:ext uri="{FF2B5EF4-FFF2-40B4-BE49-F238E27FC236}">
                  <a16:creationId xmlns:a16="http://schemas.microsoft.com/office/drawing/2014/main" id="{CD3AACA3-1731-9E46-82F7-1F1D7C24C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58;p8">
              <a:extLst>
                <a:ext uri="{FF2B5EF4-FFF2-40B4-BE49-F238E27FC236}">
                  <a16:creationId xmlns:a16="http://schemas.microsoft.com/office/drawing/2014/main" id="{3F48E08A-0277-3F40-B45C-64F3FE829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59;p8">
              <a:extLst>
                <a:ext uri="{FF2B5EF4-FFF2-40B4-BE49-F238E27FC236}">
                  <a16:creationId xmlns:a16="http://schemas.microsoft.com/office/drawing/2014/main" id="{874B7A92-F178-E847-BBE7-D374D7B9B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60;p8">
              <a:extLst>
                <a:ext uri="{FF2B5EF4-FFF2-40B4-BE49-F238E27FC236}">
                  <a16:creationId xmlns:a16="http://schemas.microsoft.com/office/drawing/2014/main" id="{B1D4DC65-D34C-034D-8FC1-2E3FB05D5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61;p8">
              <a:extLst>
                <a:ext uri="{FF2B5EF4-FFF2-40B4-BE49-F238E27FC236}">
                  <a16:creationId xmlns:a16="http://schemas.microsoft.com/office/drawing/2014/main" id="{660D8089-01FD-7A4C-8A8A-9C32A2C06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" name="Google Shape;262;p8">
            <a:extLst>
              <a:ext uri="{FF2B5EF4-FFF2-40B4-BE49-F238E27FC236}">
                <a16:creationId xmlns:a16="http://schemas.microsoft.com/office/drawing/2014/main" id="{EB90FD47-69D8-224A-BBB7-EE8575A9E89B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23" name="Google Shape;263;p8">
              <a:extLst>
                <a:ext uri="{FF2B5EF4-FFF2-40B4-BE49-F238E27FC236}">
                  <a16:creationId xmlns:a16="http://schemas.microsoft.com/office/drawing/2014/main" id="{319382C7-0E92-2045-A4AD-FD6767B25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264;p8">
              <a:extLst>
                <a:ext uri="{FF2B5EF4-FFF2-40B4-BE49-F238E27FC236}">
                  <a16:creationId xmlns:a16="http://schemas.microsoft.com/office/drawing/2014/main" id="{F49AA946-0A48-0045-9C24-D942F99F7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265;p8">
              <a:extLst>
                <a:ext uri="{FF2B5EF4-FFF2-40B4-BE49-F238E27FC236}">
                  <a16:creationId xmlns:a16="http://schemas.microsoft.com/office/drawing/2014/main" id="{F9F6FD9E-FE4B-D64C-8FD8-A085B24A5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266;p8">
              <a:extLst>
                <a:ext uri="{FF2B5EF4-FFF2-40B4-BE49-F238E27FC236}">
                  <a16:creationId xmlns:a16="http://schemas.microsoft.com/office/drawing/2014/main" id="{016B1EE6-221F-6947-AF7E-D03F97E29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7" name="Google Shape;267;p8">
            <a:extLst>
              <a:ext uri="{FF2B5EF4-FFF2-40B4-BE49-F238E27FC236}">
                <a16:creationId xmlns:a16="http://schemas.microsoft.com/office/drawing/2014/main" id="{9CFB199E-4118-084A-9F86-621FA7F0572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42306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8" name="Google Shape;268;p8">
            <a:extLst>
              <a:ext uri="{FF2B5EF4-FFF2-40B4-BE49-F238E27FC236}">
                <a16:creationId xmlns:a16="http://schemas.microsoft.com/office/drawing/2014/main" id="{7253E377-9919-2942-BFCE-36CFE84B2CAF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124825" y="4616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9" name="Google Shape;269;p8">
            <a:extLst>
              <a:ext uri="{FF2B5EF4-FFF2-40B4-BE49-F238E27FC236}">
                <a16:creationId xmlns:a16="http://schemas.microsoft.com/office/drawing/2014/main" id="{B5298EB5-3567-A440-9758-D88DC0373E5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821613" y="293528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270;p8">
            <a:extLst>
              <a:ext uri="{FF2B5EF4-FFF2-40B4-BE49-F238E27FC236}">
                <a16:creationId xmlns:a16="http://schemas.microsoft.com/office/drawing/2014/main" id="{EEF044E3-DA67-B64E-B3AA-64CE775E574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3511550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271;p8">
            <a:extLst>
              <a:ext uri="{FF2B5EF4-FFF2-40B4-BE49-F238E27FC236}">
                <a16:creationId xmlns:a16="http://schemas.microsoft.com/office/drawing/2014/main" id="{744F87F3-FBEC-CB42-ADF2-C73404955303}"/>
              </a:ext>
            </a:extLst>
          </p:cNvPr>
          <p:cNvSpPr>
            <a:spLocks/>
          </p:cNvSpPr>
          <p:nvPr/>
        </p:nvSpPr>
        <p:spPr bwMode="auto">
          <a:xfrm>
            <a:off x="8772525" y="4462463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2" name="Google Shape;272;p8">
            <a:extLst>
              <a:ext uri="{FF2B5EF4-FFF2-40B4-BE49-F238E27FC236}">
                <a16:creationId xmlns:a16="http://schemas.microsoft.com/office/drawing/2014/main" id="{A2869B74-CF73-C242-BE06-A06F4D3D5309}"/>
              </a:ext>
            </a:extLst>
          </p:cNvPr>
          <p:cNvGrpSpPr>
            <a:grpSpLocks/>
          </p:cNvGrpSpPr>
          <p:nvPr/>
        </p:nvGrpSpPr>
        <p:grpSpPr bwMode="auto">
          <a:xfrm>
            <a:off x="7353300" y="3427413"/>
            <a:ext cx="455613" cy="436562"/>
            <a:chOff x="5241175" y="4959100"/>
            <a:chExt cx="539775" cy="517775"/>
          </a:xfrm>
        </p:grpSpPr>
        <p:sp>
          <p:nvSpPr>
            <p:cNvPr id="33" name="Google Shape;273;p8">
              <a:extLst>
                <a:ext uri="{FF2B5EF4-FFF2-40B4-BE49-F238E27FC236}">
                  <a16:creationId xmlns:a16="http://schemas.microsoft.com/office/drawing/2014/main" id="{8824665E-663B-E04A-808B-5426844B4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274;p8">
              <a:extLst>
                <a:ext uri="{FF2B5EF4-FFF2-40B4-BE49-F238E27FC236}">
                  <a16:creationId xmlns:a16="http://schemas.microsoft.com/office/drawing/2014/main" id="{BF371E4A-07DD-3149-B471-4C87FA956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275;p8">
              <a:extLst>
                <a:ext uri="{FF2B5EF4-FFF2-40B4-BE49-F238E27FC236}">
                  <a16:creationId xmlns:a16="http://schemas.microsoft.com/office/drawing/2014/main" id="{1530F5A6-D06C-2A4A-8395-A3C8356E6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276;p8">
              <a:extLst>
                <a:ext uri="{FF2B5EF4-FFF2-40B4-BE49-F238E27FC236}">
                  <a16:creationId xmlns:a16="http://schemas.microsoft.com/office/drawing/2014/main" id="{C09A3A28-30A1-CB40-B094-5666C0B7B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277;p8">
              <a:extLst>
                <a:ext uri="{FF2B5EF4-FFF2-40B4-BE49-F238E27FC236}">
                  <a16:creationId xmlns:a16="http://schemas.microsoft.com/office/drawing/2014/main" id="{0893236A-9E82-2C4A-9656-D8D2E69BF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278;p8">
              <a:extLst>
                <a:ext uri="{FF2B5EF4-FFF2-40B4-BE49-F238E27FC236}">
                  <a16:creationId xmlns:a16="http://schemas.microsoft.com/office/drawing/2014/main" id="{7479058F-FEB4-1048-B632-FE5E54100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9" name="Google Shape;279;p8">
            <a:extLst>
              <a:ext uri="{FF2B5EF4-FFF2-40B4-BE49-F238E27FC236}">
                <a16:creationId xmlns:a16="http://schemas.microsoft.com/office/drawing/2014/main" id="{28EC0128-B8AA-7A47-B901-3EAC46F26E33}"/>
              </a:ext>
            </a:extLst>
          </p:cNvPr>
          <p:cNvSpPr>
            <a:spLocks/>
          </p:cNvSpPr>
          <p:nvPr/>
        </p:nvSpPr>
        <p:spPr bwMode="auto">
          <a:xfrm>
            <a:off x="8081963" y="3154363"/>
            <a:ext cx="300037" cy="273050"/>
          </a:xfrm>
          <a:custGeom>
            <a:avLst/>
            <a:gdLst>
              <a:gd name="T0" fmla="*/ 126967 w 16218"/>
              <a:gd name="T1" fmla="*/ 1370 h 14752"/>
              <a:gd name="T2" fmla="*/ 105285 w 16218"/>
              <a:gd name="T3" fmla="*/ 5423 h 14752"/>
              <a:gd name="T4" fmla="*/ 84953 w 16218"/>
              <a:gd name="T5" fmla="*/ 12216 h 14752"/>
              <a:gd name="T6" fmla="*/ 65972 w 16218"/>
              <a:gd name="T7" fmla="*/ 21711 h 14752"/>
              <a:gd name="T8" fmla="*/ 49266 w 16218"/>
              <a:gd name="T9" fmla="*/ 33002 h 14752"/>
              <a:gd name="T10" fmla="*/ 34355 w 16218"/>
              <a:gd name="T11" fmla="*/ 46125 h 14752"/>
              <a:gd name="T12" fmla="*/ 21701 w 16218"/>
              <a:gd name="T13" fmla="*/ 61044 h 14752"/>
              <a:gd name="T14" fmla="*/ 11766 w 16218"/>
              <a:gd name="T15" fmla="*/ 77758 h 14752"/>
              <a:gd name="T16" fmla="*/ 4533 w 16218"/>
              <a:gd name="T17" fmla="*/ 95397 h 14752"/>
              <a:gd name="T18" fmla="*/ 907 w 16218"/>
              <a:gd name="T19" fmla="*/ 114369 h 14752"/>
              <a:gd name="T20" fmla="*/ 19 w 16218"/>
              <a:gd name="T21" fmla="*/ 134267 h 14752"/>
              <a:gd name="T22" fmla="*/ 3626 w 16218"/>
              <a:gd name="T23" fmla="*/ 154609 h 14752"/>
              <a:gd name="T24" fmla="*/ 10397 w 16218"/>
              <a:gd name="T25" fmla="*/ 174043 h 14752"/>
              <a:gd name="T26" fmla="*/ 20350 w 16218"/>
              <a:gd name="T27" fmla="*/ 191683 h 14752"/>
              <a:gd name="T28" fmla="*/ 33892 w 16218"/>
              <a:gd name="T29" fmla="*/ 207953 h 14752"/>
              <a:gd name="T30" fmla="*/ 49710 w 16218"/>
              <a:gd name="T31" fmla="*/ 222427 h 14752"/>
              <a:gd name="T32" fmla="*/ 37519 w 16218"/>
              <a:gd name="T33" fmla="*/ 243213 h 14752"/>
              <a:gd name="T34" fmla="*/ 21701 w 16218"/>
              <a:gd name="T35" fmla="*/ 259945 h 14752"/>
              <a:gd name="T36" fmla="*/ 9491 w 16218"/>
              <a:gd name="T37" fmla="*/ 268071 h 14752"/>
              <a:gd name="T38" fmla="*/ 2276 w 16218"/>
              <a:gd name="T39" fmla="*/ 272143 h 14752"/>
              <a:gd name="T40" fmla="*/ 31635 w 16218"/>
              <a:gd name="T41" fmla="*/ 272606 h 14752"/>
              <a:gd name="T42" fmla="*/ 53780 w 16218"/>
              <a:gd name="T43" fmla="*/ 267627 h 14752"/>
              <a:gd name="T44" fmla="*/ 77276 w 16218"/>
              <a:gd name="T45" fmla="*/ 256780 h 14752"/>
              <a:gd name="T46" fmla="*/ 98958 w 16218"/>
              <a:gd name="T47" fmla="*/ 247285 h 14752"/>
              <a:gd name="T48" fmla="*/ 120196 w 16218"/>
              <a:gd name="T49" fmla="*/ 252245 h 14752"/>
              <a:gd name="T50" fmla="*/ 142341 w 16218"/>
              <a:gd name="T51" fmla="*/ 254966 h 14752"/>
              <a:gd name="T52" fmla="*/ 173070 w 16218"/>
              <a:gd name="T53" fmla="*/ 253615 h 14752"/>
              <a:gd name="T54" fmla="*/ 194752 w 16218"/>
              <a:gd name="T55" fmla="*/ 249099 h 14752"/>
              <a:gd name="T56" fmla="*/ 215084 w 16218"/>
              <a:gd name="T57" fmla="*/ 242306 h 14752"/>
              <a:gd name="T58" fmla="*/ 234065 w 16218"/>
              <a:gd name="T59" fmla="*/ 233273 h 14752"/>
              <a:gd name="T60" fmla="*/ 250771 w 16218"/>
              <a:gd name="T61" fmla="*/ 221964 h 14752"/>
              <a:gd name="T62" fmla="*/ 265682 w 16218"/>
              <a:gd name="T63" fmla="*/ 208397 h 14752"/>
              <a:gd name="T64" fmla="*/ 278336 w 16218"/>
              <a:gd name="T65" fmla="*/ 193478 h 14752"/>
              <a:gd name="T66" fmla="*/ 288271 w 16218"/>
              <a:gd name="T67" fmla="*/ 177209 h 14752"/>
              <a:gd name="T68" fmla="*/ 295504 w 16218"/>
              <a:gd name="T69" fmla="*/ 159125 h 14752"/>
              <a:gd name="T70" fmla="*/ 299130 w 16218"/>
              <a:gd name="T71" fmla="*/ 140597 h 14752"/>
              <a:gd name="T72" fmla="*/ 300018 w 16218"/>
              <a:gd name="T73" fmla="*/ 120700 h 14752"/>
              <a:gd name="T74" fmla="*/ 296873 w 16218"/>
              <a:gd name="T75" fmla="*/ 101727 h 14752"/>
              <a:gd name="T76" fmla="*/ 290990 w 16218"/>
              <a:gd name="T77" fmla="*/ 83644 h 14752"/>
              <a:gd name="T78" fmla="*/ 281962 w 16218"/>
              <a:gd name="T79" fmla="*/ 66467 h 14752"/>
              <a:gd name="T80" fmla="*/ 270215 w 16218"/>
              <a:gd name="T81" fmla="*/ 51086 h 14752"/>
              <a:gd name="T82" fmla="*/ 256191 w 16218"/>
              <a:gd name="T83" fmla="*/ 37074 h 14752"/>
              <a:gd name="T84" fmla="*/ 239930 w 16218"/>
              <a:gd name="T85" fmla="*/ 25321 h 14752"/>
              <a:gd name="T86" fmla="*/ 221411 w 16218"/>
              <a:gd name="T87" fmla="*/ 15381 h 14752"/>
              <a:gd name="T88" fmla="*/ 201523 w 16218"/>
              <a:gd name="T89" fmla="*/ 7700 h 14752"/>
              <a:gd name="T90" fmla="*/ 180285 w 16218"/>
              <a:gd name="T91" fmla="*/ 2277 h 14752"/>
              <a:gd name="T92" fmla="*/ 157696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44" name="Google Shape;244;p8"/>
          <p:cNvSpPr txBox="1">
            <a:spLocks noGrp="1"/>
          </p:cNvSpPr>
          <p:nvPr>
            <p:ph type="title"/>
          </p:nvPr>
        </p:nvSpPr>
        <p:spPr>
          <a:xfrm>
            <a:off x="1732700" y="821200"/>
            <a:ext cx="4944300" cy="6453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1C4E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0" name="Google Shape;280;p8">
            <a:extLst>
              <a:ext uri="{FF2B5EF4-FFF2-40B4-BE49-F238E27FC236}">
                <a16:creationId xmlns:a16="http://schemas.microsoft.com/office/drawing/2014/main" id="{6F6FEA0B-B3B6-BA42-9735-66998E346F83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7B000-A734-FC42-9127-C622F517ED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42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2;p10">
            <a:extLst>
              <a:ext uri="{FF2B5EF4-FFF2-40B4-BE49-F238E27FC236}">
                <a16:creationId xmlns:a16="http://schemas.microsoft.com/office/drawing/2014/main" id="{7EE616D0-4F2A-784E-B4C5-590D43FEC9F4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8218488" y="4121150"/>
            <a:ext cx="685800" cy="593725"/>
          </a:xfrm>
          <a:custGeom>
            <a:avLst/>
            <a:gdLst>
              <a:gd name="T0" fmla="*/ 171450 w 120000"/>
              <a:gd name="T1" fmla="*/ 0 h 120000"/>
              <a:gd name="T2" fmla="*/ 0 w 120000"/>
              <a:gd name="T3" fmla="*/ 296833 h 120000"/>
              <a:gd name="T4" fmla="*/ 171450 w 120000"/>
              <a:gd name="T5" fmla="*/ 593725 h 120000"/>
              <a:gd name="T6" fmla="*/ 514350 w 120000"/>
              <a:gd name="T7" fmla="*/ 593725 h 120000"/>
              <a:gd name="T8" fmla="*/ 685800 w 120000"/>
              <a:gd name="T9" fmla="*/ 296833 h 120000"/>
              <a:gd name="T10" fmla="*/ 514350 w 120000"/>
              <a:gd name="T11" fmla="*/ 0 h 120000"/>
              <a:gd name="T12" fmla="*/ 171450 w 120000"/>
              <a:gd name="T13" fmla="*/ 0 h 120000"/>
              <a:gd name="T14" fmla="*/ 219896 w 120000"/>
              <a:gd name="T15" fmla="*/ 83864 h 120000"/>
              <a:gd name="T16" fmla="*/ 465898 w 120000"/>
              <a:gd name="T17" fmla="*/ 83864 h 120000"/>
              <a:gd name="T18" fmla="*/ 588834 w 120000"/>
              <a:gd name="T19" fmla="*/ 296833 h 120000"/>
              <a:gd name="T20" fmla="*/ 465898 w 120000"/>
              <a:gd name="T21" fmla="*/ 509802 h 120000"/>
              <a:gd name="T22" fmla="*/ 219896 w 120000"/>
              <a:gd name="T23" fmla="*/ 509802 h 120000"/>
              <a:gd name="T24" fmla="*/ 96898 w 120000"/>
              <a:gd name="T25" fmla="*/ 296833 h 120000"/>
              <a:gd name="T26" fmla="*/ 219896 w 120000"/>
              <a:gd name="T27" fmla="*/ 83864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3" name="Google Shape;323;p10">
            <a:extLst>
              <a:ext uri="{FF2B5EF4-FFF2-40B4-BE49-F238E27FC236}">
                <a16:creationId xmlns:a16="http://schemas.microsoft.com/office/drawing/2014/main" id="{C21B7D8D-C6EC-3142-AC88-89CA025F0B4F}"/>
              </a:ext>
            </a:extLst>
          </p:cNvPr>
          <p:cNvSpPr/>
          <p:nvPr/>
        </p:nvSpPr>
        <p:spPr>
          <a:xfrm rot="5400000">
            <a:off x="388487" y="105212"/>
            <a:ext cx="944100" cy="1090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4" name="Google Shape;324;p10">
            <a:extLst>
              <a:ext uri="{FF2B5EF4-FFF2-40B4-BE49-F238E27FC236}">
                <a16:creationId xmlns:a16="http://schemas.microsoft.com/office/drawing/2014/main" id="{6B304660-A0E1-1445-BEDF-8CBC12A3052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847725"/>
            <a:ext cx="674688" cy="584200"/>
          </a:xfrm>
          <a:prstGeom prst="hexagon">
            <a:avLst>
              <a:gd name="adj" fmla="val 28701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5" name="Google Shape;325;p10">
            <a:extLst>
              <a:ext uri="{FF2B5EF4-FFF2-40B4-BE49-F238E27FC236}">
                <a16:creationId xmlns:a16="http://schemas.microsoft.com/office/drawing/2014/main" id="{9D17B2CE-8B69-0C48-A288-B5B33709323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03238" y="1162050"/>
            <a:ext cx="352425" cy="304800"/>
          </a:xfrm>
          <a:prstGeom prst="hexagon">
            <a:avLst>
              <a:gd name="adj" fmla="val 2870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Google Shape;326;p10">
            <a:extLst>
              <a:ext uri="{FF2B5EF4-FFF2-40B4-BE49-F238E27FC236}">
                <a16:creationId xmlns:a16="http://schemas.microsoft.com/office/drawing/2014/main" id="{6E16EFBE-FEFE-7D44-89DE-8A59553F2E8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208088" y="-131763"/>
            <a:ext cx="674687" cy="584201"/>
          </a:xfrm>
          <a:prstGeom prst="hexagon">
            <a:avLst>
              <a:gd name="adj" fmla="val 28701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327;p10">
            <a:extLst>
              <a:ext uri="{FF2B5EF4-FFF2-40B4-BE49-F238E27FC236}">
                <a16:creationId xmlns:a16="http://schemas.microsoft.com/office/drawing/2014/main" id="{6F8FD0EF-39A5-B341-9C73-F07ADDA1C36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47650" y="49213"/>
            <a:ext cx="295275" cy="255587"/>
          </a:xfrm>
          <a:prstGeom prst="hexagon">
            <a:avLst>
              <a:gd name="adj" fmla="val 28684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328;p10">
            <a:extLst>
              <a:ext uri="{FF2B5EF4-FFF2-40B4-BE49-F238E27FC236}">
                <a16:creationId xmlns:a16="http://schemas.microsoft.com/office/drawing/2014/main" id="{A65DC50C-A854-3040-8C68-53B175EC49E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763000" y="4486275"/>
            <a:ext cx="542925" cy="469900"/>
          </a:xfrm>
          <a:prstGeom prst="hexagon">
            <a:avLst>
              <a:gd name="adj" fmla="val 28703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329;p10">
            <a:extLst>
              <a:ext uri="{FF2B5EF4-FFF2-40B4-BE49-F238E27FC236}">
                <a16:creationId xmlns:a16="http://schemas.microsoft.com/office/drawing/2014/main" id="{9B67E803-E620-5C46-91A3-305EA3FBB81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523288" y="4741863"/>
            <a:ext cx="284162" cy="244475"/>
          </a:xfrm>
          <a:prstGeom prst="hexagon">
            <a:avLst>
              <a:gd name="adj" fmla="val 28827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" name="Google Shape;330;p10">
            <a:extLst>
              <a:ext uri="{FF2B5EF4-FFF2-40B4-BE49-F238E27FC236}">
                <a16:creationId xmlns:a16="http://schemas.microsoft.com/office/drawing/2014/main" id="{E89F5672-A45F-9E4F-988D-94415E6D833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323263" y="3627438"/>
            <a:ext cx="542925" cy="469900"/>
          </a:xfrm>
          <a:prstGeom prst="hexagon">
            <a:avLst>
              <a:gd name="adj" fmla="val 28687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1" name="Google Shape;331;p10">
            <a:extLst>
              <a:ext uri="{FF2B5EF4-FFF2-40B4-BE49-F238E27FC236}">
                <a16:creationId xmlns:a16="http://schemas.microsoft.com/office/drawing/2014/main" id="{BDDA064D-C0AE-DA4D-9CBC-CD4B0C0AD33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763000" y="4010025"/>
            <a:ext cx="238125" cy="206375"/>
          </a:xfrm>
          <a:prstGeom prst="hexagon">
            <a:avLst>
              <a:gd name="adj" fmla="val 28659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2" name="Google Shape;332;p10">
            <a:extLst>
              <a:ext uri="{FF2B5EF4-FFF2-40B4-BE49-F238E27FC236}">
                <a16:creationId xmlns:a16="http://schemas.microsoft.com/office/drawing/2014/main" id="{6AF666E3-1D0E-1F43-B2CA-474298A1AF4F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F9CA7-62CE-4642-A092-5D412AD740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232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8D4C-6954-CC4D-A491-4B78BF548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E2032-3F11-1945-8A1D-25EC80CF9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CF1CB-5DBA-8B49-A839-F079E4BF4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E873D4E-4EDA-1349-AB14-5DC995BFC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4712" y="483231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Transport Layer: 3-</a:t>
            </a:r>
            <a:fld id="{C4204591-24BD-A542-B9D5-F8D8A88D2F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981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E29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DDDEAC33-2815-8F4A-B32D-6092D8AD246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31963" y="1735138"/>
            <a:ext cx="4945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B708BD7A-E83F-DD47-B2CC-169FBF00DD9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731963" y="2255838"/>
            <a:ext cx="4945062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8" name="Google Shape;8;p1">
            <a:extLst>
              <a:ext uri="{FF2B5EF4-FFF2-40B4-BE49-F238E27FC236}">
                <a16:creationId xmlns:a16="http://schemas.microsoft.com/office/drawing/2014/main" id="{A6072998-B5BC-5D43-BA18-C473CC785277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14288" y="4786313"/>
            <a:ext cx="5476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</a:lstStyle>
          <a:p>
            <a:pPr>
              <a:defRPr/>
            </a:pPr>
            <a:fld id="{A78A4597-48F4-4046-A534-E5F3393F9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www.slidescarnival.com/?utm_source=template" TargetMode="External"/><Relationship Id="rId7" Type="http://schemas.openxmlformats.org/officeDocument/2006/relationships/hyperlink" Target="http://creativecommons.org/licenses/by-nc-sa/4.0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47">
            <a:extLst>
              <a:ext uri="{FF2B5EF4-FFF2-40B4-BE49-F238E27FC236}">
                <a16:creationId xmlns:a16="http://schemas.microsoft.com/office/drawing/2014/main" id="{DE5DE354-37AA-F246-8E11-4F0A88DFE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0" y="698062"/>
            <a:ext cx="6045200" cy="1159800"/>
          </a:xfrm>
        </p:spPr>
        <p:txBody>
          <a:bodyPr/>
          <a:lstStyle/>
          <a:p>
            <a:r>
              <a:rPr lang="en-US" dirty="0"/>
              <a:t>NA4 – The Transport and Application Layers</a:t>
            </a:r>
          </a:p>
        </p:txBody>
      </p:sp>
      <p:sp>
        <p:nvSpPr>
          <p:cNvPr id="49" name="Subtitle 48">
            <a:extLst>
              <a:ext uri="{FF2B5EF4-FFF2-40B4-BE49-F238E27FC236}">
                <a16:creationId xmlns:a16="http://schemas.microsoft.com/office/drawing/2014/main" id="{7A0D6EC2-B4DC-8741-821F-68E0011B2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00" y="1783316"/>
            <a:ext cx="5696100" cy="784800"/>
          </a:xfrm>
        </p:spPr>
        <p:txBody>
          <a:bodyPr/>
          <a:lstStyle/>
          <a:p>
            <a:r>
              <a:rPr lang="en-US" dirty="0"/>
              <a:t>COMP 256 – Dickinson College</a:t>
            </a:r>
          </a:p>
          <a:p>
            <a:r>
              <a:rPr lang="en-US" dirty="0"/>
              <a:t>Prof. </a:t>
            </a:r>
            <a:r>
              <a:rPr lang="en-US" dirty="0" err="1"/>
              <a:t>Braught</a:t>
            </a:r>
            <a:endParaRPr lang="en-US" dirty="0"/>
          </a:p>
          <a:p>
            <a:r>
              <a:rPr lang="en-US" dirty="0"/>
              <a:t>Spring 2023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9C9969-83FB-E846-A739-AED83CF6F296}"/>
              </a:ext>
            </a:extLst>
          </p:cNvPr>
          <p:cNvSpPr txBox="1"/>
          <p:nvPr/>
        </p:nvSpPr>
        <p:spPr>
          <a:xfrm>
            <a:off x="6900847" y="-1444412"/>
            <a:ext cx="234360" cy="4939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endParaRPr lang="en-US" sz="28700" dirty="0">
              <a:solidFill>
                <a:srgbClr val="FF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66650E-A476-7B7A-BEE9-693347DEE85F}"/>
              </a:ext>
            </a:extLst>
          </p:cNvPr>
          <p:cNvGrpSpPr/>
          <p:nvPr/>
        </p:nvGrpSpPr>
        <p:grpSpPr>
          <a:xfrm rot="168642">
            <a:off x="5155870" y="2633128"/>
            <a:ext cx="3030905" cy="2261673"/>
            <a:chOff x="3771378" y="2635196"/>
            <a:chExt cx="3030905" cy="22616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6C836C-0333-B1B4-C1C0-B4F9ED678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1378" y="2635196"/>
              <a:ext cx="3030905" cy="2020602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57101D-25FF-8666-A636-66F9D09139C7}"/>
                </a:ext>
              </a:extLst>
            </p:cNvPr>
            <p:cNvSpPr txBox="1"/>
            <p:nvPr/>
          </p:nvSpPr>
          <p:spPr>
            <a:xfrm>
              <a:off x="4364368" y="4558315"/>
              <a:ext cx="1951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>
                      <a:lumMod val="75000"/>
                    </a:schemeClr>
                  </a:solidFill>
                </a:rPr>
                <a:t>Image from: </a:t>
              </a:r>
              <a:r>
                <a:rPr lang="en-US" sz="800" dirty="0">
                  <a:solidFill>
                    <a:schemeClr val="tx1">
                      <a:lumMod val="75000"/>
                    </a:schemeClr>
                  </a:solidFill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https://dealna.com/Article/</a:t>
              </a:r>
            </a:p>
            <a:p>
              <a:r>
                <a:rPr lang="en-US" sz="800" dirty="0">
                  <a:solidFill>
                    <a:schemeClr val="tx1">
                      <a:lumMod val="75000"/>
                    </a:schemeClr>
                  </a:solidFill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Post/6564/</a:t>
              </a:r>
              <a:r>
                <a:rPr lang="en-US" sz="800" dirty="0">
                  <a:solidFill>
                    <a:schemeClr val="tx1">
                      <a:lumMod val="75000"/>
                    </a:schemeClr>
                  </a:solidFill>
                </a:rPr>
                <a:t>Networking-Accessories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8016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C5715-91F2-08CF-F5D8-5A4CDAD4B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591" y="584061"/>
            <a:ext cx="5910974" cy="1563393"/>
          </a:xfrm>
        </p:spPr>
        <p:txBody>
          <a:bodyPr/>
          <a:lstStyle/>
          <a:p>
            <a:r>
              <a:rPr lang="en-US" sz="2800" dirty="0"/>
              <a:t>Lost or </a:t>
            </a:r>
            <a:br>
              <a:rPr lang="en-US" sz="2800" dirty="0"/>
            </a:br>
            <a:r>
              <a:rPr lang="en-US" sz="2800" dirty="0"/>
              <a:t>Corrupted </a:t>
            </a:r>
            <a:br>
              <a:rPr lang="en-US" sz="2800" dirty="0"/>
            </a:br>
            <a:r>
              <a:rPr lang="en-US" sz="2800" dirty="0"/>
              <a:t>ACK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34F8E-4C13-53E8-44A6-4541D6E0124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6B52F87-BC87-4937-8FE5-12A3EE933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131" y="2319345"/>
            <a:ext cx="3785105" cy="2544900"/>
          </a:xfrm>
        </p:spPr>
        <p:txBody>
          <a:bodyPr/>
          <a:lstStyle/>
          <a:p>
            <a:r>
              <a:rPr lang="en-US" sz="2000" dirty="0"/>
              <a:t>If an ACK is lost the sender will not receive it or if it is corrupted the receiver will discard it.</a:t>
            </a:r>
            <a:endParaRPr lang="en-US" sz="1000" dirty="0"/>
          </a:p>
          <a:p>
            <a:endParaRPr lang="en-US" sz="1000" dirty="0"/>
          </a:p>
          <a:p>
            <a:r>
              <a:rPr lang="en-US" sz="2000" dirty="0"/>
              <a:t>Same as if the packet is not received. Timeout sends it again..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50A143-9867-E6E5-1C24-AAE15459E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327" y="279255"/>
            <a:ext cx="452120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3CE574-75B7-CF73-3571-4E427794D174}"/>
              </a:ext>
            </a:extLst>
          </p:cNvPr>
          <p:cNvSpPr txBox="1"/>
          <p:nvPr/>
        </p:nvSpPr>
        <p:spPr>
          <a:xfrm>
            <a:off x="3420958" y="4872542"/>
            <a:ext cx="57230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adapted from: http://</a:t>
            </a:r>
            <a:r>
              <a:rPr lang="en-US" sz="1000" dirty="0" err="1"/>
              <a:t>gaia.cs.umass.edu</a:t>
            </a:r>
            <a:r>
              <a:rPr lang="en-US" sz="1000" dirty="0"/>
              <a:t>/</a:t>
            </a:r>
            <a:r>
              <a:rPr lang="en-US" sz="1000" dirty="0" err="1"/>
              <a:t>kurose_ross</a:t>
            </a:r>
            <a:r>
              <a:rPr lang="en-US" sz="1000" dirty="0"/>
              <a:t>/videos/3/3/3.3_UDP_video_slides.pptx</a:t>
            </a:r>
          </a:p>
        </p:txBody>
      </p:sp>
    </p:spTree>
    <p:extLst>
      <p:ext uri="{BB962C8B-B14F-4D97-AF65-F5344CB8AC3E}">
        <p14:creationId xmlns:p14="http://schemas.microsoft.com/office/powerpoint/2010/main" val="2484293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2395D-456F-3CA9-1227-B04647A67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Reliable Data Transfer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B98CA-C49B-DBCC-5040-4268852A287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0B0E32-3470-0B70-5E6F-BF00BFCD94E8}"/>
              </a:ext>
            </a:extLst>
          </p:cNvPr>
          <p:cNvGrpSpPr/>
          <p:nvPr/>
        </p:nvGrpSpPr>
        <p:grpSpPr>
          <a:xfrm>
            <a:off x="2970763" y="1620566"/>
            <a:ext cx="3202473" cy="3165747"/>
            <a:chOff x="4729607" y="1810694"/>
            <a:chExt cx="3202473" cy="316574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758887-A1FC-8820-3F5D-DB11F8B940D0}"/>
                </a:ext>
              </a:extLst>
            </p:cNvPr>
            <p:cNvSpPr txBox="1"/>
            <p:nvPr/>
          </p:nvSpPr>
          <p:spPr>
            <a:xfrm>
              <a:off x="4729607" y="2668117"/>
              <a:ext cx="320247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Segoe Print" panose="02000800000000000000" pitchFamily="2" charset="0"/>
                </a:rPr>
                <a:t>What other types of things can happen?</a:t>
              </a:r>
              <a:br>
                <a:rPr lang="en-US" sz="2400" dirty="0">
                  <a:latin typeface="Segoe Print" panose="02000800000000000000" pitchFamily="2" charset="0"/>
                </a:rPr>
              </a:br>
              <a:br>
                <a:rPr lang="en-US" sz="2400" dirty="0">
                  <a:latin typeface="Segoe Print" panose="02000800000000000000" pitchFamily="2" charset="0"/>
                </a:rPr>
              </a:br>
              <a:r>
                <a:rPr lang="en-US" sz="2400" dirty="0">
                  <a:latin typeface="Segoe Print" panose="02000800000000000000" pitchFamily="2" charset="0"/>
                </a:rPr>
                <a:t>How might they be handled?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811DB1F-0DDD-A35C-35F6-6A19A03C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6249" y="1810694"/>
              <a:ext cx="649191" cy="682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3667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78DFF1-0C72-351B-DCE6-81AE3DB92D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Application Layer</a:t>
            </a:r>
          </a:p>
        </p:txBody>
      </p:sp>
    </p:spTree>
    <p:extLst>
      <p:ext uri="{BB962C8B-B14F-4D97-AF65-F5344CB8AC3E}">
        <p14:creationId xmlns:p14="http://schemas.microsoft.com/office/powerpoint/2010/main" val="169168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4A35C3-B89D-E573-19D6-300BA5EE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Responsibilities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4FB1C0C-C941-CA03-3EF7-EE4FD2D94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3376" y="1432361"/>
            <a:ext cx="5654391" cy="3601976"/>
          </a:xfrm>
        </p:spPr>
        <p:txBody>
          <a:bodyPr/>
          <a:lstStyle/>
          <a:p>
            <a:r>
              <a:rPr lang="en-US" sz="2800" dirty="0"/>
              <a:t>Application Layer: </a:t>
            </a:r>
          </a:p>
          <a:p>
            <a:pPr lvl="1"/>
            <a:r>
              <a:rPr lang="en-US" sz="2400" dirty="0"/>
              <a:t>Programs exchange information using </a:t>
            </a:r>
            <a:r>
              <a:rPr lang="en-US" sz="2400" b="1" i="1" dirty="0"/>
              <a:t>application specific messages </a:t>
            </a:r>
            <a:r>
              <a:rPr lang="en-US" sz="2400" dirty="0"/>
              <a:t>that they understand.</a:t>
            </a:r>
          </a:p>
          <a:p>
            <a:pPr lvl="2"/>
            <a:r>
              <a:rPr lang="en-US" sz="2400" dirty="0"/>
              <a:t>E.g.  A web browser talking to a web server.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DFD6-211E-0477-41FF-F9D08509F5B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270E27-82CC-0C40-A0BC-66854D966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767" y="773906"/>
            <a:ext cx="2552700" cy="4191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88C4B5-A1E0-6E08-2E04-A42E30793E62}"/>
              </a:ext>
            </a:extLst>
          </p:cNvPr>
          <p:cNvSpPr txBox="1"/>
          <p:nvPr/>
        </p:nvSpPr>
        <p:spPr>
          <a:xfrm>
            <a:off x="3414998" y="4932998"/>
            <a:ext cx="5798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Image adapted from: http://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gaia.cs.umass.edu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kurose_ross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/videos/1/5/1.5_video_slides_posted.pptx</a:t>
            </a:r>
          </a:p>
        </p:txBody>
      </p:sp>
    </p:spTree>
    <p:extLst>
      <p:ext uri="{BB962C8B-B14F-4D97-AF65-F5344CB8AC3E}">
        <p14:creationId xmlns:p14="http://schemas.microsoft.com/office/powerpoint/2010/main" val="2266852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B59BD-E920-384E-D38B-D33C47582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HTTP: Hypertext Transfer Protocol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0EDD1-348D-F82B-AFB7-BAE40EFFA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0375" y="1514553"/>
            <a:ext cx="5820352" cy="3271759"/>
          </a:xfrm>
        </p:spPr>
        <p:txBody>
          <a:bodyPr/>
          <a:lstStyle/>
          <a:p>
            <a:r>
              <a:rPr lang="en-US" sz="2400" dirty="0"/>
              <a:t>Uses for communication between Web Browsers and Web Servers.</a:t>
            </a:r>
          </a:p>
          <a:p>
            <a:pPr lvl="1"/>
            <a:r>
              <a:rPr lang="en-US" sz="2400" dirty="0"/>
              <a:t>Browser sends a message requesting a page or data.</a:t>
            </a:r>
          </a:p>
          <a:p>
            <a:pPr lvl="1"/>
            <a:r>
              <a:rPr lang="en-US" sz="2400" dirty="0"/>
              <a:t>Server receives the request and sends with a response with the page or data.</a:t>
            </a:r>
          </a:p>
          <a:p>
            <a:pPr lvl="1"/>
            <a:r>
              <a:rPr lang="en-US" sz="2400" dirty="0"/>
              <a:t>Browser receives the response.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4426D4-F617-9822-A56C-54132D6FAE1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843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B59BD-E920-384E-D38B-D33C47582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HTTP: Hypertext Transfer Protocol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0EDD1-348D-F82B-AFB7-BAE40EFFA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0048" y="1445282"/>
            <a:ext cx="6526934" cy="1659900"/>
          </a:xfrm>
        </p:spPr>
        <p:txBody>
          <a:bodyPr/>
          <a:lstStyle/>
          <a:p>
            <a:r>
              <a:rPr lang="en-US" sz="2400" dirty="0"/>
              <a:t>Request:</a:t>
            </a:r>
            <a:endParaRPr lang="en-US" sz="800" dirty="0"/>
          </a:p>
          <a:p>
            <a:endParaRPr lang="en-US" sz="800" dirty="0"/>
          </a:p>
          <a:p>
            <a:pPr lvl="1"/>
            <a:r>
              <a:rPr lang="en-US" sz="2400" dirty="0"/>
              <a:t>Sent by browser:</a:t>
            </a:r>
            <a:br>
              <a:rPr lang="en-US" sz="1000" dirty="0"/>
            </a:br>
            <a:br>
              <a:rPr lang="en-US" sz="1000" dirty="0"/>
            </a:br>
            <a:r>
              <a:rPr lang="en-US" sz="2000" dirty="0"/>
              <a:t>h</a:t>
            </a:r>
            <a:r>
              <a:rPr lang="en-US" sz="2000" dirty="0">
                <a:effectLst/>
                <a:latin typeface="Courier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ttp://</a:t>
            </a:r>
            <a:r>
              <a:rPr lang="en-US" sz="2000" dirty="0" err="1">
                <a:effectLst/>
                <a:latin typeface="Courier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www.dickinson.edu</a:t>
            </a:r>
            <a:r>
              <a:rPr lang="en-US" sz="2000" dirty="0">
                <a:effectLst/>
                <a:latin typeface="Courier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en-US" sz="2000" dirty="0" err="1">
                <a:effectLst/>
                <a:latin typeface="Courier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index.html</a:t>
            </a:r>
            <a:r>
              <a:rPr lang="en-US" sz="2000" dirty="0">
                <a:effectLst/>
              </a:rPr>
              <a:t> </a:t>
            </a:r>
            <a:endParaRPr lang="en-US" sz="2000" dirty="0"/>
          </a:p>
          <a:p>
            <a:pPr marL="596900" lvl="1" indent="0">
              <a:buNone/>
            </a:pPr>
            <a:endParaRPr lang="en-US" sz="2400" dirty="0"/>
          </a:p>
          <a:p>
            <a:pPr lvl="1"/>
            <a:r>
              <a:rPr lang="en-US" sz="2400" dirty="0"/>
              <a:t>Received by server:</a:t>
            </a:r>
            <a:br>
              <a:rPr lang="en-US" sz="1000" dirty="0"/>
            </a:br>
            <a:br>
              <a:rPr lang="en-US" sz="1000" dirty="0"/>
            </a:br>
            <a:r>
              <a:rPr lang="en-US" sz="2000" dirty="0">
                <a:latin typeface="Courier" pitchFamily="2" charset="0"/>
              </a:rPr>
              <a:t>GET /</a:t>
            </a:r>
            <a:r>
              <a:rPr lang="en-US" sz="2000" dirty="0" err="1">
                <a:latin typeface="Courier" pitchFamily="2" charset="0"/>
              </a:rPr>
              <a:t>index.html</a:t>
            </a:r>
            <a:r>
              <a:rPr lang="en-US" sz="2000" dirty="0">
                <a:latin typeface="Courier" pitchFamily="2" charset="0"/>
              </a:rPr>
              <a:t> HTTP/1.1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4426D4-F617-9822-A56C-54132D6FAE1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190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B59BD-E920-384E-D38B-D33C47582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HTTP: Hypertext Transfer Protocol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0EDD1-348D-F82B-AFB7-BAE40EFFA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0375" y="1514554"/>
            <a:ext cx="5820352" cy="1659900"/>
          </a:xfrm>
        </p:spPr>
        <p:txBody>
          <a:bodyPr/>
          <a:lstStyle/>
          <a:p>
            <a:r>
              <a:rPr lang="en-US" sz="2400" dirty="0"/>
              <a:t>Response from Server:</a:t>
            </a:r>
          </a:p>
          <a:p>
            <a:pPr marL="596900" lvl="1" indent="0">
              <a:buNone/>
            </a:pPr>
            <a:br>
              <a:rPr lang="en-US" sz="2400" dirty="0"/>
            </a:br>
            <a:r>
              <a:rPr lang="en-US" sz="2400" dirty="0">
                <a:latin typeface="Courier" pitchFamily="2" charset="0"/>
              </a:rPr>
              <a:t>HTTP/1.1 200 OK</a:t>
            </a:r>
            <a:br>
              <a:rPr lang="en-US" sz="2400" dirty="0">
                <a:latin typeface="Courier" pitchFamily="2" charset="0"/>
              </a:rPr>
            </a:br>
            <a:r>
              <a:rPr lang="en-US" sz="2400" dirty="0">
                <a:latin typeface="Courier" pitchFamily="2" charset="0"/>
              </a:rPr>
              <a:t>Content-type: text/html</a:t>
            </a:r>
            <a:br>
              <a:rPr lang="en-US" sz="2400" dirty="0">
                <a:latin typeface="Courier" pitchFamily="2" charset="0"/>
              </a:rPr>
            </a:br>
            <a:r>
              <a:rPr lang="en-US" sz="2400" dirty="0">
                <a:latin typeface="Courier" pitchFamily="2" charset="0"/>
              </a:rPr>
              <a:t>&lt;html&gt;</a:t>
            </a:r>
            <a:br>
              <a:rPr lang="en-US" sz="2400" dirty="0">
                <a:latin typeface="Courier" pitchFamily="2" charset="0"/>
              </a:rPr>
            </a:br>
            <a:r>
              <a:rPr lang="en-US" sz="2400" dirty="0">
                <a:latin typeface="Courier" pitchFamily="2" charset="0"/>
              </a:rPr>
              <a:t>  &lt;head&gt;…&lt;/html&gt;</a:t>
            </a:r>
            <a:br>
              <a:rPr lang="en-US" sz="2400" dirty="0">
                <a:latin typeface="Courier" pitchFamily="2" charset="0"/>
              </a:rPr>
            </a:br>
            <a:r>
              <a:rPr lang="en-US" sz="2400" dirty="0">
                <a:latin typeface="Courier" pitchFamily="2" charset="0"/>
              </a:rPr>
              <a:t>  &lt;body&gt;…&lt;/body&gt;</a:t>
            </a:r>
            <a:br>
              <a:rPr lang="en-US" sz="2400" dirty="0">
                <a:latin typeface="Courier" pitchFamily="2" charset="0"/>
              </a:rPr>
            </a:br>
            <a:r>
              <a:rPr lang="en-US" sz="2400" dirty="0">
                <a:latin typeface="Courier" pitchFamily="2" charset="0"/>
              </a:rPr>
              <a:t>&lt;/html&gt;</a:t>
            </a:r>
            <a:endParaRPr lang="en-US" sz="2000" dirty="0">
              <a:latin typeface="Courier" pitchFamily="2" charset="0"/>
            </a:endParaRPr>
          </a:p>
          <a:p>
            <a:pPr lvl="1"/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4426D4-F617-9822-A56C-54132D6FAE1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146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2445-4803-2449-AB22-F99DD9F00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B86142-A436-6249-AF78-E19BB38E53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7" name="Google Shape;4809;p42">
            <a:hlinkClick r:id="rId3"/>
            <a:extLst>
              <a:ext uri="{FF2B5EF4-FFF2-40B4-BE49-F238E27FC236}">
                <a16:creationId xmlns:a16="http://schemas.microsoft.com/office/drawing/2014/main" id="{9BD3E451-76F3-5044-952A-6BD77E6A8B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6654" y="2488995"/>
            <a:ext cx="2291150" cy="5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98EB84-751F-904E-BEDA-2203147D6714}"/>
              </a:ext>
            </a:extLst>
          </p:cNvPr>
          <p:cNvSpPr/>
          <p:nvPr/>
        </p:nvSpPr>
        <p:spPr>
          <a:xfrm>
            <a:off x="2298866" y="3058457"/>
            <a:ext cx="37160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https://creativecommons.org/licenses/by/4.0/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C943D-BB97-024A-B058-927FB508B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536" y="2456683"/>
            <a:ext cx="2818493" cy="576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5F671B-76F6-4D40-9E10-C257B3D20C32}"/>
              </a:ext>
            </a:extLst>
          </p:cNvPr>
          <p:cNvSpPr txBox="1"/>
          <p:nvPr/>
        </p:nvSpPr>
        <p:spPr>
          <a:xfrm>
            <a:off x="1037772" y="2087351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1C4E0"/>
                </a:solidFill>
              </a:rPr>
              <a:t>Slide Template From: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E72607-B80F-9C48-AC13-F8259C073802}"/>
              </a:ext>
            </a:extLst>
          </p:cNvPr>
          <p:cNvSpPr txBox="1"/>
          <p:nvPr/>
        </p:nvSpPr>
        <p:spPr>
          <a:xfrm>
            <a:off x="1037772" y="3584536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1C4E0"/>
                </a:solidFill>
              </a:rPr>
              <a:t>Slide Content Licensed as: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2155EE-63D1-F448-AACD-AF8B1987B500}"/>
              </a:ext>
            </a:extLst>
          </p:cNvPr>
          <p:cNvSpPr/>
          <p:nvPr/>
        </p:nvSpPr>
        <p:spPr>
          <a:xfrm>
            <a:off x="821811" y="4161456"/>
            <a:ext cx="6931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Creative Commons Attribution-NonCommercial-ShareAlike 4.0 International License</a:t>
            </a:r>
            <a:r>
              <a:rPr lang="en-US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3E22A-7197-9C48-A6F2-EA23F73200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7535" y="3436063"/>
            <a:ext cx="2818492" cy="6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55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17" y="216994"/>
            <a:ext cx="8544983" cy="670967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TCP segment structure</a:t>
            </a:r>
            <a:endParaRPr lang="en-US" dirty="0"/>
          </a:p>
        </p:txBody>
      </p:sp>
      <p:sp>
        <p:nvSpPr>
          <p:cNvPr id="60" name="Rectangle 4">
            <a:extLst>
              <a:ext uri="{FF2B5EF4-FFF2-40B4-BE49-F238E27FC236}">
                <a16:creationId xmlns:a16="http://schemas.microsoft.com/office/drawing/2014/main" id="{1438C6A7-F9CB-854D-92BB-74AFAE175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055" y="1170047"/>
            <a:ext cx="2963465" cy="3618309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61" name="Rectangle 5">
            <a:extLst>
              <a:ext uri="{FF2B5EF4-FFF2-40B4-BE49-F238E27FC236}">
                <a16:creationId xmlns:a16="http://schemas.microsoft.com/office/drawing/2014/main" id="{21D47CEF-020C-9C44-AB75-DA719011C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762" y="1256962"/>
            <a:ext cx="2963465" cy="360402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800" kern="0"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F66122-9E4A-7644-B40C-189BABEA3388}"/>
              </a:ext>
            </a:extLst>
          </p:cNvPr>
          <p:cNvGrpSpPr/>
          <p:nvPr/>
        </p:nvGrpSpPr>
        <p:grpSpPr>
          <a:xfrm>
            <a:off x="3341384" y="1245979"/>
            <a:ext cx="2647068" cy="327006"/>
            <a:chOff x="4455177" y="1661303"/>
            <a:chExt cx="3529424" cy="436008"/>
          </a:xfrm>
        </p:grpSpPr>
        <p:sp>
          <p:nvSpPr>
            <p:cNvPr id="62" name="Text Box 6">
              <a:extLst>
                <a:ext uri="{FF2B5EF4-FFF2-40B4-BE49-F238E27FC236}">
                  <a16:creationId xmlns:a16="http://schemas.microsoft.com/office/drawing/2014/main" id="{A183A89B-2122-E141-9DF3-203A60EFF2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5177" y="1661303"/>
              <a:ext cx="1744495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defTabSz="685800">
                <a:defRPr/>
              </a:pPr>
              <a:r>
                <a:rPr lang="en-US" sz="1500" dirty="0">
                  <a:solidFill>
                    <a:srgbClr val="000000"/>
                  </a:solidFill>
                  <a:latin typeface="Arial" charset="0"/>
                  <a:cs typeface="+mn-cs"/>
                </a:rPr>
                <a:t>source port #</a:t>
              </a:r>
              <a:endParaRPr lang="en-US" sz="18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3" name="Text Box 7">
              <a:extLst>
                <a:ext uri="{FF2B5EF4-FFF2-40B4-BE49-F238E27FC236}">
                  <a16:creationId xmlns:a16="http://schemas.microsoft.com/office/drawing/2014/main" id="{E52BAEBA-8AEA-B545-A35F-AEB6190843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26509" y="1666424"/>
              <a:ext cx="1458092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defTabSz="685800">
                <a:defRPr/>
              </a:pPr>
              <a:r>
                <a:rPr lang="en-US" sz="1500" dirty="0" err="1">
                  <a:solidFill>
                    <a:srgbClr val="000000"/>
                  </a:solidFill>
                  <a:latin typeface="Arial" charset="0"/>
                  <a:cs typeface="+mn-cs"/>
                </a:rPr>
                <a:t>dest</a:t>
              </a:r>
              <a:r>
                <a:rPr lang="en-US" sz="1500" dirty="0">
                  <a:solidFill>
                    <a:srgbClr val="000000"/>
                  </a:solidFill>
                  <a:latin typeface="Arial" charset="0"/>
                  <a:cs typeface="+mn-cs"/>
                </a:rPr>
                <a:t> port #</a:t>
              </a:r>
              <a:endParaRPr lang="en-US" sz="135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64" name="Line 8">
            <a:extLst>
              <a:ext uri="{FF2B5EF4-FFF2-40B4-BE49-F238E27FC236}">
                <a16:creationId xmlns:a16="http://schemas.microsoft.com/office/drawing/2014/main" id="{BDC40F37-DD1A-6848-AB76-2EA7683B95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143" y="1537950"/>
            <a:ext cx="2959894" cy="357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65" name="Line 9">
            <a:extLst>
              <a:ext uri="{FF2B5EF4-FFF2-40B4-BE49-F238E27FC236}">
                <a16:creationId xmlns:a16="http://schemas.microsoft.com/office/drawing/2014/main" id="{92C91585-33BC-084B-A3CF-F5A7CD082B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57380" y="1822509"/>
            <a:ext cx="296346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latin typeface="Tahoma" charset="0"/>
              <a:ea typeface="ＭＳ Ｐゴシック" charset="0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52304C-19AC-C84B-842E-CBCC3EA9E153}"/>
              </a:ext>
            </a:extLst>
          </p:cNvPr>
          <p:cNvGrpSpPr/>
          <p:nvPr/>
        </p:nvGrpSpPr>
        <p:grpSpPr>
          <a:xfrm>
            <a:off x="3243092" y="859294"/>
            <a:ext cx="2951559" cy="300082"/>
            <a:chOff x="4324123" y="1145724"/>
            <a:chExt cx="3935412" cy="400108"/>
          </a:xfrm>
        </p:grpSpPr>
        <p:sp>
          <p:nvSpPr>
            <p:cNvPr id="67" name="Text Box 11">
              <a:extLst>
                <a:ext uri="{FF2B5EF4-FFF2-40B4-BE49-F238E27FC236}">
                  <a16:creationId xmlns:a16="http://schemas.microsoft.com/office/drawing/2014/main" id="{D7A6E153-CAA2-2E43-9742-982E169267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7924" y="1145724"/>
              <a:ext cx="925896" cy="400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defTabSz="685800">
                <a:defRPr/>
              </a:pPr>
              <a:r>
                <a:rPr lang="en-US" sz="1350">
                  <a:solidFill>
                    <a:srgbClr val="000000"/>
                  </a:solidFill>
                  <a:latin typeface="Arial" charset="0"/>
                  <a:cs typeface="+mn-cs"/>
                </a:rPr>
                <a:t>32 bits</a:t>
              </a:r>
              <a:endParaRPr lang="en-US" sz="180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8" name="Line 12">
              <a:extLst>
                <a:ext uri="{FF2B5EF4-FFF2-40B4-BE49-F238E27FC236}">
                  <a16:creationId xmlns:a16="http://schemas.microsoft.com/office/drawing/2014/main" id="{C28AE80D-AED7-BB43-AEEF-9A3E95D70A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32373" y="1391787"/>
              <a:ext cx="1427162" cy="476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>
                <a:defRPr/>
              </a:pPr>
              <a:endParaRPr lang="en-US" sz="1200" kern="0">
                <a:latin typeface="Tahoma" charset="0"/>
                <a:ea typeface="ＭＳ Ｐゴシック" charset="0"/>
                <a:cs typeface="+mn-cs"/>
              </a:endParaRPr>
            </a:p>
          </p:txBody>
        </p:sp>
        <p:sp>
          <p:nvSpPr>
            <p:cNvPr id="69" name="Line 13">
              <a:extLst>
                <a:ext uri="{FF2B5EF4-FFF2-40B4-BE49-F238E27FC236}">
                  <a16:creationId xmlns:a16="http://schemas.microsoft.com/office/drawing/2014/main" id="{0FE91D57-DF52-A948-8B79-BE2C69D2405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4324123" y="1402899"/>
              <a:ext cx="13414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>
                <a:defRPr/>
              </a:pPr>
              <a:endParaRPr lang="en-US" sz="1200" kern="0">
                <a:latin typeface="Tahoma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74" name="Line 16">
            <a:extLst>
              <a:ext uri="{FF2B5EF4-FFF2-40B4-BE49-F238E27FC236}">
                <a16:creationId xmlns:a16="http://schemas.microsoft.com/office/drawing/2014/main" id="{ADBC9EF8-B51B-F249-8F7B-C16F5F07A2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64524" y="2108259"/>
            <a:ext cx="296346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76" name="Line 18">
            <a:extLst>
              <a:ext uri="{FF2B5EF4-FFF2-40B4-BE49-F238E27FC236}">
                <a16:creationId xmlns:a16="http://schemas.microsoft.com/office/drawing/2014/main" id="{32231029-9349-864B-ABF1-0D56E55824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60951" y="2404724"/>
            <a:ext cx="2963466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77" name="Line 19">
            <a:extLst>
              <a:ext uri="{FF2B5EF4-FFF2-40B4-BE49-F238E27FC236}">
                <a16:creationId xmlns:a16="http://schemas.microsoft.com/office/drawing/2014/main" id="{F2503E28-C28E-B541-932B-7E2993655C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57380" y="2697618"/>
            <a:ext cx="296346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78" name="Line 20">
            <a:extLst>
              <a:ext uri="{FF2B5EF4-FFF2-40B4-BE49-F238E27FC236}">
                <a16:creationId xmlns:a16="http://schemas.microsoft.com/office/drawing/2014/main" id="{10D5BEAE-CBC6-5040-B37E-6D12FC20E9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57380" y="3119099"/>
            <a:ext cx="296346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79" name="Line 21">
            <a:extLst>
              <a:ext uri="{FF2B5EF4-FFF2-40B4-BE49-F238E27FC236}">
                <a16:creationId xmlns:a16="http://schemas.microsoft.com/office/drawing/2014/main" id="{A186AEBD-F0F5-494B-9D24-09B9888787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27802" y="2110641"/>
            <a:ext cx="3572" cy="583406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87" name="Line 29">
            <a:extLst>
              <a:ext uri="{FF2B5EF4-FFF2-40B4-BE49-F238E27FC236}">
                <a16:creationId xmlns:a16="http://schemas.microsoft.com/office/drawing/2014/main" id="{B0BB3064-7239-A344-B7D3-3350540CF7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1551" y="2110640"/>
            <a:ext cx="0" cy="29408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ea typeface="ＭＳ Ｐゴシック" charset="0"/>
              <a:cs typeface="+mn-cs"/>
            </a:endParaRPr>
          </a:p>
        </p:txBody>
      </p:sp>
      <p:sp>
        <p:nvSpPr>
          <p:cNvPr id="88" name="Line 30">
            <a:extLst>
              <a:ext uri="{FF2B5EF4-FFF2-40B4-BE49-F238E27FC236}">
                <a16:creationId xmlns:a16="http://schemas.microsoft.com/office/drawing/2014/main" id="{22FDEDB0-0202-4C4C-9B34-FF72CC278D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36061" y="2107068"/>
            <a:ext cx="0" cy="29408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ea typeface="ＭＳ Ｐゴシック" charset="0"/>
              <a:cs typeface="+mn-cs"/>
            </a:endParaRPr>
          </a:p>
        </p:txBody>
      </p:sp>
      <p:sp>
        <p:nvSpPr>
          <p:cNvPr id="89" name="Line 31">
            <a:extLst>
              <a:ext uri="{FF2B5EF4-FFF2-40B4-BE49-F238E27FC236}">
                <a16:creationId xmlns:a16="http://schemas.microsoft.com/office/drawing/2014/main" id="{9AF172E8-0A6A-6644-BD77-F1EE190D4A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16999" y="2114212"/>
            <a:ext cx="0" cy="29408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ea typeface="ＭＳ Ｐゴシック" charset="0"/>
              <a:cs typeface="+mn-cs"/>
            </a:endParaRPr>
          </a:p>
        </p:txBody>
      </p:sp>
      <p:sp>
        <p:nvSpPr>
          <p:cNvPr id="96" name="Text Box 38">
            <a:extLst>
              <a:ext uri="{FF2B5EF4-FFF2-40B4-BE49-F238E27FC236}">
                <a16:creationId xmlns:a16="http://schemas.microsoft.com/office/drawing/2014/main" id="{A4AA77C6-3CD5-F642-BD90-B898C462C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416" y="2117214"/>
            <a:ext cx="434735" cy="32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defTabSz="685800">
              <a:lnSpc>
                <a:spcPct val="85000"/>
              </a:lnSpc>
              <a:defRPr/>
            </a:pPr>
            <a:r>
              <a:rPr lang="en-US" sz="900" dirty="0">
                <a:solidFill>
                  <a:srgbClr val="000000"/>
                </a:solidFill>
                <a:latin typeface="+mn-lt"/>
                <a:cs typeface="+mn-cs"/>
              </a:rPr>
              <a:t>not</a:t>
            </a:r>
          </a:p>
          <a:p>
            <a:pPr algn="ctr" defTabSz="685800">
              <a:lnSpc>
                <a:spcPct val="85000"/>
              </a:lnSpc>
              <a:defRPr/>
            </a:pPr>
            <a:r>
              <a:rPr lang="en-US" sz="900" dirty="0">
                <a:solidFill>
                  <a:srgbClr val="000000"/>
                </a:solidFill>
                <a:latin typeface="+mn-lt"/>
                <a:cs typeface="+mn-cs"/>
              </a:rPr>
              <a:t>used</a:t>
            </a:r>
            <a:endParaRPr lang="en-US" sz="1200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97" name="Line 39">
            <a:extLst>
              <a:ext uri="{FF2B5EF4-FFF2-40B4-BE49-F238E27FC236}">
                <a16:creationId xmlns:a16="http://schemas.microsoft.com/office/drawing/2014/main" id="{356A6247-1FB1-3845-A2C5-956708DFFB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35325" y="2107068"/>
            <a:ext cx="0" cy="29408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ea typeface="ＭＳ Ｐゴシック" charset="0"/>
              <a:cs typeface="+mn-cs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25F3ABB6-FC22-8E45-923B-C272F3E47C12}"/>
              </a:ext>
            </a:extLst>
          </p:cNvPr>
          <p:cNvGrpSpPr/>
          <p:nvPr/>
        </p:nvGrpSpPr>
        <p:grpSpPr>
          <a:xfrm>
            <a:off x="4775003" y="2113022"/>
            <a:ext cx="3968437" cy="571696"/>
            <a:chOff x="6366672" y="2817362"/>
            <a:chExt cx="5291249" cy="762260"/>
          </a:xfrm>
        </p:grpSpPr>
        <p:sp>
          <p:nvSpPr>
            <p:cNvPr id="80" name="Text Box 22">
              <a:extLst>
                <a:ext uri="{FF2B5EF4-FFF2-40B4-BE49-F238E27FC236}">
                  <a16:creationId xmlns:a16="http://schemas.microsoft.com/office/drawing/2014/main" id="{C121B465-E333-C34D-A9B1-4EC95AB296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6672" y="2817362"/>
              <a:ext cx="1823576" cy="400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defTabSz="685800">
                <a:defRPr/>
              </a:pPr>
              <a:r>
                <a:rPr lang="en-US" sz="1350" dirty="0">
                  <a:solidFill>
                    <a:srgbClr val="000000"/>
                  </a:solidFill>
                  <a:latin typeface="Arial" charset="0"/>
                  <a:cs typeface="+mn-cs"/>
                </a:rPr>
                <a:t>receive window</a:t>
              </a:r>
            </a:p>
          </p:txBody>
        </p:sp>
        <p:sp>
          <p:nvSpPr>
            <p:cNvPr id="107" name="Text Box 49">
              <a:extLst>
                <a:ext uri="{FF2B5EF4-FFF2-40B4-BE49-F238E27FC236}">
                  <a16:creationId xmlns:a16="http://schemas.microsoft.com/office/drawing/2014/main" id="{C1196D10-63E5-F146-A338-FB6B53C00F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24900" y="2847115"/>
              <a:ext cx="2933021" cy="732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defTabSz="685800">
                <a:lnSpc>
                  <a:spcPct val="90000"/>
                </a:lnSpc>
                <a:defRPr/>
              </a:pPr>
              <a:r>
                <a:rPr lang="en-US" sz="180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flow control: </a:t>
              </a:r>
              <a:r>
                <a:rPr lang="en-US" sz="150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# bytes receiver willing to accept</a:t>
              </a:r>
              <a:endParaRPr lang="en-US" sz="1800" dirty="0">
                <a:solidFill>
                  <a:srgbClr val="000000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11" name="Line 53">
              <a:extLst>
                <a:ext uri="{FF2B5EF4-FFF2-40B4-BE49-F238E27FC236}">
                  <a16:creationId xmlns:a16="http://schemas.microsoft.com/office/drawing/2014/main" id="{AF202832-D8A0-CC44-AEC9-474E90CA41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42852" y="3044701"/>
              <a:ext cx="582048" cy="0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>
                <a:defRPr/>
              </a:pPr>
              <a:endParaRPr lang="en-US" sz="1200">
                <a:latin typeface="Tahoma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EBAA956-8E89-0A4A-A4BC-91B08D93CC59}"/>
              </a:ext>
            </a:extLst>
          </p:cNvPr>
          <p:cNvGrpSpPr/>
          <p:nvPr/>
        </p:nvGrpSpPr>
        <p:grpSpPr>
          <a:xfrm>
            <a:off x="3734820" y="1255827"/>
            <a:ext cx="5280325" cy="798680"/>
            <a:chOff x="4979760" y="1674436"/>
            <a:chExt cx="7040433" cy="1064908"/>
          </a:xfrm>
        </p:grpSpPr>
        <p:sp>
          <p:nvSpPr>
            <p:cNvPr id="73" name="Text Box 15">
              <a:extLst>
                <a:ext uri="{FF2B5EF4-FFF2-40B4-BE49-F238E27FC236}">
                  <a16:creationId xmlns:a16="http://schemas.microsoft.com/office/drawing/2014/main" id="{2925631F-CA45-E24E-A2A3-36475CE0E0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9760" y="2029962"/>
              <a:ext cx="2486025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defTabSz="685800">
                <a:defRPr/>
              </a:pPr>
              <a:r>
                <a:rPr lang="en-US" sz="1500" dirty="0">
                  <a:solidFill>
                    <a:srgbClr val="000000"/>
                  </a:solidFill>
                  <a:latin typeface="Arial" charset="0"/>
                  <a:cs typeface="+mn-cs"/>
                </a:rPr>
                <a:t>sequence number</a:t>
              </a:r>
              <a:endParaRPr lang="en-US" sz="18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8" name="Text Box 50">
              <a:extLst>
                <a:ext uri="{FF2B5EF4-FFF2-40B4-BE49-F238E27FC236}">
                  <a16:creationId xmlns:a16="http://schemas.microsoft.com/office/drawing/2014/main" id="{62087231-CA89-9F46-9993-D5CE4726B8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24900" y="1674436"/>
              <a:ext cx="3295293" cy="1064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defTabSz="685800">
                <a:lnSpc>
                  <a:spcPct val="90000"/>
                </a:lnSpc>
                <a:defRPr/>
              </a:pPr>
              <a:r>
                <a:rPr lang="en-US" sz="1800" dirty="0">
                  <a:solidFill>
                    <a:srgbClr val="000000"/>
                  </a:solidFill>
                  <a:latin typeface="Calibri" panose="020F0502020204030204"/>
                </a:rPr>
                <a:t>segment s</a:t>
              </a:r>
              <a:r>
                <a:rPr lang="en-US" sz="180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eq  #: </a:t>
              </a:r>
              <a:r>
                <a:rPr lang="en-US" sz="150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counting bytes of data</a:t>
              </a:r>
              <a:r>
                <a:rPr lang="en-US" sz="180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 </a:t>
              </a:r>
              <a:r>
                <a:rPr lang="en-US" sz="150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into </a:t>
              </a:r>
              <a:r>
                <a:rPr lang="en-US" sz="1500" dirty="0" err="1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bytestream</a:t>
              </a:r>
              <a:r>
                <a:rPr lang="en-US" sz="180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 </a:t>
              </a:r>
              <a:r>
                <a:rPr lang="en-US" sz="150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(not segments!)</a:t>
              </a:r>
              <a:endParaRPr lang="en-US" sz="1800" dirty="0">
                <a:solidFill>
                  <a:srgbClr val="000000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13" name="Line 55">
              <a:extLst>
                <a:ext uri="{FF2B5EF4-FFF2-40B4-BE49-F238E27FC236}">
                  <a16:creationId xmlns:a16="http://schemas.microsoft.com/office/drawing/2014/main" id="{69F8FE7B-57A5-CA45-A15F-AB7CA1D8D5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924797" y="2244436"/>
              <a:ext cx="800102" cy="0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>
                <a:defRPr/>
              </a:pPr>
              <a:endParaRPr lang="en-US" sz="1200" dirty="0">
                <a:latin typeface="Tahoma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3475873-1909-F649-A643-DFFF77ECF966}"/>
              </a:ext>
            </a:extLst>
          </p:cNvPr>
          <p:cNvGrpSpPr/>
          <p:nvPr/>
        </p:nvGrpSpPr>
        <p:grpSpPr>
          <a:xfrm>
            <a:off x="4016996" y="3460811"/>
            <a:ext cx="4360261" cy="858179"/>
            <a:chOff x="5355994" y="4614412"/>
            <a:chExt cx="5813682" cy="1144238"/>
          </a:xfrm>
        </p:grpSpPr>
        <p:sp>
          <p:nvSpPr>
            <p:cNvPr id="72" name="Text Box 14">
              <a:extLst>
                <a:ext uri="{FF2B5EF4-FFF2-40B4-BE49-F238E27FC236}">
                  <a16:creationId xmlns:a16="http://schemas.microsoft.com/office/drawing/2014/main" id="{394540FC-9B80-C049-964F-3AEAF7A4BA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5994" y="4614412"/>
              <a:ext cx="2090744" cy="1046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defTabSz="685800">
                <a:defRPr/>
              </a:pPr>
              <a:r>
                <a:rPr lang="en-US" sz="1500" dirty="0">
                  <a:solidFill>
                    <a:srgbClr val="000000"/>
                  </a:solidFill>
                  <a:latin typeface="Arial" charset="0"/>
                  <a:cs typeface="+mn-cs"/>
                </a:rPr>
                <a:t>application</a:t>
              </a:r>
            </a:p>
            <a:p>
              <a:pPr algn="ctr" defTabSz="685800">
                <a:defRPr/>
              </a:pPr>
              <a:r>
                <a:rPr lang="en-US" sz="1500" dirty="0">
                  <a:solidFill>
                    <a:srgbClr val="000000"/>
                  </a:solidFill>
                  <a:latin typeface="Arial" charset="0"/>
                  <a:cs typeface="+mn-cs"/>
                </a:rPr>
                <a:t>data </a:t>
              </a:r>
            </a:p>
            <a:p>
              <a:pPr algn="ctr" defTabSz="685800">
                <a:defRPr/>
              </a:pPr>
              <a:r>
                <a:rPr lang="en-US" sz="1500" dirty="0">
                  <a:solidFill>
                    <a:srgbClr val="000000"/>
                  </a:solidFill>
                  <a:latin typeface="Arial" charset="0"/>
                  <a:cs typeface="+mn-cs"/>
                </a:rPr>
                <a:t>(variable length)</a:t>
              </a:r>
              <a:endParaRPr lang="en-US" sz="18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5CEFBFE2-D6C5-6C4B-85CD-C2B1704479E4}"/>
                </a:ext>
              </a:extLst>
            </p:cNvPr>
            <p:cNvSpPr txBox="1"/>
            <p:nvPr/>
          </p:nvSpPr>
          <p:spPr>
            <a:xfrm>
              <a:off x="8980285" y="4638343"/>
              <a:ext cx="2189391" cy="1120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data sent by application into TCP socket</a:t>
              </a: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6493B77-D766-824F-B26A-A73B9CE92231}"/>
                </a:ext>
              </a:extLst>
            </p:cNvPr>
            <p:cNvCxnSpPr>
              <a:cxnSpLocks/>
            </p:cNvCxnSpPr>
            <p:nvPr/>
          </p:nvCxnSpPr>
          <p:spPr>
            <a:xfrm>
              <a:off x="6727821" y="5150307"/>
              <a:ext cx="2149479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F59DCBE-5CE4-3C4C-AE43-7FF674B5D23E}"/>
              </a:ext>
            </a:extLst>
          </p:cNvPr>
          <p:cNvGrpSpPr/>
          <p:nvPr/>
        </p:nvGrpSpPr>
        <p:grpSpPr>
          <a:xfrm>
            <a:off x="172795" y="1464558"/>
            <a:ext cx="5828845" cy="954044"/>
            <a:chOff x="230393" y="1952743"/>
            <a:chExt cx="7771793" cy="1272058"/>
          </a:xfrm>
        </p:grpSpPr>
        <p:sp>
          <p:nvSpPr>
            <p:cNvPr id="137" name="Text Box 35">
              <a:extLst>
                <a:ext uri="{FF2B5EF4-FFF2-40B4-BE49-F238E27FC236}">
                  <a16:creationId xmlns:a16="http://schemas.microsoft.com/office/drawing/2014/main" id="{56F627F0-D04E-AD42-8864-F7B517B4A5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7435" y="2855469"/>
              <a:ext cx="38301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defTabSz="685800">
                <a:defRPr/>
              </a:pPr>
              <a:r>
                <a:rPr lang="en-US" sz="1200" dirty="0">
                  <a:solidFill>
                    <a:srgbClr val="000000"/>
                  </a:solidFill>
                  <a:latin typeface="+mn-lt"/>
                  <a:cs typeface="+mn-cs"/>
                </a:rPr>
                <a:t>A</a:t>
              </a:r>
              <a:endParaRPr lang="en-US" sz="1800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379D87E-87A4-BA4A-B25D-D60B162F998C}"/>
                </a:ext>
              </a:extLst>
            </p:cNvPr>
            <p:cNvGrpSpPr/>
            <p:nvPr/>
          </p:nvGrpSpPr>
          <p:grpSpPr>
            <a:xfrm>
              <a:off x="230393" y="1952743"/>
              <a:ext cx="7771793" cy="971860"/>
              <a:chOff x="217867" y="1965269"/>
              <a:chExt cx="7771793" cy="971860"/>
            </a:xfrm>
          </p:grpSpPr>
          <p:sp>
            <p:nvSpPr>
              <p:cNvPr id="75" name="Text Box 17">
                <a:extLst>
                  <a:ext uri="{FF2B5EF4-FFF2-40B4-BE49-F238E27FC236}">
                    <a16:creationId xmlns:a16="http://schemas.microsoft.com/office/drawing/2014/main" id="{0864898F-71F3-8C4E-ACBC-273A8F765C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9709" y="2430012"/>
                <a:ext cx="3409951" cy="430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algn="ctr" defTabSz="685800">
                  <a:defRPr/>
                </a:pPr>
                <a:r>
                  <a:rPr lang="en-US" sz="1500" dirty="0">
                    <a:solidFill>
                      <a:srgbClr val="000000"/>
                    </a:solidFill>
                    <a:latin typeface="Arial" charset="0"/>
                    <a:cs typeface="+mn-cs"/>
                  </a:rPr>
                  <a:t>acknowledgement number</a:t>
                </a:r>
              </a:p>
            </p:txBody>
          </p:sp>
          <p:sp>
            <p:nvSpPr>
              <p:cNvPr id="119" name="Text Box 42">
                <a:extLst>
                  <a:ext uri="{FF2B5EF4-FFF2-40B4-BE49-F238E27FC236}">
                    <a16:creationId xmlns:a16="http://schemas.microsoft.com/office/drawing/2014/main" id="{C0762B76-1537-D346-8718-8BAF6E1F14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867" y="1965269"/>
                <a:ext cx="3287333" cy="7325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algn="r" defTabSz="685800">
                  <a:lnSpc>
                    <a:spcPct val="90000"/>
                  </a:lnSpc>
                  <a:defRPr/>
                </a:pPr>
                <a:r>
                  <a:rPr lang="en-US" sz="1800" dirty="0">
                    <a:solidFill>
                      <a:srgbClr val="000000"/>
                    </a:solidFill>
                    <a:latin typeface="Calibri" panose="020F0502020204030204"/>
                    <a:cs typeface="+mn-cs"/>
                  </a:rPr>
                  <a:t>ACK: </a:t>
                </a:r>
                <a:r>
                  <a:rPr lang="en-US" sz="1500" dirty="0">
                    <a:solidFill>
                      <a:srgbClr val="000000"/>
                    </a:solidFill>
                    <a:latin typeface="Calibri" panose="020F0502020204030204"/>
                  </a:rPr>
                  <a:t>seq # of next expected byte; </a:t>
                </a:r>
                <a:r>
                  <a:rPr lang="en-US" sz="1500" dirty="0">
                    <a:solidFill>
                      <a:srgbClr val="000000"/>
                    </a:solidFill>
                    <a:latin typeface="Calibri" panose="020F0502020204030204"/>
                    <a:cs typeface="+mn-cs"/>
                  </a:rPr>
                  <a:t>A bit: this is an ACK</a:t>
                </a:r>
                <a:endParaRPr lang="en-US" sz="825" dirty="0">
                  <a:solidFill>
                    <a:srgbClr val="000000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30" name="Line 46">
                <a:extLst>
                  <a:ext uri="{FF2B5EF4-FFF2-40B4-BE49-F238E27FC236}">
                    <a16:creationId xmlns:a16="http://schemas.microsoft.com/office/drawing/2014/main" id="{412FF679-1D4F-2847-94BC-15BFC61FB4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5200" y="2417523"/>
                <a:ext cx="2076276" cy="519606"/>
              </a:xfrm>
              <a:custGeom>
                <a:avLst/>
                <a:gdLst>
                  <a:gd name="connsiteX0" fmla="*/ 0 w 2082626"/>
                  <a:gd name="connsiteY0" fmla="*/ 0 h 560881"/>
                  <a:gd name="connsiteX1" fmla="*/ 2082626 w 2082626"/>
                  <a:gd name="connsiteY1" fmla="*/ 560881 h 560881"/>
                  <a:gd name="connsiteX0" fmla="*/ 0 w 2076276"/>
                  <a:gd name="connsiteY0" fmla="*/ 0 h 519606"/>
                  <a:gd name="connsiteX1" fmla="*/ 2076276 w 2076276"/>
                  <a:gd name="connsiteY1" fmla="*/ 519606 h 519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6276" h="519606">
                    <a:moveTo>
                      <a:pt x="0" y="0"/>
                    </a:moveTo>
                    <a:cubicBezTo>
                      <a:pt x="694209" y="186960"/>
                      <a:pt x="1382067" y="332646"/>
                      <a:pt x="2076276" y="519606"/>
                    </a:cubicBezTo>
                  </a:path>
                </a:pathLst>
              </a:custGeom>
              <a:noFill/>
              <a:ln w="19050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685800">
                  <a:defRPr/>
                </a:pPr>
                <a:endParaRPr lang="en-US" sz="1200">
                  <a:latin typeface="Tahom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39" name="Line 46">
                <a:extLst>
                  <a:ext uri="{FF2B5EF4-FFF2-40B4-BE49-F238E27FC236}">
                    <a16:creationId xmlns:a16="http://schemas.microsoft.com/office/drawing/2014/main" id="{EB8BFD18-324C-2547-AC63-1A0429ECFF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5200" y="2404996"/>
                <a:ext cx="1263476" cy="215853"/>
              </a:xfrm>
              <a:prstGeom prst="line">
                <a:avLst/>
              </a:prstGeom>
              <a:noFill/>
              <a:ln w="19050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685800">
                  <a:defRPr/>
                </a:pPr>
                <a:endParaRPr lang="en-US" sz="1200">
                  <a:latin typeface="Tahoma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3AA9D9-F43E-B546-80D0-95A95FF3FD84}"/>
              </a:ext>
            </a:extLst>
          </p:cNvPr>
          <p:cNvGrpSpPr/>
          <p:nvPr/>
        </p:nvGrpSpPr>
        <p:grpSpPr>
          <a:xfrm>
            <a:off x="1421564" y="2744853"/>
            <a:ext cx="4371717" cy="841318"/>
            <a:chOff x="1895418" y="3659802"/>
            <a:chExt cx="5828956" cy="1121757"/>
          </a:xfrm>
        </p:grpSpPr>
        <p:sp>
          <p:nvSpPr>
            <p:cNvPr id="98" name="Text Box 40">
              <a:extLst>
                <a:ext uri="{FF2B5EF4-FFF2-40B4-BE49-F238E27FC236}">
                  <a16:creationId xmlns:a16="http://schemas.microsoft.com/office/drawing/2014/main" id="{CF922213-3DD4-4C4D-B198-ADF3A29ED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361" y="3659802"/>
              <a:ext cx="2894013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defTabSz="685800">
                <a:defRPr/>
              </a:pPr>
              <a:r>
                <a:rPr lang="en-US" sz="1500" dirty="0">
                  <a:solidFill>
                    <a:srgbClr val="000000"/>
                  </a:solidFill>
                  <a:latin typeface="Arial" charset="0"/>
                  <a:cs typeface="+mn-cs"/>
                </a:rPr>
                <a:t>options (variable length)</a:t>
              </a:r>
              <a:endParaRPr lang="en-US" sz="18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9" name="Text Box 42">
              <a:extLst>
                <a:ext uri="{FF2B5EF4-FFF2-40B4-BE49-F238E27FC236}">
                  <a16:creationId xmlns:a16="http://schemas.microsoft.com/office/drawing/2014/main" id="{0BC58028-06B7-1A4E-8510-AE6EC1534B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5418" y="4326050"/>
              <a:ext cx="1688927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r" defTabSz="685800">
                <a:lnSpc>
                  <a:spcPct val="90000"/>
                </a:lnSpc>
                <a:defRPr/>
              </a:pPr>
              <a:r>
                <a:rPr lang="en-US" sz="150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TCP</a:t>
              </a:r>
              <a:r>
                <a:rPr lang="en-US" sz="180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 options</a:t>
              </a:r>
              <a:endParaRPr lang="en-US" sz="1500" dirty="0">
                <a:solidFill>
                  <a:srgbClr val="000000"/>
                </a:solidFill>
                <a:latin typeface="Calibri" panose="020F0502020204030204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63A6281-16AF-5F4C-91CB-DC46FB513501}"/>
                </a:ext>
              </a:extLst>
            </p:cNvPr>
            <p:cNvCxnSpPr>
              <a:cxnSpLocks/>
              <a:stCxn id="99" idx="3"/>
              <a:endCxn id="98" idx="1"/>
            </p:cNvCxnSpPr>
            <p:nvPr/>
          </p:nvCxnSpPr>
          <p:spPr>
            <a:xfrm flipV="1">
              <a:off x="3584345" y="4029134"/>
              <a:ext cx="1246016" cy="524671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2A3E3DD-D73E-3547-B33E-7D97BEE9201E}"/>
              </a:ext>
            </a:extLst>
          </p:cNvPr>
          <p:cNvGrpSpPr/>
          <p:nvPr/>
        </p:nvGrpSpPr>
        <p:grpSpPr>
          <a:xfrm>
            <a:off x="238556" y="2114346"/>
            <a:ext cx="3377049" cy="341632"/>
            <a:chOff x="318075" y="2819126"/>
            <a:chExt cx="4502731" cy="455509"/>
          </a:xfrm>
        </p:grpSpPr>
        <p:sp>
          <p:nvSpPr>
            <p:cNvPr id="95" name="Text Box 37">
              <a:extLst>
                <a:ext uri="{FF2B5EF4-FFF2-40B4-BE49-F238E27FC236}">
                  <a16:creationId xmlns:a16="http://schemas.microsoft.com/office/drawing/2014/main" id="{71EB8016-A1DB-1C48-954C-FFBE5CF06D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2610" y="2826981"/>
              <a:ext cx="588196" cy="437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defTabSz="685800">
                <a:lnSpc>
                  <a:spcPct val="85000"/>
                </a:lnSpc>
                <a:defRPr/>
              </a:pPr>
              <a:r>
                <a:rPr lang="en-US" sz="900" dirty="0">
                  <a:solidFill>
                    <a:srgbClr val="000000"/>
                  </a:solidFill>
                  <a:latin typeface="+mn-lt"/>
                  <a:cs typeface="+mn-cs"/>
                </a:rPr>
                <a:t>head</a:t>
              </a:r>
            </a:p>
            <a:p>
              <a:pPr algn="ctr" defTabSz="685800">
                <a:lnSpc>
                  <a:spcPct val="85000"/>
                </a:lnSpc>
                <a:defRPr/>
              </a:pPr>
              <a:r>
                <a:rPr lang="en-US" sz="900" dirty="0" err="1">
                  <a:solidFill>
                    <a:srgbClr val="000000"/>
                  </a:solidFill>
                  <a:latin typeface="+mn-lt"/>
                  <a:cs typeface="+mn-cs"/>
                </a:rPr>
                <a:t>len</a:t>
              </a:r>
              <a:endParaRPr lang="en-US" sz="1200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93" name="Text Box 42">
              <a:extLst>
                <a:ext uri="{FF2B5EF4-FFF2-40B4-BE49-F238E27FC236}">
                  <a16:creationId xmlns:a16="http://schemas.microsoft.com/office/drawing/2014/main" id="{23616F6F-F6F8-274A-8F63-2AC8E94CAB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075" y="2819126"/>
              <a:ext cx="3287333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r" defTabSz="685800">
                <a:lnSpc>
                  <a:spcPct val="90000"/>
                </a:lnSpc>
                <a:defRPr/>
              </a:pPr>
              <a:r>
                <a:rPr lang="en-US" sz="180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length </a:t>
              </a:r>
              <a:r>
                <a:rPr lang="en-US" sz="150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(of TCP header)</a:t>
              </a:r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004F6AA-C795-934B-B4F0-CA6FD9652FA1}"/>
                </a:ext>
              </a:extLst>
            </p:cNvPr>
            <p:cNvCxnSpPr>
              <a:cxnSpLocks/>
            </p:cNvCxnSpPr>
            <p:nvPr/>
          </p:nvCxnSpPr>
          <p:spPr>
            <a:xfrm>
              <a:off x="3544867" y="3031480"/>
              <a:ext cx="783888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6175C2-99D1-404D-ADB0-0C09C4338566}"/>
              </a:ext>
            </a:extLst>
          </p:cNvPr>
          <p:cNvGrpSpPr/>
          <p:nvPr/>
        </p:nvGrpSpPr>
        <p:grpSpPr>
          <a:xfrm>
            <a:off x="-18659" y="2380588"/>
            <a:ext cx="4550857" cy="341632"/>
            <a:chOff x="-24878" y="3174115"/>
            <a:chExt cx="6067809" cy="455509"/>
          </a:xfrm>
        </p:grpSpPr>
        <p:sp>
          <p:nvSpPr>
            <p:cNvPr id="82" name="Text Box 24">
              <a:extLst>
                <a:ext uri="{FF2B5EF4-FFF2-40B4-BE49-F238E27FC236}">
                  <a16:creationId xmlns:a16="http://schemas.microsoft.com/office/drawing/2014/main" id="{DA04993C-122C-384A-9568-6515DE95D8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7963" y="3203124"/>
              <a:ext cx="1284968" cy="400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defTabSz="685800">
                <a:defRPr/>
              </a:pPr>
              <a:r>
                <a:rPr lang="en-US" sz="1350" dirty="0">
                  <a:solidFill>
                    <a:srgbClr val="000000"/>
                  </a:solidFill>
                  <a:latin typeface="Arial" charset="0"/>
                  <a:cs typeface="+mn-cs"/>
                </a:rPr>
                <a:t>checksum</a:t>
              </a:r>
            </a:p>
          </p:txBody>
        </p:sp>
        <p:sp>
          <p:nvSpPr>
            <p:cNvPr id="109" name="Text Box 51">
              <a:extLst>
                <a:ext uri="{FF2B5EF4-FFF2-40B4-BE49-F238E27FC236}">
                  <a16:creationId xmlns:a16="http://schemas.microsoft.com/office/drawing/2014/main" id="{CE090396-5F4D-6E4E-AA9C-2778A62E73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4878" y="3174115"/>
              <a:ext cx="3595494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r" defTabSz="685800">
                <a:lnSpc>
                  <a:spcPct val="90000"/>
                </a:lnSpc>
                <a:defRPr/>
              </a:pPr>
              <a:r>
                <a:rPr lang="en-US" sz="150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Internet</a:t>
              </a:r>
              <a:r>
                <a:rPr lang="en-US" sz="180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 checksum</a:t>
              </a: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F87AC36-0055-DB45-A995-89129C5BB34A}"/>
                </a:ext>
              </a:extLst>
            </p:cNvPr>
            <p:cNvCxnSpPr>
              <a:cxnSpLocks/>
              <a:stCxn id="109" idx="3"/>
              <a:endCxn id="82" idx="1"/>
            </p:cNvCxnSpPr>
            <p:nvPr/>
          </p:nvCxnSpPr>
          <p:spPr>
            <a:xfrm>
              <a:off x="3570616" y="3401870"/>
              <a:ext cx="1187347" cy="130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Line 10">
            <a:extLst>
              <a:ext uri="{FF2B5EF4-FFF2-40B4-BE49-F238E27FC236}">
                <a16:creationId xmlns:a16="http://schemas.microsoft.com/office/drawing/2014/main" id="{A7BD37B6-D73B-A04D-BDC5-AC47A5470DF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17086" y="1259531"/>
            <a:ext cx="1321" cy="2738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84" name="Line 26">
            <a:extLst>
              <a:ext uri="{FF2B5EF4-FFF2-40B4-BE49-F238E27FC236}">
                <a16:creationId xmlns:a16="http://schemas.microsoft.com/office/drawing/2014/main" id="{E9E32468-C9DF-C94D-9DAD-F82B75D02C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13033" y="2103497"/>
            <a:ext cx="0" cy="29408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ea typeface="ＭＳ Ｐゴシック" charset="0"/>
              <a:cs typeface="+mn-cs"/>
            </a:endParaRPr>
          </a:p>
        </p:txBody>
      </p:sp>
      <p:sp>
        <p:nvSpPr>
          <p:cNvPr id="85" name="Line 27">
            <a:extLst>
              <a:ext uri="{FF2B5EF4-FFF2-40B4-BE49-F238E27FC236}">
                <a16:creationId xmlns:a16="http://schemas.microsoft.com/office/drawing/2014/main" id="{595D2D86-0F8D-4945-A03B-3D969A9DA2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4693" y="2107068"/>
            <a:ext cx="0" cy="29408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ea typeface="ＭＳ Ｐゴシック" charset="0"/>
              <a:cs typeface="+mn-cs"/>
            </a:endParaRPr>
          </a:p>
        </p:txBody>
      </p:sp>
      <p:sp>
        <p:nvSpPr>
          <p:cNvPr id="86" name="Line 28">
            <a:extLst>
              <a:ext uri="{FF2B5EF4-FFF2-40B4-BE49-F238E27FC236}">
                <a16:creationId xmlns:a16="http://schemas.microsoft.com/office/drawing/2014/main" id="{480E04C4-4E6B-614E-B6E0-47722F1E73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72781" y="2107068"/>
            <a:ext cx="0" cy="29408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ea typeface="ＭＳ Ｐゴシック" charset="0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7BB42C1-3F72-AF44-97A0-27D00776292C}"/>
              </a:ext>
            </a:extLst>
          </p:cNvPr>
          <p:cNvGrpSpPr/>
          <p:nvPr/>
        </p:nvGrpSpPr>
        <p:grpSpPr>
          <a:xfrm>
            <a:off x="129408" y="2147962"/>
            <a:ext cx="4677756" cy="2018496"/>
            <a:chOff x="172543" y="2863949"/>
            <a:chExt cx="6237009" cy="2691328"/>
          </a:xfrm>
        </p:grpSpPr>
        <p:sp>
          <p:nvSpPr>
            <p:cNvPr id="102" name="Text Box 44">
              <a:extLst>
                <a:ext uri="{FF2B5EF4-FFF2-40B4-BE49-F238E27FC236}">
                  <a16:creationId xmlns:a16="http://schemas.microsoft.com/office/drawing/2014/main" id="{26B4BE77-FB6F-AB48-BDB1-C2E23D556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43" y="4822769"/>
              <a:ext cx="3419248" cy="732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r" defTabSz="685800">
                <a:lnSpc>
                  <a:spcPct val="90000"/>
                </a:lnSpc>
                <a:defRPr/>
              </a:pPr>
              <a:r>
                <a:rPr lang="en-US" sz="180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RST, SYN, FIN: </a:t>
              </a:r>
              <a:r>
                <a:rPr lang="en-US" sz="150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connection management</a:t>
              </a:r>
              <a:endParaRPr lang="en-US" sz="1800" dirty="0">
                <a:solidFill>
                  <a:srgbClr val="000000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06" name="Freeform 48">
              <a:extLst>
                <a:ext uri="{FF2B5EF4-FFF2-40B4-BE49-F238E27FC236}">
                  <a16:creationId xmlns:a16="http://schemas.microsoft.com/office/drawing/2014/main" id="{60B1CDA3-93F4-6C43-A635-618B9929B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8336" y="3152325"/>
              <a:ext cx="2678659" cy="2026938"/>
            </a:xfrm>
            <a:custGeom>
              <a:avLst/>
              <a:gdLst>
                <a:gd name="T0" fmla="*/ 0 w 1458"/>
                <a:gd name="T1" fmla="*/ 2147483647 h 444"/>
                <a:gd name="T2" fmla="*/ 2147483647 w 1458"/>
                <a:gd name="T3" fmla="*/ 0 h 444"/>
                <a:gd name="T4" fmla="*/ 2147483647 w 1458"/>
                <a:gd name="T5" fmla="*/ 2147483647 h 444"/>
                <a:gd name="T6" fmla="*/ 0 60000 65536"/>
                <a:gd name="T7" fmla="*/ 0 60000 65536"/>
                <a:gd name="T8" fmla="*/ 0 60000 65536"/>
                <a:gd name="connsiteX0" fmla="*/ 0 w 10533"/>
                <a:gd name="connsiteY0" fmla="*/ 10875 h 10875"/>
                <a:gd name="connsiteX1" fmla="*/ 9093 w 10533"/>
                <a:gd name="connsiteY1" fmla="*/ 0 h 10875"/>
                <a:gd name="connsiteX2" fmla="*/ 10533 w 10533"/>
                <a:gd name="connsiteY2" fmla="*/ 135 h 10875"/>
                <a:gd name="connsiteX0" fmla="*/ 0 w 11345"/>
                <a:gd name="connsiteY0" fmla="*/ 13363 h 13363"/>
                <a:gd name="connsiteX1" fmla="*/ 9905 w 11345"/>
                <a:gd name="connsiteY1" fmla="*/ 0 h 13363"/>
                <a:gd name="connsiteX2" fmla="*/ 11345 w 11345"/>
                <a:gd name="connsiteY2" fmla="*/ 135 h 13363"/>
                <a:gd name="connsiteX0" fmla="*/ 0 w 11465"/>
                <a:gd name="connsiteY0" fmla="*/ 23977 h 23977"/>
                <a:gd name="connsiteX1" fmla="*/ 10025 w 11465"/>
                <a:gd name="connsiteY1" fmla="*/ 0 h 23977"/>
                <a:gd name="connsiteX2" fmla="*/ 11465 w 11465"/>
                <a:gd name="connsiteY2" fmla="*/ 135 h 23977"/>
                <a:gd name="connsiteX0" fmla="*/ 0 w 11405"/>
                <a:gd name="connsiteY0" fmla="*/ 28694 h 28694"/>
                <a:gd name="connsiteX1" fmla="*/ 9965 w 11405"/>
                <a:gd name="connsiteY1" fmla="*/ 0 h 28694"/>
                <a:gd name="connsiteX2" fmla="*/ 11405 w 11405"/>
                <a:gd name="connsiteY2" fmla="*/ 135 h 28694"/>
                <a:gd name="connsiteX0" fmla="*/ 0 w 11391"/>
                <a:gd name="connsiteY0" fmla="*/ 28694 h 28694"/>
                <a:gd name="connsiteX1" fmla="*/ 9965 w 11391"/>
                <a:gd name="connsiteY1" fmla="*/ 0 h 28694"/>
                <a:gd name="connsiteX2" fmla="*/ 11391 w 11391"/>
                <a:gd name="connsiteY2" fmla="*/ 0 h 28694"/>
                <a:gd name="connsiteX0" fmla="*/ 0 w 11877"/>
                <a:gd name="connsiteY0" fmla="*/ 32885 h 32885"/>
                <a:gd name="connsiteX1" fmla="*/ 10451 w 11877"/>
                <a:gd name="connsiteY1" fmla="*/ 0 h 32885"/>
                <a:gd name="connsiteX2" fmla="*/ 11877 w 11877"/>
                <a:gd name="connsiteY2" fmla="*/ 0 h 32885"/>
                <a:gd name="connsiteX0" fmla="*/ 0 w 11573"/>
                <a:gd name="connsiteY0" fmla="*/ 32885 h 32885"/>
                <a:gd name="connsiteX1" fmla="*/ 10147 w 11573"/>
                <a:gd name="connsiteY1" fmla="*/ 0 h 32885"/>
                <a:gd name="connsiteX2" fmla="*/ 11573 w 11573"/>
                <a:gd name="connsiteY2" fmla="*/ 0 h 32885"/>
                <a:gd name="connsiteX0" fmla="*/ 0 w 11573"/>
                <a:gd name="connsiteY0" fmla="*/ 28757 h 28757"/>
                <a:gd name="connsiteX1" fmla="*/ 10147 w 11573"/>
                <a:gd name="connsiteY1" fmla="*/ 0 h 28757"/>
                <a:gd name="connsiteX2" fmla="*/ 11573 w 11573"/>
                <a:gd name="connsiteY2" fmla="*/ 0 h 28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73" h="28757">
                  <a:moveTo>
                    <a:pt x="0" y="28757"/>
                  </a:moveTo>
                  <a:lnTo>
                    <a:pt x="10147" y="0"/>
                  </a:lnTo>
                  <a:lnTo>
                    <a:pt x="11573" y="0"/>
                  </a:lnTo>
                </a:path>
              </a:pathLst>
            </a:cu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>
                <a:defRPr/>
              </a:pPr>
              <a:endParaRPr lang="en-US" sz="1200"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79AF9A6-0FEF-B247-BE32-9C9E788D06B7}"/>
                </a:ext>
              </a:extLst>
            </p:cNvPr>
            <p:cNvGrpSpPr/>
            <p:nvPr/>
          </p:nvGrpSpPr>
          <p:grpSpPr>
            <a:xfrm>
              <a:off x="5726888" y="2863949"/>
              <a:ext cx="682664" cy="369958"/>
              <a:chOff x="5726888" y="2863949"/>
              <a:chExt cx="682664" cy="369958"/>
            </a:xfrm>
          </p:grpSpPr>
          <p:sp>
            <p:nvSpPr>
              <p:cNvPr id="104" name="Text Box 25">
                <a:extLst>
                  <a:ext uri="{FF2B5EF4-FFF2-40B4-BE49-F238E27FC236}">
                    <a16:creationId xmlns:a16="http://schemas.microsoft.com/office/drawing/2014/main" id="{1E9027CA-7A6A-B448-891E-3892BD3436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37226" y="2864576"/>
                <a:ext cx="372326" cy="369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algn="ctr" defTabSz="685800">
                  <a:defRPr/>
                </a:pPr>
                <a:r>
                  <a:rPr lang="en-US" sz="1200" dirty="0">
                    <a:solidFill>
                      <a:srgbClr val="000000"/>
                    </a:solidFill>
                    <a:latin typeface="+mn-lt"/>
                    <a:cs typeface="+mn-cs"/>
                  </a:rPr>
                  <a:t>F</a:t>
                </a:r>
                <a:endParaRPr lang="en-US" sz="1800" dirty="0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05" name="Text Box 32">
                <a:extLst>
                  <a:ext uri="{FF2B5EF4-FFF2-40B4-BE49-F238E27FC236}">
                    <a16:creationId xmlns:a16="http://schemas.microsoft.com/office/drawing/2014/main" id="{BF401CFD-599A-5C4B-A029-67CB6B08DB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87301" y="2863949"/>
                <a:ext cx="383011" cy="369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algn="ctr" defTabSz="685800">
                  <a:defRPr/>
                </a:pPr>
                <a:r>
                  <a:rPr lang="en-US" sz="1200" dirty="0">
                    <a:solidFill>
                      <a:srgbClr val="000000"/>
                    </a:solidFill>
                    <a:latin typeface="+mn-lt"/>
                    <a:cs typeface="+mn-cs"/>
                  </a:rPr>
                  <a:t>S</a:t>
                </a:r>
                <a:endParaRPr lang="en-US" sz="1800" dirty="0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12" name="Text Box 33">
                <a:extLst>
                  <a:ext uri="{FF2B5EF4-FFF2-40B4-BE49-F238E27FC236}">
                    <a16:creationId xmlns:a16="http://schemas.microsoft.com/office/drawing/2014/main" id="{4835EFCA-3EC6-3040-AA54-B10AD772E1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26888" y="2863950"/>
                <a:ext cx="393699" cy="369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algn="ctr" defTabSz="685800">
                  <a:defRPr/>
                </a:pPr>
                <a:r>
                  <a:rPr lang="en-US" sz="1200" dirty="0">
                    <a:solidFill>
                      <a:srgbClr val="000000"/>
                    </a:solidFill>
                    <a:latin typeface="+mn-lt"/>
                    <a:cs typeface="+mn-cs"/>
                  </a:rPr>
                  <a:t>R</a:t>
                </a:r>
                <a:endParaRPr lang="en-US" sz="1800" dirty="0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F86AF7-F0A9-0D49-BD66-0BCBA2EFC273}"/>
              </a:ext>
            </a:extLst>
          </p:cNvPr>
          <p:cNvGrpSpPr/>
          <p:nvPr/>
        </p:nvGrpSpPr>
        <p:grpSpPr>
          <a:xfrm>
            <a:off x="3928662" y="2144967"/>
            <a:ext cx="2290506" cy="564601"/>
            <a:chOff x="5238214" y="2859957"/>
            <a:chExt cx="3054007" cy="752801"/>
          </a:xfrm>
        </p:grpSpPr>
        <p:sp>
          <p:nvSpPr>
            <p:cNvPr id="81" name="Text Box 23">
              <a:extLst>
                <a:ext uri="{FF2B5EF4-FFF2-40B4-BE49-F238E27FC236}">
                  <a16:creationId xmlns:a16="http://schemas.microsoft.com/office/drawing/2014/main" id="{81D77D1D-D542-E748-880E-847E528165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1701" y="3212649"/>
              <a:ext cx="1900520" cy="400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defTabSz="685800">
                <a:defRPr/>
              </a:pPr>
              <a:r>
                <a:rPr lang="en-US" sz="1350" dirty="0" err="1">
                  <a:solidFill>
                    <a:schemeClr val="bg1">
                      <a:lumMod val="75000"/>
                    </a:schemeClr>
                  </a:solidFill>
                  <a:latin typeface="Arial" charset="0"/>
                  <a:cs typeface="+mn-cs"/>
                </a:rPr>
                <a:t>Urg</a:t>
              </a:r>
              <a:r>
                <a:rPr lang="en-US" sz="1350" dirty="0">
                  <a:solidFill>
                    <a:schemeClr val="bg1">
                      <a:lumMod val="75000"/>
                    </a:schemeClr>
                  </a:solidFill>
                  <a:latin typeface="Arial" charset="0"/>
                  <a:cs typeface="+mn-cs"/>
                </a:rPr>
                <a:t> data pointer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4F94C5D-E8AA-B440-8C55-70C383D81C15}"/>
                </a:ext>
              </a:extLst>
            </p:cNvPr>
            <p:cNvGrpSpPr/>
            <p:nvPr/>
          </p:nvGrpSpPr>
          <p:grpSpPr>
            <a:xfrm>
              <a:off x="5238214" y="2859957"/>
              <a:ext cx="712902" cy="376473"/>
              <a:chOff x="5488735" y="3067992"/>
              <a:chExt cx="712902" cy="376473"/>
            </a:xfrm>
          </p:grpSpPr>
          <p:sp>
            <p:nvSpPr>
              <p:cNvPr id="114" name="Text Box 34">
                <a:extLst>
                  <a:ext uri="{FF2B5EF4-FFF2-40B4-BE49-F238E27FC236}">
                    <a16:creationId xmlns:a16="http://schemas.microsoft.com/office/drawing/2014/main" id="{7FD0470F-0A1F-AA4D-A333-01EBF41CDB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8627" y="3067992"/>
                <a:ext cx="38301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algn="ctr" defTabSz="685800">
                  <a:defRPr/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latin typeface="+mn-lt"/>
                    <a:cs typeface="+mn-cs"/>
                  </a:rPr>
                  <a:t>P</a:t>
                </a:r>
                <a:endParaRPr lang="en-US" sz="1800" dirty="0">
                  <a:solidFill>
                    <a:schemeClr val="bg1">
                      <a:lumMod val="65000"/>
                    </a:schemeClr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20" name="Text Box 36">
                <a:extLst>
                  <a:ext uri="{FF2B5EF4-FFF2-40B4-BE49-F238E27FC236}">
                    <a16:creationId xmlns:a16="http://schemas.microsoft.com/office/drawing/2014/main" id="{B48CC928-18A3-8E4E-944E-47C0F754B0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88735" y="3075133"/>
                <a:ext cx="39369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algn="ctr" defTabSz="685800">
                  <a:defRPr/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latin typeface="+mn-lt"/>
                    <a:cs typeface="+mn-cs"/>
                  </a:rPr>
                  <a:t>U</a:t>
                </a:r>
                <a:endParaRPr lang="en-US" sz="1800" dirty="0">
                  <a:solidFill>
                    <a:schemeClr val="bg1">
                      <a:lumMod val="65000"/>
                    </a:schemeClr>
                  </a:solidFill>
                  <a:latin typeface="+mn-lt"/>
                  <a:cs typeface="+mn-cs"/>
                </a:endParaRPr>
              </a:p>
            </p:txBody>
          </p:sp>
        </p:grpSp>
      </p:grpSp>
      <p:sp>
        <p:nvSpPr>
          <p:cNvPr id="83" name="Line 39">
            <a:extLst>
              <a:ext uri="{FF2B5EF4-FFF2-40B4-BE49-F238E27FC236}">
                <a16:creationId xmlns:a16="http://schemas.microsoft.com/office/drawing/2014/main" id="{392B7123-3C26-1749-8AFA-C33B254E56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78729" y="2115861"/>
            <a:ext cx="0" cy="29408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ea typeface="ＭＳ Ｐゴシック" charset="0"/>
              <a:cs typeface="+mn-cs"/>
            </a:endParaRPr>
          </a:p>
        </p:txBody>
      </p:sp>
      <p:sp>
        <p:nvSpPr>
          <p:cNvPr id="90" name="Line 39">
            <a:extLst>
              <a:ext uri="{FF2B5EF4-FFF2-40B4-BE49-F238E27FC236}">
                <a16:creationId xmlns:a16="http://schemas.microsoft.com/office/drawing/2014/main" id="{7076B497-C69A-EF44-9C73-7365E43E17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99020" y="2109137"/>
            <a:ext cx="0" cy="29408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ea typeface="ＭＳ Ｐゴシック" charset="0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DC6B1EF-A64F-C94C-81C5-7457A0FFD99A}"/>
              </a:ext>
            </a:extLst>
          </p:cNvPr>
          <p:cNvGrpSpPr/>
          <p:nvPr/>
        </p:nvGrpSpPr>
        <p:grpSpPr>
          <a:xfrm>
            <a:off x="137160" y="2147962"/>
            <a:ext cx="3958736" cy="1065639"/>
            <a:chOff x="182880" y="2863950"/>
            <a:chExt cx="5278314" cy="142085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2C55822-331C-DB41-AB07-59E5BF177405}"/>
                </a:ext>
              </a:extLst>
            </p:cNvPr>
            <p:cNvGrpSpPr/>
            <p:nvPr/>
          </p:nvGrpSpPr>
          <p:grpSpPr>
            <a:xfrm>
              <a:off x="4914088" y="2863950"/>
              <a:ext cx="547106" cy="369332"/>
              <a:chOff x="4914088" y="2863950"/>
              <a:chExt cx="547106" cy="369332"/>
            </a:xfrm>
          </p:grpSpPr>
          <p:sp>
            <p:nvSpPr>
              <p:cNvPr id="91" name="Text Box 33">
                <a:extLst>
                  <a:ext uri="{FF2B5EF4-FFF2-40B4-BE49-F238E27FC236}">
                    <a16:creationId xmlns:a16="http://schemas.microsoft.com/office/drawing/2014/main" id="{C85C82AE-5A3B-EC47-8EA4-C0FA0727D0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14088" y="2863950"/>
                <a:ext cx="393699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algn="ctr" defTabSz="685800">
                  <a:defRPr/>
                </a:pPr>
                <a:r>
                  <a:rPr lang="en-US" sz="1200" dirty="0">
                    <a:solidFill>
                      <a:srgbClr val="000000"/>
                    </a:solidFill>
                    <a:latin typeface="+mn-lt"/>
                    <a:cs typeface="+mn-cs"/>
                  </a:rPr>
                  <a:t>C</a:t>
                </a:r>
                <a:endParaRPr lang="en-US" sz="1800" dirty="0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92" name="Text Box 33">
                <a:extLst>
                  <a:ext uri="{FF2B5EF4-FFF2-40B4-BE49-F238E27FC236}">
                    <a16:creationId xmlns:a16="http://schemas.microsoft.com/office/drawing/2014/main" id="{D8D1B074-0355-2942-9977-4413DF7E41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78183" y="2863950"/>
                <a:ext cx="38301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algn="ctr" defTabSz="685800">
                  <a:defRPr/>
                </a:pPr>
                <a:r>
                  <a:rPr lang="en-US" sz="1200" dirty="0">
                    <a:solidFill>
                      <a:srgbClr val="000000"/>
                    </a:solidFill>
                    <a:latin typeface="+mn-lt"/>
                    <a:cs typeface="+mn-cs"/>
                  </a:rPr>
                  <a:t>E</a:t>
                </a:r>
                <a:endParaRPr lang="en-US" sz="1800" dirty="0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</p:grpSp>
        <p:sp>
          <p:nvSpPr>
            <p:cNvPr id="103" name="Text Box 44">
              <a:extLst>
                <a:ext uri="{FF2B5EF4-FFF2-40B4-BE49-F238E27FC236}">
                  <a16:creationId xmlns:a16="http://schemas.microsoft.com/office/drawing/2014/main" id="{8DAB804F-166B-0D4B-8089-4B58E3A08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880" y="3829292"/>
              <a:ext cx="338448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r" defTabSz="685800">
                <a:lnSpc>
                  <a:spcPct val="90000"/>
                </a:lnSpc>
                <a:defRPr/>
              </a:pPr>
              <a:r>
                <a:rPr lang="en-US" sz="180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C, E: </a:t>
              </a:r>
              <a:r>
                <a:rPr lang="en-US" sz="150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congestion notification</a:t>
              </a:r>
              <a:endParaRPr lang="en-US" sz="1800" dirty="0">
                <a:solidFill>
                  <a:srgbClr val="000000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10" name="Freeform 48">
              <a:extLst>
                <a:ext uri="{FF2B5EF4-FFF2-40B4-BE49-F238E27FC236}">
                  <a16:creationId xmlns:a16="http://schemas.microsoft.com/office/drawing/2014/main" id="{7103D547-1AEC-9743-8B26-22B579AF1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3195" y="3136684"/>
              <a:ext cx="1749482" cy="914811"/>
            </a:xfrm>
            <a:custGeom>
              <a:avLst/>
              <a:gdLst>
                <a:gd name="T0" fmla="*/ 0 w 1458"/>
                <a:gd name="T1" fmla="*/ 2147483647 h 444"/>
                <a:gd name="T2" fmla="*/ 2147483647 w 1458"/>
                <a:gd name="T3" fmla="*/ 0 h 444"/>
                <a:gd name="T4" fmla="*/ 2147483647 w 1458"/>
                <a:gd name="T5" fmla="*/ 2147483647 h 444"/>
                <a:gd name="T6" fmla="*/ 0 60000 65536"/>
                <a:gd name="T7" fmla="*/ 0 60000 65536"/>
                <a:gd name="T8" fmla="*/ 0 60000 65536"/>
                <a:gd name="connsiteX0" fmla="*/ 0 w 10533"/>
                <a:gd name="connsiteY0" fmla="*/ 10875 h 10875"/>
                <a:gd name="connsiteX1" fmla="*/ 9093 w 10533"/>
                <a:gd name="connsiteY1" fmla="*/ 0 h 10875"/>
                <a:gd name="connsiteX2" fmla="*/ 10533 w 10533"/>
                <a:gd name="connsiteY2" fmla="*/ 135 h 10875"/>
                <a:gd name="connsiteX0" fmla="*/ 0 w 11345"/>
                <a:gd name="connsiteY0" fmla="*/ 13363 h 13363"/>
                <a:gd name="connsiteX1" fmla="*/ 9905 w 11345"/>
                <a:gd name="connsiteY1" fmla="*/ 0 h 13363"/>
                <a:gd name="connsiteX2" fmla="*/ 11345 w 11345"/>
                <a:gd name="connsiteY2" fmla="*/ 135 h 13363"/>
                <a:gd name="connsiteX0" fmla="*/ 0 w 11465"/>
                <a:gd name="connsiteY0" fmla="*/ 23977 h 23977"/>
                <a:gd name="connsiteX1" fmla="*/ 10025 w 11465"/>
                <a:gd name="connsiteY1" fmla="*/ 0 h 23977"/>
                <a:gd name="connsiteX2" fmla="*/ 11465 w 11465"/>
                <a:gd name="connsiteY2" fmla="*/ 135 h 23977"/>
                <a:gd name="connsiteX0" fmla="*/ 0 w 11405"/>
                <a:gd name="connsiteY0" fmla="*/ 28694 h 28694"/>
                <a:gd name="connsiteX1" fmla="*/ 9965 w 11405"/>
                <a:gd name="connsiteY1" fmla="*/ 0 h 28694"/>
                <a:gd name="connsiteX2" fmla="*/ 11405 w 11405"/>
                <a:gd name="connsiteY2" fmla="*/ 135 h 28694"/>
                <a:gd name="connsiteX0" fmla="*/ 0 w 11391"/>
                <a:gd name="connsiteY0" fmla="*/ 28694 h 28694"/>
                <a:gd name="connsiteX1" fmla="*/ 9965 w 11391"/>
                <a:gd name="connsiteY1" fmla="*/ 0 h 28694"/>
                <a:gd name="connsiteX2" fmla="*/ 11391 w 11391"/>
                <a:gd name="connsiteY2" fmla="*/ 0 h 28694"/>
                <a:gd name="connsiteX0" fmla="*/ 0 w 11391"/>
                <a:gd name="connsiteY0" fmla="*/ 28743 h 28743"/>
                <a:gd name="connsiteX1" fmla="*/ 6388 w 11391"/>
                <a:gd name="connsiteY1" fmla="*/ 0 h 28743"/>
                <a:gd name="connsiteX2" fmla="*/ 11391 w 11391"/>
                <a:gd name="connsiteY2" fmla="*/ 49 h 28743"/>
                <a:gd name="connsiteX0" fmla="*/ 0 w 7455"/>
                <a:gd name="connsiteY0" fmla="*/ 28792 h 28792"/>
                <a:gd name="connsiteX1" fmla="*/ 6388 w 7455"/>
                <a:gd name="connsiteY1" fmla="*/ 49 h 28792"/>
                <a:gd name="connsiteX2" fmla="*/ 7455 w 7455"/>
                <a:gd name="connsiteY2" fmla="*/ 0 h 28792"/>
                <a:gd name="connsiteX0" fmla="*/ 0 w 9679"/>
                <a:gd name="connsiteY0" fmla="*/ 9983 h 9983"/>
                <a:gd name="connsiteX1" fmla="*/ 8569 w 9679"/>
                <a:gd name="connsiteY1" fmla="*/ 0 h 9983"/>
                <a:gd name="connsiteX2" fmla="*/ 9679 w 9679"/>
                <a:gd name="connsiteY2" fmla="*/ 34 h 9983"/>
                <a:gd name="connsiteX0" fmla="*/ 0 w 10062"/>
                <a:gd name="connsiteY0" fmla="*/ 10017 h 10017"/>
                <a:gd name="connsiteX1" fmla="*/ 8853 w 10062"/>
                <a:gd name="connsiteY1" fmla="*/ 17 h 10017"/>
                <a:gd name="connsiteX2" fmla="*/ 10062 w 10062"/>
                <a:gd name="connsiteY2" fmla="*/ 0 h 1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" h="10017">
                  <a:moveTo>
                    <a:pt x="0" y="10017"/>
                  </a:moveTo>
                  <a:lnTo>
                    <a:pt x="8853" y="17"/>
                  </a:lnTo>
                  <a:lnTo>
                    <a:pt x="10062" y="0"/>
                  </a:lnTo>
                </a:path>
              </a:pathLst>
            </a:cu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>
                <a:defRPr/>
              </a:pPr>
              <a:endParaRPr lang="en-US" sz="1200" dirty="0"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020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17" y="216994"/>
            <a:ext cx="8544983" cy="670967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TCP sequence numbers, ACKs</a:t>
            </a:r>
            <a:endParaRPr lang="en-US" dirty="0"/>
          </a:p>
        </p:txBody>
      </p:sp>
      <p:sp>
        <p:nvSpPr>
          <p:cNvPr id="223" name="Rectangle 5">
            <a:extLst>
              <a:ext uri="{FF2B5EF4-FFF2-40B4-BE49-F238E27FC236}">
                <a16:creationId xmlns:a16="http://schemas.microsoft.com/office/drawing/2014/main" id="{D2976065-03BB-9A44-9CEB-93BE9CAA8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379" y="1016784"/>
            <a:ext cx="3822502" cy="98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84163" indent="-284163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7388" indent="-2301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176213" indent="-92869" defTabSz="685800">
              <a:buNone/>
              <a:defRPr/>
            </a:pPr>
            <a:r>
              <a:rPr lang="en-US" altLang="en-US" sz="2100" i="1" kern="0" dirty="0">
                <a:solidFill>
                  <a:srgbClr val="CC0000"/>
                </a:solidFill>
                <a:latin typeface="Calibri" panose="020F0502020204030204"/>
                <a:ea typeface="ＭＳ Ｐゴシック" panose="020B0600070205080204" pitchFamily="34" charset="-128"/>
              </a:rPr>
              <a:t>Sequence numbers:</a:t>
            </a:r>
          </a:p>
          <a:p>
            <a:pPr marL="476250" lvl="1" indent="-208360" defTabSz="685800">
              <a:defRPr/>
            </a:pPr>
            <a:r>
              <a:rPr lang="en-US" altLang="en-US" sz="2100" kern="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byte stream “</a:t>
            </a:r>
            <a:r>
              <a:rPr lang="en-US" altLang="ja-JP" sz="2100" kern="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number” of first byte in segment’s data</a:t>
            </a:r>
            <a:endParaRPr lang="en-US" altLang="ja-JP" sz="1800" kern="0" dirty="0">
              <a:solidFill>
                <a:prstClr val="black"/>
              </a:solidFill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24" name="Group 192">
            <a:extLst>
              <a:ext uri="{FF2B5EF4-FFF2-40B4-BE49-F238E27FC236}">
                <a16:creationId xmlns:a16="http://schemas.microsoft.com/office/drawing/2014/main" id="{9FCDCC73-BB43-8046-8E2C-1100B11E1F9D}"/>
              </a:ext>
            </a:extLst>
          </p:cNvPr>
          <p:cNvGrpSpPr>
            <a:grpSpLocks/>
          </p:cNvGrpSpPr>
          <p:nvPr/>
        </p:nvGrpSpPr>
        <p:grpSpPr bwMode="auto">
          <a:xfrm>
            <a:off x="5810263" y="2991962"/>
            <a:ext cx="2369349" cy="1930004"/>
            <a:chOff x="3497" y="2404"/>
            <a:chExt cx="1990" cy="1621"/>
          </a:xfrm>
        </p:grpSpPr>
        <p:sp>
          <p:nvSpPr>
            <p:cNvPr id="225" name="Rectangle 167">
              <a:extLst>
                <a:ext uri="{FF2B5EF4-FFF2-40B4-BE49-F238E27FC236}">
                  <a16:creationId xmlns:a16="http://schemas.microsoft.com/office/drawing/2014/main" id="{9463A16E-CF3F-744B-B6DB-33800BAB45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5" y="3589"/>
              <a:ext cx="1202" cy="13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>
                <a:defRPr/>
              </a:pPr>
              <a:endParaRPr lang="en-US" sz="1200" kern="0">
                <a:latin typeface="Tahoma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226" name="Group 148">
              <a:extLst>
                <a:ext uri="{FF2B5EF4-FFF2-40B4-BE49-F238E27FC236}">
                  <a16:creationId xmlns:a16="http://schemas.microsoft.com/office/drawing/2014/main" id="{841F4166-2762-C948-9842-0D47AF0FC7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1" y="3291"/>
              <a:ext cx="1252" cy="734"/>
              <a:chOff x="1974" y="2984"/>
              <a:chExt cx="1252" cy="734"/>
            </a:xfrm>
          </p:grpSpPr>
          <p:sp>
            <p:nvSpPr>
              <p:cNvPr id="229" name="Rectangle 149">
                <a:extLst>
                  <a:ext uri="{FF2B5EF4-FFF2-40B4-BE49-F238E27FC236}">
                    <a16:creationId xmlns:a16="http://schemas.microsoft.com/office/drawing/2014/main" id="{6E7D0693-0288-9A4A-9FBC-6B90B9B965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4" y="2995"/>
                <a:ext cx="1210" cy="70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685800">
                  <a:defRPr/>
                </a:pPr>
                <a:endParaRPr lang="en-US" sz="1200" kern="0">
                  <a:latin typeface="Tahom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0" name="Text Box 150">
                <a:extLst>
                  <a:ext uri="{FF2B5EF4-FFF2-40B4-BE49-F238E27FC236}">
                    <a16:creationId xmlns:a16="http://schemas.microsoft.com/office/drawing/2014/main" id="{62697352-4BED-A64F-8830-504FE043B5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9" y="2984"/>
                <a:ext cx="625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algn="ctr" defTabSz="685800">
                  <a:defRPr/>
                </a:pPr>
                <a:r>
                  <a:rPr lang="en-US" sz="750" kern="0">
                    <a:solidFill>
                      <a:srgbClr val="000000"/>
                    </a:solidFill>
                    <a:latin typeface="Arial" charset="0"/>
                    <a:cs typeface="+mn-cs"/>
                  </a:rPr>
                  <a:t>source port #</a:t>
                </a:r>
              </a:p>
            </p:txBody>
          </p:sp>
          <p:sp>
            <p:nvSpPr>
              <p:cNvPr id="231" name="Text Box 151">
                <a:extLst>
                  <a:ext uri="{FF2B5EF4-FFF2-40B4-BE49-F238E27FC236}">
                    <a16:creationId xmlns:a16="http://schemas.microsoft.com/office/drawing/2014/main" id="{2C0BFF63-7DCB-6D4D-AF9A-56894AAAD8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25" y="2987"/>
                <a:ext cx="536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algn="ctr" defTabSz="685800">
                  <a:defRPr/>
                </a:pPr>
                <a:r>
                  <a:rPr lang="en-US" sz="750" kern="0">
                    <a:solidFill>
                      <a:srgbClr val="000000"/>
                    </a:solidFill>
                    <a:latin typeface="Arial" charset="0"/>
                    <a:cs typeface="+mn-cs"/>
                  </a:rPr>
                  <a:t>dest port #</a:t>
                </a:r>
              </a:p>
            </p:txBody>
          </p:sp>
          <p:sp>
            <p:nvSpPr>
              <p:cNvPr id="232" name="Text Box 152">
                <a:extLst>
                  <a:ext uri="{FF2B5EF4-FFF2-40B4-BE49-F238E27FC236}">
                    <a16:creationId xmlns:a16="http://schemas.microsoft.com/office/drawing/2014/main" id="{69698EB5-AC5E-124A-AB12-0B1B72742F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4" y="3117"/>
                <a:ext cx="912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algn="ctr" defTabSz="685800">
                  <a:defRPr/>
                </a:pPr>
                <a:r>
                  <a:rPr lang="en-US" sz="900" kern="0">
                    <a:solidFill>
                      <a:srgbClr val="000000"/>
                    </a:solidFill>
                    <a:latin typeface="Arial" charset="0"/>
                    <a:cs typeface="+mn-cs"/>
                  </a:rPr>
                  <a:t>sequence number</a:t>
                </a:r>
              </a:p>
            </p:txBody>
          </p:sp>
          <p:sp>
            <p:nvSpPr>
              <p:cNvPr id="233" name="Text Box 153">
                <a:extLst>
                  <a:ext uri="{FF2B5EF4-FFF2-40B4-BE49-F238E27FC236}">
                    <a16:creationId xmlns:a16="http://schemas.microsoft.com/office/drawing/2014/main" id="{697ADB2B-E096-7A41-ACDA-9E058B2EFF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57"/>
                <a:ext cx="1252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algn="ctr" defTabSz="685800">
                  <a:defRPr/>
                </a:pPr>
                <a:r>
                  <a:rPr lang="en-US" sz="900" kern="0" dirty="0">
                    <a:solidFill>
                      <a:srgbClr val="FFFFFF"/>
                    </a:solidFill>
                    <a:latin typeface="Arial" charset="0"/>
                    <a:cs typeface="+mn-cs"/>
                  </a:rPr>
                  <a:t>acknowledgement number</a:t>
                </a:r>
              </a:p>
            </p:txBody>
          </p:sp>
          <p:sp>
            <p:nvSpPr>
              <p:cNvPr id="234" name="Text Box 154">
                <a:extLst>
                  <a:ext uri="{FF2B5EF4-FFF2-40B4-BE49-F238E27FC236}">
                    <a16:creationId xmlns:a16="http://schemas.microsoft.com/office/drawing/2014/main" id="{FD66858C-8D5E-8443-9F2A-57EB759D3E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32" y="3544"/>
                <a:ext cx="517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algn="ctr" defTabSz="685800">
                  <a:defRPr/>
                </a:pPr>
                <a:r>
                  <a:rPr lang="en-US" sz="750" kern="0">
                    <a:solidFill>
                      <a:srgbClr val="000000"/>
                    </a:solidFill>
                    <a:latin typeface="Arial" charset="0"/>
                    <a:cs typeface="+mn-cs"/>
                  </a:rPr>
                  <a:t>checksum</a:t>
                </a:r>
              </a:p>
            </p:txBody>
          </p:sp>
          <p:sp>
            <p:nvSpPr>
              <p:cNvPr id="235" name="Line 155">
                <a:extLst>
                  <a:ext uri="{FF2B5EF4-FFF2-40B4-BE49-F238E27FC236}">
                    <a16:creationId xmlns:a16="http://schemas.microsoft.com/office/drawing/2014/main" id="{3FFD0288-879C-5D4E-AB0C-3445A5A979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4" y="3138"/>
                <a:ext cx="121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defTabSz="685800">
                  <a:defRPr/>
                </a:pPr>
                <a:endParaRPr lang="en-US" sz="1200" kern="0">
                  <a:latin typeface="Tahom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6" name="Line 156">
                <a:extLst>
                  <a:ext uri="{FF2B5EF4-FFF2-40B4-BE49-F238E27FC236}">
                    <a16:creationId xmlns:a16="http://schemas.microsoft.com/office/drawing/2014/main" id="{258401F9-F43D-C344-A200-772A5E1E1C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4" y="3274"/>
                <a:ext cx="121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defTabSz="685800">
                  <a:defRPr/>
                </a:pPr>
                <a:endParaRPr lang="en-US" sz="1200" kern="0">
                  <a:latin typeface="Tahom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7" name="Line 157">
                <a:extLst>
                  <a:ext uri="{FF2B5EF4-FFF2-40B4-BE49-F238E27FC236}">
                    <a16:creationId xmlns:a16="http://schemas.microsoft.com/office/drawing/2014/main" id="{1E8AD451-7070-4243-A92C-2F6573F94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2" y="3414"/>
                <a:ext cx="121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defTabSz="685800">
                  <a:defRPr/>
                </a:pPr>
                <a:endParaRPr lang="en-US" sz="1200" kern="0">
                  <a:latin typeface="Tahom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8" name="Line 158">
                <a:extLst>
                  <a:ext uri="{FF2B5EF4-FFF2-40B4-BE49-F238E27FC236}">
                    <a16:creationId xmlns:a16="http://schemas.microsoft.com/office/drawing/2014/main" id="{A4BD4C96-4E2A-074E-8E46-E4BF76EDD8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8" y="2994"/>
                <a:ext cx="0" cy="1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defTabSz="685800">
                  <a:defRPr/>
                </a:pPr>
                <a:endParaRPr lang="en-US" sz="1200" kern="0">
                  <a:latin typeface="Tahom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" name="Line 159">
                <a:extLst>
                  <a:ext uri="{FF2B5EF4-FFF2-40B4-BE49-F238E27FC236}">
                    <a16:creationId xmlns:a16="http://schemas.microsoft.com/office/drawing/2014/main" id="{2153A22B-2E95-B947-A87C-50991B8DBA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8" y="3416"/>
                <a:ext cx="0" cy="2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defTabSz="685800">
                  <a:defRPr/>
                </a:pPr>
                <a:endParaRPr lang="en-US" sz="1200" kern="0">
                  <a:latin typeface="Tahom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40" name="Line 160">
                <a:extLst>
                  <a:ext uri="{FF2B5EF4-FFF2-40B4-BE49-F238E27FC236}">
                    <a16:creationId xmlns:a16="http://schemas.microsoft.com/office/drawing/2014/main" id="{BE256B00-4CFB-254F-8432-198CA45B2C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4" y="3548"/>
                <a:ext cx="121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defTabSz="685800">
                  <a:defRPr/>
                </a:pPr>
                <a:endParaRPr lang="en-US" sz="1200" kern="0">
                  <a:latin typeface="Tahom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41" name="Text Box 161">
                <a:extLst>
                  <a:ext uri="{FF2B5EF4-FFF2-40B4-BE49-F238E27FC236}">
                    <a16:creationId xmlns:a16="http://schemas.microsoft.com/office/drawing/2014/main" id="{B0718275-925B-4143-80DA-87B3357095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87" y="3390"/>
                <a:ext cx="365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algn="ctr" defTabSz="685800">
                  <a:defRPr/>
                </a:pPr>
                <a:r>
                  <a:rPr lang="en-US" sz="900" kern="0">
                    <a:solidFill>
                      <a:srgbClr val="000000"/>
                    </a:solidFill>
                    <a:latin typeface="Arial" charset="0"/>
                    <a:cs typeface="+mn-cs"/>
                  </a:rPr>
                  <a:t>rwnd</a:t>
                </a:r>
              </a:p>
            </p:txBody>
          </p:sp>
          <p:sp>
            <p:nvSpPr>
              <p:cNvPr id="242" name="Text Box 162">
                <a:extLst>
                  <a:ext uri="{FF2B5EF4-FFF2-40B4-BE49-F238E27FC236}">
                    <a16:creationId xmlns:a16="http://schemas.microsoft.com/office/drawing/2014/main" id="{539F6CE1-CE5E-234B-9AFA-A6F2301930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0" y="3544"/>
                <a:ext cx="539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algn="ctr" defTabSz="685800">
                  <a:defRPr/>
                </a:pPr>
                <a:r>
                  <a:rPr lang="en-US" sz="750" kern="0">
                    <a:solidFill>
                      <a:srgbClr val="000000"/>
                    </a:solidFill>
                    <a:latin typeface="Arial" charset="0"/>
                    <a:cs typeface="+mn-cs"/>
                  </a:rPr>
                  <a:t>urg pointer</a:t>
                </a:r>
              </a:p>
            </p:txBody>
          </p:sp>
          <p:sp>
            <p:nvSpPr>
              <p:cNvPr id="243" name="Line 163">
                <a:extLst>
                  <a:ext uri="{FF2B5EF4-FFF2-40B4-BE49-F238E27FC236}">
                    <a16:creationId xmlns:a16="http://schemas.microsoft.com/office/drawing/2014/main" id="{6A1FC325-C1C9-E145-AB86-EB4CA77AB4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8" y="3413"/>
                <a:ext cx="0" cy="13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defTabSz="685800">
                  <a:defRPr/>
                </a:pPr>
                <a:endParaRPr lang="en-US" sz="1200" kern="0">
                  <a:latin typeface="Tahom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44" name="Line 164">
                <a:extLst>
                  <a:ext uri="{FF2B5EF4-FFF2-40B4-BE49-F238E27FC236}">
                    <a16:creationId xmlns:a16="http://schemas.microsoft.com/office/drawing/2014/main" id="{A57D4AEC-EA9B-6441-B943-116E0B6554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3" y="3412"/>
                <a:ext cx="0" cy="13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defTabSz="685800">
                  <a:defRPr/>
                </a:pPr>
                <a:endParaRPr lang="en-US" sz="1200" kern="0">
                  <a:latin typeface="Tahoma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227" name="Text Box 166">
              <a:extLst>
                <a:ext uri="{FF2B5EF4-FFF2-40B4-BE49-F238E27FC236}">
                  <a16:creationId xmlns:a16="http://schemas.microsoft.com/office/drawing/2014/main" id="{A11A42A2-3DE7-8749-BEFC-4B12DFD4E9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7" y="3092"/>
              <a:ext cx="199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defTabSz="685800"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outgoing </a:t>
              </a:r>
              <a:r>
                <a:rPr lang="en-US" sz="1200" kern="0" dirty="0">
                  <a:solidFill>
                    <a:srgbClr val="000000"/>
                  </a:solidFill>
                  <a:cs typeface="+mn-cs"/>
                </a:rPr>
                <a:t>segment from receiver</a:t>
              </a:r>
            </a:p>
          </p:txBody>
        </p:sp>
        <p:sp>
          <p:nvSpPr>
            <p:cNvPr id="228" name="Freeform 168">
              <a:extLst>
                <a:ext uri="{FF2B5EF4-FFF2-40B4-BE49-F238E27FC236}">
                  <a16:creationId xmlns:a16="http://schemas.microsoft.com/office/drawing/2014/main" id="{06FB8DE4-FF8B-2A4C-9587-9B7067BCC3D8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3599" y="2404"/>
              <a:ext cx="107" cy="1194"/>
            </a:xfrm>
            <a:custGeom>
              <a:avLst/>
              <a:gdLst>
                <a:gd name="T0" fmla="*/ 0 w 107"/>
                <a:gd name="T1" fmla="*/ 0 h 910"/>
                <a:gd name="T2" fmla="*/ 107 w 107"/>
                <a:gd name="T3" fmla="*/ 0 h 910"/>
                <a:gd name="T4" fmla="*/ 107 w 107"/>
                <a:gd name="T5" fmla="*/ 13768 h 9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7" h="910">
                  <a:moveTo>
                    <a:pt x="0" y="0"/>
                  </a:moveTo>
                  <a:lnTo>
                    <a:pt x="107" y="0"/>
                  </a:lnTo>
                  <a:lnTo>
                    <a:pt x="107" y="910"/>
                  </a:lnTo>
                </a:path>
              </a:pathLst>
            </a:custGeom>
            <a:noFill/>
            <a:ln w="9525" cap="flat" cmpd="sng">
              <a:solidFill>
                <a:srgbClr val="CC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defTabSz="685800">
                <a:defRPr/>
              </a:pPr>
              <a:endParaRPr lang="en-US" sz="1200" kern="0"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45" name="Group 195">
            <a:extLst>
              <a:ext uri="{FF2B5EF4-FFF2-40B4-BE49-F238E27FC236}">
                <a16:creationId xmlns:a16="http://schemas.microsoft.com/office/drawing/2014/main" id="{B37D7216-C212-C843-A667-53A7C0B847CF}"/>
              </a:ext>
            </a:extLst>
          </p:cNvPr>
          <p:cNvGrpSpPr>
            <a:grpSpLocks/>
          </p:cNvGrpSpPr>
          <p:nvPr/>
        </p:nvGrpSpPr>
        <p:grpSpPr bwMode="auto">
          <a:xfrm>
            <a:off x="6513911" y="4517167"/>
            <a:ext cx="269081" cy="253604"/>
            <a:chOff x="5144" y="3677"/>
            <a:chExt cx="226" cy="213"/>
          </a:xfrm>
        </p:grpSpPr>
        <p:sp>
          <p:nvSpPr>
            <p:cNvPr id="246" name="Rectangle 194">
              <a:extLst>
                <a:ext uri="{FF2B5EF4-FFF2-40B4-BE49-F238E27FC236}">
                  <a16:creationId xmlns:a16="http://schemas.microsoft.com/office/drawing/2014/main" id="{43AFBFF1-B1C6-C147-BB51-D67A05310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2" y="3716"/>
              <a:ext cx="88" cy="13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>
                <a:defRPr/>
              </a:pPr>
              <a:endParaRPr lang="en-US" sz="1200">
                <a:latin typeface="Tahoma" charset="0"/>
                <a:ea typeface="ＭＳ Ｐゴシック" charset="0"/>
                <a:cs typeface="+mn-cs"/>
              </a:endParaRPr>
            </a:p>
          </p:txBody>
        </p:sp>
        <p:sp>
          <p:nvSpPr>
            <p:cNvPr id="247" name="Text Box 193">
              <a:extLst>
                <a:ext uri="{FF2B5EF4-FFF2-40B4-BE49-F238E27FC236}">
                  <a16:creationId xmlns:a16="http://schemas.microsoft.com/office/drawing/2014/main" id="{BF6FCEAE-49B5-A041-A298-4CB690E546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4" y="3677"/>
              <a:ext cx="22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defTabSz="685800">
                <a:spcBef>
                  <a:spcPct val="50000"/>
                </a:spcBef>
                <a:defRPr/>
              </a:pPr>
              <a:r>
                <a:rPr lang="en-US" sz="1050" dirty="0">
                  <a:solidFill>
                    <a:srgbClr val="FFFFFF"/>
                  </a:solidFill>
                  <a:latin typeface="Arial Narrow" charset="0"/>
                  <a:cs typeface="+mn-cs"/>
                </a:rPr>
                <a:t>A</a:t>
              </a:r>
            </a:p>
          </p:txBody>
        </p:sp>
      </p:grpSp>
      <p:sp>
        <p:nvSpPr>
          <p:cNvPr id="248" name="Rectangle 37">
            <a:extLst>
              <a:ext uri="{FF2B5EF4-FFF2-40B4-BE49-F238E27FC236}">
                <a16:creationId xmlns:a16="http://schemas.microsoft.com/office/drawing/2014/main" id="{A8678432-C6E0-9045-9DFE-9E95FBC24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6833" y="2342720"/>
            <a:ext cx="48815" cy="4667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33CC33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49" name="Rectangle 39">
            <a:extLst>
              <a:ext uri="{FF2B5EF4-FFF2-40B4-BE49-F238E27FC236}">
                <a16:creationId xmlns:a16="http://schemas.microsoft.com/office/drawing/2014/main" id="{92ADD221-F1C3-B645-92EB-9D1C9315A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461" y="2343911"/>
            <a:ext cx="48816" cy="466725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50" name="Rectangle 40">
            <a:extLst>
              <a:ext uri="{FF2B5EF4-FFF2-40B4-BE49-F238E27FC236}">
                <a16:creationId xmlns:a16="http://schemas.microsoft.com/office/drawing/2014/main" id="{BB8D0EB3-2337-2A41-9EFC-CC44292E2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3279" y="2342720"/>
            <a:ext cx="48816" cy="466725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51" name="Rectangle 41">
            <a:extLst>
              <a:ext uri="{FF2B5EF4-FFF2-40B4-BE49-F238E27FC236}">
                <a16:creationId xmlns:a16="http://schemas.microsoft.com/office/drawing/2014/main" id="{08B40AAE-C4F3-B24B-A758-0CBE422C1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5908" y="2342720"/>
            <a:ext cx="48815" cy="466725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52" name="Rectangle 42">
            <a:extLst>
              <a:ext uri="{FF2B5EF4-FFF2-40B4-BE49-F238E27FC236}">
                <a16:creationId xmlns:a16="http://schemas.microsoft.com/office/drawing/2014/main" id="{1B696D21-4399-C041-91DC-701FB61A0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7346" y="2342720"/>
            <a:ext cx="48815" cy="466725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53" name="Rectangle 43">
            <a:extLst>
              <a:ext uri="{FF2B5EF4-FFF2-40B4-BE49-F238E27FC236}">
                <a16:creationId xmlns:a16="http://schemas.microsoft.com/office/drawing/2014/main" id="{2CEBC228-9E7F-7E48-9C85-63629AFC0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9973" y="2342720"/>
            <a:ext cx="48816" cy="466725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54" name="Rectangle 45">
            <a:extLst>
              <a:ext uri="{FF2B5EF4-FFF2-40B4-BE49-F238E27FC236}">
                <a16:creationId xmlns:a16="http://schemas.microsoft.com/office/drawing/2014/main" id="{499D6101-0E72-764D-90A9-65FA5E928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9029" y="2342720"/>
            <a:ext cx="48816" cy="466725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55" name="Rectangle 46">
            <a:extLst>
              <a:ext uri="{FF2B5EF4-FFF2-40B4-BE49-F238E27FC236}">
                <a16:creationId xmlns:a16="http://schemas.microsoft.com/office/drawing/2014/main" id="{69025D46-11EA-C34F-8D0D-7B789A5DB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0467" y="2342720"/>
            <a:ext cx="48816" cy="466725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56" name="Rectangle 47">
            <a:extLst>
              <a:ext uri="{FF2B5EF4-FFF2-40B4-BE49-F238E27FC236}">
                <a16:creationId xmlns:a16="http://schemas.microsoft.com/office/drawing/2014/main" id="{097282D2-CB09-6743-BD88-978413D66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1904" y="2342720"/>
            <a:ext cx="48816" cy="466725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57" name="Rectangle 50">
            <a:extLst>
              <a:ext uri="{FF2B5EF4-FFF2-40B4-BE49-F238E27FC236}">
                <a16:creationId xmlns:a16="http://schemas.microsoft.com/office/drawing/2014/main" id="{C44BBA4A-C75F-6344-A7C0-80FA59F96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677" y="2342720"/>
            <a:ext cx="48815" cy="466725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58" name="Rectangle 51">
            <a:extLst>
              <a:ext uri="{FF2B5EF4-FFF2-40B4-BE49-F238E27FC236}">
                <a16:creationId xmlns:a16="http://schemas.microsoft.com/office/drawing/2014/main" id="{660EEC78-FF50-7445-8190-34F202635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5496" y="2343911"/>
            <a:ext cx="48815" cy="4667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59" name="Rectangle 52">
            <a:extLst>
              <a:ext uri="{FF2B5EF4-FFF2-40B4-BE49-F238E27FC236}">
                <a16:creationId xmlns:a16="http://schemas.microsoft.com/office/drawing/2014/main" id="{BF1D4EAF-3E48-E64D-A9F0-800C14DE4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8123" y="2342720"/>
            <a:ext cx="48816" cy="4667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60" name="Rectangle 53">
            <a:extLst>
              <a:ext uri="{FF2B5EF4-FFF2-40B4-BE49-F238E27FC236}">
                <a16:creationId xmlns:a16="http://schemas.microsoft.com/office/drawing/2014/main" id="{7F7F3BD0-061B-0346-BC6C-7C752F28E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2" y="2342720"/>
            <a:ext cx="48815" cy="4667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61" name="Rectangle 54">
            <a:extLst>
              <a:ext uri="{FF2B5EF4-FFF2-40B4-BE49-F238E27FC236}">
                <a16:creationId xmlns:a16="http://schemas.microsoft.com/office/drawing/2014/main" id="{1419AB61-44E3-7B43-ADE9-9DF5C9E18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3379" y="2342720"/>
            <a:ext cx="48816" cy="4667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62" name="Rectangle 55">
            <a:extLst>
              <a:ext uri="{FF2B5EF4-FFF2-40B4-BE49-F238E27FC236}">
                <a16:creationId xmlns:a16="http://schemas.microsoft.com/office/drawing/2014/main" id="{FA07924E-D97C-9E4F-9629-377D86F65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4817" y="2342720"/>
            <a:ext cx="48816" cy="4667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63" name="Rectangle 56">
            <a:extLst>
              <a:ext uri="{FF2B5EF4-FFF2-40B4-BE49-F238E27FC236}">
                <a16:creationId xmlns:a16="http://schemas.microsoft.com/office/drawing/2014/main" id="{78BBA4C2-77BF-7140-8522-72AA5C9FF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3873" y="2342720"/>
            <a:ext cx="48816" cy="4667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64" name="Rectangle 57">
            <a:extLst>
              <a:ext uri="{FF2B5EF4-FFF2-40B4-BE49-F238E27FC236}">
                <a16:creationId xmlns:a16="http://schemas.microsoft.com/office/drawing/2014/main" id="{8C781153-D0D1-4F49-A7D5-E9E0E02C7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311" y="2342720"/>
            <a:ext cx="48816" cy="4667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65" name="Rectangle 58">
            <a:extLst>
              <a:ext uri="{FF2B5EF4-FFF2-40B4-BE49-F238E27FC236}">
                <a16:creationId xmlns:a16="http://schemas.microsoft.com/office/drawing/2014/main" id="{1252424B-0051-8B4E-8014-7CDFA8998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7940" y="2342720"/>
            <a:ext cx="48815" cy="4667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66" name="Rectangle 59">
            <a:extLst>
              <a:ext uri="{FF2B5EF4-FFF2-40B4-BE49-F238E27FC236}">
                <a16:creationId xmlns:a16="http://schemas.microsoft.com/office/drawing/2014/main" id="{FA783663-FBFD-1D4F-94E0-8E0786489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5" y="2342720"/>
            <a:ext cx="48815" cy="4667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67" name="Rectangle 60">
            <a:extLst>
              <a:ext uri="{FF2B5EF4-FFF2-40B4-BE49-F238E27FC236}">
                <a16:creationId xmlns:a16="http://schemas.microsoft.com/office/drawing/2014/main" id="{9A20FCBA-A9E2-494E-8A95-747703BA2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052" y="2342720"/>
            <a:ext cx="48815" cy="4667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68" name="Rectangle 61">
            <a:extLst>
              <a:ext uri="{FF2B5EF4-FFF2-40B4-BE49-F238E27FC236}">
                <a16:creationId xmlns:a16="http://schemas.microsoft.com/office/drawing/2014/main" id="{BD15B2FA-70B2-F44B-A21B-EE69A9B05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298" y="2341529"/>
            <a:ext cx="48816" cy="466725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69" name="Rectangle 62">
            <a:extLst>
              <a:ext uri="{FF2B5EF4-FFF2-40B4-BE49-F238E27FC236}">
                <a16:creationId xmlns:a16="http://schemas.microsoft.com/office/drawing/2014/main" id="{FCC59CFB-2A58-CB44-B886-3040D9E44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354" y="2341529"/>
            <a:ext cx="48816" cy="466725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70" name="Rectangle 63">
            <a:extLst>
              <a:ext uri="{FF2B5EF4-FFF2-40B4-BE49-F238E27FC236}">
                <a16:creationId xmlns:a16="http://schemas.microsoft.com/office/drawing/2014/main" id="{C2CEED62-895E-984B-A8A4-247D41CE7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983" y="2341529"/>
            <a:ext cx="48815" cy="466725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71" name="Rectangle 64">
            <a:extLst>
              <a:ext uri="{FF2B5EF4-FFF2-40B4-BE49-F238E27FC236}">
                <a16:creationId xmlns:a16="http://schemas.microsoft.com/office/drawing/2014/main" id="{A927D859-82EA-9A4A-9764-093C53E03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9421" y="2341529"/>
            <a:ext cx="48815" cy="466725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72" name="Rectangle 65">
            <a:extLst>
              <a:ext uri="{FF2B5EF4-FFF2-40B4-BE49-F238E27FC236}">
                <a16:creationId xmlns:a16="http://schemas.microsoft.com/office/drawing/2014/main" id="{F473CF44-260A-E04B-8696-E13EFF7EE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6096" y="2341529"/>
            <a:ext cx="48815" cy="466725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73" name="Rectangle 66">
            <a:extLst>
              <a:ext uri="{FF2B5EF4-FFF2-40B4-BE49-F238E27FC236}">
                <a16:creationId xmlns:a16="http://schemas.microsoft.com/office/drawing/2014/main" id="{489A018C-E3FF-AC42-A61C-40BC11AD7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7533" y="2341529"/>
            <a:ext cx="48815" cy="466725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74" name="Rectangle 68">
            <a:extLst>
              <a:ext uri="{FF2B5EF4-FFF2-40B4-BE49-F238E27FC236}">
                <a16:creationId xmlns:a16="http://schemas.microsoft.com/office/drawing/2014/main" id="{15DBA7E3-2A55-A347-8398-5FF2E190C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0161" y="2342720"/>
            <a:ext cx="48816" cy="46672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75" name="Rectangle 69">
            <a:extLst>
              <a:ext uri="{FF2B5EF4-FFF2-40B4-BE49-F238E27FC236}">
                <a16:creationId xmlns:a16="http://schemas.microsoft.com/office/drawing/2014/main" id="{C41C2999-2C3A-6B42-BFD4-461D81F33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790" y="2343911"/>
            <a:ext cx="48815" cy="46672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76" name="Rectangle 70">
            <a:extLst>
              <a:ext uri="{FF2B5EF4-FFF2-40B4-BE49-F238E27FC236}">
                <a16:creationId xmlns:a16="http://schemas.microsoft.com/office/drawing/2014/main" id="{C31E0892-5A99-CC4B-9267-B95157619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5417" y="2342720"/>
            <a:ext cx="48816" cy="46672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77" name="Rectangle 71">
            <a:extLst>
              <a:ext uri="{FF2B5EF4-FFF2-40B4-BE49-F238E27FC236}">
                <a16:creationId xmlns:a16="http://schemas.microsoft.com/office/drawing/2014/main" id="{F4A34BCF-97FE-9043-BC3E-A64DDF0FE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9236" y="2342720"/>
            <a:ext cx="48816" cy="46672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78" name="Rectangle 72">
            <a:extLst>
              <a:ext uri="{FF2B5EF4-FFF2-40B4-BE49-F238E27FC236}">
                <a16:creationId xmlns:a16="http://schemas.microsoft.com/office/drawing/2014/main" id="{AF39E66A-9553-3344-9AD6-6EDA216F2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0673" y="2342720"/>
            <a:ext cx="48816" cy="46672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79" name="Rectangle 73">
            <a:extLst>
              <a:ext uri="{FF2B5EF4-FFF2-40B4-BE49-F238E27FC236}">
                <a16:creationId xmlns:a16="http://schemas.microsoft.com/office/drawing/2014/main" id="{ECFAFFA1-A372-CF41-884A-8A8C27CFE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2111" y="2342720"/>
            <a:ext cx="48816" cy="46672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80" name="Rectangle 74">
            <a:extLst>
              <a:ext uri="{FF2B5EF4-FFF2-40B4-BE49-F238E27FC236}">
                <a16:creationId xmlns:a16="http://schemas.microsoft.com/office/drawing/2014/main" id="{3C3828F5-F0A3-9B49-AB1D-346F1948C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1167" y="2342720"/>
            <a:ext cx="48816" cy="46672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81" name="Rectangle 75">
            <a:extLst>
              <a:ext uri="{FF2B5EF4-FFF2-40B4-BE49-F238E27FC236}">
                <a16:creationId xmlns:a16="http://schemas.microsoft.com/office/drawing/2014/main" id="{E047C25C-F28E-9A40-9394-4DFA7C5CF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3796" y="2342720"/>
            <a:ext cx="48815" cy="46672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82" name="Rectangle 76">
            <a:extLst>
              <a:ext uri="{FF2B5EF4-FFF2-40B4-BE49-F238E27FC236}">
                <a16:creationId xmlns:a16="http://schemas.microsoft.com/office/drawing/2014/main" id="{95AB1F8C-60E0-6E4E-BBC9-6AFCA871B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5233" y="2342720"/>
            <a:ext cx="48815" cy="46672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83" name="Rectangle 78">
            <a:extLst>
              <a:ext uri="{FF2B5EF4-FFF2-40B4-BE49-F238E27FC236}">
                <a16:creationId xmlns:a16="http://schemas.microsoft.com/office/drawing/2014/main" id="{4C4E8CF6-C760-5B4C-9C8B-724BC7EC9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686" y="2896361"/>
            <a:ext cx="2556272" cy="66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84" name="Rectangle 79">
            <a:extLst>
              <a:ext uri="{FF2B5EF4-FFF2-40B4-BE49-F238E27FC236}">
                <a16:creationId xmlns:a16="http://schemas.microsoft.com/office/drawing/2014/main" id="{19F096B9-3111-7D40-B5B1-AE181A6D6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8980" y="2260567"/>
            <a:ext cx="2556272" cy="66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>
              <a:defRPr/>
            </a:pPr>
            <a:endParaRPr lang="en-US" sz="1200" kern="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85" name="Line 80">
            <a:extLst>
              <a:ext uri="{FF2B5EF4-FFF2-40B4-BE49-F238E27FC236}">
                <a16:creationId xmlns:a16="http://schemas.microsoft.com/office/drawing/2014/main" id="{E753CF95-7893-FD4E-BE3D-215F410E840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5649" y="2982086"/>
            <a:ext cx="651272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86" name="Line 82">
            <a:extLst>
              <a:ext uri="{FF2B5EF4-FFF2-40B4-BE49-F238E27FC236}">
                <a16:creationId xmlns:a16="http://schemas.microsoft.com/office/drawing/2014/main" id="{A84B4DF1-EC9A-7F46-AA18-AD952AC6BF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76926" y="2983276"/>
            <a:ext cx="651272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87" name="Line 83">
            <a:extLst>
              <a:ext uri="{FF2B5EF4-FFF2-40B4-BE49-F238E27FC236}">
                <a16:creationId xmlns:a16="http://schemas.microsoft.com/office/drawing/2014/main" id="{F05D6B54-06E8-3340-AF49-E2A2D7CDBC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997304" y="2982086"/>
            <a:ext cx="601266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88" name="Line 84">
            <a:extLst>
              <a:ext uri="{FF2B5EF4-FFF2-40B4-BE49-F238E27FC236}">
                <a16:creationId xmlns:a16="http://schemas.microsoft.com/office/drawing/2014/main" id="{B41A428C-2E0E-ED49-9C7F-ADDB6951A77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9871" y="2983276"/>
            <a:ext cx="396478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89" name="Line 87">
            <a:extLst>
              <a:ext uri="{FF2B5EF4-FFF2-40B4-BE49-F238E27FC236}">
                <a16:creationId xmlns:a16="http://schemas.microsoft.com/office/drawing/2014/main" id="{F10E82D1-86EA-0A43-A26B-826B8C65625C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4704" y="2999945"/>
            <a:ext cx="0" cy="17502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90" name="Line 88">
            <a:extLst>
              <a:ext uri="{FF2B5EF4-FFF2-40B4-BE49-F238E27FC236}">
                <a16:creationId xmlns:a16="http://schemas.microsoft.com/office/drawing/2014/main" id="{849D7775-1F0E-F446-AFC3-AB4363FCD99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6248" y="2996373"/>
            <a:ext cx="0" cy="17502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91" name="Line 89">
            <a:extLst>
              <a:ext uri="{FF2B5EF4-FFF2-40B4-BE49-F238E27FC236}">
                <a16:creationId xmlns:a16="http://schemas.microsoft.com/office/drawing/2014/main" id="{0E0B871C-6367-774B-BA58-EF11B16FA4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0611" y="2996373"/>
            <a:ext cx="0" cy="17502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92" name="Line 90">
            <a:extLst>
              <a:ext uri="{FF2B5EF4-FFF2-40B4-BE49-F238E27FC236}">
                <a16:creationId xmlns:a16="http://schemas.microsoft.com/office/drawing/2014/main" id="{C09F078D-04FC-E640-8A03-2400CC0F0B8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3529" y="2996373"/>
            <a:ext cx="0" cy="17502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defTabSz="685800">
              <a:defRPr/>
            </a:pPr>
            <a:endParaRPr lang="en-US" sz="1200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93" name="Text Box 91">
            <a:extLst>
              <a:ext uri="{FF2B5EF4-FFF2-40B4-BE49-F238E27FC236}">
                <a16:creationId xmlns:a16="http://schemas.microsoft.com/office/drawing/2014/main" id="{39A723B2-B4B0-634D-AE9D-8AC58218E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1836" y="3167823"/>
            <a:ext cx="567784" cy="38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685800">
              <a:lnSpc>
                <a:spcPct val="90000"/>
              </a:lnSpc>
              <a:defRPr/>
            </a:pPr>
            <a:r>
              <a:rPr lang="en-US" sz="1050" kern="0">
                <a:solidFill>
                  <a:srgbClr val="000000"/>
                </a:solidFill>
                <a:cs typeface="+mn-cs"/>
              </a:rPr>
              <a:t>sent </a:t>
            </a:r>
          </a:p>
          <a:p>
            <a:pPr defTabSz="685800">
              <a:lnSpc>
                <a:spcPct val="90000"/>
              </a:lnSpc>
              <a:defRPr/>
            </a:pPr>
            <a:r>
              <a:rPr lang="en-US" sz="1050" kern="0">
                <a:solidFill>
                  <a:srgbClr val="000000"/>
                </a:solidFill>
                <a:cs typeface="+mn-cs"/>
              </a:rPr>
              <a:t>ACKed</a:t>
            </a:r>
          </a:p>
        </p:txBody>
      </p:sp>
      <p:sp>
        <p:nvSpPr>
          <p:cNvPr id="294" name="Text Box 92">
            <a:extLst>
              <a:ext uri="{FF2B5EF4-FFF2-40B4-BE49-F238E27FC236}">
                <a16:creationId xmlns:a16="http://schemas.microsoft.com/office/drawing/2014/main" id="{3B367685-832F-A24C-8E10-9208FC231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7641" y="3172586"/>
            <a:ext cx="854866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lnSpc>
                <a:spcPct val="90000"/>
              </a:lnSpc>
              <a:defRPr/>
            </a:pPr>
            <a:r>
              <a:rPr lang="en-US" altLang="en-US" sz="1050" kern="0" dirty="0">
                <a:solidFill>
                  <a:srgbClr val="000000"/>
                </a:solidFill>
                <a:cs typeface="+mn-cs"/>
              </a:rPr>
              <a:t>sent, not-yet </a:t>
            </a:r>
            <a:r>
              <a:rPr lang="en-US" altLang="en-US" sz="1050" kern="0" dirty="0" err="1">
                <a:solidFill>
                  <a:srgbClr val="000000"/>
                </a:solidFill>
                <a:cs typeface="+mn-cs"/>
              </a:rPr>
              <a:t>ACKed</a:t>
            </a:r>
            <a:endParaRPr lang="en-US" altLang="en-US" sz="1050" kern="0" dirty="0">
              <a:solidFill>
                <a:srgbClr val="000000"/>
              </a:solidFill>
              <a:cs typeface="+mn-cs"/>
            </a:endParaRPr>
          </a:p>
          <a:p>
            <a:pPr defTabSz="685800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altLang="en-US" sz="900" kern="0" dirty="0">
                <a:solidFill>
                  <a:srgbClr val="000000"/>
                </a:solidFill>
                <a:cs typeface="+mn-cs"/>
              </a:rPr>
              <a:t>(“</a:t>
            </a:r>
            <a:r>
              <a:rPr lang="en-US" altLang="ja-JP" sz="900" kern="0" dirty="0">
                <a:solidFill>
                  <a:srgbClr val="000000"/>
                </a:solidFill>
                <a:cs typeface="+mn-cs"/>
              </a:rPr>
              <a:t>in-flight”)</a:t>
            </a:r>
            <a:endParaRPr lang="en-US" altLang="en-US" sz="900" kern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95" name="Text Box 93">
            <a:extLst>
              <a:ext uri="{FF2B5EF4-FFF2-40B4-BE49-F238E27FC236}">
                <a16:creationId xmlns:a16="http://schemas.microsoft.com/office/drawing/2014/main" id="{81CC0B14-ECA5-7042-90A8-A3D1691D8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2258" y="3169013"/>
            <a:ext cx="800100" cy="52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685800">
              <a:lnSpc>
                <a:spcPct val="90000"/>
              </a:lnSpc>
              <a:defRPr/>
            </a:pPr>
            <a:r>
              <a:rPr lang="en-US" sz="1050" kern="0">
                <a:solidFill>
                  <a:srgbClr val="000000"/>
                </a:solidFill>
                <a:cs typeface="+mn-cs"/>
              </a:rPr>
              <a:t>usable</a:t>
            </a:r>
          </a:p>
          <a:p>
            <a:pPr defTabSz="685800">
              <a:lnSpc>
                <a:spcPct val="90000"/>
              </a:lnSpc>
              <a:defRPr/>
            </a:pPr>
            <a:r>
              <a:rPr lang="en-US" sz="1050" kern="0">
                <a:solidFill>
                  <a:srgbClr val="000000"/>
                </a:solidFill>
                <a:cs typeface="+mn-cs"/>
              </a:rPr>
              <a:t>but not </a:t>
            </a:r>
          </a:p>
          <a:p>
            <a:pPr defTabSz="685800">
              <a:lnSpc>
                <a:spcPct val="90000"/>
              </a:lnSpc>
              <a:defRPr/>
            </a:pPr>
            <a:r>
              <a:rPr lang="en-US" sz="1050" kern="0">
                <a:solidFill>
                  <a:srgbClr val="000000"/>
                </a:solidFill>
                <a:cs typeface="+mn-cs"/>
              </a:rPr>
              <a:t>yet sent</a:t>
            </a:r>
          </a:p>
        </p:txBody>
      </p:sp>
      <p:sp>
        <p:nvSpPr>
          <p:cNvPr id="296" name="Text Box 94">
            <a:extLst>
              <a:ext uri="{FF2B5EF4-FFF2-40B4-BE49-F238E27FC236}">
                <a16:creationId xmlns:a16="http://schemas.microsoft.com/office/drawing/2014/main" id="{AA04402D-D3B0-AD47-B91F-3AC1C3E20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0185" y="3172585"/>
            <a:ext cx="614363" cy="38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685800">
              <a:lnSpc>
                <a:spcPct val="90000"/>
              </a:lnSpc>
              <a:defRPr/>
            </a:pPr>
            <a:r>
              <a:rPr lang="en-US" sz="1050" kern="0">
                <a:solidFill>
                  <a:srgbClr val="000000"/>
                </a:solidFill>
                <a:cs typeface="+mn-cs"/>
              </a:rPr>
              <a:t>not </a:t>
            </a:r>
          </a:p>
          <a:p>
            <a:pPr defTabSz="685800">
              <a:lnSpc>
                <a:spcPct val="90000"/>
              </a:lnSpc>
              <a:defRPr/>
            </a:pPr>
            <a:r>
              <a:rPr lang="en-US" sz="1050" kern="0">
                <a:solidFill>
                  <a:srgbClr val="000000"/>
                </a:solidFill>
                <a:cs typeface="+mn-cs"/>
              </a:rPr>
              <a:t>usable</a:t>
            </a:r>
          </a:p>
        </p:txBody>
      </p:sp>
      <p:sp>
        <p:nvSpPr>
          <p:cNvPr id="297" name="Text Box 96">
            <a:extLst>
              <a:ext uri="{FF2B5EF4-FFF2-40B4-BE49-F238E27FC236}">
                <a16:creationId xmlns:a16="http://schemas.microsoft.com/office/drawing/2014/main" id="{7BC9AF2B-9067-6D40-8AD6-38C8B0980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630" y="1993867"/>
            <a:ext cx="898003" cy="38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defTabSz="685800">
              <a:lnSpc>
                <a:spcPct val="90000"/>
              </a:lnSpc>
              <a:defRPr/>
            </a:pPr>
            <a:r>
              <a:rPr lang="en-US" sz="1050" kern="0">
                <a:solidFill>
                  <a:srgbClr val="000000"/>
                </a:solidFill>
                <a:cs typeface="+mn-cs"/>
              </a:rPr>
              <a:t>window size</a:t>
            </a:r>
          </a:p>
          <a:p>
            <a:pPr algn="ctr" defTabSz="685800">
              <a:lnSpc>
                <a:spcPct val="90000"/>
              </a:lnSpc>
              <a:defRPr/>
            </a:pPr>
            <a:r>
              <a:rPr lang="en-US" sz="1050" i="1" kern="0">
                <a:solidFill>
                  <a:srgbClr val="000000"/>
                </a:solidFill>
                <a:cs typeface="+mn-cs"/>
              </a:rPr>
              <a:t> N</a:t>
            </a:r>
          </a:p>
        </p:txBody>
      </p:sp>
      <p:grpSp>
        <p:nvGrpSpPr>
          <p:cNvPr id="298" name="Group 99">
            <a:extLst>
              <a:ext uri="{FF2B5EF4-FFF2-40B4-BE49-F238E27FC236}">
                <a16:creationId xmlns:a16="http://schemas.microsoft.com/office/drawing/2014/main" id="{24BD0429-57C9-5949-A0FA-36C1FBC99776}"/>
              </a:ext>
            </a:extLst>
          </p:cNvPr>
          <p:cNvGrpSpPr>
            <a:grpSpLocks/>
          </p:cNvGrpSpPr>
          <p:nvPr/>
        </p:nvGrpSpPr>
        <p:grpSpPr bwMode="auto">
          <a:xfrm>
            <a:off x="6522246" y="2161745"/>
            <a:ext cx="445294" cy="102394"/>
            <a:chOff x="4250" y="1692"/>
            <a:chExt cx="374" cy="86"/>
          </a:xfrm>
        </p:grpSpPr>
        <p:sp>
          <p:nvSpPr>
            <p:cNvPr id="299" name="Line 97">
              <a:extLst>
                <a:ext uri="{FF2B5EF4-FFF2-40B4-BE49-F238E27FC236}">
                  <a16:creationId xmlns:a16="http://schemas.microsoft.com/office/drawing/2014/main" id="{A02E02EA-0929-104A-BF00-5ADA492F2B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0" y="1738"/>
              <a:ext cx="374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defTabSz="685800">
                <a:defRPr/>
              </a:pPr>
              <a:endParaRPr lang="en-US" sz="1200">
                <a:latin typeface="Tahoma" charset="0"/>
                <a:ea typeface="ＭＳ Ｐゴシック" charset="0"/>
                <a:cs typeface="+mn-cs"/>
              </a:endParaRPr>
            </a:p>
          </p:txBody>
        </p:sp>
        <p:sp>
          <p:nvSpPr>
            <p:cNvPr id="300" name="Line 98">
              <a:extLst>
                <a:ext uri="{FF2B5EF4-FFF2-40B4-BE49-F238E27FC236}">
                  <a16:creationId xmlns:a16="http://schemas.microsoft.com/office/drawing/2014/main" id="{BBA1422E-A86D-8048-8C6A-CBCE03DB28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2" y="1692"/>
              <a:ext cx="0" cy="8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defTabSz="685800">
                <a:defRPr/>
              </a:pPr>
              <a:endParaRPr lang="en-US" sz="1200">
                <a:latin typeface="Tahoma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301" name="Group 100">
            <a:extLst>
              <a:ext uri="{FF2B5EF4-FFF2-40B4-BE49-F238E27FC236}">
                <a16:creationId xmlns:a16="http://schemas.microsoft.com/office/drawing/2014/main" id="{953BBB09-1247-E749-B041-4AB4BC053F15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853114" y="2180795"/>
            <a:ext cx="445294" cy="102394"/>
            <a:chOff x="4250" y="1692"/>
            <a:chExt cx="374" cy="86"/>
          </a:xfrm>
        </p:grpSpPr>
        <p:sp>
          <p:nvSpPr>
            <p:cNvPr id="302" name="Line 101">
              <a:extLst>
                <a:ext uri="{FF2B5EF4-FFF2-40B4-BE49-F238E27FC236}">
                  <a16:creationId xmlns:a16="http://schemas.microsoft.com/office/drawing/2014/main" id="{3C66FDCF-F2B7-8447-A6D6-18D719B215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7" y="1745"/>
              <a:ext cx="374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defTabSz="685800">
                <a:defRPr/>
              </a:pPr>
              <a:endParaRPr lang="en-US" sz="1200">
                <a:latin typeface="Tahoma" charset="0"/>
                <a:ea typeface="ＭＳ Ｐゴシック" charset="0"/>
                <a:cs typeface="+mn-cs"/>
              </a:endParaRPr>
            </a:p>
          </p:txBody>
        </p:sp>
        <p:sp>
          <p:nvSpPr>
            <p:cNvPr id="303" name="Line 102">
              <a:extLst>
                <a:ext uri="{FF2B5EF4-FFF2-40B4-BE49-F238E27FC236}">
                  <a16:creationId xmlns:a16="http://schemas.microsoft.com/office/drawing/2014/main" id="{3E685C18-38D0-2242-B6E7-6B45955EA4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9" y="1699"/>
              <a:ext cx="0" cy="8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defTabSz="685800">
                <a:defRPr/>
              </a:pPr>
              <a:endParaRPr lang="en-US" sz="1200">
                <a:latin typeface="Tahoma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04" name="Text Box 196">
            <a:extLst>
              <a:ext uri="{FF2B5EF4-FFF2-40B4-BE49-F238E27FC236}">
                <a16:creationId xmlns:a16="http://schemas.microsoft.com/office/drawing/2014/main" id="{8A4318F8-8B4B-BA46-9E7C-C771B9AFC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5448" y="2758248"/>
            <a:ext cx="210025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lvl="1" algn="ctr" defTabSz="685800">
              <a:defRPr/>
            </a:pPr>
            <a:r>
              <a:rPr lang="en-US" sz="1050" i="1" kern="0">
                <a:solidFill>
                  <a:srgbClr val="000000"/>
                </a:solidFill>
                <a:cs typeface="+mn-cs"/>
              </a:rPr>
              <a:t>sender sequence number space </a:t>
            </a:r>
          </a:p>
        </p:txBody>
      </p:sp>
      <p:grpSp>
        <p:nvGrpSpPr>
          <p:cNvPr id="305" name="Group 199">
            <a:extLst>
              <a:ext uri="{FF2B5EF4-FFF2-40B4-BE49-F238E27FC236}">
                <a16:creationId xmlns:a16="http://schemas.microsoft.com/office/drawing/2014/main" id="{17C79495-9E5E-D743-8F6F-313B7597C3E0}"/>
              </a:ext>
            </a:extLst>
          </p:cNvPr>
          <p:cNvGrpSpPr>
            <a:grpSpLocks/>
          </p:cNvGrpSpPr>
          <p:nvPr/>
        </p:nvGrpSpPr>
        <p:grpSpPr bwMode="auto">
          <a:xfrm>
            <a:off x="4704163" y="855629"/>
            <a:ext cx="2289572" cy="1475184"/>
            <a:chOff x="2569" y="665"/>
            <a:chExt cx="1923" cy="1239"/>
          </a:xfrm>
        </p:grpSpPr>
        <p:sp>
          <p:nvSpPr>
            <p:cNvPr id="306" name="Rectangle 171">
              <a:extLst>
                <a:ext uri="{FF2B5EF4-FFF2-40B4-BE49-F238E27FC236}">
                  <a16:creationId xmlns:a16="http://schemas.microsoft.com/office/drawing/2014/main" id="{1EAF4F70-21E7-C34E-8873-423E3B1E6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0" y="1028"/>
              <a:ext cx="1202" cy="13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>
                <a:defRPr/>
              </a:pPr>
              <a:endParaRPr lang="en-US" sz="1200" kern="0">
                <a:latin typeface="Tahoma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307" name="Group 172">
              <a:extLst>
                <a:ext uri="{FF2B5EF4-FFF2-40B4-BE49-F238E27FC236}">
                  <a16:creationId xmlns:a16="http://schemas.microsoft.com/office/drawing/2014/main" id="{DEE85BA8-BC48-F24A-B3C5-A13DD502AF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20" y="872"/>
              <a:ext cx="1252" cy="734"/>
              <a:chOff x="1976" y="2984"/>
              <a:chExt cx="1252" cy="734"/>
            </a:xfrm>
          </p:grpSpPr>
          <p:sp>
            <p:nvSpPr>
              <p:cNvPr id="310" name="Rectangle 173">
                <a:extLst>
                  <a:ext uri="{FF2B5EF4-FFF2-40B4-BE49-F238E27FC236}">
                    <a16:creationId xmlns:a16="http://schemas.microsoft.com/office/drawing/2014/main" id="{512EC936-B599-4C42-A3CB-F206B3359F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4" y="2995"/>
                <a:ext cx="1210" cy="70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685800">
                  <a:defRPr/>
                </a:pPr>
                <a:endParaRPr lang="en-US" sz="1200" kern="0">
                  <a:latin typeface="Tahom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1" name="Text Box 174">
                <a:extLst>
                  <a:ext uri="{FF2B5EF4-FFF2-40B4-BE49-F238E27FC236}">
                    <a16:creationId xmlns:a16="http://schemas.microsoft.com/office/drawing/2014/main" id="{D1A37C4D-C221-B944-960D-5E1AC157A7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9" y="2984"/>
                <a:ext cx="625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algn="ctr" defTabSz="685800">
                  <a:defRPr/>
                </a:pPr>
                <a:r>
                  <a:rPr lang="en-US" sz="750" kern="0">
                    <a:solidFill>
                      <a:srgbClr val="000000"/>
                    </a:solidFill>
                    <a:latin typeface="Arial" charset="0"/>
                    <a:cs typeface="+mn-cs"/>
                  </a:rPr>
                  <a:t>source port #</a:t>
                </a:r>
              </a:p>
            </p:txBody>
          </p:sp>
          <p:sp>
            <p:nvSpPr>
              <p:cNvPr id="312" name="Text Box 175">
                <a:extLst>
                  <a:ext uri="{FF2B5EF4-FFF2-40B4-BE49-F238E27FC236}">
                    <a16:creationId xmlns:a16="http://schemas.microsoft.com/office/drawing/2014/main" id="{DC506D04-4DCA-2A42-8A11-92D2747394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25" y="2987"/>
                <a:ext cx="536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algn="ctr" defTabSz="685800">
                  <a:defRPr/>
                </a:pPr>
                <a:r>
                  <a:rPr lang="en-US" sz="750" kern="0">
                    <a:solidFill>
                      <a:srgbClr val="000000"/>
                    </a:solidFill>
                    <a:latin typeface="Arial" charset="0"/>
                    <a:cs typeface="+mn-cs"/>
                  </a:rPr>
                  <a:t>dest port #</a:t>
                </a:r>
              </a:p>
            </p:txBody>
          </p:sp>
          <p:sp>
            <p:nvSpPr>
              <p:cNvPr id="313" name="Text Box 176">
                <a:extLst>
                  <a:ext uri="{FF2B5EF4-FFF2-40B4-BE49-F238E27FC236}">
                    <a16:creationId xmlns:a16="http://schemas.microsoft.com/office/drawing/2014/main" id="{E9E72ACF-7C4B-3247-896D-D6CDE3C1CE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4" y="3117"/>
                <a:ext cx="912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algn="ctr" defTabSz="685800">
                  <a:defRPr/>
                </a:pPr>
                <a:r>
                  <a:rPr lang="en-US" sz="900" kern="0">
                    <a:solidFill>
                      <a:srgbClr val="FFFFFF"/>
                    </a:solidFill>
                    <a:latin typeface="Arial" charset="0"/>
                    <a:cs typeface="+mn-cs"/>
                  </a:rPr>
                  <a:t>sequence number</a:t>
                </a:r>
              </a:p>
            </p:txBody>
          </p:sp>
          <p:sp>
            <p:nvSpPr>
              <p:cNvPr id="314" name="Text Box 177">
                <a:extLst>
                  <a:ext uri="{FF2B5EF4-FFF2-40B4-BE49-F238E27FC236}">
                    <a16:creationId xmlns:a16="http://schemas.microsoft.com/office/drawing/2014/main" id="{4A1EA7EA-E261-2540-A61F-14F1D3C627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6" y="3257"/>
                <a:ext cx="1252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algn="ctr" defTabSz="685800">
                  <a:defRPr/>
                </a:pPr>
                <a:r>
                  <a:rPr lang="en-US" sz="900" kern="0">
                    <a:solidFill>
                      <a:srgbClr val="000000"/>
                    </a:solidFill>
                    <a:latin typeface="Arial" charset="0"/>
                    <a:cs typeface="+mn-cs"/>
                  </a:rPr>
                  <a:t>acknowledgement number</a:t>
                </a:r>
              </a:p>
            </p:txBody>
          </p:sp>
          <p:sp>
            <p:nvSpPr>
              <p:cNvPr id="315" name="Text Box 178">
                <a:extLst>
                  <a:ext uri="{FF2B5EF4-FFF2-40B4-BE49-F238E27FC236}">
                    <a16:creationId xmlns:a16="http://schemas.microsoft.com/office/drawing/2014/main" id="{14D444FC-B976-4B43-AF8C-651999F1EA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32" y="3544"/>
                <a:ext cx="517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algn="ctr" defTabSz="685800">
                  <a:defRPr/>
                </a:pPr>
                <a:r>
                  <a:rPr lang="en-US" sz="750" kern="0">
                    <a:solidFill>
                      <a:srgbClr val="000000"/>
                    </a:solidFill>
                    <a:latin typeface="Arial" charset="0"/>
                    <a:cs typeface="+mn-cs"/>
                  </a:rPr>
                  <a:t>checksum</a:t>
                </a:r>
              </a:p>
            </p:txBody>
          </p:sp>
          <p:sp>
            <p:nvSpPr>
              <p:cNvPr id="316" name="Line 179">
                <a:extLst>
                  <a:ext uri="{FF2B5EF4-FFF2-40B4-BE49-F238E27FC236}">
                    <a16:creationId xmlns:a16="http://schemas.microsoft.com/office/drawing/2014/main" id="{03CA3683-10CF-2D45-855C-D741CB3E84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4" y="3138"/>
                <a:ext cx="121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defTabSz="685800">
                  <a:defRPr/>
                </a:pPr>
                <a:endParaRPr lang="en-US" sz="1200" kern="0">
                  <a:latin typeface="Tahom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" name="Line 180">
                <a:extLst>
                  <a:ext uri="{FF2B5EF4-FFF2-40B4-BE49-F238E27FC236}">
                    <a16:creationId xmlns:a16="http://schemas.microsoft.com/office/drawing/2014/main" id="{4427CEC2-BFD3-0543-AAB5-E40DA49DCF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4" y="3274"/>
                <a:ext cx="121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defTabSz="685800">
                  <a:defRPr/>
                </a:pPr>
                <a:endParaRPr lang="en-US" sz="1200" kern="0">
                  <a:latin typeface="Tahom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8" name="Line 181">
                <a:extLst>
                  <a:ext uri="{FF2B5EF4-FFF2-40B4-BE49-F238E27FC236}">
                    <a16:creationId xmlns:a16="http://schemas.microsoft.com/office/drawing/2014/main" id="{83A31360-0241-B24B-9A5B-5DF36A70BB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2" y="3414"/>
                <a:ext cx="121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defTabSz="685800">
                  <a:defRPr/>
                </a:pPr>
                <a:endParaRPr lang="en-US" sz="1200" kern="0">
                  <a:latin typeface="Tahom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9" name="Line 182">
                <a:extLst>
                  <a:ext uri="{FF2B5EF4-FFF2-40B4-BE49-F238E27FC236}">
                    <a16:creationId xmlns:a16="http://schemas.microsoft.com/office/drawing/2014/main" id="{E2E74D6E-689D-3E49-A5CA-1EB053F0D1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8" y="2994"/>
                <a:ext cx="0" cy="1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defTabSz="685800">
                  <a:defRPr/>
                </a:pPr>
                <a:endParaRPr lang="en-US" sz="1200" kern="0">
                  <a:latin typeface="Tahom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0" name="Line 183">
                <a:extLst>
                  <a:ext uri="{FF2B5EF4-FFF2-40B4-BE49-F238E27FC236}">
                    <a16:creationId xmlns:a16="http://schemas.microsoft.com/office/drawing/2014/main" id="{34408127-C1C4-5142-81BC-0772E406AF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8" y="3416"/>
                <a:ext cx="0" cy="2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defTabSz="685800">
                  <a:defRPr/>
                </a:pPr>
                <a:endParaRPr lang="en-US" sz="1200" kern="0">
                  <a:latin typeface="Tahom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1" name="Line 184">
                <a:extLst>
                  <a:ext uri="{FF2B5EF4-FFF2-40B4-BE49-F238E27FC236}">
                    <a16:creationId xmlns:a16="http://schemas.microsoft.com/office/drawing/2014/main" id="{AF6C4EF8-1ED8-1A4B-B94D-F145C940A3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4" y="3548"/>
                <a:ext cx="121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defTabSz="685800">
                  <a:defRPr/>
                </a:pPr>
                <a:endParaRPr lang="en-US" sz="1200" kern="0">
                  <a:latin typeface="Tahom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" name="Text Box 185">
                <a:extLst>
                  <a:ext uri="{FF2B5EF4-FFF2-40B4-BE49-F238E27FC236}">
                    <a16:creationId xmlns:a16="http://schemas.microsoft.com/office/drawing/2014/main" id="{8F8508CA-EE38-AF4E-A97C-1BE94735E5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87" y="3390"/>
                <a:ext cx="365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algn="ctr" defTabSz="685800">
                  <a:defRPr/>
                </a:pPr>
                <a:r>
                  <a:rPr lang="en-US" sz="900" kern="0">
                    <a:solidFill>
                      <a:srgbClr val="000000"/>
                    </a:solidFill>
                    <a:latin typeface="Arial" charset="0"/>
                    <a:cs typeface="+mn-cs"/>
                  </a:rPr>
                  <a:t>rwnd</a:t>
                </a:r>
              </a:p>
            </p:txBody>
          </p:sp>
          <p:sp>
            <p:nvSpPr>
              <p:cNvPr id="323" name="Text Box 186">
                <a:extLst>
                  <a:ext uri="{FF2B5EF4-FFF2-40B4-BE49-F238E27FC236}">
                    <a16:creationId xmlns:a16="http://schemas.microsoft.com/office/drawing/2014/main" id="{88BEC28D-C62B-B54E-A090-DF6809C9E8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0" y="3544"/>
                <a:ext cx="539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algn="ctr" defTabSz="685800">
                  <a:defRPr/>
                </a:pPr>
                <a:r>
                  <a:rPr lang="en-US" sz="750" kern="0">
                    <a:solidFill>
                      <a:srgbClr val="000000"/>
                    </a:solidFill>
                    <a:latin typeface="Arial" charset="0"/>
                    <a:cs typeface="+mn-cs"/>
                  </a:rPr>
                  <a:t>urg pointer</a:t>
                </a:r>
              </a:p>
            </p:txBody>
          </p:sp>
          <p:sp>
            <p:nvSpPr>
              <p:cNvPr id="324" name="Line 187">
                <a:extLst>
                  <a:ext uri="{FF2B5EF4-FFF2-40B4-BE49-F238E27FC236}">
                    <a16:creationId xmlns:a16="http://schemas.microsoft.com/office/drawing/2014/main" id="{8CC1CABE-C086-144F-8F1F-A7D004A1EA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8" y="3413"/>
                <a:ext cx="0" cy="13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defTabSz="685800">
                  <a:defRPr/>
                </a:pPr>
                <a:endParaRPr lang="en-US" sz="1200" kern="0">
                  <a:latin typeface="Tahom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5" name="Line 188">
                <a:extLst>
                  <a:ext uri="{FF2B5EF4-FFF2-40B4-BE49-F238E27FC236}">
                    <a16:creationId xmlns:a16="http://schemas.microsoft.com/office/drawing/2014/main" id="{061C4173-FBA5-7749-BCE1-9EBD070DBA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3" y="3412"/>
                <a:ext cx="0" cy="13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defTabSz="685800">
                  <a:defRPr/>
                </a:pPr>
                <a:endParaRPr lang="en-US" sz="1200" kern="0">
                  <a:latin typeface="Tahoma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308" name="Text Box 189">
              <a:extLst>
                <a:ext uri="{FF2B5EF4-FFF2-40B4-BE49-F238E27FC236}">
                  <a16:creationId xmlns:a16="http://schemas.microsoft.com/office/drawing/2014/main" id="{961ADE6B-9EA8-FA44-92C6-6941117B3B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9" y="665"/>
              <a:ext cx="192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defTabSz="685800">
                <a:defRPr/>
              </a:pPr>
              <a:r>
                <a:rPr lang="en-US" sz="1200" kern="0" dirty="0">
                  <a:solidFill>
                    <a:srgbClr val="000000"/>
                  </a:solidFill>
                  <a:cs typeface="+mn-cs"/>
                </a:rPr>
                <a:t>outgoing segment from sender</a:t>
              </a:r>
            </a:p>
          </p:txBody>
        </p:sp>
        <p:sp>
          <p:nvSpPr>
            <p:cNvPr id="309" name="Freeform 190">
              <a:extLst>
                <a:ext uri="{FF2B5EF4-FFF2-40B4-BE49-F238E27FC236}">
                  <a16:creationId xmlns:a16="http://schemas.microsoft.com/office/drawing/2014/main" id="{ECB9422A-F7AA-6143-8673-CA97EE9D6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0" y="1080"/>
              <a:ext cx="107" cy="824"/>
            </a:xfrm>
            <a:custGeom>
              <a:avLst/>
              <a:gdLst>
                <a:gd name="T0" fmla="*/ 0 w 107"/>
                <a:gd name="T1" fmla="*/ 0 h 910"/>
                <a:gd name="T2" fmla="*/ 107 w 107"/>
                <a:gd name="T3" fmla="*/ 0 h 910"/>
                <a:gd name="T4" fmla="*/ 107 w 107"/>
                <a:gd name="T5" fmla="*/ 337 h 9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7" h="910">
                  <a:moveTo>
                    <a:pt x="0" y="0"/>
                  </a:moveTo>
                  <a:lnTo>
                    <a:pt x="107" y="0"/>
                  </a:lnTo>
                  <a:lnTo>
                    <a:pt x="107" y="910"/>
                  </a:lnTo>
                </a:path>
              </a:pathLst>
            </a:custGeom>
            <a:noFill/>
            <a:ln w="9525" cap="flat" cmpd="sng">
              <a:solidFill>
                <a:srgbClr val="CC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defTabSz="685800">
                <a:defRPr/>
              </a:pPr>
              <a:endParaRPr lang="en-US" sz="1200" kern="0"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07" name="Rectangle 5">
            <a:extLst>
              <a:ext uri="{FF2B5EF4-FFF2-40B4-BE49-F238E27FC236}">
                <a16:creationId xmlns:a16="http://schemas.microsoft.com/office/drawing/2014/main" id="{6C3FDCE7-5731-3B49-B3F0-A28BEE20C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429" y="2102634"/>
            <a:ext cx="3822502" cy="132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84163" indent="-284163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7388" indent="-2301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176213" indent="-92869" defTabSz="685800">
              <a:buNone/>
              <a:defRPr/>
            </a:pPr>
            <a:r>
              <a:rPr lang="en-US" altLang="en-US" sz="2100" i="1" kern="0" dirty="0">
                <a:solidFill>
                  <a:srgbClr val="CC0000"/>
                </a:solidFill>
                <a:latin typeface="Calibri" panose="020F0502020204030204"/>
                <a:ea typeface="ＭＳ Ｐゴシック" panose="020B0600070205080204" pitchFamily="34" charset="-128"/>
              </a:rPr>
              <a:t>Acknowledgements</a:t>
            </a:r>
            <a:r>
              <a:rPr lang="en-US" altLang="en-US" sz="2100" u="sng" kern="0" dirty="0">
                <a:solidFill>
                  <a:srgbClr val="CC0000"/>
                </a:solidFill>
                <a:latin typeface="Calibri" panose="020F0502020204030204"/>
                <a:ea typeface="ＭＳ Ｐゴシック" panose="020B0600070205080204" pitchFamily="34" charset="-128"/>
              </a:rPr>
              <a:t>:</a:t>
            </a:r>
            <a:endParaRPr lang="en-US" altLang="en-US" sz="2100" kern="0" dirty="0">
              <a:solidFill>
                <a:srgbClr val="CC0000"/>
              </a:solidFill>
              <a:latin typeface="Calibri" panose="020F0502020204030204"/>
              <a:ea typeface="ＭＳ Ｐゴシック" panose="020B0600070205080204" pitchFamily="34" charset="-128"/>
            </a:endParaRPr>
          </a:p>
          <a:p>
            <a:pPr marL="476250" lvl="1" indent="-214313" defTabSz="685800">
              <a:defRPr/>
            </a:pPr>
            <a:r>
              <a:rPr lang="en-US" altLang="en-US" sz="2100" kern="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seq # of next byte expected from other side</a:t>
            </a:r>
          </a:p>
          <a:p>
            <a:pPr marL="476250" lvl="1" indent="-214313" defTabSz="685800">
              <a:defRPr/>
            </a:pPr>
            <a:r>
              <a:rPr lang="en-US" altLang="en-US" sz="2100" kern="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cumulative ACK</a:t>
            </a:r>
          </a:p>
        </p:txBody>
      </p:sp>
      <p:sp>
        <p:nvSpPr>
          <p:cNvPr id="108" name="Rectangle 5">
            <a:extLst>
              <a:ext uri="{FF2B5EF4-FFF2-40B4-BE49-F238E27FC236}">
                <a16:creationId xmlns:a16="http://schemas.microsoft.com/office/drawing/2014/main" id="{845D3A7B-C2B2-5F46-AC88-0FE1A562E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54" y="3475430"/>
            <a:ext cx="3822502" cy="129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84163" indent="-284163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7388" indent="-2301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176213" indent="-92869" defTabSz="685800">
              <a:spcBef>
                <a:spcPts val="1425"/>
              </a:spcBef>
              <a:buNone/>
              <a:defRPr/>
            </a:pPr>
            <a:r>
              <a:rPr lang="en-US" altLang="en-US" sz="2100" i="1" u="sng" kern="0" dirty="0">
                <a:solidFill>
                  <a:srgbClr val="CC0000"/>
                </a:solidFill>
                <a:latin typeface="Calibri" panose="020F0502020204030204"/>
                <a:ea typeface="ＭＳ Ｐゴシック" panose="020B0600070205080204" pitchFamily="34" charset="-128"/>
              </a:rPr>
              <a:t>Q</a:t>
            </a:r>
            <a:r>
              <a:rPr lang="en-US" altLang="en-US" sz="2100" kern="0" dirty="0">
                <a:solidFill>
                  <a:srgbClr val="CC0000"/>
                </a:solidFill>
                <a:latin typeface="Calibri" panose="020F0502020204030204"/>
                <a:ea typeface="ＭＳ Ｐゴシック" panose="020B0600070205080204" pitchFamily="34" charset="-128"/>
              </a:rPr>
              <a:t>:</a:t>
            </a:r>
            <a:r>
              <a:rPr lang="en-US" altLang="en-US" sz="2100" kern="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 how receiver handles out-of-order segments</a:t>
            </a:r>
          </a:p>
          <a:p>
            <a:pPr marL="476250" lvl="1" indent="-214313" defTabSz="685800">
              <a:defRPr/>
            </a:pPr>
            <a:r>
              <a:rPr lang="en-US" altLang="en-US" sz="2100" i="1" u="sng" kern="0" dirty="0">
                <a:solidFill>
                  <a:srgbClr val="C00000"/>
                </a:solidFill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A: </a:t>
            </a:r>
            <a:r>
              <a:rPr lang="en-US" altLang="en-US" sz="2100" kern="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TCP spec doesn</a:t>
            </a:r>
            <a:r>
              <a:rPr lang="en-US" altLang="ja-JP" sz="2100" kern="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’t say, - up to implementor</a:t>
            </a:r>
            <a:endParaRPr lang="en-US" altLang="en-US" sz="2100" kern="0" dirty="0">
              <a:solidFill>
                <a:prstClr val="black"/>
              </a:solidFill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4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4">
            <a:extLst>
              <a:ext uri="{FF2B5EF4-FFF2-40B4-BE49-F238E27FC236}">
                <a16:creationId xmlns:a16="http://schemas.microsoft.com/office/drawing/2014/main" id="{BC5CF6D0-6494-98E5-95CB-8834D528499F}"/>
              </a:ext>
            </a:extLst>
          </p:cNvPr>
          <p:cNvSpPr/>
          <p:nvPr/>
        </p:nvSpPr>
        <p:spPr>
          <a:xfrm>
            <a:off x="3000054" y="2311688"/>
            <a:ext cx="3133618" cy="2455524"/>
          </a:xfrm>
          <a:custGeom>
            <a:avLst/>
            <a:gdLst>
              <a:gd name="connsiteX0" fmla="*/ 71919 w 3133618"/>
              <a:gd name="connsiteY0" fmla="*/ 0 h 2455524"/>
              <a:gd name="connsiteX1" fmla="*/ 61645 w 3133618"/>
              <a:gd name="connsiteY1" fmla="*/ 51371 h 2455524"/>
              <a:gd name="connsiteX2" fmla="*/ 41097 w 3133618"/>
              <a:gd name="connsiteY2" fmla="*/ 113016 h 2455524"/>
              <a:gd name="connsiteX3" fmla="*/ 20548 w 3133618"/>
              <a:gd name="connsiteY3" fmla="*/ 184935 h 2455524"/>
              <a:gd name="connsiteX4" fmla="*/ 10274 w 3133618"/>
              <a:gd name="connsiteY4" fmla="*/ 534256 h 2455524"/>
              <a:gd name="connsiteX5" fmla="*/ 0 w 3133618"/>
              <a:gd name="connsiteY5" fmla="*/ 678094 h 2455524"/>
              <a:gd name="connsiteX6" fmla="*/ 10274 w 3133618"/>
              <a:gd name="connsiteY6" fmla="*/ 1520575 h 2455524"/>
              <a:gd name="connsiteX7" fmla="*/ 30822 w 3133618"/>
              <a:gd name="connsiteY7" fmla="*/ 1726058 h 2455524"/>
              <a:gd name="connsiteX8" fmla="*/ 41097 w 3133618"/>
              <a:gd name="connsiteY8" fmla="*/ 1818526 h 2455524"/>
              <a:gd name="connsiteX9" fmla="*/ 82193 w 3133618"/>
              <a:gd name="connsiteY9" fmla="*/ 1962364 h 2455524"/>
              <a:gd name="connsiteX10" fmla="*/ 92467 w 3133618"/>
              <a:gd name="connsiteY10" fmla="*/ 1993187 h 2455524"/>
              <a:gd name="connsiteX11" fmla="*/ 113016 w 3133618"/>
              <a:gd name="connsiteY11" fmla="*/ 2024009 h 2455524"/>
              <a:gd name="connsiteX12" fmla="*/ 123290 w 3133618"/>
              <a:gd name="connsiteY12" fmla="*/ 2054831 h 2455524"/>
              <a:gd name="connsiteX13" fmla="*/ 184935 w 3133618"/>
              <a:gd name="connsiteY13" fmla="*/ 2147299 h 2455524"/>
              <a:gd name="connsiteX14" fmla="*/ 205483 w 3133618"/>
              <a:gd name="connsiteY14" fmla="*/ 2178121 h 2455524"/>
              <a:gd name="connsiteX15" fmla="*/ 226031 w 3133618"/>
              <a:gd name="connsiteY15" fmla="*/ 2208944 h 2455524"/>
              <a:gd name="connsiteX16" fmla="*/ 277402 w 3133618"/>
              <a:gd name="connsiteY16" fmla="*/ 2260315 h 2455524"/>
              <a:gd name="connsiteX17" fmla="*/ 318499 w 3133618"/>
              <a:gd name="connsiteY17" fmla="*/ 2311685 h 2455524"/>
              <a:gd name="connsiteX18" fmla="*/ 349321 w 3133618"/>
              <a:gd name="connsiteY18" fmla="*/ 2332234 h 2455524"/>
              <a:gd name="connsiteX19" fmla="*/ 400692 w 3133618"/>
              <a:gd name="connsiteY19" fmla="*/ 2373330 h 2455524"/>
              <a:gd name="connsiteX20" fmla="*/ 441789 w 3133618"/>
              <a:gd name="connsiteY20" fmla="*/ 2383605 h 2455524"/>
              <a:gd name="connsiteX21" fmla="*/ 534256 w 3133618"/>
              <a:gd name="connsiteY21" fmla="*/ 2434975 h 2455524"/>
              <a:gd name="connsiteX22" fmla="*/ 565079 w 3133618"/>
              <a:gd name="connsiteY22" fmla="*/ 2445249 h 2455524"/>
              <a:gd name="connsiteX23" fmla="*/ 595901 w 3133618"/>
              <a:gd name="connsiteY23" fmla="*/ 2455524 h 2455524"/>
              <a:gd name="connsiteX24" fmla="*/ 750013 w 3133618"/>
              <a:gd name="connsiteY24" fmla="*/ 2445249 h 2455524"/>
              <a:gd name="connsiteX25" fmla="*/ 780836 w 3133618"/>
              <a:gd name="connsiteY25" fmla="*/ 2434975 h 2455524"/>
              <a:gd name="connsiteX26" fmla="*/ 842481 w 3133618"/>
              <a:gd name="connsiteY26" fmla="*/ 2393879 h 2455524"/>
              <a:gd name="connsiteX27" fmla="*/ 934948 w 3133618"/>
              <a:gd name="connsiteY27" fmla="*/ 2280863 h 2455524"/>
              <a:gd name="connsiteX28" fmla="*/ 955497 w 3133618"/>
              <a:gd name="connsiteY28" fmla="*/ 2250040 h 2455524"/>
              <a:gd name="connsiteX29" fmla="*/ 986319 w 3133618"/>
              <a:gd name="connsiteY29" fmla="*/ 2157573 h 2455524"/>
              <a:gd name="connsiteX30" fmla="*/ 996593 w 3133618"/>
              <a:gd name="connsiteY30" fmla="*/ 2126751 h 2455524"/>
              <a:gd name="connsiteX31" fmla="*/ 1006867 w 3133618"/>
              <a:gd name="connsiteY31" fmla="*/ 2095928 h 2455524"/>
              <a:gd name="connsiteX32" fmla="*/ 1017142 w 3133618"/>
              <a:gd name="connsiteY32" fmla="*/ 1982912 h 2455524"/>
              <a:gd name="connsiteX33" fmla="*/ 1047964 w 3133618"/>
              <a:gd name="connsiteY33" fmla="*/ 1756881 h 2455524"/>
              <a:gd name="connsiteX34" fmla="*/ 1058238 w 3133618"/>
              <a:gd name="connsiteY34" fmla="*/ 1695236 h 2455524"/>
              <a:gd name="connsiteX35" fmla="*/ 1078786 w 3133618"/>
              <a:gd name="connsiteY35" fmla="*/ 1633591 h 2455524"/>
              <a:gd name="connsiteX36" fmla="*/ 1089061 w 3133618"/>
              <a:gd name="connsiteY36" fmla="*/ 1582220 h 2455524"/>
              <a:gd name="connsiteX37" fmla="*/ 1109609 w 3133618"/>
              <a:gd name="connsiteY37" fmla="*/ 1500027 h 2455524"/>
              <a:gd name="connsiteX38" fmla="*/ 1119883 w 3133618"/>
              <a:gd name="connsiteY38" fmla="*/ 1315092 h 2455524"/>
              <a:gd name="connsiteX39" fmla="*/ 1130157 w 3133618"/>
              <a:gd name="connsiteY39" fmla="*/ 1212351 h 2455524"/>
              <a:gd name="connsiteX40" fmla="*/ 1150706 w 3133618"/>
              <a:gd name="connsiteY40" fmla="*/ 1119883 h 2455524"/>
              <a:gd name="connsiteX41" fmla="*/ 1160980 w 3133618"/>
              <a:gd name="connsiteY41" fmla="*/ 1068512 h 2455524"/>
              <a:gd name="connsiteX42" fmla="*/ 1171254 w 3133618"/>
              <a:gd name="connsiteY42" fmla="*/ 1027416 h 2455524"/>
              <a:gd name="connsiteX43" fmla="*/ 1181528 w 3133618"/>
              <a:gd name="connsiteY43" fmla="*/ 976045 h 2455524"/>
              <a:gd name="connsiteX44" fmla="*/ 1202076 w 3133618"/>
              <a:gd name="connsiteY44" fmla="*/ 914400 h 2455524"/>
              <a:gd name="connsiteX45" fmla="*/ 1222625 w 3133618"/>
              <a:gd name="connsiteY45" fmla="*/ 852755 h 2455524"/>
              <a:gd name="connsiteX46" fmla="*/ 1232899 w 3133618"/>
              <a:gd name="connsiteY46" fmla="*/ 821933 h 2455524"/>
              <a:gd name="connsiteX47" fmla="*/ 1253447 w 3133618"/>
              <a:gd name="connsiteY47" fmla="*/ 801384 h 2455524"/>
              <a:gd name="connsiteX48" fmla="*/ 1294544 w 3133618"/>
              <a:gd name="connsiteY48" fmla="*/ 750013 h 2455524"/>
              <a:gd name="connsiteX49" fmla="*/ 1325366 w 3133618"/>
              <a:gd name="connsiteY49" fmla="*/ 739739 h 2455524"/>
              <a:gd name="connsiteX50" fmla="*/ 1397285 w 3133618"/>
              <a:gd name="connsiteY50" fmla="*/ 750013 h 2455524"/>
              <a:gd name="connsiteX51" fmla="*/ 1428108 w 3133618"/>
              <a:gd name="connsiteY51" fmla="*/ 801384 h 2455524"/>
              <a:gd name="connsiteX52" fmla="*/ 1448656 w 3133618"/>
              <a:gd name="connsiteY52" fmla="*/ 893852 h 2455524"/>
              <a:gd name="connsiteX53" fmla="*/ 1458930 w 3133618"/>
              <a:gd name="connsiteY53" fmla="*/ 996593 h 2455524"/>
              <a:gd name="connsiteX54" fmla="*/ 1448656 w 3133618"/>
              <a:gd name="connsiteY54" fmla="*/ 1222625 h 2455524"/>
              <a:gd name="connsiteX55" fmla="*/ 1438382 w 3133618"/>
              <a:gd name="connsiteY55" fmla="*/ 1325366 h 2455524"/>
              <a:gd name="connsiteX56" fmla="*/ 1428108 w 3133618"/>
              <a:gd name="connsiteY56" fmla="*/ 1448656 h 2455524"/>
              <a:gd name="connsiteX57" fmla="*/ 1417834 w 3133618"/>
              <a:gd name="connsiteY57" fmla="*/ 1633591 h 2455524"/>
              <a:gd name="connsiteX58" fmla="*/ 1407559 w 3133618"/>
              <a:gd name="connsiteY58" fmla="*/ 1736333 h 2455524"/>
              <a:gd name="connsiteX59" fmla="*/ 1397285 w 3133618"/>
              <a:gd name="connsiteY59" fmla="*/ 1880171 h 2455524"/>
              <a:gd name="connsiteX60" fmla="*/ 1428108 w 3133618"/>
              <a:gd name="connsiteY60" fmla="*/ 2229492 h 2455524"/>
              <a:gd name="connsiteX61" fmla="*/ 1438382 w 3133618"/>
              <a:gd name="connsiteY61" fmla="*/ 2260315 h 2455524"/>
              <a:gd name="connsiteX62" fmla="*/ 1520575 w 3133618"/>
              <a:gd name="connsiteY62" fmla="*/ 2332234 h 2455524"/>
              <a:gd name="connsiteX63" fmla="*/ 1551398 w 3133618"/>
              <a:gd name="connsiteY63" fmla="*/ 2342508 h 2455524"/>
              <a:gd name="connsiteX64" fmla="*/ 1582220 w 3133618"/>
              <a:gd name="connsiteY64" fmla="*/ 2363056 h 2455524"/>
              <a:gd name="connsiteX65" fmla="*/ 1767155 w 3133618"/>
              <a:gd name="connsiteY65" fmla="*/ 2342508 h 2455524"/>
              <a:gd name="connsiteX66" fmla="*/ 1808252 w 3133618"/>
              <a:gd name="connsiteY66" fmla="*/ 2321960 h 2455524"/>
              <a:gd name="connsiteX67" fmla="*/ 1900719 w 3133618"/>
              <a:gd name="connsiteY67" fmla="*/ 2219218 h 2455524"/>
              <a:gd name="connsiteX68" fmla="*/ 1931542 w 3133618"/>
              <a:gd name="connsiteY68" fmla="*/ 2147299 h 2455524"/>
              <a:gd name="connsiteX69" fmla="*/ 1972638 w 3133618"/>
              <a:gd name="connsiteY69" fmla="*/ 2044557 h 2455524"/>
              <a:gd name="connsiteX70" fmla="*/ 1993186 w 3133618"/>
              <a:gd name="connsiteY70" fmla="*/ 1993187 h 2455524"/>
              <a:gd name="connsiteX71" fmla="*/ 2003461 w 3133618"/>
              <a:gd name="connsiteY71" fmla="*/ 1941816 h 2455524"/>
              <a:gd name="connsiteX72" fmla="*/ 2034283 w 3133618"/>
              <a:gd name="connsiteY72" fmla="*/ 1818526 h 2455524"/>
              <a:gd name="connsiteX73" fmla="*/ 2044557 w 3133618"/>
              <a:gd name="connsiteY73" fmla="*/ 1777429 h 2455524"/>
              <a:gd name="connsiteX74" fmla="*/ 2065106 w 3133618"/>
              <a:gd name="connsiteY74" fmla="*/ 1715784 h 2455524"/>
              <a:gd name="connsiteX75" fmla="*/ 2085654 w 3133618"/>
              <a:gd name="connsiteY75" fmla="*/ 1582220 h 2455524"/>
              <a:gd name="connsiteX76" fmla="*/ 2095928 w 3133618"/>
              <a:gd name="connsiteY76" fmla="*/ 1530849 h 2455524"/>
              <a:gd name="connsiteX77" fmla="*/ 2116476 w 3133618"/>
              <a:gd name="connsiteY77" fmla="*/ 1448656 h 2455524"/>
              <a:gd name="connsiteX78" fmla="*/ 2126750 w 3133618"/>
              <a:gd name="connsiteY78" fmla="*/ 1417834 h 2455524"/>
              <a:gd name="connsiteX79" fmla="*/ 2137025 w 3133618"/>
              <a:gd name="connsiteY79" fmla="*/ 1356189 h 2455524"/>
              <a:gd name="connsiteX80" fmla="*/ 2147299 w 3133618"/>
              <a:gd name="connsiteY80" fmla="*/ 1325366 h 2455524"/>
              <a:gd name="connsiteX81" fmla="*/ 2157573 w 3133618"/>
              <a:gd name="connsiteY81" fmla="*/ 1284270 h 2455524"/>
              <a:gd name="connsiteX82" fmla="*/ 2167847 w 3133618"/>
              <a:gd name="connsiteY82" fmla="*/ 1222625 h 2455524"/>
              <a:gd name="connsiteX83" fmla="*/ 2178121 w 3133618"/>
              <a:gd name="connsiteY83" fmla="*/ 1191802 h 2455524"/>
              <a:gd name="connsiteX84" fmla="*/ 2188395 w 3133618"/>
              <a:gd name="connsiteY84" fmla="*/ 1130157 h 2455524"/>
              <a:gd name="connsiteX85" fmla="*/ 2198670 w 3133618"/>
              <a:gd name="connsiteY85" fmla="*/ 1089061 h 2455524"/>
              <a:gd name="connsiteX86" fmla="*/ 2208944 w 3133618"/>
              <a:gd name="connsiteY86" fmla="*/ 1017142 h 2455524"/>
              <a:gd name="connsiteX87" fmla="*/ 2229492 w 3133618"/>
              <a:gd name="connsiteY87" fmla="*/ 914400 h 2455524"/>
              <a:gd name="connsiteX88" fmla="*/ 2239766 w 3133618"/>
              <a:gd name="connsiteY88" fmla="*/ 852755 h 2455524"/>
              <a:gd name="connsiteX89" fmla="*/ 2260315 w 3133618"/>
              <a:gd name="connsiteY89" fmla="*/ 770562 h 2455524"/>
              <a:gd name="connsiteX90" fmla="*/ 2280863 w 3133618"/>
              <a:gd name="connsiteY90" fmla="*/ 750013 h 2455524"/>
              <a:gd name="connsiteX91" fmla="*/ 2342508 w 3133618"/>
              <a:gd name="connsiteY91" fmla="*/ 719191 h 2455524"/>
              <a:gd name="connsiteX92" fmla="*/ 2383604 w 3133618"/>
              <a:gd name="connsiteY92" fmla="*/ 780836 h 2455524"/>
              <a:gd name="connsiteX93" fmla="*/ 2404153 w 3133618"/>
              <a:gd name="connsiteY93" fmla="*/ 842481 h 2455524"/>
              <a:gd name="connsiteX94" fmla="*/ 2414427 w 3133618"/>
              <a:gd name="connsiteY94" fmla="*/ 924674 h 2455524"/>
              <a:gd name="connsiteX95" fmla="*/ 2393879 w 3133618"/>
              <a:gd name="connsiteY95" fmla="*/ 1222625 h 2455524"/>
              <a:gd name="connsiteX96" fmla="*/ 2383604 w 3133618"/>
              <a:gd name="connsiteY96" fmla="*/ 1263721 h 2455524"/>
              <a:gd name="connsiteX97" fmla="*/ 2373330 w 3133618"/>
              <a:gd name="connsiteY97" fmla="*/ 1335640 h 2455524"/>
              <a:gd name="connsiteX98" fmla="*/ 2352782 w 3133618"/>
              <a:gd name="connsiteY98" fmla="*/ 1417834 h 2455524"/>
              <a:gd name="connsiteX99" fmla="*/ 2321959 w 3133618"/>
              <a:gd name="connsiteY99" fmla="*/ 1561672 h 2455524"/>
              <a:gd name="connsiteX100" fmla="*/ 2311685 w 3133618"/>
              <a:gd name="connsiteY100" fmla="*/ 1654139 h 2455524"/>
              <a:gd name="connsiteX101" fmla="*/ 2301411 w 3133618"/>
              <a:gd name="connsiteY101" fmla="*/ 1705510 h 2455524"/>
              <a:gd name="connsiteX102" fmla="*/ 2291137 w 3133618"/>
              <a:gd name="connsiteY102" fmla="*/ 1818526 h 2455524"/>
              <a:gd name="connsiteX103" fmla="*/ 2311685 w 3133618"/>
              <a:gd name="connsiteY103" fmla="*/ 2116476 h 2455524"/>
              <a:gd name="connsiteX104" fmla="*/ 2332234 w 3133618"/>
              <a:gd name="connsiteY104" fmla="*/ 2178121 h 2455524"/>
              <a:gd name="connsiteX105" fmla="*/ 2352782 w 3133618"/>
              <a:gd name="connsiteY105" fmla="*/ 2208944 h 2455524"/>
              <a:gd name="connsiteX106" fmla="*/ 2363056 w 3133618"/>
              <a:gd name="connsiteY106" fmla="*/ 2239766 h 2455524"/>
              <a:gd name="connsiteX107" fmla="*/ 2414427 w 3133618"/>
              <a:gd name="connsiteY107" fmla="*/ 2280863 h 2455524"/>
              <a:gd name="connsiteX108" fmla="*/ 2445249 w 3133618"/>
              <a:gd name="connsiteY108" fmla="*/ 2291137 h 2455524"/>
              <a:gd name="connsiteX109" fmla="*/ 2476072 w 3133618"/>
              <a:gd name="connsiteY109" fmla="*/ 2311685 h 2455524"/>
              <a:gd name="connsiteX110" fmla="*/ 2506894 w 3133618"/>
              <a:gd name="connsiteY110" fmla="*/ 2321960 h 2455524"/>
              <a:gd name="connsiteX111" fmla="*/ 2537717 w 3133618"/>
              <a:gd name="connsiteY111" fmla="*/ 2342508 h 2455524"/>
              <a:gd name="connsiteX112" fmla="*/ 2619910 w 3133618"/>
              <a:gd name="connsiteY112" fmla="*/ 2363056 h 2455524"/>
              <a:gd name="connsiteX113" fmla="*/ 2661007 w 3133618"/>
              <a:gd name="connsiteY113" fmla="*/ 2373330 h 2455524"/>
              <a:gd name="connsiteX114" fmla="*/ 2804845 w 3133618"/>
              <a:gd name="connsiteY114" fmla="*/ 2363056 h 2455524"/>
              <a:gd name="connsiteX115" fmla="*/ 2897312 w 3133618"/>
              <a:gd name="connsiteY115" fmla="*/ 2311685 h 2455524"/>
              <a:gd name="connsiteX116" fmla="*/ 2917861 w 3133618"/>
              <a:gd name="connsiteY116" fmla="*/ 2291137 h 2455524"/>
              <a:gd name="connsiteX117" fmla="*/ 2989780 w 3133618"/>
              <a:gd name="connsiteY117" fmla="*/ 2229492 h 2455524"/>
              <a:gd name="connsiteX118" fmla="*/ 3030876 w 3133618"/>
              <a:gd name="connsiteY118" fmla="*/ 2178121 h 2455524"/>
              <a:gd name="connsiteX119" fmla="*/ 3071973 w 3133618"/>
              <a:gd name="connsiteY119" fmla="*/ 2085654 h 2455524"/>
              <a:gd name="connsiteX120" fmla="*/ 3092521 w 3133618"/>
              <a:gd name="connsiteY120" fmla="*/ 2013735 h 2455524"/>
              <a:gd name="connsiteX121" fmla="*/ 3113070 w 3133618"/>
              <a:gd name="connsiteY121" fmla="*/ 1869897 h 2455524"/>
              <a:gd name="connsiteX122" fmla="*/ 3102795 w 3133618"/>
              <a:gd name="connsiteY122" fmla="*/ 1571946 h 2455524"/>
              <a:gd name="connsiteX123" fmla="*/ 3082247 w 3133618"/>
              <a:gd name="connsiteY123" fmla="*/ 1366463 h 2455524"/>
              <a:gd name="connsiteX124" fmla="*/ 3113070 w 3133618"/>
              <a:gd name="connsiteY124" fmla="*/ 791110 h 2455524"/>
              <a:gd name="connsiteX125" fmla="*/ 3123344 w 3133618"/>
              <a:gd name="connsiteY125" fmla="*/ 719191 h 2455524"/>
              <a:gd name="connsiteX126" fmla="*/ 3133618 w 3133618"/>
              <a:gd name="connsiteY126" fmla="*/ 616449 h 2455524"/>
              <a:gd name="connsiteX127" fmla="*/ 3123344 w 3133618"/>
              <a:gd name="connsiteY127" fmla="*/ 20548 h 245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3133618" h="2455524">
                <a:moveTo>
                  <a:pt x="71919" y="0"/>
                </a:moveTo>
                <a:cubicBezTo>
                  <a:pt x="68494" y="17124"/>
                  <a:pt x="66240" y="34524"/>
                  <a:pt x="61645" y="51371"/>
                </a:cubicBezTo>
                <a:cubicBezTo>
                  <a:pt x="55946" y="72268"/>
                  <a:pt x="46351" y="92003"/>
                  <a:pt x="41097" y="113016"/>
                </a:cubicBezTo>
                <a:cubicBezTo>
                  <a:pt x="28195" y="164619"/>
                  <a:pt x="35287" y="140716"/>
                  <a:pt x="20548" y="184935"/>
                </a:cubicBezTo>
                <a:cubicBezTo>
                  <a:pt x="17123" y="301375"/>
                  <a:pt x="15124" y="417866"/>
                  <a:pt x="10274" y="534256"/>
                </a:cubicBezTo>
                <a:cubicBezTo>
                  <a:pt x="8273" y="582282"/>
                  <a:pt x="0" y="630026"/>
                  <a:pt x="0" y="678094"/>
                </a:cubicBezTo>
                <a:cubicBezTo>
                  <a:pt x="0" y="958942"/>
                  <a:pt x="4485" y="1239787"/>
                  <a:pt x="10274" y="1520575"/>
                </a:cubicBezTo>
                <a:cubicBezTo>
                  <a:pt x="15373" y="1767861"/>
                  <a:pt x="12600" y="1598511"/>
                  <a:pt x="30822" y="1726058"/>
                </a:cubicBezTo>
                <a:cubicBezTo>
                  <a:pt x="35208" y="1756759"/>
                  <a:pt x="35707" y="1787986"/>
                  <a:pt x="41097" y="1818526"/>
                </a:cubicBezTo>
                <a:cubicBezTo>
                  <a:pt x="50773" y="1873356"/>
                  <a:pt x="65082" y="1911030"/>
                  <a:pt x="82193" y="1962364"/>
                </a:cubicBezTo>
                <a:cubicBezTo>
                  <a:pt x="85618" y="1972638"/>
                  <a:pt x="86459" y="1984176"/>
                  <a:pt x="92467" y="1993187"/>
                </a:cubicBezTo>
                <a:lnTo>
                  <a:pt x="113016" y="2024009"/>
                </a:lnTo>
                <a:cubicBezTo>
                  <a:pt x="116441" y="2034283"/>
                  <a:pt x="118031" y="2045364"/>
                  <a:pt x="123290" y="2054831"/>
                </a:cubicBezTo>
                <a:cubicBezTo>
                  <a:pt x="123299" y="2054846"/>
                  <a:pt x="174656" y="2131881"/>
                  <a:pt x="184935" y="2147299"/>
                </a:cubicBezTo>
                <a:lnTo>
                  <a:pt x="205483" y="2178121"/>
                </a:lnTo>
                <a:cubicBezTo>
                  <a:pt x="212332" y="2188395"/>
                  <a:pt x="217300" y="2200213"/>
                  <a:pt x="226031" y="2208944"/>
                </a:cubicBezTo>
                <a:cubicBezTo>
                  <a:pt x="243155" y="2226068"/>
                  <a:pt x="263969" y="2240166"/>
                  <a:pt x="277402" y="2260315"/>
                </a:cubicBezTo>
                <a:cubicBezTo>
                  <a:pt x="292662" y="2283205"/>
                  <a:pt x="297582" y="2294952"/>
                  <a:pt x="318499" y="2311685"/>
                </a:cubicBezTo>
                <a:cubicBezTo>
                  <a:pt x="328141" y="2319399"/>
                  <a:pt x="339679" y="2324520"/>
                  <a:pt x="349321" y="2332234"/>
                </a:cubicBezTo>
                <a:cubicBezTo>
                  <a:pt x="374812" y="2352627"/>
                  <a:pt x="366641" y="2358737"/>
                  <a:pt x="400692" y="2373330"/>
                </a:cubicBezTo>
                <a:cubicBezTo>
                  <a:pt x="413671" y="2378892"/>
                  <a:pt x="428090" y="2380180"/>
                  <a:pt x="441789" y="2383605"/>
                </a:cubicBezTo>
                <a:cubicBezTo>
                  <a:pt x="487927" y="2429743"/>
                  <a:pt x="458827" y="2409833"/>
                  <a:pt x="534256" y="2434975"/>
                </a:cubicBezTo>
                <a:lnTo>
                  <a:pt x="565079" y="2445249"/>
                </a:lnTo>
                <a:lnTo>
                  <a:pt x="595901" y="2455524"/>
                </a:lnTo>
                <a:cubicBezTo>
                  <a:pt x="647272" y="2452099"/>
                  <a:pt x="698843" y="2450935"/>
                  <a:pt x="750013" y="2445249"/>
                </a:cubicBezTo>
                <a:cubicBezTo>
                  <a:pt x="760777" y="2444053"/>
                  <a:pt x="771369" y="2440234"/>
                  <a:pt x="780836" y="2434975"/>
                </a:cubicBezTo>
                <a:cubicBezTo>
                  <a:pt x="802424" y="2422982"/>
                  <a:pt x="825018" y="2411342"/>
                  <a:pt x="842481" y="2393879"/>
                </a:cubicBezTo>
                <a:cubicBezTo>
                  <a:pt x="911316" y="2325044"/>
                  <a:pt x="880417" y="2362659"/>
                  <a:pt x="934948" y="2280863"/>
                </a:cubicBezTo>
                <a:lnTo>
                  <a:pt x="955497" y="2250040"/>
                </a:lnTo>
                <a:lnTo>
                  <a:pt x="986319" y="2157573"/>
                </a:lnTo>
                <a:lnTo>
                  <a:pt x="996593" y="2126751"/>
                </a:lnTo>
                <a:lnTo>
                  <a:pt x="1006867" y="2095928"/>
                </a:lnTo>
                <a:cubicBezTo>
                  <a:pt x="1010292" y="2058256"/>
                  <a:pt x="1013182" y="2020532"/>
                  <a:pt x="1017142" y="1982912"/>
                </a:cubicBezTo>
                <a:cubicBezTo>
                  <a:pt x="1022463" y="1932361"/>
                  <a:pt x="1042736" y="1788247"/>
                  <a:pt x="1047964" y="1756881"/>
                </a:cubicBezTo>
                <a:cubicBezTo>
                  <a:pt x="1051389" y="1736333"/>
                  <a:pt x="1053186" y="1715446"/>
                  <a:pt x="1058238" y="1695236"/>
                </a:cubicBezTo>
                <a:cubicBezTo>
                  <a:pt x="1063491" y="1674223"/>
                  <a:pt x="1074538" y="1654830"/>
                  <a:pt x="1078786" y="1633591"/>
                </a:cubicBezTo>
                <a:cubicBezTo>
                  <a:pt x="1082211" y="1616467"/>
                  <a:pt x="1085134" y="1599236"/>
                  <a:pt x="1089061" y="1582220"/>
                </a:cubicBezTo>
                <a:cubicBezTo>
                  <a:pt x="1095411" y="1554702"/>
                  <a:pt x="1109609" y="1500027"/>
                  <a:pt x="1109609" y="1500027"/>
                </a:cubicBezTo>
                <a:cubicBezTo>
                  <a:pt x="1113034" y="1438382"/>
                  <a:pt x="1115484" y="1376675"/>
                  <a:pt x="1119883" y="1315092"/>
                </a:cubicBezTo>
                <a:cubicBezTo>
                  <a:pt x="1122335" y="1280762"/>
                  <a:pt x="1125608" y="1246467"/>
                  <a:pt x="1130157" y="1212351"/>
                </a:cubicBezTo>
                <a:cubicBezTo>
                  <a:pt x="1135323" y="1173603"/>
                  <a:pt x="1142565" y="1156518"/>
                  <a:pt x="1150706" y="1119883"/>
                </a:cubicBezTo>
                <a:cubicBezTo>
                  <a:pt x="1154494" y="1102836"/>
                  <a:pt x="1157192" y="1085559"/>
                  <a:pt x="1160980" y="1068512"/>
                </a:cubicBezTo>
                <a:cubicBezTo>
                  <a:pt x="1164043" y="1054728"/>
                  <a:pt x="1168191" y="1041200"/>
                  <a:pt x="1171254" y="1027416"/>
                </a:cubicBezTo>
                <a:cubicBezTo>
                  <a:pt x="1175042" y="1010369"/>
                  <a:pt x="1176933" y="992892"/>
                  <a:pt x="1181528" y="976045"/>
                </a:cubicBezTo>
                <a:cubicBezTo>
                  <a:pt x="1187227" y="955148"/>
                  <a:pt x="1195227" y="934948"/>
                  <a:pt x="1202076" y="914400"/>
                </a:cubicBezTo>
                <a:lnTo>
                  <a:pt x="1222625" y="852755"/>
                </a:lnTo>
                <a:cubicBezTo>
                  <a:pt x="1226050" y="842481"/>
                  <a:pt x="1225241" y="829591"/>
                  <a:pt x="1232899" y="821933"/>
                </a:cubicBezTo>
                <a:cubicBezTo>
                  <a:pt x="1239748" y="815083"/>
                  <a:pt x="1247396" y="808948"/>
                  <a:pt x="1253447" y="801384"/>
                </a:cubicBezTo>
                <a:cubicBezTo>
                  <a:pt x="1266370" y="785230"/>
                  <a:pt x="1275461" y="761463"/>
                  <a:pt x="1294544" y="750013"/>
                </a:cubicBezTo>
                <a:cubicBezTo>
                  <a:pt x="1303830" y="744441"/>
                  <a:pt x="1315092" y="743164"/>
                  <a:pt x="1325366" y="739739"/>
                </a:cubicBezTo>
                <a:cubicBezTo>
                  <a:pt x="1349339" y="743164"/>
                  <a:pt x="1374311" y="742355"/>
                  <a:pt x="1397285" y="750013"/>
                </a:cubicBezTo>
                <a:cubicBezTo>
                  <a:pt x="1417670" y="756808"/>
                  <a:pt x="1423516" y="785310"/>
                  <a:pt x="1428108" y="801384"/>
                </a:cubicBezTo>
                <a:cubicBezTo>
                  <a:pt x="1434212" y="822747"/>
                  <a:pt x="1446008" y="873990"/>
                  <a:pt x="1448656" y="893852"/>
                </a:cubicBezTo>
                <a:cubicBezTo>
                  <a:pt x="1453205" y="927968"/>
                  <a:pt x="1455505" y="962346"/>
                  <a:pt x="1458930" y="996593"/>
                </a:cubicBezTo>
                <a:cubicBezTo>
                  <a:pt x="1455505" y="1071937"/>
                  <a:pt x="1453361" y="1147350"/>
                  <a:pt x="1448656" y="1222625"/>
                </a:cubicBezTo>
                <a:cubicBezTo>
                  <a:pt x="1446509" y="1256976"/>
                  <a:pt x="1441498" y="1291090"/>
                  <a:pt x="1438382" y="1325366"/>
                </a:cubicBezTo>
                <a:cubicBezTo>
                  <a:pt x="1434648" y="1366436"/>
                  <a:pt x="1430851" y="1407508"/>
                  <a:pt x="1428108" y="1448656"/>
                </a:cubicBezTo>
                <a:cubicBezTo>
                  <a:pt x="1424001" y="1510259"/>
                  <a:pt x="1422233" y="1572008"/>
                  <a:pt x="1417834" y="1633591"/>
                </a:cubicBezTo>
                <a:cubicBezTo>
                  <a:pt x="1415382" y="1667922"/>
                  <a:pt x="1410417" y="1702034"/>
                  <a:pt x="1407559" y="1736333"/>
                </a:cubicBezTo>
                <a:cubicBezTo>
                  <a:pt x="1403567" y="1784235"/>
                  <a:pt x="1400710" y="1832225"/>
                  <a:pt x="1397285" y="1880171"/>
                </a:cubicBezTo>
                <a:cubicBezTo>
                  <a:pt x="1402862" y="2025170"/>
                  <a:pt x="1387779" y="2108501"/>
                  <a:pt x="1428108" y="2229492"/>
                </a:cubicBezTo>
                <a:cubicBezTo>
                  <a:pt x="1431533" y="2239766"/>
                  <a:pt x="1431884" y="2251651"/>
                  <a:pt x="1438382" y="2260315"/>
                </a:cubicBezTo>
                <a:cubicBezTo>
                  <a:pt x="1454447" y="2281734"/>
                  <a:pt x="1492059" y="2317976"/>
                  <a:pt x="1520575" y="2332234"/>
                </a:cubicBezTo>
                <a:cubicBezTo>
                  <a:pt x="1530262" y="2337077"/>
                  <a:pt x="1541124" y="2339083"/>
                  <a:pt x="1551398" y="2342508"/>
                </a:cubicBezTo>
                <a:cubicBezTo>
                  <a:pt x="1561672" y="2349357"/>
                  <a:pt x="1569893" y="2362331"/>
                  <a:pt x="1582220" y="2363056"/>
                </a:cubicBezTo>
                <a:cubicBezTo>
                  <a:pt x="1606678" y="2364495"/>
                  <a:pt x="1718632" y="2360704"/>
                  <a:pt x="1767155" y="2342508"/>
                </a:cubicBezTo>
                <a:cubicBezTo>
                  <a:pt x="1781496" y="2337130"/>
                  <a:pt x="1794553" y="2328809"/>
                  <a:pt x="1808252" y="2321960"/>
                </a:cubicBezTo>
                <a:cubicBezTo>
                  <a:pt x="1845609" y="2284603"/>
                  <a:pt x="1873908" y="2262116"/>
                  <a:pt x="1900719" y="2219218"/>
                </a:cubicBezTo>
                <a:cubicBezTo>
                  <a:pt x="1924500" y="2181168"/>
                  <a:pt x="1917562" y="2183647"/>
                  <a:pt x="1931542" y="2147299"/>
                </a:cubicBezTo>
                <a:cubicBezTo>
                  <a:pt x="1944783" y="2112872"/>
                  <a:pt x="1958939" y="2078804"/>
                  <a:pt x="1972638" y="2044557"/>
                </a:cubicBezTo>
                <a:cubicBezTo>
                  <a:pt x="1979487" y="2027434"/>
                  <a:pt x="1989569" y="2011271"/>
                  <a:pt x="1993186" y="1993187"/>
                </a:cubicBezTo>
                <a:cubicBezTo>
                  <a:pt x="1996611" y="1976063"/>
                  <a:pt x="1999534" y="1958832"/>
                  <a:pt x="2003461" y="1941816"/>
                </a:cubicBezTo>
                <a:cubicBezTo>
                  <a:pt x="2003470" y="1941779"/>
                  <a:pt x="2029141" y="1839093"/>
                  <a:pt x="2034283" y="1818526"/>
                </a:cubicBezTo>
                <a:cubicBezTo>
                  <a:pt x="2037708" y="1804827"/>
                  <a:pt x="2040092" y="1790825"/>
                  <a:pt x="2044557" y="1777429"/>
                </a:cubicBezTo>
                <a:lnTo>
                  <a:pt x="2065106" y="1715784"/>
                </a:lnTo>
                <a:cubicBezTo>
                  <a:pt x="2072802" y="1661909"/>
                  <a:pt x="2076151" y="1634490"/>
                  <a:pt x="2085654" y="1582220"/>
                </a:cubicBezTo>
                <a:cubicBezTo>
                  <a:pt x="2088778" y="1565039"/>
                  <a:pt x="2092001" y="1547865"/>
                  <a:pt x="2095928" y="1530849"/>
                </a:cubicBezTo>
                <a:cubicBezTo>
                  <a:pt x="2102278" y="1503331"/>
                  <a:pt x="2107545" y="1475448"/>
                  <a:pt x="2116476" y="1448656"/>
                </a:cubicBezTo>
                <a:cubicBezTo>
                  <a:pt x="2119901" y="1438382"/>
                  <a:pt x="2124401" y="1428406"/>
                  <a:pt x="2126750" y="1417834"/>
                </a:cubicBezTo>
                <a:cubicBezTo>
                  <a:pt x="2131269" y="1397498"/>
                  <a:pt x="2132506" y="1376525"/>
                  <a:pt x="2137025" y="1356189"/>
                </a:cubicBezTo>
                <a:cubicBezTo>
                  <a:pt x="2139374" y="1345617"/>
                  <a:pt x="2144324" y="1335779"/>
                  <a:pt x="2147299" y="1325366"/>
                </a:cubicBezTo>
                <a:cubicBezTo>
                  <a:pt x="2151178" y="1311789"/>
                  <a:pt x="2154804" y="1298116"/>
                  <a:pt x="2157573" y="1284270"/>
                </a:cubicBezTo>
                <a:cubicBezTo>
                  <a:pt x="2161658" y="1263843"/>
                  <a:pt x="2163328" y="1242961"/>
                  <a:pt x="2167847" y="1222625"/>
                </a:cubicBezTo>
                <a:cubicBezTo>
                  <a:pt x="2170196" y="1212053"/>
                  <a:pt x="2175772" y="1202374"/>
                  <a:pt x="2178121" y="1191802"/>
                </a:cubicBezTo>
                <a:cubicBezTo>
                  <a:pt x="2182640" y="1171466"/>
                  <a:pt x="2184309" y="1150584"/>
                  <a:pt x="2188395" y="1130157"/>
                </a:cubicBezTo>
                <a:cubicBezTo>
                  <a:pt x="2191164" y="1116311"/>
                  <a:pt x="2196144" y="1102954"/>
                  <a:pt x="2198670" y="1089061"/>
                </a:cubicBezTo>
                <a:cubicBezTo>
                  <a:pt x="2203002" y="1065235"/>
                  <a:pt x="2204736" y="1040990"/>
                  <a:pt x="2208944" y="1017142"/>
                </a:cubicBezTo>
                <a:cubicBezTo>
                  <a:pt x="2215013" y="982748"/>
                  <a:pt x="2223750" y="948850"/>
                  <a:pt x="2229492" y="914400"/>
                </a:cubicBezTo>
                <a:cubicBezTo>
                  <a:pt x="2232917" y="893852"/>
                  <a:pt x="2236040" y="873251"/>
                  <a:pt x="2239766" y="852755"/>
                </a:cubicBezTo>
                <a:cubicBezTo>
                  <a:pt x="2241689" y="842180"/>
                  <a:pt x="2251014" y="786064"/>
                  <a:pt x="2260315" y="770562"/>
                </a:cubicBezTo>
                <a:cubicBezTo>
                  <a:pt x="2265299" y="762256"/>
                  <a:pt x="2273299" y="756064"/>
                  <a:pt x="2280863" y="750013"/>
                </a:cubicBezTo>
                <a:cubicBezTo>
                  <a:pt x="2309314" y="727251"/>
                  <a:pt x="2309954" y="730042"/>
                  <a:pt x="2342508" y="719191"/>
                </a:cubicBezTo>
                <a:cubicBezTo>
                  <a:pt x="2356207" y="739739"/>
                  <a:pt x="2375794" y="757407"/>
                  <a:pt x="2383604" y="780836"/>
                </a:cubicBezTo>
                <a:lnTo>
                  <a:pt x="2404153" y="842481"/>
                </a:lnTo>
                <a:cubicBezTo>
                  <a:pt x="2407578" y="869879"/>
                  <a:pt x="2414427" y="897063"/>
                  <a:pt x="2414427" y="924674"/>
                </a:cubicBezTo>
                <a:cubicBezTo>
                  <a:pt x="2414427" y="974487"/>
                  <a:pt x="2404254" y="1150001"/>
                  <a:pt x="2393879" y="1222625"/>
                </a:cubicBezTo>
                <a:cubicBezTo>
                  <a:pt x="2391882" y="1236603"/>
                  <a:pt x="2386130" y="1249828"/>
                  <a:pt x="2383604" y="1263721"/>
                </a:cubicBezTo>
                <a:cubicBezTo>
                  <a:pt x="2379272" y="1287547"/>
                  <a:pt x="2378079" y="1311894"/>
                  <a:pt x="2373330" y="1335640"/>
                </a:cubicBezTo>
                <a:cubicBezTo>
                  <a:pt x="2367792" y="1363333"/>
                  <a:pt x="2358320" y="1390141"/>
                  <a:pt x="2352782" y="1417834"/>
                </a:cubicBezTo>
                <a:cubicBezTo>
                  <a:pt x="2329465" y="1534421"/>
                  <a:pt x="2340705" y="1486693"/>
                  <a:pt x="2321959" y="1561672"/>
                </a:cubicBezTo>
                <a:cubicBezTo>
                  <a:pt x="2318534" y="1592494"/>
                  <a:pt x="2316071" y="1623439"/>
                  <a:pt x="2311685" y="1654139"/>
                </a:cubicBezTo>
                <a:cubicBezTo>
                  <a:pt x="2309215" y="1671426"/>
                  <a:pt x="2303577" y="1688182"/>
                  <a:pt x="2301411" y="1705510"/>
                </a:cubicBezTo>
                <a:cubicBezTo>
                  <a:pt x="2296719" y="1743045"/>
                  <a:pt x="2294562" y="1780854"/>
                  <a:pt x="2291137" y="1818526"/>
                </a:cubicBezTo>
                <a:cubicBezTo>
                  <a:pt x="2296176" y="1944505"/>
                  <a:pt x="2281585" y="2016144"/>
                  <a:pt x="2311685" y="2116476"/>
                </a:cubicBezTo>
                <a:cubicBezTo>
                  <a:pt x="2317909" y="2137222"/>
                  <a:pt x="2320220" y="2160099"/>
                  <a:pt x="2332234" y="2178121"/>
                </a:cubicBezTo>
                <a:cubicBezTo>
                  <a:pt x="2339083" y="2188395"/>
                  <a:pt x="2347260" y="2197899"/>
                  <a:pt x="2352782" y="2208944"/>
                </a:cubicBezTo>
                <a:cubicBezTo>
                  <a:pt x="2357625" y="2218630"/>
                  <a:pt x="2357484" y="2230480"/>
                  <a:pt x="2363056" y="2239766"/>
                </a:cubicBezTo>
                <a:cubicBezTo>
                  <a:pt x="2371248" y="2253420"/>
                  <a:pt x="2402425" y="2274862"/>
                  <a:pt x="2414427" y="2280863"/>
                </a:cubicBezTo>
                <a:cubicBezTo>
                  <a:pt x="2424113" y="2285706"/>
                  <a:pt x="2435563" y="2286294"/>
                  <a:pt x="2445249" y="2291137"/>
                </a:cubicBezTo>
                <a:cubicBezTo>
                  <a:pt x="2456294" y="2296659"/>
                  <a:pt x="2465028" y="2306163"/>
                  <a:pt x="2476072" y="2311685"/>
                </a:cubicBezTo>
                <a:cubicBezTo>
                  <a:pt x="2485758" y="2316528"/>
                  <a:pt x="2497208" y="2317117"/>
                  <a:pt x="2506894" y="2321960"/>
                </a:cubicBezTo>
                <a:cubicBezTo>
                  <a:pt x="2517938" y="2327482"/>
                  <a:pt x="2526112" y="2338288"/>
                  <a:pt x="2537717" y="2342508"/>
                </a:cubicBezTo>
                <a:cubicBezTo>
                  <a:pt x="2564258" y="2352159"/>
                  <a:pt x="2592512" y="2356207"/>
                  <a:pt x="2619910" y="2363056"/>
                </a:cubicBezTo>
                <a:lnTo>
                  <a:pt x="2661007" y="2373330"/>
                </a:lnTo>
                <a:cubicBezTo>
                  <a:pt x="2708953" y="2369905"/>
                  <a:pt x="2757106" y="2368672"/>
                  <a:pt x="2804845" y="2363056"/>
                </a:cubicBezTo>
                <a:cubicBezTo>
                  <a:pt x="2834130" y="2359611"/>
                  <a:pt x="2883588" y="2325408"/>
                  <a:pt x="2897312" y="2311685"/>
                </a:cubicBezTo>
                <a:cubicBezTo>
                  <a:pt x="2904162" y="2304836"/>
                  <a:pt x="2910297" y="2297188"/>
                  <a:pt x="2917861" y="2291137"/>
                </a:cubicBezTo>
                <a:cubicBezTo>
                  <a:pt x="2951058" y="2264580"/>
                  <a:pt x="2961516" y="2271888"/>
                  <a:pt x="2989780" y="2229492"/>
                </a:cubicBezTo>
                <a:cubicBezTo>
                  <a:pt x="3015701" y="2190610"/>
                  <a:pt x="3001597" y="2207401"/>
                  <a:pt x="3030876" y="2178121"/>
                </a:cubicBezTo>
                <a:cubicBezTo>
                  <a:pt x="3055330" y="2104762"/>
                  <a:pt x="3039410" y="2134498"/>
                  <a:pt x="3071973" y="2085654"/>
                </a:cubicBezTo>
                <a:cubicBezTo>
                  <a:pt x="3081764" y="2056279"/>
                  <a:pt x="3086071" y="2045985"/>
                  <a:pt x="3092521" y="2013735"/>
                </a:cubicBezTo>
                <a:cubicBezTo>
                  <a:pt x="3102395" y="1964365"/>
                  <a:pt x="3106757" y="1920394"/>
                  <a:pt x="3113070" y="1869897"/>
                </a:cubicBezTo>
                <a:cubicBezTo>
                  <a:pt x="3109645" y="1770580"/>
                  <a:pt x="3108868" y="1671136"/>
                  <a:pt x="3102795" y="1571946"/>
                </a:cubicBezTo>
                <a:cubicBezTo>
                  <a:pt x="3098588" y="1503239"/>
                  <a:pt x="3082247" y="1366463"/>
                  <a:pt x="3082247" y="1366463"/>
                </a:cubicBezTo>
                <a:cubicBezTo>
                  <a:pt x="3128012" y="817278"/>
                  <a:pt x="3078801" y="1459342"/>
                  <a:pt x="3113070" y="791110"/>
                </a:cubicBezTo>
                <a:cubicBezTo>
                  <a:pt x="3114310" y="766925"/>
                  <a:pt x="3120515" y="743242"/>
                  <a:pt x="3123344" y="719191"/>
                </a:cubicBezTo>
                <a:cubicBezTo>
                  <a:pt x="3127365" y="685009"/>
                  <a:pt x="3130193" y="650696"/>
                  <a:pt x="3133618" y="616449"/>
                </a:cubicBezTo>
                <a:cubicBezTo>
                  <a:pt x="3122543" y="95901"/>
                  <a:pt x="3123344" y="294562"/>
                  <a:pt x="3123344" y="20548"/>
                </a:cubicBezTo>
              </a:path>
            </a:pathLst>
          </a:custGeom>
          <a:noFill/>
          <a:ln w="76200">
            <a:solidFill>
              <a:srgbClr val="C00000"/>
            </a:solidFill>
            <a:headEnd type="oval" w="med" len="sm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DB89BB-2519-0825-2991-D7DF298B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454" y="290723"/>
            <a:ext cx="6014260" cy="645300"/>
          </a:xfrm>
        </p:spPr>
        <p:txBody>
          <a:bodyPr/>
          <a:lstStyle/>
          <a:p>
            <a:r>
              <a:rPr lang="en-US" sz="2800" dirty="0"/>
              <a:t>Bridging the Chasm: Network Layers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6E406-52D0-889C-5710-C803257DF39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EEF525-D4A9-05B8-D6B7-5DC4A4AC9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086" y="1875413"/>
            <a:ext cx="1557844" cy="28129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835E5C-A7F5-0074-1886-B2087FAFB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752" y="1875413"/>
            <a:ext cx="1557844" cy="28129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11B26D-80A1-332D-2414-5C0B004737A2}"/>
              </a:ext>
            </a:extLst>
          </p:cNvPr>
          <p:cNvSpPr txBox="1"/>
          <p:nvPr/>
        </p:nvSpPr>
        <p:spPr>
          <a:xfrm rot="16200000">
            <a:off x="466183" y="3020894"/>
            <a:ext cx="972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halkboard" panose="03050602040202020205" pitchFamily="66" charset="77"/>
              </a:rPr>
              <a:t>Source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2703CD-0C20-56E5-1A31-AC85D21E8D3A}"/>
              </a:ext>
            </a:extLst>
          </p:cNvPr>
          <p:cNvSpPr txBox="1"/>
          <p:nvPr/>
        </p:nvSpPr>
        <p:spPr>
          <a:xfrm rot="5400000">
            <a:off x="7535853" y="3020894"/>
            <a:ext cx="1464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halkboard" panose="03050602040202020205" pitchFamily="66" charset="77"/>
              </a:rPr>
              <a:t>Destination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D97C494-8F28-5958-B4DC-C647DF6D0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8396" y="961753"/>
            <a:ext cx="7270119" cy="919492"/>
          </a:xfrm>
        </p:spPr>
        <p:txBody>
          <a:bodyPr/>
          <a:lstStyle/>
          <a:p>
            <a:r>
              <a:rPr lang="en-US" sz="2000" dirty="0"/>
              <a:t>Getting information from one application to another.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BA4303-BEB9-46DE-F588-1F6F7BE92269}"/>
              </a:ext>
            </a:extLst>
          </p:cNvPr>
          <p:cNvSpPr txBox="1"/>
          <p:nvPr/>
        </p:nvSpPr>
        <p:spPr>
          <a:xfrm>
            <a:off x="1333404" y="2170646"/>
            <a:ext cx="5549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HTTP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5CC32E-31E0-6B60-9555-4DA214996F11}"/>
              </a:ext>
            </a:extLst>
          </p:cNvPr>
          <p:cNvSpPr txBox="1"/>
          <p:nvPr/>
        </p:nvSpPr>
        <p:spPr>
          <a:xfrm>
            <a:off x="1377086" y="2549713"/>
            <a:ext cx="506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TCP/</a:t>
            </a:r>
          </a:p>
          <a:p>
            <a:r>
              <a:rPr lang="en-US" sz="1100" dirty="0">
                <a:solidFill>
                  <a:srgbClr val="0070C0"/>
                </a:solidFill>
              </a:rPr>
              <a:t>UDP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8652EE-4DF7-CE9E-5189-F263588EA46C}"/>
              </a:ext>
            </a:extLst>
          </p:cNvPr>
          <p:cNvSpPr txBox="1"/>
          <p:nvPr/>
        </p:nvSpPr>
        <p:spPr>
          <a:xfrm>
            <a:off x="1452026" y="3090144"/>
            <a:ext cx="317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IP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236B1D-DFC2-E256-62D4-0E0E2FA493F7}"/>
              </a:ext>
            </a:extLst>
          </p:cNvPr>
          <p:cNvSpPr txBox="1"/>
          <p:nvPr/>
        </p:nvSpPr>
        <p:spPr>
          <a:xfrm>
            <a:off x="1375183" y="3426588"/>
            <a:ext cx="5677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Ether-</a:t>
            </a:r>
            <a:br>
              <a:rPr lang="en-US" sz="1100" dirty="0">
                <a:solidFill>
                  <a:srgbClr val="0070C0"/>
                </a:solidFill>
              </a:rPr>
            </a:br>
            <a:r>
              <a:rPr lang="en-US" sz="1100" dirty="0">
                <a:solidFill>
                  <a:srgbClr val="0070C0"/>
                </a:solidFill>
              </a:rPr>
              <a:t>net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E966AA-336F-E859-22A5-AC62C2910386}"/>
              </a:ext>
            </a:extLst>
          </p:cNvPr>
          <p:cNvSpPr txBox="1"/>
          <p:nvPr/>
        </p:nvSpPr>
        <p:spPr>
          <a:xfrm>
            <a:off x="2048883" y="4288400"/>
            <a:ext cx="545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Wires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AE2F09-0E41-AB4C-E601-FFD94A4EDEEA}"/>
              </a:ext>
            </a:extLst>
          </p:cNvPr>
          <p:cNvSpPr txBox="1"/>
          <p:nvPr/>
        </p:nvSpPr>
        <p:spPr>
          <a:xfrm>
            <a:off x="7288322" y="2170646"/>
            <a:ext cx="5549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HTTP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5F9939-5DAA-82B1-FC44-0C99ED059BC4}"/>
              </a:ext>
            </a:extLst>
          </p:cNvPr>
          <p:cNvSpPr txBox="1"/>
          <p:nvPr/>
        </p:nvSpPr>
        <p:spPr>
          <a:xfrm>
            <a:off x="7406944" y="3090144"/>
            <a:ext cx="317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IP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F539B4-A919-D92D-FC59-6AB1A767FD23}"/>
              </a:ext>
            </a:extLst>
          </p:cNvPr>
          <p:cNvSpPr txBox="1"/>
          <p:nvPr/>
        </p:nvSpPr>
        <p:spPr>
          <a:xfrm>
            <a:off x="7330101" y="3426588"/>
            <a:ext cx="5677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Ether-</a:t>
            </a:r>
            <a:br>
              <a:rPr lang="en-US" sz="1100" dirty="0">
                <a:solidFill>
                  <a:srgbClr val="0070C0"/>
                </a:solidFill>
              </a:rPr>
            </a:br>
            <a:r>
              <a:rPr lang="en-US" sz="1100" dirty="0">
                <a:solidFill>
                  <a:srgbClr val="0070C0"/>
                </a:solidFill>
              </a:rPr>
              <a:t>net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82C9F1-A0A9-5D25-BD6E-C491CB72B414}"/>
              </a:ext>
            </a:extLst>
          </p:cNvPr>
          <p:cNvSpPr txBox="1"/>
          <p:nvPr/>
        </p:nvSpPr>
        <p:spPr>
          <a:xfrm>
            <a:off x="6549775" y="4243229"/>
            <a:ext cx="545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Wires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719A5E-4F8D-A00C-EEB8-0AF82C657F15}"/>
              </a:ext>
            </a:extLst>
          </p:cNvPr>
          <p:cNvSpPr txBox="1"/>
          <p:nvPr/>
        </p:nvSpPr>
        <p:spPr>
          <a:xfrm>
            <a:off x="7312367" y="2544021"/>
            <a:ext cx="506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TCP/</a:t>
            </a:r>
          </a:p>
          <a:p>
            <a:r>
              <a:rPr lang="en-US" sz="1100" dirty="0">
                <a:solidFill>
                  <a:srgbClr val="0070C0"/>
                </a:solidFill>
              </a:rPr>
              <a:t>UDP</a:t>
            </a:r>
          </a:p>
        </p:txBody>
      </p:sp>
      <p:sp>
        <p:nvSpPr>
          <p:cNvPr id="29" name="Left-Right Arrow 28">
            <a:extLst>
              <a:ext uri="{FF2B5EF4-FFF2-40B4-BE49-F238E27FC236}">
                <a16:creationId xmlns:a16="http://schemas.microsoft.com/office/drawing/2014/main" id="{4B8F4866-5B9F-FFFD-2A39-DA49C62BA400}"/>
              </a:ext>
            </a:extLst>
          </p:cNvPr>
          <p:cNvSpPr/>
          <p:nvPr/>
        </p:nvSpPr>
        <p:spPr>
          <a:xfrm>
            <a:off x="3318553" y="2034285"/>
            <a:ext cx="2676745" cy="464685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Application Layer Service</a:t>
            </a:r>
          </a:p>
        </p:txBody>
      </p:sp>
      <p:sp>
        <p:nvSpPr>
          <p:cNvPr id="30" name="Left-Right Arrow 29">
            <a:extLst>
              <a:ext uri="{FF2B5EF4-FFF2-40B4-BE49-F238E27FC236}">
                <a16:creationId xmlns:a16="http://schemas.microsoft.com/office/drawing/2014/main" id="{5CA3EC4E-93F6-78A5-5F6A-16E5B1F1BA82}"/>
              </a:ext>
            </a:extLst>
          </p:cNvPr>
          <p:cNvSpPr/>
          <p:nvPr/>
        </p:nvSpPr>
        <p:spPr>
          <a:xfrm>
            <a:off x="3328828" y="2496299"/>
            <a:ext cx="2676745" cy="464685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Transport Layer Services</a:t>
            </a:r>
          </a:p>
        </p:txBody>
      </p:sp>
      <p:sp>
        <p:nvSpPr>
          <p:cNvPr id="32" name="Left-Right Arrow 31">
            <a:extLst>
              <a:ext uri="{FF2B5EF4-FFF2-40B4-BE49-F238E27FC236}">
                <a16:creationId xmlns:a16="http://schemas.microsoft.com/office/drawing/2014/main" id="{9712F74A-B17D-9A9B-AD94-82C49F4B69C3}"/>
              </a:ext>
            </a:extLst>
          </p:cNvPr>
          <p:cNvSpPr/>
          <p:nvPr/>
        </p:nvSpPr>
        <p:spPr>
          <a:xfrm>
            <a:off x="3328827" y="2968587"/>
            <a:ext cx="2676745" cy="464685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Network Layer Services</a:t>
            </a:r>
          </a:p>
        </p:txBody>
      </p:sp>
      <p:sp>
        <p:nvSpPr>
          <p:cNvPr id="33" name="Left-Right Arrow 32">
            <a:extLst>
              <a:ext uri="{FF2B5EF4-FFF2-40B4-BE49-F238E27FC236}">
                <a16:creationId xmlns:a16="http://schemas.microsoft.com/office/drawing/2014/main" id="{96F48437-B832-8219-2EBA-BABA553EEFF8}"/>
              </a:ext>
            </a:extLst>
          </p:cNvPr>
          <p:cNvSpPr/>
          <p:nvPr/>
        </p:nvSpPr>
        <p:spPr>
          <a:xfrm>
            <a:off x="3328826" y="3438743"/>
            <a:ext cx="2676745" cy="464685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Link Layer Services</a:t>
            </a:r>
          </a:p>
        </p:txBody>
      </p:sp>
      <p:sp>
        <p:nvSpPr>
          <p:cNvPr id="34" name="Left-Right Arrow 33">
            <a:extLst>
              <a:ext uri="{FF2B5EF4-FFF2-40B4-BE49-F238E27FC236}">
                <a16:creationId xmlns:a16="http://schemas.microsoft.com/office/drawing/2014/main" id="{FA588A9D-0B58-6AC1-7972-71223E00BA3A}"/>
              </a:ext>
            </a:extLst>
          </p:cNvPr>
          <p:cNvSpPr/>
          <p:nvPr/>
        </p:nvSpPr>
        <p:spPr>
          <a:xfrm>
            <a:off x="3339520" y="3916502"/>
            <a:ext cx="2676745" cy="464685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Physical Layer Services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3EB329-DB41-CC73-7128-B848EBBD4329}"/>
              </a:ext>
            </a:extLst>
          </p:cNvPr>
          <p:cNvSpPr txBox="1"/>
          <p:nvPr/>
        </p:nvSpPr>
        <p:spPr>
          <a:xfrm>
            <a:off x="1697359" y="4916624"/>
            <a:ext cx="5798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Image adapted from: http://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gaia.cs.umass.edu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kurose_ross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/videos/1/5/1.5_video_slides_posted.pptx</a:t>
            </a:r>
          </a:p>
        </p:txBody>
      </p:sp>
    </p:spTree>
    <p:extLst>
      <p:ext uri="{BB962C8B-B14F-4D97-AF65-F5344CB8AC3E}">
        <p14:creationId xmlns:p14="http://schemas.microsoft.com/office/powerpoint/2010/main" val="1314931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17" y="216994"/>
            <a:ext cx="8544983" cy="670967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TCP sequence numbers, ACKs</a:t>
            </a:r>
            <a:endParaRPr lang="en-US" dirty="0"/>
          </a:p>
        </p:txBody>
      </p:sp>
      <p:sp>
        <p:nvSpPr>
          <p:cNvPr id="133" name="Text Box 8">
            <a:extLst>
              <a:ext uri="{FF2B5EF4-FFF2-40B4-BE49-F238E27FC236}">
                <a16:creationId xmlns:a16="http://schemas.microsoft.com/office/drawing/2014/main" id="{4BFA7F94-ECDC-4F4E-BAAE-2F377F89A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838" y="3008801"/>
            <a:ext cx="1889389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685800">
              <a:lnSpc>
                <a:spcPct val="90000"/>
              </a:lnSpc>
              <a:defRPr/>
            </a:pPr>
            <a:r>
              <a:rPr lang="en-US" altLang="en-US" sz="1800" kern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host ACKs receipt of echoed </a:t>
            </a:r>
            <a:r>
              <a:rPr lang="ja-JP" altLang="en-US" sz="1800" kern="0">
                <a:solidFill>
                  <a:srgbClr val="000000"/>
                </a:solidFill>
                <a:latin typeface="Calibri" panose="020F0502020204030204"/>
                <a:cs typeface="+mn-cs"/>
              </a:rPr>
              <a:t>‘</a:t>
            </a:r>
            <a:r>
              <a:rPr lang="en-US" altLang="ja-JP" sz="1800" kern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C</a:t>
            </a:r>
            <a:r>
              <a:rPr lang="ja-JP" altLang="en-US" sz="1800" kern="0">
                <a:solidFill>
                  <a:srgbClr val="000000"/>
                </a:solidFill>
                <a:latin typeface="Calibri" panose="020F0502020204030204"/>
                <a:cs typeface="+mn-cs"/>
              </a:rPr>
              <a:t>’</a:t>
            </a:r>
            <a:endParaRPr lang="en-US" altLang="en-US" sz="900" kern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34" name="Text Box 9">
            <a:extLst>
              <a:ext uri="{FF2B5EF4-FFF2-40B4-BE49-F238E27FC236}">
                <a16:creationId xmlns:a16="http://schemas.microsoft.com/office/drawing/2014/main" id="{6F6C270A-95D4-3B45-95CD-2E7A27820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108" y="2251399"/>
            <a:ext cx="23904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defRPr/>
            </a:pPr>
            <a:r>
              <a:rPr lang="en-US" altLang="en-US" sz="1800" kern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host ACKs receipt of</a:t>
            </a:r>
            <a:r>
              <a:rPr lang="ja-JP" altLang="en-US" sz="1800" kern="0">
                <a:solidFill>
                  <a:srgbClr val="000000"/>
                </a:solidFill>
                <a:latin typeface="Calibri" panose="020F0502020204030204"/>
                <a:cs typeface="+mn-cs"/>
              </a:rPr>
              <a:t>‘</a:t>
            </a:r>
            <a:r>
              <a:rPr lang="en-US" altLang="ja-JP" sz="1800" kern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C</a:t>
            </a:r>
            <a:r>
              <a:rPr lang="ja-JP" altLang="en-US" sz="1800" kern="0">
                <a:solidFill>
                  <a:srgbClr val="000000"/>
                </a:solidFill>
                <a:latin typeface="Calibri" panose="020F0502020204030204"/>
                <a:cs typeface="+mn-cs"/>
              </a:rPr>
              <a:t>’</a:t>
            </a:r>
            <a:r>
              <a:rPr lang="en-US" altLang="ja-JP" sz="1800" kern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, echoes </a:t>
            </a:r>
            <a:r>
              <a:rPr lang="en-US" altLang="en-US" sz="1800" kern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back </a:t>
            </a:r>
            <a:r>
              <a:rPr lang="ja-JP" altLang="en-US" sz="1800" kern="0">
                <a:solidFill>
                  <a:srgbClr val="000000"/>
                </a:solidFill>
                <a:latin typeface="Calibri" panose="020F0502020204030204"/>
                <a:cs typeface="+mn-cs"/>
              </a:rPr>
              <a:t>‘</a:t>
            </a:r>
            <a:r>
              <a:rPr lang="en-US" altLang="ja-JP" sz="1800" kern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C</a:t>
            </a:r>
            <a:r>
              <a:rPr lang="ja-JP" altLang="en-US" sz="1800" kern="0">
                <a:solidFill>
                  <a:srgbClr val="000000"/>
                </a:solidFill>
                <a:latin typeface="Calibri" panose="020F0502020204030204"/>
                <a:cs typeface="+mn-cs"/>
              </a:rPr>
              <a:t>’</a:t>
            </a:r>
            <a:endParaRPr lang="en-US" altLang="en-US" sz="1800" kern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36" name="Text Box 11">
            <a:extLst>
              <a:ext uri="{FF2B5EF4-FFF2-40B4-BE49-F238E27FC236}">
                <a16:creationId xmlns:a16="http://schemas.microsoft.com/office/drawing/2014/main" id="{7AB83FEF-E6C5-3C4E-8F11-410822AB9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4670" y="4233359"/>
            <a:ext cx="260359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defTabSz="685800">
              <a:defRPr/>
            </a:pPr>
            <a:r>
              <a:rPr lang="en-US" sz="2100" kern="0" dirty="0">
                <a:solidFill>
                  <a:srgbClr val="000099"/>
                </a:solidFill>
                <a:latin typeface="Calibri" panose="020F0502020204030204"/>
                <a:cs typeface="+mn-cs"/>
              </a:rPr>
              <a:t>simple telnet scenario</a:t>
            </a:r>
            <a:endParaRPr lang="en-US" sz="900" kern="0" dirty="0">
              <a:solidFill>
                <a:srgbClr val="000099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37" name="Text Box 13">
            <a:extLst>
              <a:ext uri="{FF2B5EF4-FFF2-40B4-BE49-F238E27FC236}">
                <a16:creationId xmlns:a16="http://schemas.microsoft.com/office/drawing/2014/main" id="{0851DEB2-88A4-C849-8DEA-02D53E9AB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3570" y="1119728"/>
            <a:ext cx="7954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defTabSz="685800">
              <a:defRPr/>
            </a:pPr>
            <a:r>
              <a:rPr lang="en-US" sz="1800" kern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Host B</a:t>
            </a:r>
          </a:p>
        </p:txBody>
      </p:sp>
      <p:sp>
        <p:nvSpPr>
          <p:cNvPr id="138" name="Text Box 17">
            <a:extLst>
              <a:ext uri="{FF2B5EF4-FFF2-40B4-BE49-F238E27FC236}">
                <a16:creationId xmlns:a16="http://schemas.microsoft.com/office/drawing/2014/main" id="{847A8C2E-C7AE-5B45-9FFE-DE39BC581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809" y="1094502"/>
            <a:ext cx="8034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defTabSz="685800">
              <a:defRPr/>
            </a:pPr>
            <a:r>
              <a:rPr lang="en-US" sz="1800" kern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Host 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152BC9-BFE2-2C4F-B7CF-DD705BF09468}"/>
              </a:ext>
            </a:extLst>
          </p:cNvPr>
          <p:cNvGrpSpPr/>
          <p:nvPr/>
        </p:nvGrpSpPr>
        <p:grpSpPr>
          <a:xfrm>
            <a:off x="1124250" y="1905766"/>
            <a:ext cx="4208239" cy="585294"/>
            <a:chOff x="1499000" y="2541021"/>
            <a:chExt cx="5610984" cy="780392"/>
          </a:xfrm>
        </p:grpSpPr>
        <p:sp>
          <p:nvSpPr>
            <p:cNvPr id="131" name="Line 4">
              <a:extLst>
                <a:ext uri="{FF2B5EF4-FFF2-40B4-BE49-F238E27FC236}">
                  <a16:creationId xmlns:a16="http://schemas.microsoft.com/office/drawing/2014/main" id="{4E48AD8B-7F93-B847-8494-F0B86AABA0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4237" y="2749913"/>
              <a:ext cx="2586037" cy="571500"/>
            </a:xfrm>
            <a:prstGeom prst="line">
              <a:avLst/>
            </a:prstGeom>
            <a:noFill/>
            <a:ln w="28575">
              <a:solidFill>
                <a:srgbClr val="33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>
                <a:defRPr/>
              </a:pPr>
              <a:endParaRPr lang="en-US" sz="1500" kern="0"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132" name="Text Box 7">
              <a:extLst>
                <a:ext uri="{FF2B5EF4-FFF2-40B4-BE49-F238E27FC236}">
                  <a16:creationId xmlns:a16="http://schemas.microsoft.com/office/drawing/2014/main" id="{B9E9C219-DA90-8A41-A18D-4DF67A2B1B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9000" y="2541021"/>
              <a:ext cx="2725008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defTabSz="685800">
                <a:lnSpc>
                  <a:spcPct val="90000"/>
                </a:lnSpc>
                <a:defRPr/>
              </a:pPr>
              <a:r>
                <a:rPr lang="en-US" altLang="en-US" sz="1800" kern="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User types</a:t>
              </a:r>
              <a:r>
                <a:rPr lang="ja-JP" altLang="en-US" sz="1800" kern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‘</a:t>
              </a:r>
              <a:r>
                <a:rPr lang="en-US" altLang="ja-JP" sz="1800" kern="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C</a:t>
              </a:r>
              <a:r>
                <a:rPr lang="ja-JP" altLang="en-US" sz="1800" kern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’</a:t>
              </a:r>
              <a:endParaRPr lang="en-US" altLang="en-US" sz="900" kern="0" dirty="0">
                <a:solidFill>
                  <a:srgbClr val="000000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39" name="Rectangle 18">
              <a:extLst>
                <a:ext uri="{FF2B5EF4-FFF2-40B4-BE49-F238E27FC236}">
                  <a16:creationId xmlns:a16="http://schemas.microsoft.com/office/drawing/2014/main" id="{35BA661F-5A22-C84E-B47D-9147B30885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7037" y="2841988"/>
              <a:ext cx="814387" cy="3794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>
                <a:defRPr/>
              </a:pPr>
              <a:endParaRPr lang="en-US" sz="1500" kern="0"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140" name="Text Box 19">
              <a:extLst>
                <a:ext uri="{FF2B5EF4-FFF2-40B4-BE49-F238E27FC236}">
                  <a16:creationId xmlns:a16="http://schemas.microsoft.com/office/drawing/2014/main" id="{880D64B6-5AB7-0245-B925-5A511DDE93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0562" y="2854620"/>
              <a:ext cx="2879422" cy="400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350" kern="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Seq=42, ACK=79, data = </a:t>
              </a:r>
              <a:r>
                <a:rPr lang="ja-JP" altLang="en-US" sz="1350" kern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‘</a:t>
              </a:r>
              <a:r>
                <a:rPr lang="en-US" altLang="ja-JP" sz="1350" kern="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C</a:t>
              </a:r>
              <a:r>
                <a:rPr lang="ja-JP" altLang="en-US" sz="1350" kern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’</a:t>
              </a:r>
              <a:endParaRPr lang="en-US" altLang="en-US" sz="1350" kern="0" dirty="0">
                <a:solidFill>
                  <a:srgbClr val="000000"/>
                </a:solidFill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0581A9F-48A7-D546-AB16-5A259024E309}"/>
              </a:ext>
            </a:extLst>
          </p:cNvPr>
          <p:cNvGrpSpPr/>
          <p:nvPr/>
        </p:nvGrpSpPr>
        <p:grpSpPr>
          <a:xfrm>
            <a:off x="3176020" y="2642270"/>
            <a:ext cx="2154564" cy="600075"/>
            <a:chOff x="4234692" y="3523026"/>
            <a:chExt cx="2872752" cy="800100"/>
          </a:xfrm>
        </p:grpSpPr>
        <p:sp>
          <p:nvSpPr>
            <p:cNvPr id="135" name="Line 10">
              <a:extLst>
                <a:ext uri="{FF2B5EF4-FFF2-40B4-BE49-F238E27FC236}">
                  <a16:creationId xmlns:a16="http://schemas.microsoft.com/office/drawing/2014/main" id="{7C681F4C-24E8-5D43-BE10-D3949F61CD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4712" y="3523026"/>
              <a:ext cx="2554287" cy="800100"/>
            </a:xfrm>
            <a:prstGeom prst="line">
              <a:avLst/>
            </a:prstGeom>
            <a:noFill/>
            <a:ln w="28575">
              <a:solidFill>
                <a:srgbClr val="33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>
                <a:defRPr/>
              </a:pPr>
              <a:endParaRPr lang="en-US" sz="1500" kern="0"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141" name="Rectangle 20">
              <a:extLst>
                <a:ext uri="{FF2B5EF4-FFF2-40B4-BE49-F238E27FC236}">
                  <a16:creationId xmlns:a16="http://schemas.microsoft.com/office/drawing/2014/main" id="{E3E3363E-9511-1A43-912C-05D171708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1962" y="3800838"/>
              <a:ext cx="823912" cy="2460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>
                <a:defRPr/>
              </a:pPr>
              <a:endParaRPr lang="en-US" sz="1500" kern="0"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142" name="Text Box 21">
              <a:extLst>
                <a:ext uri="{FF2B5EF4-FFF2-40B4-BE49-F238E27FC236}">
                  <a16:creationId xmlns:a16="http://schemas.microsoft.com/office/drawing/2014/main" id="{18709FF4-595B-2F4F-9697-F2C14F7607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4692" y="3736718"/>
              <a:ext cx="2872752" cy="400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35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Seq=79, ACK=43, data = </a:t>
              </a:r>
              <a:r>
                <a:rPr lang="ja-JP" altLang="en-US" sz="135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‘</a:t>
              </a:r>
              <a:r>
                <a:rPr lang="en-US" altLang="ja-JP" sz="135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C</a:t>
              </a:r>
              <a:r>
                <a:rPr lang="ja-JP" altLang="en-US" sz="135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’</a:t>
              </a:r>
              <a:endParaRPr lang="en-US" altLang="en-US" sz="825" dirty="0">
                <a:solidFill>
                  <a:srgbClr val="000000"/>
                </a:solidFill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A6C1350-9453-1E48-8790-F100F9587769}"/>
              </a:ext>
            </a:extLst>
          </p:cNvPr>
          <p:cNvGrpSpPr/>
          <p:nvPr/>
        </p:nvGrpSpPr>
        <p:grpSpPr>
          <a:xfrm>
            <a:off x="3254962" y="3388791"/>
            <a:ext cx="1943100" cy="379810"/>
            <a:chOff x="4339949" y="4518388"/>
            <a:chExt cx="2590800" cy="506413"/>
          </a:xfrm>
        </p:grpSpPr>
        <p:sp>
          <p:nvSpPr>
            <p:cNvPr id="130" name="Line 3">
              <a:extLst>
                <a:ext uri="{FF2B5EF4-FFF2-40B4-BE49-F238E27FC236}">
                  <a16:creationId xmlns:a16="http://schemas.microsoft.com/office/drawing/2014/main" id="{21939EAE-12FE-4B4B-8477-DA966E53E5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9949" y="4518388"/>
              <a:ext cx="2590800" cy="506413"/>
            </a:xfrm>
            <a:prstGeom prst="line">
              <a:avLst/>
            </a:prstGeom>
            <a:noFill/>
            <a:ln w="28575">
              <a:solidFill>
                <a:srgbClr val="33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>
                <a:defRPr/>
              </a:pPr>
              <a:endParaRPr lang="en-US" sz="1500" kern="0"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143" name="Rectangle 22">
              <a:extLst>
                <a:ext uri="{FF2B5EF4-FFF2-40B4-BE49-F238E27FC236}">
                  <a16:creationId xmlns:a16="http://schemas.microsoft.com/office/drawing/2014/main" id="{36373196-F0F3-9041-A157-0DFF0B56B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8637" y="4648563"/>
              <a:ext cx="958850" cy="3571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>
                <a:defRPr/>
              </a:pPr>
              <a:endParaRPr lang="en-US" sz="1500" kern="0">
                <a:latin typeface="Calibri" panose="020F0502020204030204"/>
                <a:ea typeface="ＭＳ Ｐゴシック" charset="0"/>
                <a:cs typeface="+mn-cs"/>
              </a:endParaRPr>
            </a:p>
          </p:txBody>
        </p:sp>
        <p:sp>
          <p:nvSpPr>
            <p:cNvPr id="144" name="Text Box 23">
              <a:extLst>
                <a:ext uri="{FF2B5EF4-FFF2-40B4-BE49-F238E27FC236}">
                  <a16:creationId xmlns:a16="http://schemas.microsoft.com/office/drawing/2014/main" id="{2C94660D-0BE1-434B-85A6-BB22849908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4710" y="4609843"/>
              <a:ext cx="1774845" cy="400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defTabSz="685800">
                <a:defRPr/>
              </a:pPr>
              <a:r>
                <a:rPr lang="en-US" sz="1350" dirty="0">
                  <a:solidFill>
                    <a:srgbClr val="000000"/>
                  </a:solidFill>
                  <a:latin typeface="Calibri" panose="020F0502020204030204"/>
                  <a:cs typeface="+mn-cs"/>
                </a:rPr>
                <a:t>Seq=43, ACK=80</a:t>
              </a:r>
              <a:endParaRPr lang="en-US" sz="825" dirty="0">
                <a:solidFill>
                  <a:srgbClr val="000000"/>
                </a:solidFill>
                <a:latin typeface="Calibri" panose="020F0502020204030204"/>
                <a:cs typeface="+mn-cs"/>
              </a:endParaRPr>
            </a:p>
          </p:txBody>
        </p:sp>
      </p:grpSp>
      <p:sp>
        <p:nvSpPr>
          <p:cNvPr id="145" name="Line 24">
            <a:extLst>
              <a:ext uri="{FF2B5EF4-FFF2-40B4-BE49-F238E27FC236}">
                <a16:creationId xmlns:a16="http://schemas.microsoft.com/office/drawing/2014/main" id="{4198420A-33F5-1542-B39F-616C0F629F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49009" y="1881460"/>
            <a:ext cx="0" cy="1940719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defTabSz="685800">
              <a:defRPr/>
            </a:pPr>
            <a:endParaRPr lang="en-US" sz="1800" kern="0"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146" name="Line 25">
            <a:extLst>
              <a:ext uri="{FF2B5EF4-FFF2-40B4-BE49-F238E27FC236}">
                <a16:creationId xmlns:a16="http://schemas.microsoft.com/office/drawing/2014/main" id="{C59AD6B4-1F7E-D046-AE58-B0A2143452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5687" y="1920751"/>
            <a:ext cx="0" cy="1940719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defTabSz="685800">
              <a:defRPr/>
            </a:pPr>
            <a:endParaRPr lang="en-US" sz="1500" kern="0">
              <a:latin typeface="Calibri" panose="020F0502020204030204"/>
              <a:ea typeface="ＭＳ Ｐゴシック" charset="0"/>
              <a:cs typeface="+mn-cs"/>
            </a:endParaRPr>
          </a:p>
        </p:txBody>
      </p:sp>
      <p:grpSp>
        <p:nvGrpSpPr>
          <p:cNvPr id="147" name="Group 27">
            <a:extLst>
              <a:ext uri="{FF2B5EF4-FFF2-40B4-BE49-F238E27FC236}">
                <a16:creationId xmlns:a16="http://schemas.microsoft.com/office/drawing/2014/main" id="{78A4C821-5D3D-F049-95FB-64A6C2EFC29B}"/>
              </a:ext>
            </a:extLst>
          </p:cNvPr>
          <p:cNvGrpSpPr>
            <a:grpSpLocks/>
          </p:cNvGrpSpPr>
          <p:nvPr/>
        </p:nvGrpSpPr>
        <p:grpSpPr bwMode="auto">
          <a:xfrm>
            <a:off x="2868009" y="1265907"/>
            <a:ext cx="566738" cy="586978"/>
            <a:chOff x="-44" y="1473"/>
            <a:chExt cx="981" cy="1105"/>
          </a:xfrm>
        </p:grpSpPr>
        <p:pic>
          <p:nvPicPr>
            <p:cNvPr id="148" name="Picture 28" descr="desktop_computer_stylized_medium">
              <a:extLst>
                <a:ext uri="{FF2B5EF4-FFF2-40B4-BE49-F238E27FC236}">
                  <a16:creationId xmlns:a16="http://schemas.microsoft.com/office/drawing/2014/main" id="{37E197D2-A990-E643-BBEF-3FDB8B30E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9" name="Freeform 29">
              <a:extLst>
                <a:ext uri="{FF2B5EF4-FFF2-40B4-BE49-F238E27FC236}">
                  <a16:creationId xmlns:a16="http://schemas.microsoft.com/office/drawing/2014/main" id="{B63C2E39-A8CB-1F4B-B3CA-E65FF2976D4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defTabSz="685800">
                <a:defRPr/>
              </a:pPr>
              <a:endParaRPr lang="en-US" sz="1800" kern="0"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50" name="Group 30">
            <a:extLst>
              <a:ext uri="{FF2B5EF4-FFF2-40B4-BE49-F238E27FC236}">
                <a16:creationId xmlns:a16="http://schemas.microsoft.com/office/drawing/2014/main" id="{AEA67504-808C-2C43-80AA-6BED564C9A2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014706" y="1295673"/>
            <a:ext cx="591741" cy="646510"/>
            <a:chOff x="-44" y="1473"/>
            <a:chExt cx="981" cy="1105"/>
          </a:xfrm>
        </p:grpSpPr>
        <p:pic>
          <p:nvPicPr>
            <p:cNvPr id="151" name="Picture 31" descr="desktop_computer_stylized_medium">
              <a:extLst>
                <a:ext uri="{FF2B5EF4-FFF2-40B4-BE49-F238E27FC236}">
                  <a16:creationId xmlns:a16="http://schemas.microsoft.com/office/drawing/2014/main" id="{0B37A6B2-9E4A-114B-85F9-5E3DF6205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2" name="Freeform 32">
              <a:extLst>
                <a:ext uri="{FF2B5EF4-FFF2-40B4-BE49-F238E27FC236}">
                  <a16:creationId xmlns:a16="http://schemas.microsoft.com/office/drawing/2014/main" id="{100E17DE-5CEE-AB45-8E97-F0E8B661790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defTabSz="685800">
                <a:defRPr/>
              </a:pPr>
              <a:endParaRPr lang="en-US" sz="1800" kern="0"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78778AE-4599-7841-B71E-D835F9A5393E}"/>
              </a:ext>
            </a:extLst>
          </p:cNvPr>
          <p:cNvGrpSpPr/>
          <p:nvPr/>
        </p:nvGrpSpPr>
        <p:grpSpPr>
          <a:xfrm>
            <a:off x="3519237" y="2111542"/>
            <a:ext cx="1041364" cy="1028700"/>
            <a:chOff x="4692316" y="2815389"/>
            <a:chExt cx="1388485" cy="13716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B715EF6-F294-3449-96CB-B6947A099ADE}"/>
                </a:ext>
              </a:extLst>
            </p:cNvPr>
            <p:cNvSpPr/>
            <p:nvPr/>
          </p:nvSpPr>
          <p:spPr>
            <a:xfrm>
              <a:off x="5566610" y="3721768"/>
              <a:ext cx="514191" cy="465221"/>
            </a:xfrm>
            <a:prstGeom prst="ellipse">
              <a:avLst/>
            </a:pr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D783624-80C6-2148-8502-F1C29047872A}"/>
                </a:ext>
              </a:extLst>
            </p:cNvPr>
            <p:cNvSpPr/>
            <p:nvPr/>
          </p:nvSpPr>
          <p:spPr>
            <a:xfrm>
              <a:off x="4692316" y="2815389"/>
              <a:ext cx="514191" cy="465221"/>
            </a:xfrm>
            <a:prstGeom prst="ellipse">
              <a:avLst/>
            </a:pr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07B7D31-A373-0B4B-A1B5-F4FD39A2F3C3}"/>
                </a:ext>
              </a:extLst>
            </p:cNvPr>
            <p:cNvCxnSpPr/>
            <p:nvPr/>
          </p:nvCxnSpPr>
          <p:spPr>
            <a:xfrm flipH="1" flipV="1">
              <a:off x="5117431" y="3224463"/>
              <a:ext cx="513348" cy="513348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45AF06C-D673-CA4F-A51B-93240818CB9A}"/>
              </a:ext>
            </a:extLst>
          </p:cNvPr>
          <p:cNvGrpSpPr/>
          <p:nvPr/>
        </p:nvGrpSpPr>
        <p:grpSpPr>
          <a:xfrm>
            <a:off x="3513222" y="2803358"/>
            <a:ext cx="1486532" cy="980574"/>
            <a:chOff x="4692316" y="2815389"/>
            <a:chExt cx="1982043" cy="130743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B1B5065-4044-F742-9CE7-C6C1E51A71E8}"/>
                </a:ext>
              </a:extLst>
            </p:cNvPr>
            <p:cNvSpPr/>
            <p:nvPr/>
          </p:nvSpPr>
          <p:spPr>
            <a:xfrm>
              <a:off x="6160168" y="3657600"/>
              <a:ext cx="514191" cy="465221"/>
            </a:xfrm>
            <a:prstGeom prst="ellipse">
              <a:avLst/>
            </a:pr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5F4BEC1-9A8B-BA47-BC77-A5A357B8A4B6}"/>
                </a:ext>
              </a:extLst>
            </p:cNvPr>
            <p:cNvSpPr/>
            <p:nvPr/>
          </p:nvSpPr>
          <p:spPr>
            <a:xfrm>
              <a:off x="4692316" y="2815389"/>
              <a:ext cx="514191" cy="465221"/>
            </a:xfrm>
            <a:prstGeom prst="ellipse">
              <a:avLst/>
            </a:pr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894C7DC-0B9B-5648-ACEB-7945930EE5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65557" y="3224463"/>
              <a:ext cx="970548" cy="521369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672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F9998-6617-01F9-FEF4-AEC658B24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Data Encapsulation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39308-E24A-AF9D-A127-B307A080E7D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21B736D-3983-5D01-B2B7-F21EB137FFB3}"/>
              </a:ext>
            </a:extLst>
          </p:cNvPr>
          <p:cNvSpPr/>
          <p:nvPr/>
        </p:nvSpPr>
        <p:spPr>
          <a:xfrm>
            <a:off x="1280160" y="1549101"/>
            <a:ext cx="7401261" cy="3324113"/>
          </a:xfrm>
          <a:prstGeom prst="roundRect">
            <a:avLst>
              <a:gd name="adj" fmla="val 46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01298-0C66-0304-8748-36279F46E4CD}"/>
              </a:ext>
            </a:extLst>
          </p:cNvPr>
          <p:cNvSpPr txBox="1"/>
          <p:nvPr/>
        </p:nvSpPr>
        <p:spPr>
          <a:xfrm rot="5400000">
            <a:off x="556792" y="2980324"/>
            <a:ext cx="220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Link Layer Info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E14E434-C08D-7215-F876-6996CE183CC4}"/>
              </a:ext>
            </a:extLst>
          </p:cNvPr>
          <p:cNvSpPr/>
          <p:nvPr/>
        </p:nvSpPr>
        <p:spPr>
          <a:xfrm>
            <a:off x="2037875" y="1990165"/>
            <a:ext cx="6525212" cy="2796148"/>
          </a:xfrm>
          <a:prstGeom prst="roundRect">
            <a:avLst>
              <a:gd name="adj" fmla="val 469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A2ED7E-3429-5EDB-9712-CBFCB68A559C}"/>
              </a:ext>
            </a:extLst>
          </p:cNvPr>
          <p:cNvSpPr txBox="1"/>
          <p:nvPr/>
        </p:nvSpPr>
        <p:spPr>
          <a:xfrm>
            <a:off x="4882738" y="1536929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6B81BB-4ADE-183C-039B-483465C460AA}"/>
              </a:ext>
            </a:extLst>
          </p:cNvPr>
          <p:cNvSpPr txBox="1"/>
          <p:nvPr/>
        </p:nvSpPr>
        <p:spPr>
          <a:xfrm rot="5400000">
            <a:off x="1158634" y="3188184"/>
            <a:ext cx="2334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Network Layer Info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5C7F68-E0FD-55D5-477E-A384B1FE7ED2}"/>
              </a:ext>
            </a:extLst>
          </p:cNvPr>
          <p:cNvSpPr txBox="1"/>
          <p:nvPr/>
        </p:nvSpPr>
        <p:spPr>
          <a:xfrm>
            <a:off x="5237792" y="1999607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Data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B2AC5AA-2623-CA1F-B919-B8A523914E87}"/>
              </a:ext>
            </a:extLst>
          </p:cNvPr>
          <p:cNvSpPr/>
          <p:nvPr/>
        </p:nvSpPr>
        <p:spPr>
          <a:xfrm>
            <a:off x="2775473" y="2412035"/>
            <a:ext cx="5658522" cy="2235269"/>
          </a:xfrm>
          <a:prstGeom prst="roundRect">
            <a:avLst>
              <a:gd name="adj" fmla="val 469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DC999B-F5C6-91EE-3A62-7993BA4D1F6F}"/>
              </a:ext>
            </a:extLst>
          </p:cNvPr>
          <p:cNvSpPr txBox="1"/>
          <p:nvPr/>
        </p:nvSpPr>
        <p:spPr>
          <a:xfrm rot="5400000">
            <a:off x="1932572" y="3345003"/>
            <a:ext cx="2253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Transport Layer Info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8501B9-A76D-D770-2909-AF04B81FF58C}"/>
              </a:ext>
            </a:extLst>
          </p:cNvPr>
          <p:cNvSpPr txBox="1"/>
          <p:nvPr/>
        </p:nvSpPr>
        <p:spPr>
          <a:xfrm>
            <a:off x="5522633" y="245396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Data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F21CC57-8C2C-94ED-9842-45AC894004E8}"/>
              </a:ext>
            </a:extLst>
          </p:cNvPr>
          <p:cNvSpPr/>
          <p:nvPr/>
        </p:nvSpPr>
        <p:spPr>
          <a:xfrm>
            <a:off x="3392047" y="2849564"/>
            <a:ext cx="4933152" cy="1670999"/>
          </a:xfrm>
          <a:prstGeom prst="roundRect">
            <a:avLst>
              <a:gd name="adj" fmla="val 469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005ADC-5138-38D6-7D54-6B9A5D29F4B2}"/>
              </a:ext>
            </a:extLst>
          </p:cNvPr>
          <p:cNvSpPr txBox="1"/>
          <p:nvPr/>
        </p:nvSpPr>
        <p:spPr>
          <a:xfrm rot="5400000">
            <a:off x="3193576" y="3396711"/>
            <a:ext cx="1184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Application</a:t>
            </a:r>
          </a:p>
          <a:p>
            <a:pPr algn="ctr"/>
            <a:r>
              <a:rPr lang="en-US" sz="1600" dirty="0"/>
              <a:t>Layer Info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BFDD43-42E4-F70F-C3BC-5DF311CCB8A9}"/>
              </a:ext>
            </a:extLst>
          </p:cNvPr>
          <p:cNvSpPr txBox="1"/>
          <p:nvPr/>
        </p:nvSpPr>
        <p:spPr>
          <a:xfrm>
            <a:off x="5874568" y="2865223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Data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0AC14E2-F0DA-F3E8-2BFE-FAA48E33C69B}"/>
              </a:ext>
            </a:extLst>
          </p:cNvPr>
          <p:cNvSpPr/>
          <p:nvPr/>
        </p:nvSpPr>
        <p:spPr>
          <a:xfrm>
            <a:off x="4180045" y="3190626"/>
            <a:ext cx="4006524" cy="1252282"/>
          </a:xfrm>
          <a:prstGeom prst="roundRect">
            <a:avLst>
              <a:gd name="adj" fmla="val 469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3622882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AE55A8-DBFB-7115-562F-EEAA00A4C5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Transport 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D8BF6-B37B-1B45-91BA-BC273E3C053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786313"/>
            <a:ext cx="547688" cy="357187"/>
          </a:xfrm>
        </p:spPr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3133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4A35C3-B89D-E573-19D6-300BA5EE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Layer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4FB1C0C-C941-CA03-3EF7-EE4FD2D94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3376" y="1432361"/>
            <a:ext cx="5654391" cy="3601976"/>
          </a:xfrm>
        </p:spPr>
        <p:txBody>
          <a:bodyPr/>
          <a:lstStyle/>
          <a:p>
            <a:r>
              <a:rPr lang="en-US" sz="2000" dirty="0"/>
              <a:t>Transport Layer: </a:t>
            </a:r>
          </a:p>
          <a:p>
            <a:pPr lvl="1"/>
            <a:r>
              <a:rPr lang="en-US" sz="1800" dirty="0"/>
              <a:t>OS adds/understands extra information to break message into smaller chunks (called </a:t>
            </a:r>
            <a:r>
              <a:rPr lang="en-US" sz="1800" b="1" i="1" dirty="0"/>
              <a:t>packets</a:t>
            </a:r>
            <a:r>
              <a:rPr lang="en-US" sz="1800" dirty="0"/>
              <a:t>), reassemble chunks into messages and deliver message to the target application on the destination machine.</a:t>
            </a:r>
          </a:p>
          <a:p>
            <a:pPr lvl="1"/>
            <a:r>
              <a:rPr lang="en-US" sz="1800" b="1" dirty="0"/>
              <a:t>Reliable delivery and congestion control via Transmission Control Protocol (TCP)</a:t>
            </a:r>
          </a:p>
          <a:p>
            <a:pPr lvl="1"/>
            <a:r>
              <a:rPr lang="en-US" sz="1800" dirty="0"/>
              <a:t>Unreliable delivery via User Datagram Protocol (UDP)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DFD6-211E-0477-41FF-F9D08509F5B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270E27-82CC-0C40-A0BC-66854D966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767" y="773906"/>
            <a:ext cx="2552700" cy="4191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88C4B5-A1E0-6E08-2E04-A42E30793E62}"/>
              </a:ext>
            </a:extLst>
          </p:cNvPr>
          <p:cNvSpPr txBox="1"/>
          <p:nvPr/>
        </p:nvSpPr>
        <p:spPr>
          <a:xfrm>
            <a:off x="3414998" y="4932998"/>
            <a:ext cx="5798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Image adapted from: http://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gaia.cs.umass.edu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kurose_ross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/videos/1/5/1.5_video_slides_posted.pptx</a:t>
            </a:r>
          </a:p>
        </p:txBody>
      </p:sp>
    </p:spTree>
    <p:extLst>
      <p:ext uri="{BB962C8B-B14F-4D97-AF65-F5344CB8AC3E}">
        <p14:creationId xmlns:p14="http://schemas.microsoft.com/office/powerpoint/2010/main" val="1960930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B55C30-2DAE-DEFA-5284-616C2965C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882" y="127119"/>
            <a:ext cx="6146500" cy="645300"/>
          </a:xfrm>
        </p:spPr>
        <p:txBody>
          <a:bodyPr/>
          <a:lstStyle/>
          <a:p>
            <a:r>
              <a:rPr lang="en-US" sz="2800" dirty="0"/>
              <a:t>Reliable Data Transfer: Abstraction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87A26B-AE74-47EF-0007-7CEFFC740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8760" y="2575042"/>
            <a:ext cx="4692512" cy="969794"/>
          </a:xfrm>
        </p:spPr>
        <p:txBody>
          <a:bodyPr/>
          <a:lstStyle/>
          <a:p>
            <a:r>
              <a:rPr lang="en-US" sz="2400" dirty="0"/>
              <a:t>A </a:t>
            </a:r>
            <a:r>
              <a:rPr lang="en-US" sz="2400" b="1" i="1" dirty="0"/>
              <a:t>reliable channel </a:t>
            </a:r>
            <a:r>
              <a:rPr lang="en-US" sz="2400" dirty="0"/>
              <a:t>guarantees that the data that is sent is received (if possible).</a:t>
            </a:r>
          </a:p>
          <a:p>
            <a:r>
              <a:rPr lang="en-US" sz="2400" dirty="0"/>
              <a:t>The IP network layer is not reliable.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44D461-89B6-622A-7947-5FE3D4BAD411}"/>
              </a:ext>
            </a:extLst>
          </p:cNvPr>
          <p:cNvSpPr txBox="1"/>
          <p:nvPr/>
        </p:nvSpPr>
        <p:spPr>
          <a:xfrm>
            <a:off x="3420958" y="4872542"/>
            <a:ext cx="57230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adapted from: http://</a:t>
            </a:r>
            <a:r>
              <a:rPr lang="en-US" sz="1000" dirty="0" err="1"/>
              <a:t>gaia.cs.umass.edu</a:t>
            </a:r>
            <a:r>
              <a:rPr lang="en-US" sz="1000" dirty="0"/>
              <a:t>/</a:t>
            </a:r>
            <a:r>
              <a:rPr lang="en-US" sz="1000" dirty="0" err="1"/>
              <a:t>kurose_ross</a:t>
            </a:r>
            <a:r>
              <a:rPr lang="en-US" sz="1000" dirty="0"/>
              <a:t>/videos/3/3/3.3_UDP_video_slides.pptx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2A5DDA-BE4C-56B2-6535-10919CFF815B}"/>
              </a:ext>
            </a:extLst>
          </p:cNvPr>
          <p:cNvGrpSpPr/>
          <p:nvPr/>
        </p:nvGrpSpPr>
        <p:grpSpPr>
          <a:xfrm>
            <a:off x="5350171" y="2468360"/>
            <a:ext cx="3669138" cy="2152951"/>
            <a:chOff x="4496276" y="1810694"/>
            <a:chExt cx="3669138" cy="215295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20CF5A-1E7C-59FD-6C87-F5FA9FB54DD8}"/>
                </a:ext>
              </a:extLst>
            </p:cNvPr>
            <p:cNvSpPr txBox="1"/>
            <p:nvPr/>
          </p:nvSpPr>
          <p:spPr>
            <a:xfrm>
              <a:off x="4496276" y="2640206"/>
              <a:ext cx="366913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Segoe Print" panose="02000800000000000000" pitchFamily="2" charset="0"/>
                </a:rPr>
                <a:t>What types of data require reliable transfer?</a:t>
              </a:r>
            </a:p>
            <a:p>
              <a:pPr algn="ctr"/>
              <a:br>
                <a:rPr lang="en-US" sz="2000" dirty="0">
                  <a:latin typeface="Segoe Print" panose="02000800000000000000" pitchFamily="2" charset="0"/>
                </a:rPr>
              </a:br>
              <a:r>
                <a:rPr lang="en-US" sz="2000" dirty="0">
                  <a:latin typeface="Segoe Print" panose="02000800000000000000" pitchFamily="2" charset="0"/>
                </a:rPr>
                <a:t>What types do not?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A1BB55-14D9-BF61-FE67-4B79FFF8B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6249" y="1810694"/>
              <a:ext cx="649191" cy="68271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1008C51-2A84-52A7-C41B-DD050F562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122" y="1085229"/>
            <a:ext cx="51943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5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B55C30-2DAE-DEFA-5284-616C2965C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736" y="147847"/>
            <a:ext cx="6645263" cy="645300"/>
          </a:xfrm>
        </p:spPr>
        <p:txBody>
          <a:bodyPr/>
          <a:lstStyle/>
          <a:p>
            <a:r>
              <a:rPr lang="en-US" sz="2800" dirty="0"/>
              <a:t>Reliable Data Transfer: Implementation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4A7EFD9B-C7DA-3E02-3671-ABED04694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226" y="957178"/>
            <a:ext cx="5425179" cy="4038474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E53F129-341B-5BB5-88D6-2EC14B8195ED}"/>
              </a:ext>
            </a:extLst>
          </p:cNvPr>
          <p:cNvSpPr txBox="1"/>
          <p:nvPr/>
        </p:nvSpPr>
        <p:spPr>
          <a:xfrm>
            <a:off x="3420958" y="4872542"/>
            <a:ext cx="57230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adapted from: http://</a:t>
            </a:r>
            <a:r>
              <a:rPr lang="en-US" sz="1000" dirty="0" err="1"/>
              <a:t>gaia.cs.umass.edu</a:t>
            </a:r>
            <a:r>
              <a:rPr lang="en-US" sz="1000" dirty="0"/>
              <a:t>/</a:t>
            </a:r>
            <a:r>
              <a:rPr lang="en-US" sz="1000" dirty="0" err="1"/>
              <a:t>kurose_ross</a:t>
            </a:r>
            <a:r>
              <a:rPr lang="en-US" sz="1000" dirty="0"/>
              <a:t>/videos/3/3/3.3_UDP_video_slides.pptx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A1D71AF-EEE2-06AB-18C5-AD55335827CF}"/>
              </a:ext>
            </a:extLst>
          </p:cNvPr>
          <p:cNvSpPr txBox="1"/>
          <p:nvPr/>
        </p:nvSpPr>
        <p:spPr>
          <a:xfrm rot="21340461">
            <a:off x="103556" y="2376250"/>
            <a:ext cx="1449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halkboard" panose="03050602040202020205" pitchFamily="66" charset="77"/>
              </a:rPr>
              <a:t>Transmission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halkboard" panose="03050602040202020205" pitchFamily="66" charset="77"/>
              </a:rPr>
              <a:t>Control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halkboard" panose="03050602040202020205" pitchFamily="66" charset="77"/>
              </a:rPr>
              <a:t>Protocol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halkboard" panose="03050602040202020205" pitchFamily="66" charset="77"/>
              </a:rPr>
              <a:t>(TCP)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B94FF57-BC37-FE6B-11CB-2E93EC106771}"/>
              </a:ext>
            </a:extLst>
          </p:cNvPr>
          <p:cNvGrpSpPr/>
          <p:nvPr/>
        </p:nvGrpSpPr>
        <p:grpSpPr>
          <a:xfrm>
            <a:off x="6924484" y="1593864"/>
            <a:ext cx="2159164" cy="2477961"/>
            <a:chOff x="5251262" y="1810694"/>
            <a:chExt cx="2159164" cy="2477961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2FA09BC-5C97-9EB0-32B6-B4180DC3E829}"/>
                </a:ext>
              </a:extLst>
            </p:cNvPr>
            <p:cNvSpPr txBox="1"/>
            <p:nvPr/>
          </p:nvSpPr>
          <p:spPr>
            <a:xfrm>
              <a:off x="5251262" y="2657439"/>
              <a:ext cx="21591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Segoe Print" panose="02000800000000000000" pitchFamily="2" charset="0"/>
                </a:rPr>
                <a:t>How do humans ensure reliable data transfer in conversation?</a:t>
              </a:r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04478607-8C13-1908-6E59-E84F92D7A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6249" y="1810694"/>
              <a:ext cx="649191" cy="682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099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EC89-A77B-41CF-05DE-0EC843948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 is the Answer!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7E910-ABA4-F330-DF8D-A9D1D3D0F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131" y="2319345"/>
            <a:ext cx="3785105" cy="2544900"/>
          </a:xfrm>
        </p:spPr>
        <p:txBody>
          <a:bodyPr/>
          <a:lstStyle/>
          <a:p>
            <a:r>
              <a:rPr lang="en-US" sz="2000" dirty="0"/>
              <a:t>Sender sends a packet and then waits for an </a:t>
            </a:r>
            <a:r>
              <a:rPr lang="en-US" sz="2000" b="1" i="1" dirty="0"/>
              <a:t>acknowledgement (ACK)</a:t>
            </a:r>
            <a:r>
              <a:rPr lang="en-US" sz="2000" dirty="0"/>
              <a:t>.</a:t>
            </a:r>
            <a:endParaRPr lang="en-US" sz="1000" dirty="0"/>
          </a:p>
          <a:p>
            <a:endParaRPr lang="en-US" sz="1000" dirty="0"/>
          </a:p>
          <a:p>
            <a:r>
              <a:rPr lang="en-US" sz="2000" dirty="0"/>
              <a:t>When receiver successfully receives a packet it sends an ACK.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740C6-F478-80FF-79ED-11B02581F69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1B77356-94F2-84DA-0693-4D7361D9D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038" y="1288298"/>
            <a:ext cx="4335318" cy="357594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9CEF773-E88D-DD8B-FFA1-C97B06D137D9}"/>
              </a:ext>
            </a:extLst>
          </p:cNvPr>
          <p:cNvSpPr txBox="1"/>
          <p:nvPr/>
        </p:nvSpPr>
        <p:spPr>
          <a:xfrm>
            <a:off x="3420958" y="4872542"/>
            <a:ext cx="57230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adapted from: http://</a:t>
            </a:r>
            <a:r>
              <a:rPr lang="en-US" sz="1000" dirty="0" err="1"/>
              <a:t>gaia.cs.umass.edu</a:t>
            </a:r>
            <a:r>
              <a:rPr lang="en-US" sz="1000" dirty="0"/>
              <a:t>/</a:t>
            </a:r>
            <a:r>
              <a:rPr lang="en-US" sz="1000" dirty="0" err="1"/>
              <a:t>kurose_ross</a:t>
            </a:r>
            <a:r>
              <a:rPr lang="en-US" sz="1000" dirty="0"/>
              <a:t>/videos/3/3/3.3_UDP_video_slides.pptx</a:t>
            </a:r>
          </a:p>
        </p:txBody>
      </p:sp>
    </p:spTree>
    <p:extLst>
      <p:ext uri="{BB962C8B-B14F-4D97-AF65-F5344CB8AC3E}">
        <p14:creationId xmlns:p14="http://schemas.microsoft.com/office/powerpoint/2010/main" val="342576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C5715-91F2-08CF-F5D8-5A4CDAD4B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591" y="584061"/>
            <a:ext cx="5910974" cy="1563393"/>
          </a:xfrm>
        </p:spPr>
        <p:txBody>
          <a:bodyPr/>
          <a:lstStyle/>
          <a:p>
            <a:r>
              <a:rPr lang="en-US" sz="2800" dirty="0"/>
              <a:t>Lost or </a:t>
            </a:r>
            <a:br>
              <a:rPr lang="en-US" sz="2800" dirty="0"/>
            </a:br>
            <a:r>
              <a:rPr lang="en-US" sz="2800" dirty="0"/>
              <a:t>Corrupted </a:t>
            </a:r>
            <a:br>
              <a:rPr lang="en-US" sz="2800" dirty="0"/>
            </a:br>
            <a:r>
              <a:rPr lang="en-US" sz="2800" dirty="0"/>
              <a:t>Packets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34F8E-4C13-53E8-44A6-4541D6E0124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6B52F87-BC87-4937-8FE5-12A3EE933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131" y="2319345"/>
            <a:ext cx="3785105" cy="2544900"/>
          </a:xfrm>
        </p:spPr>
        <p:txBody>
          <a:bodyPr/>
          <a:lstStyle/>
          <a:p>
            <a:r>
              <a:rPr lang="en-US" sz="2000" dirty="0"/>
              <a:t>If a packet is lost or corrupted the sender will not receive an ACK for it.</a:t>
            </a:r>
            <a:endParaRPr lang="en-US" sz="1000" dirty="0"/>
          </a:p>
          <a:p>
            <a:endParaRPr lang="en-US" sz="1000" dirty="0"/>
          </a:p>
          <a:p>
            <a:r>
              <a:rPr lang="en-US" sz="2000" dirty="0"/>
              <a:t>When sender does not receive the ACK for a packet before a </a:t>
            </a:r>
            <a:r>
              <a:rPr lang="en-US" sz="2000" b="1" i="1" dirty="0"/>
              <a:t>timeout</a:t>
            </a:r>
            <a:r>
              <a:rPr lang="en-US" sz="2000" dirty="0"/>
              <a:t>, it resends the packet.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36DFAC-1A09-460F-77E5-145C1C75D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92906"/>
            <a:ext cx="4191000" cy="457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8FAD39-09CF-3883-65B3-5B6291B48700}"/>
              </a:ext>
            </a:extLst>
          </p:cNvPr>
          <p:cNvSpPr txBox="1"/>
          <p:nvPr/>
        </p:nvSpPr>
        <p:spPr>
          <a:xfrm>
            <a:off x="3420958" y="4872542"/>
            <a:ext cx="57230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adapted from: http://</a:t>
            </a:r>
            <a:r>
              <a:rPr lang="en-US" sz="1000" dirty="0" err="1"/>
              <a:t>gaia.cs.umass.edu</a:t>
            </a:r>
            <a:r>
              <a:rPr lang="en-US" sz="1000" dirty="0"/>
              <a:t>/</a:t>
            </a:r>
            <a:r>
              <a:rPr lang="en-US" sz="1000" dirty="0" err="1"/>
              <a:t>kurose_ross</a:t>
            </a:r>
            <a:r>
              <a:rPr lang="en-US" sz="1000" dirty="0"/>
              <a:t>/videos/3/3/3.3_UDP_video_slides.pptx</a:t>
            </a:r>
          </a:p>
        </p:txBody>
      </p:sp>
    </p:spTree>
    <p:extLst>
      <p:ext uri="{BB962C8B-B14F-4D97-AF65-F5344CB8AC3E}">
        <p14:creationId xmlns:p14="http://schemas.microsoft.com/office/powerpoint/2010/main" val="3035528761"/>
      </p:ext>
    </p:extLst>
  </p:cSld>
  <p:clrMapOvr>
    <a:masterClrMapping/>
  </p:clrMapOvr>
</p:sld>
</file>

<file path=ppt/theme/theme1.xml><?xml version="1.0" encoding="utf-8"?>
<a:theme xmlns:a="http://schemas.openxmlformats.org/drawingml/2006/main" name="Imogen template">
  <a:themeElements>
    <a:clrScheme name="Custom 347">
      <a:dk1>
        <a:srgbClr val="FFFFFF"/>
      </a:dk1>
      <a:lt1>
        <a:srgbClr val="0E293C"/>
      </a:lt1>
      <a:dk2>
        <a:srgbClr val="BBC9D3"/>
      </a:dk2>
      <a:lt2>
        <a:srgbClr val="184769"/>
      </a:lt2>
      <a:accent1>
        <a:srgbClr val="00E1C6"/>
      </a:accent1>
      <a:accent2>
        <a:srgbClr val="19BBD5"/>
      </a:accent2>
      <a:accent3>
        <a:srgbClr val="2C9DDE"/>
      </a:accent3>
      <a:accent4>
        <a:srgbClr val="3274E1"/>
      </a:accent4>
      <a:accent5>
        <a:srgbClr val="4C4ED5"/>
      </a:accent5>
      <a:accent6>
        <a:srgbClr val="5CF55F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4" id="{6475C7BA-193F-8D40-9BC7-4EE18987D725}" vid="{AD7D93E2-41FE-5346-B4E7-4DF8374CE745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347">
    <a:dk1>
      <a:srgbClr val="FFFFFF"/>
    </a:dk1>
    <a:lt1>
      <a:srgbClr val="0E293C"/>
    </a:lt1>
    <a:dk2>
      <a:srgbClr val="BBC9D3"/>
    </a:dk2>
    <a:lt2>
      <a:srgbClr val="184769"/>
    </a:lt2>
    <a:accent1>
      <a:srgbClr val="00E1C6"/>
    </a:accent1>
    <a:accent2>
      <a:srgbClr val="19BBD5"/>
    </a:accent2>
    <a:accent3>
      <a:srgbClr val="2C9DDE"/>
    </a:accent3>
    <a:accent4>
      <a:srgbClr val="3274E1"/>
    </a:accent4>
    <a:accent5>
      <a:srgbClr val="4C4ED5"/>
    </a:accent5>
    <a:accent6>
      <a:srgbClr val="5CF55F"/>
    </a:accent6>
    <a:hlink>
      <a:srgbClr val="1155CC"/>
    </a:hlink>
    <a:folHlink>
      <a:srgbClr val="6611CC"/>
    </a:folHlink>
  </a:clrScheme>
</a:themeOverride>
</file>

<file path=ppt/theme/themeOverride2.xml><?xml version="1.0" encoding="utf-8"?>
<a:themeOverride xmlns:a="http://schemas.openxmlformats.org/drawingml/2006/main">
  <a:clrScheme name="Custom 347">
    <a:dk1>
      <a:srgbClr val="FFFFFF"/>
    </a:dk1>
    <a:lt1>
      <a:srgbClr val="0E293C"/>
    </a:lt1>
    <a:dk2>
      <a:srgbClr val="BBC9D3"/>
    </a:dk2>
    <a:lt2>
      <a:srgbClr val="184769"/>
    </a:lt2>
    <a:accent1>
      <a:srgbClr val="00E1C6"/>
    </a:accent1>
    <a:accent2>
      <a:srgbClr val="19BBD5"/>
    </a:accent2>
    <a:accent3>
      <a:srgbClr val="2C9DDE"/>
    </a:accent3>
    <a:accent4>
      <a:srgbClr val="3274E1"/>
    </a:accent4>
    <a:accent5>
      <a:srgbClr val="4C4ED5"/>
    </a:accent5>
    <a:accent6>
      <a:srgbClr val="5CF55F"/>
    </a:accent6>
    <a:hlink>
      <a:srgbClr val="1155CC"/>
    </a:hlink>
    <a:folHlink>
      <a:srgbClr val="6611CC"/>
    </a:folHlink>
  </a:clrScheme>
</a:themeOverride>
</file>

<file path=ppt/theme/themeOverride3.xml><?xml version="1.0" encoding="utf-8"?>
<a:themeOverride xmlns:a="http://schemas.openxmlformats.org/drawingml/2006/main">
  <a:clrScheme name="Custom 347">
    <a:dk1>
      <a:srgbClr val="FFFFFF"/>
    </a:dk1>
    <a:lt1>
      <a:srgbClr val="0E293C"/>
    </a:lt1>
    <a:dk2>
      <a:srgbClr val="BBC9D3"/>
    </a:dk2>
    <a:lt2>
      <a:srgbClr val="184769"/>
    </a:lt2>
    <a:accent1>
      <a:srgbClr val="00E1C6"/>
    </a:accent1>
    <a:accent2>
      <a:srgbClr val="19BBD5"/>
    </a:accent2>
    <a:accent3>
      <a:srgbClr val="2C9DDE"/>
    </a:accent3>
    <a:accent4>
      <a:srgbClr val="3274E1"/>
    </a:accent4>
    <a:accent5>
      <a:srgbClr val="4C4ED5"/>
    </a:accent5>
    <a:accent6>
      <a:srgbClr val="5CF55F"/>
    </a:accent6>
    <a:hlink>
      <a:srgbClr val="1155CC"/>
    </a:hlink>
    <a:folHlink>
      <a:srgbClr val="6611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41843</TotalTime>
  <Words>1512</Words>
  <Application>Microsoft Macintosh PowerPoint</Application>
  <PresentationFormat>On-screen Show (16:9)</PresentationFormat>
  <Paragraphs>240</Paragraphs>
  <Slides>20</Slides>
  <Notes>16</Notes>
  <HiddenSlides>3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Arial Narrow</vt:lpstr>
      <vt:lpstr>Calibri</vt:lpstr>
      <vt:lpstr>Chalkboard</vt:lpstr>
      <vt:lpstr>Courier</vt:lpstr>
      <vt:lpstr>Helvetica Neue</vt:lpstr>
      <vt:lpstr>Muli</vt:lpstr>
      <vt:lpstr>Nixie One</vt:lpstr>
      <vt:lpstr>Segoe Print</vt:lpstr>
      <vt:lpstr>Tahoma</vt:lpstr>
      <vt:lpstr>Wingdings</vt:lpstr>
      <vt:lpstr>Imogen template</vt:lpstr>
      <vt:lpstr>NA4 – The Transport and Application Layers</vt:lpstr>
      <vt:lpstr>Bridging the Chasm: Network Layers</vt:lpstr>
      <vt:lpstr>Network Data Encapsulation</vt:lpstr>
      <vt:lpstr>The Transport Layer</vt:lpstr>
      <vt:lpstr>Transport Layer</vt:lpstr>
      <vt:lpstr>Reliable Data Transfer: Abstraction</vt:lpstr>
      <vt:lpstr>Reliable Data Transfer: Implementation</vt:lpstr>
      <vt:lpstr>ACK is the Answer!</vt:lpstr>
      <vt:lpstr>Lost or  Corrupted  Packets</vt:lpstr>
      <vt:lpstr>Lost or  Corrupted  ACK</vt:lpstr>
      <vt:lpstr>Reliable Data Transfer</vt:lpstr>
      <vt:lpstr>The Application Layer</vt:lpstr>
      <vt:lpstr>Layer Responsibilities</vt:lpstr>
      <vt:lpstr>HTTP: Hypertext Transfer Protocol</vt:lpstr>
      <vt:lpstr>HTTP: Hypertext Transfer Protocol</vt:lpstr>
      <vt:lpstr>HTTP: Hypertext Transfer Protocol</vt:lpstr>
      <vt:lpstr>Acknowledgments</vt:lpstr>
      <vt:lpstr>TCP segment structure</vt:lpstr>
      <vt:lpstr>TCP sequence numbers, ACKs</vt:lpstr>
      <vt:lpstr>TCP sequence numbers, ACKs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27 – Race Conditions &amp; Mutual Exclusion</dc:title>
  <dc:creator>Braught, Grant</dc:creator>
  <cp:lastModifiedBy>Braught, Grant</cp:lastModifiedBy>
  <cp:revision>734</cp:revision>
  <cp:lastPrinted>2023-05-03T12:34:24Z</cp:lastPrinted>
  <dcterms:created xsi:type="dcterms:W3CDTF">2020-11-19T19:43:32Z</dcterms:created>
  <dcterms:modified xsi:type="dcterms:W3CDTF">2023-05-05T13:15:43Z</dcterms:modified>
</cp:coreProperties>
</file>