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19"/>
  </p:notesMasterIdLst>
  <p:sldIdLst>
    <p:sldId id="256" r:id="rId2"/>
    <p:sldId id="351" r:id="rId3"/>
    <p:sldId id="346" r:id="rId4"/>
    <p:sldId id="349" r:id="rId5"/>
    <p:sldId id="352" r:id="rId6"/>
    <p:sldId id="353" r:id="rId7"/>
    <p:sldId id="363" r:id="rId8"/>
    <p:sldId id="368" r:id="rId9"/>
    <p:sldId id="359" r:id="rId10"/>
    <p:sldId id="356" r:id="rId11"/>
    <p:sldId id="358" r:id="rId12"/>
    <p:sldId id="362" r:id="rId13"/>
    <p:sldId id="348" r:id="rId14"/>
    <p:sldId id="361" r:id="rId15"/>
    <p:sldId id="364" r:id="rId16"/>
    <p:sldId id="367" r:id="rId17"/>
    <p:sldId id="345" r:id="rId18"/>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F129D1-CFC4-4525-B9B3-FEDFE205BFE7}">
  <a:tblStyle styleId="{9CF129D1-CFC4-4525-B9B3-FEDFE205BFE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31"/>
    <p:restoredTop sz="77147"/>
  </p:normalViewPr>
  <p:slideViewPr>
    <p:cSldViewPr snapToGrid="0" snapToObjects="1">
      <p:cViewPr varScale="1">
        <p:scale>
          <a:sx n="118" d="100"/>
          <a:sy n="118" d="100"/>
        </p:scale>
        <p:origin x="21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Google Shape;3;n">
            <a:extLst>
              <a:ext uri="{FF2B5EF4-FFF2-40B4-BE49-F238E27FC236}">
                <a16:creationId xmlns:a16="http://schemas.microsoft.com/office/drawing/2014/main" id="{457E33E3-1131-7943-ACA3-ED5E97875959}"/>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0243" name="Google Shape;4;n">
            <a:extLst>
              <a:ext uri="{FF2B5EF4-FFF2-40B4-BE49-F238E27FC236}">
                <a16:creationId xmlns:a16="http://schemas.microsoft.com/office/drawing/2014/main" id="{FA42C5B4-DB87-0B40-BC40-E3BE2A2D9A5B}"/>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a URL into the browser</a:t>
            </a:r>
          </a:p>
          <a:p>
            <a:r>
              <a:rPr lang="en-US" dirty="0"/>
              <a:t>Get a page back that we interact with</a:t>
            </a:r>
          </a:p>
          <a:p>
            <a:endParaRPr lang="en-US" dirty="0"/>
          </a:p>
          <a:p>
            <a:r>
              <a:rPr lang="en-US" dirty="0"/>
              <a:t>There is a lot that goes on in between</a:t>
            </a:r>
          </a:p>
          <a:p>
            <a:endParaRPr lang="en-US" dirty="0"/>
          </a:p>
          <a:p>
            <a:r>
              <a:rPr lang="en-US" dirty="0"/>
              <a:t>This is a topic, unlike most of the others, where I expect that there is a wide range of different levels of experience with this stuff among you.</a:t>
            </a:r>
          </a:p>
          <a:p>
            <a:r>
              <a:rPr lang="en-US" dirty="0"/>
              <a:t>  - Some of you may not of have done any web development</a:t>
            </a:r>
          </a:p>
          <a:p>
            <a:r>
              <a:rPr lang="en-US" dirty="0"/>
              <a:t>  - Others may have seen some</a:t>
            </a:r>
          </a:p>
          <a:p>
            <a:r>
              <a:rPr lang="en-US" dirty="0"/>
              <a:t>    - HTML / CSS / JS</a:t>
            </a:r>
          </a:p>
          <a:p>
            <a:r>
              <a:rPr lang="en-US" dirty="0"/>
              <a:t>  - Others may have made complete web applications.</a:t>
            </a:r>
          </a:p>
          <a:p>
            <a:endParaRPr lang="en-US" dirty="0"/>
          </a:p>
          <a:p>
            <a:r>
              <a:rPr lang="en-US" dirty="0"/>
              <a:t>I will be assuming only that you have used a web browser.</a:t>
            </a:r>
          </a:p>
          <a:p>
            <a:r>
              <a:rPr lang="en-US" dirty="0"/>
              <a:t>  - so some may be review, that’s ok</a:t>
            </a:r>
          </a:p>
          <a:p>
            <a:r>
              <a:rPr lang="en-US" dirty="0"/>
              <a:t>  - hopefully you still learn a little</a:t>
            </a:r>
          </a:p>
          <a:p>
            <a:endParaRPr lang="en-US" dirty="0"/>
          </a:p>
          <a:p>
            <a:r>
              <a:rPr lang="en-US" dirty="0"/>
              <a:t>But also, we’ll be coming at it from a different perspective than you likely have before.</a:t>
            </a:r>
          </a:p>
          <a:p>
            <a:r>
              <a:rPr lang="en-US" dirty="0"/>
              <a:t>  - The objective is not to teach you how to be a web developer</a:t>
            </a:r>
          </a:p>
          <a:p>
            <a:r>
              <a:rPr lang="en-US" dirty="0"/>
              <a:t>    - Yes you’ll be making web pages and some other aspects of web applications</a:t>
            </a:r>
          </a:p>
          <a:p>
            <a:r>
              <a:rPr lang="en-US" dirty="0"/>
              <a:t>    - But like our other topics, the idea is not to master these ideas</a:t>
            </a:r>
          </a:p>
          <a:p>
            <a:r>
              <a:rPr lang="en-US" dirty="0"/>
              <a:t>  - Instead, the objective  is for you to see how abstractions fit together to make web applications work</a:t>
            </a:r>
          </a:p>
          <a:p>
            <a:r>
              <a:rPr lang="en-US" dirty="0"/>
              <a:t>    - To understand conceptually what that parts are and to build an intuition about how web applications work</a:t>
            </a:r>
          </a:p>
          <a:p>
            <a:r>
              <a:rPr lang="en-US" dirty="0"/>
              <a:t>    - then later that will help you as you learn more about them</a:t>
            </a:r>
          </a:p>
          <a:p>
            <a:r>
              <a:rPr lang="en-US" dirty="0"/>
              <a:t>      - either in classes (COMP 190-290) and on your own.</a:t>
            </a:r>
          </a:p>
          <a:p>
            <a:r>
              <a:rPr lang="en-US" dirty="0"/>
              <a:t>    - this will also help you if you go on to create your own web abstractions.</a:t>
            </a:r>
          </a:p>
          <a:p>
            <a:endParaRPr lang="en-US" dirty="0"/>
          </a:p>
          <a:p>
            <a:r>
              <a:rPr lang="en-US" dirty="0"/>
              <a:t>So we’ll be building little pieces of a web application</a:t>
            </a:r>
          </a:p>
          <a:p>
            <a:r>
              <a:rPr lang="en-US" dirty="0"/>
              <a:t>  - Just enough to see each of the major parts and how they fit together.</a:t>
            </a:r>
          </a:p>
          <a:p>
            <a:r>
              <a:rPr lang="en-US" dirty="0"/>
              <a:t>  - A little bit of HTML – lots more to learn later</a:t>
            </a:r>
          </a:p>
          <a:p>
            <a:r>
              <a:rPr lang="en-US" dirty="0"/>
              <a:t>    - But just enough to understand what HTML is and the role that it plays.</a:t>
            </a:r>
          </a:p>
          <a:p>
            <a:r>
              <a:rPr lang="en-US" dirty="0"/>
              <a:t>  - A little bit of CSS/JS/Database/</a:t>
            </a:r>
            <a:r>
              <a:rPr lang="en-US" dirty="0" err="1"/>
              <a:t>Etc</a:t>
            </a:r>
            <a:r>
              <a:rPr lang="en-US" dirty="0"/>
              <a:t>… </a:t>
            </a:r>
          </a:p>
          <a:p>
            <a:r>
              <a:rPr lang="en-US" dirty="0"/>
              <a:t>    - Again, just enough of each of them to know what their role is and how they fit together to make a web app.</a:t>
            </a:r>
          </a:p>
          <a:p>
            <a:endParaRPr lang="en-US" dirty="0"/>
          </a:p>
        </p:txBody>
      </p:sp>
    </p:spTree>
    <p:extLst>
      <p:ext uri="{BB962C8B-B14F-4D97-AF65-F5344CB8AC3E}">
        <p14:creationId xmlns:p14="http://schemas.microsoft.com/office/powerpoint/2010/main" val="2187542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HTML elements are frequently nested inside of each other.</a:t>
            </a:r>
          </a:p>
          <a:p>
            <a:endParaRPr lang="en-US" dirty="0"/>
          </a:p>
          <a:p>
            <a:r>
              <a:rPr lang="en-US" dirty="0"/>
              <a:t>For example:</a:t>
            </a:r>
          </a:p>
          <a:p>
            <a:r>
              <a:rPr lang="en-US" dirty="0"/>
              <a:t>- Here there is an </a:t>
            </a:r>
            <a:r>
              <a:rPr lang="en-US" dirty="0" err="1"/>
              <a:t>em</a:t>
            </a:r>
            <a:r>
              <a:rPr lang="en-US" dirty="0"/>
              <a:t> and a strong element that are nested inside of a p (paragraph) element.</a:t>
            </a:r>
          </a:p>
          <a:p>
            <a:endParaRPr lang="en-US" dirty="0"/>
          </a:p>
          <a:p>
            <a:r>
              <a:rPr lang="en-US" dirty="0"/>
              <a:t>This page contains other </a:t>
            </a:r>
            <a:r>
              <a:rPr lang="en-US" dirty="0" err="1"/>
              <a:t>nestings</a:t>
            </a:r>
            <a:r>
              <a:rPr lang="en-US" dirty="0"/>
              <a:t> as well…</a:t>
            </a:r>
          </a:p>
          <a:p>
            <a:r>
              <a:rPr lang="en-US" dirty="0"/>
              <a:t>  - h1 and p elements are nested inside a body element</a:t>
            </a:r>
          </a:p>
          <a:p>
            <a:r>
              <a:rPr lang="en-US" dirty="0"/>
              <a:t>  - the title element is nested inside of a head element.</a:t>
            </a:r>
          </a:p>
          <a:p>
            <a:r>
              <a:rPr lang="en-US" dirty="0"/>
              <a:t>  - The head and body elements are nested inside an html element</a:t>
            </a:r>
          </a:p>
          <a:p>
            <a:endParaRPr lang="en-US" dirty="0"/>
          </a:p>
          <a:p>
            <a:r>
              <a:rPr lang="en-US" dirty="0"/>
              <a:t>Note that not all elements generate content on the page.</a:t>
            </a:r>
          </a:p>
          <a:p>
            <a:r>
              <a:rPr lang="en-US" dirty="0"/>
              <a:t>  - The head element provides information about the page.</a:t>
            </a:r>
          </a:p>
          <a:p>
            <a:r>
              <a:rPr lang="en-US" dirty="0"/>
              <a:t>  - The body element typically contains the content that is rendered into the page.</a:t>
            </a:r>
          </a:p>
          <a:p>
            <a:endParaRPr lang="en-US" dirty="0"/>
          </a:p>
          <a:p>
            <a:r>
              <a:rPr lang="en-US" dirty="0"/>
              <a:t>It is important that all </a:t>
            </a:r>
            <a:r>
              <a:rPr lang="en-US" dirty="0" err="1"/>
              <a:t>nestings</a:t>
            </a:r>
            <a:r>
              <a:rPr lang="en-US" dirty="0"/>
              <a:t> be proper.</a:t>
            </a:r>
          </a:p>
          <a:p>
            <a:endParaRPr lang="en-US" dirty="0"/>
          </a:p>
          <a:p>
            <a:r>
              <a:rPr lang="en-US" dirty="0"/>
              <a:t>  - For example, we could move &lt;/</a:t>
            </a:r>
            <a:r>
              <a:rPr lang="en-US" dirty="0" err="1"/>
              <a:t>em</a:t>
            </a:r>
            <a:r>
              <a:rPr lang="en-US" dirty="0"/>
              <a:t>&gt; after &lt;/strong&gt;</a:t>
            </a:r>
          </a:p>
          <a:p>
            <a:r>
              <a:rPr lang="en-US" dirty="0"/>
              <a:t>    - &lt;p&gt;This is my &lt;</a:t>
            </a:r>
            <a:r>
              <a:rPr lang="en-US" dirty="0" err="1"/>
              <a:t>em</a:t>
            </a:r>
            <a:r>
              <a:rPr lang="en-US" dirty="0"/>
              <a:t>&gt;very first &lt;strong&gt;HTML Page&lt;/strong&gt;&lt;/</a:t>
            </a:r>
            <a:r>
              <a:rPr lang="en-US" dirty="0" err="1"/>
              <a:t>em</a:t>
            </a:r>
            <a:r>
              <a:rPr lang="en-US" dirty="0"/>
              <a:t>&gt;.&lt;/p&gt;</a:t>
            </a:r>
          </a:p>
          <a:p>
            <a:r>
              <a:rPr lang="en-US" dirty="0"/>
              <a:t>    - Now the strong element is nested inside the </a:t>
            </a:r>
            <a:r>
              <a:rPr lang="en-US" dirty="0" err="1"/>
              <a:t>em</a:t>
            </a:r>
            <a:r>
              <a:rPr lang="en-US" dirty="0"/>
              <a:t> element.</a:t>
            </a:r>
          </a:p>
          <a:p>
            <a:r>
              <a:rPr lang="en-US" dirty="0"/>
              <a:t>    - How would this change what is rendered?</a:t>
            </a:r>
          </a:p>
          <a:p>
            <a:endParaRPr lang="en-US" dirty="0"/>
          </a:p>
          <a:p>
            <a:r>
              <a:rPr lang="en-US" dirty="0"/>
              <a:t>  - However we could not place the &lt;/</a:t>
            </a:r>
            <a:r>
              <a:rPr lang="en-US" dirty="0" err="1"/>
              <a:t>em</a:t>
            </a:r>
            <a:r>
              <a:rPr lang="en-US" dirty="0"/>
              <a:t>&gt; between &lt;strong&gt; and &lt;/strong&gt;</a:t>
            </a:r>
          </a:p>
          <a:p>
            <a:r>
              <a:rPr lang="en-US" dirty="0"/>
              <a:t>    - &lt;p&gt;This is my &lt;</a:t>
            </a:r>
            <a:r>
              <a:rPr lang="en-US" dirty="0" err="1"/>
              <a:t>em</a:t>
            </a:r>
            <a:r>
              <a:rPr lang="en-US" dirty="0"/>
              <a:t>&gt;very first &lt;strong&gt;HTML&lt;/</a:t>
            </a:r>
            <a:r>
              <a:rPr lang="en-US" dirty="0" err="1"/>
              <a:t>em</a:t>
            </a:r>
            <a:r>
              <a:rPr lang="en-US" dirty="0"/>
              <a:t>&gt; Page&lt;/strong&gt;.</a:t>
            </a:r>
          </a:p>
          <a:p>
            <a:r>
              <a:rPr lang="en-US" dirty="0"/>
              <a:t>    - This is not a proper nesting because the </a:t>
            </a:r>
            <a:r>
              <a:rPr lang="en-US" dirty="0" err="1"/>
              <a:t>em</a:t>
            </a:r>
            <a:r>
              <a:rPr lang="en-US" dirty="0"/>
              <a:t> element is not fully within the strong element.</a:t>
            </a:r>
          </a:p>
        </p:txBody>
      </p:sp>
    </p:spTree>
    <p:extLst>
      <p:ext uri="{BB962C8B-B14F-4D97-AF65-F5344CB8AC3E}">
        <p14:creationId xmlns:p14="http://schemas.microsoft.com/office/powerpoint/2010/main" val="1914841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many elements (e.g. </a:t>
            </a:r>
            <a:r>
              <a:rPr lang="en-US" dirty="0" err="1"/>
              <a:t>em</a:t>
            </a:r>
            <a:r>
              <a:rPr lang="en-US" dirty="0"/>
              <a:t>, strong, p, </a:t>
            </a:r>
            <a:r>
              <a:rPr lang="en-US" dirty="0" err="1"/>
              <a:t>etc</a:t>
            </a:r>
            <a:r>
              <a:rPr lang="en-US" dirty="0"/>
              <a:t>) will define content that is rendered by the browser.</a:t>
            </a:r>
          </a:p>
          <a:p>
            <a:endParaRPr lang="en-US" dirty="0"/>
          </a:p>
          <a:p>
            <a:r>
              <a:rPr lang="en-US" dirty="0"/>
              <a:t>There are other elements that define the structure of the page and are not rendered.</a:t>
            </a:r>
          </a:p>
          <a:p>
            <a:endParaRPr lang="en-US" dirty="0"/>
          </a:p>
          <a:p>
            <a:r>
              <a:rPr lang="en-US" dirty="0"/>
              <a:t>Every page typically has:</a:t>
            </a:r>
          </a:p>
          <a:p>
            <a:endParaRPr lang="en-US" dirty="0"/>
          </a:p>
          <a:p>
            <a:r>
              <a:rPr lang="en-US" dirty="0"/>
              <a:t>  - html element</a:t>
            </a:r>
          </a:p>
          <a:p>
            <a:r>
              <a:rPr lang="en-US" dirty="0"/>
              <a:t>    - this element contains all of the other elements that are in the page.</a:t>
            </a:r>
          </a:p>
          <a:p>
            <a:r>
              <a:rPr lang="en-US" dirty="0"/>
              <a:t>    - that is, all other elements are nested inside the html element. </a:t>
            </a:r>
          </a:p>
          <a:p>
            <a:endParaRPr lang="en-US" dirty="0"/>
          </a:p>
          <a:p>
            <a:r>
              <a:rPr lang="en-US" dirty="0"/>
              <a:t>  - head element </a:t>
            </a:r>
          </a:p>
          <a:p>
            <a:r>
              <a:rPr lang="en-US" dirty="0"/>
              <a:t>    - This element provides header or meta information about the page</a:t>
            </a:r>
          </a:p>
          <a:p>
            <a:r>
              <a:rPr lang="en-US" dirty="0"/>
              <a:t>      - This information is not rendered into the page by the browser. </a:t>
            </a:r>
          </a:p>
          <a:p>
            <a:r>
              <a:rPr lang="en-US" dirty="0"/>
              <a:t>      - For example, above the head element contains a title element.</a:t>
            </a:r>
          </a:p>
          <a:p>
            <a:r>
              <a:rPr lang="en-US" dirty="0"/>
              <a:t>        - title element</a:t>
            </a:r>
          </a:p>
          <a:p>
            <a:r>
              <a:rPr lang="en-US" dirty="0"/>
              <a:t>          - The title element specifies the title of the page.</a:t>
            </a:r>
          </a:p>
          <a:p>
            <a:r>
              <a:rPr lang="en-US" dirty="0"/>
              <a:t>          - This typically appears in the browser tab or as the name of a bookmark.</a:t>
            </a:r>
          </a:p>
          <a:p>
            <a:r>
              <a:rPr lang="en-US" dirty="0"/>
              <a:t>      - The head element can have other elements nested in it as well</a:t>
            </a:r>
          </a:p>
          <a:p>
            <a:r>
              <a:rPr lang="en-US" dirty="0"/>
              <a:t>        - we will see some other elements that we can put into the head in coming classes.</a:t>
            </a:r>
          </a:p>
          <a:p>
            <a:endParaRPr lang="en-US" dirty="0"/>
          </a:p>
          <a:p>
            <a:r>
              <a:rPr lang="en-US" dirty="0"/>
              <a:t>  - body element</a:t>
            </a:r>
          </a:p>
          <a:p>
            <a:r>
              <a:rPr lang="en-US" dirty="0"/>
              <a:t>    - The body element contains all of the elements that are to be rendered into the page.</a:t>
            </a:r>
          </a:p>
          <a:p>
            <a:r>
              <a:rPr lang="en-US" dirty="0"/>
              <a:t>      - It may also contain some elements that are not rendered.</a:t>
            </a:r>
          </a:p>
          <a:p>
            <a:endParaRPr lang="en-US" dirty="0"/>
          </a:p>
          <a:p>
            <a:endParaRPr lang="en-US" dirty="0"/>
          </a:p>
        </p:txBody>
      </p:sp>
    </p:spTree>
    <p:extLst>
      <p:ext uri="{BB962C8B-B14F-4D97-AF65-F5344CB8AC3E}">
        <p14:creationId xmlns:p14="http://schemas.microsoft.com/office/powerpoint/2010/main" val="1682942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nested structure of the </a:t>
            </a:r>
            <a:r>
              <a:rPr lang="en-US" dirty="0" err="1"/>
              <a:t>HTMl</a:t>
            </a:r>
            <a:r>
              <a:rPr lang="en-US" dirty="0"/>
              <a:t> elements can be represented as a tree.</a:t>
            </a:r>
          </a:p>
          <a:p>
            <a:r>
              <a:rPr lang="en-US" dirty="0"/>
              <a:t>  - The tree is a data structure that the browser uses to represent the document.</a:t>
            </a:r>
          </a:p>
          <a:p>
            <a:r>
              <a:rPr lang="en-US" dirty="0"/>
              <a:t>  - This tree structure is called the Document Object Model (or DOM for short)</a:t>
            </a:r>
          </a:p>
          <a:p>
            <a:endParaRPr lang="en-US" dirty="0"/>
          </a:p>
          <a:p>
            <a:r>
              <a:rPr lang="en-US" dirty="0"/>
              <a:t>The HTML elements appear in the tree based on how they are nested in the source code.</a:t>
            </a:r>
          </a:p>
          <a:p>
            <a:r>
              <a:rPr lang="en-US" dirty="0"/>
              <a:t>  - When elements are nested inside of another element</a:t>
            </a:r>
          </a:p>
          <a:p>
            <a:r>
              <a:rPr lang="en-US" dirty="0"/>
              <a:t>    - They appear below it.</a:t>
            </a:r>
          </a:p>
          <a:p>
            <a:r>
              <a:rPr lang="en-US" dirty="0"/>
              <a:t>      - head and body are inside the html element so they are below html in the DOM tree.</a:t>
            </a:r>
          </a:p>
          <a:p>
            <a:r>
              <a:rPr lang="en-US" dirty="0"/>
              <a:t>      - Title is inside the head element so it is below head DOM tree</a:t>
            </a:r>
          </a:p>
          <a:p>
            <a:r>
              <a:rPr lang="en-US" dirty="0"/>
              <a:t>      - h1 and p are nested inside the body element so they are below the body element in the DOM tree.</a:t>
            </a:r>
          </a:p>
          <a:p>
            <a:r>
              <a:rPr lang="en-US" dirty="0"/>
              <a:t>      - </a:t>
            </a:r>
            <a:r>
              <a:rPr lang="en-US" dirty="0" err="1"/>
              <a:t>etc</a:t>
            </a:r>
            <a:r>
              <a:rPr lang="en-US" dirty="0"/>
              <a:t>…</a:t>
            </a:r>
          </a:p>
          <a:p>
            <a:endParaRPr lang="en-US" dirty="0"/>
          </a:p>
          <a:p>
            <a:r>
              <a:rPr lang="en-US" dirty="0"/>
              <a:t>    - Ultimately the content of the elements appear at the bottom of the tree below its element.</a:t>
            </a:r>
          </a:p>
          <a:p>
            <a:r>
              <a:rPr lang="en-US" dirty="0"/>
              <a:t>      - “My First Page” is the content of the title element so it appears below title</a:t>
            </a:r>
          </a:p>
          <a:p>
            <a:r>
              <a:rPr lang="en-US" dirty="0"/>
              <a:t>      - “Hello World” appears below h1</a:t>
            </a:r>
          </a:p>
          <a:p>
            <a:r>
              <a:rPr lang="en-US" dirty="0"/>
              <a:t>      - “very first” appears below </a:t>
            </a:r>
            <a:r>
              <a:rPr lang="en-US" dirty="0" err="1"/>
              <a:t>em</a:t>
            </a:r>
            <a:r>
              <a:rPr lang="en-US" dirty="0"/>
              <a:t>.</a:t>
            </a:r>
          </a:p>
          <a:p>
            <a:r>
              <a:rPr lang="en-US" dirty="0"/>
              <a:t>      - </a:t>
            </a:r>
            <a:r>
              <a:rPr lang="en-US" dirty="0" err="1"/>
              <a:t>etc</a:t>
            </a:r>
            <a:r>
              <a:rPr lang="en-US" dirty="0"/>
              <a:t>…</a:t>
            </a:r>
          </a:p>
          <a:p>
            <a:endParaRPr lang="en-US" dirty="0"/>
          </a:p>
          <a:p>
            <a:r>
              <a:rPr lang="en-US" dirty="0"/>
              <a:t>  - Elements at the same level of nesting appear from left to right in the order that they appear in the source code.</a:t>
            </a:r>
          </a:p>
          <a:p>
            <a:r>
              <a:rPr lang="en-US" dirty="0"/>
              <a:t>    - For example:</a:t>
            </a:r>
          </a:p>
          <a:p>
            <a:r>
              <a:rPr lang="en-US" dirty="0"/>
              <a:t>      - h1 and p are nested inside of the body (so they appear below it as described above)</a:t>
            </a:r>
          </a:p>
          <a:p>
            <a:r>
              <a:rPr lang="en-US" dirty="0"/>
              <a:t>      - h1 appears to the left of p because h1 comes before p in the source code.</a:t>
            </a:r>
          </a:p>
          <a:p>
            <a:r>
              <a:rPr lang="en-US" dirty="0"/>
              <a:t>    - Similarly</a:t>
            </a:r>
          </a:p>
          <a:p>
            <a:r>
              <a:rPr lang="en-US" dirty="0"/>
              <a:t>      - </a:t>
            </a:r>
            <a:r>
              <a:rPr lang="en-US" dirty="0" err="1"/>
              <a:t>em</a:t>
            </a:r>
            <a:r>
              <a:rPr lang="en-US" dirty="0"/>
              <a:t> appears to the left of strong because </a:t>
            </a:r>
            <a:r>
              <a:rPr lang="en-US" dirty="0" err="1"/>
              <a:t>em</a:t>
            </a:r>
            <a:r>
              <a:rPr lang="en-US" dirty="0"/>
              <a:t> comes before strong in the source code.</a:t>
            </a:r>
          </a:p>
          <a:p>
            <a:endParaRPr lang="en-US" dirty="0"/>
          </a:p>
          <a:p>
            <a:r>
              <a:rPr lang="en-US" dirty="0"/>
              <a:t>If you have taken COMP 232 you will recognize this structures as a tree</a:t>
            </a:r>
          </a:p>
          <a:p>
            <a:r>
              <a:rPr lang="en-US" dirty="0"/>
              <a:t>  - You might also notice that a depth first traversal will visit the elements in the order in which they should be rendered into the page.</a:t>
            </a:r>
          </a:p>
          <a:p>
            <a:r>
              <a:rPr lang="en-US" dirty="0"/>
              <a:t>  - If you haven’t had COMP 232, no big deal.</a:t>
            </a:r>
          </a:p>
          <a:p>
            <a:r>
              <a:rPr lang="en-US" dirty="0"/>
              <a:t>    - Maybe just keep this example in the back of your mind when you see trees in 232 next fall.</a:t>
            </a:r>
          </a:p>
        </p:txBody>
      </p:sp>
    </p:spTree>
    <p:extLst>
      <p:ext uri="{BB962C8B-B14F-4D97-AF65-F5344CB8AC3E}">
        <p14:creationId xmlns:p14="http://schemas.microsoft.com/office/powerpoint/2010/main" val="91840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and images are HTML elements also.</a:t>
            </a:r>
          </a:p>
          <a:p>
            <a:r>
              <a:rPr lang="en-US" dirty="0"/>
              <a:t>  - Links are created by an a (anchor) element.</a:t>
            </a:r>
          </a:p>
          <a:p>
            <a:r>
              <a:rPr lang="en-US" dirty="0"/>
              <a:t>  - Images are created by an </a:t>
            </a:r>
            <a:r>
              <a:rPr lang="en-US" dirty="0" err="1"/>
              <a:t>img</a:t>
            </a:r>
            <a:r>
              <a:rPr lang="en-US" dirty="0"/>
              <a:t> (image) element</a:t>
            </a:r>
          </a:p>
          <a:p>
            <a:endParaRPr lang="en-US" dirty="0"/>
          </a:p>
          <a:p>
            <a:r>
              <a:rPr lang="en-US" dirty="0"/>
              <a:t>Both Link (a) and Image (</a:t>
            </a:r>
            <a:r>
              <a:rPr lang="en-US" dirty="0" err="1"/>
              <a:t>img</a:t>
            </a:r>
            <a:r>
              <a:rPr lang="en-US" dirty="0"/>
              <a:t>) elements have attributes</a:t>
            </a:r>
          </a:p>
          <a:p>
            <a:r>
              <a:rPr lang="en-US" dirty="0"/>
              <a:t>  - Attributes appear inside the start tag and add additional information to the element</a:t>
            </a:r>
          </a:p>
          <a:p>
            <a:r>
              <a:rPr lang="en-US" dirty="0"/>
              <a:t>    - They might describe the behavior of the element.</a:t>
            </a:r>
          </a:p>
          <a:p>
            <a:r>
              <a:rPr lang="en-US" dirty="0"/>
              <a:t>    - They might also modify the way the element is rendered.</a:t>
            </a:r>
          </a:p>
          <a:p>
            <a:endParaRPr lang="en-US" dirty="0"/>
          </a:p>
          <a:p>
            <a:r>
              <a:rPr lang="en-US" dirty="0"/>
              <a:t>  - For link (a) elements</a:t>
            </a:r>
          </a:p>
          <a:p>
            <a:r>
              <a:rPr lang="en-US" dirty="0"/>
              <a:t>    - The </a:t>
            </a:r>
            <a:r>
              <a:rPr lang="en-US" dirty="0" err="1"/>
              <a:t>href</a:t>
            </a:r>
            <a:r>
              <a:rPr lang="en-US" dirty="0"/>
              <a:t> attribute specifies where the link leads</a:t>
            </a:r>
          </a:p>
          <a:p>
            <a:r>
              <a:rPr lang="en-US" dirty="0"/>
              <a:t>      - the attribute name is </a:t>
            </a:r>
            <a:r>
              <a:rPr lang="en-US" dirty="0" err="1"/>
              <a:t>href</a:t>
            </a:r>
            <a:endParaRPr lang="en-US" dirty="0"/>
          </a:p>
          <a:p>
            <a:r>
              <a:rPr lang="en-US" dirty="0"/>
              <a:t>      - the attribute value is the URL of the page to go to (i.e. its address)</a:t>
            </a:r>
          </a:p>
          <a:p>
            <a:r>
              <a:rPr lang="en-US" dirty="0"/>
              <a:t>      - the content of the element (Dickinson) is the rendered text of the link.</a:t>
            </a:r>
          </a:p>
          <a:p>
            <a:r>
              <a:rPr lang="en-US" dirty="0"/>
              <a:t>    - e.g. &lt;a </a:t>
            </a:r>
            <a:r>
              <a:rPr lang="en-US" dirty="0" err="1"/>
              <a:t>href</a:t>
            </a:r>
            <a:r>
              <a:rPr lang="en-US" dirty="0"/>
              <a:t>=“https://</a:t>
            </a:r>
            <a:r>
              <a:rPr lang="en-US" dirty="0" err="1"/>
              <a:t>dickinson.edu</a:t>
            </a:r>
            <a:r>
              <a:rPr lang="en-US" dirty="0"/>
              <a:t>”&gt;Dickinson&lt;/a&gt;</a:t>
            </a:r>
          </a:p>
          <a:p>
            <a:r>
              <a:rPr lang="en-US" dirty="0"/>
              <a:t>      - attribute name is </a:t>
            </a:r>
            <a:r>
              <a:rPr lang="en-US" dirty="0" err="1"/>
              <a:t>href</a:t>
            </a:r>
            <a:endParaRPr lang="en-US" dirty="0"/>
          </a:p>
          <a:p>
            <a:r>
              <a:rPr lang="en-US" dirty="0"/>
              <a:t>      - attribute value is “https://</a:t>
            </a:r>
            <a:r>
              <a:rPr lang="en-US" dirty="0" err="1"/>
              <a:t>dickinson.edu</a:t>
            </a:r>
            <a:r>
              <a:rPr lang="en-US" dirty="0"/>
              <a:t>”</a:t>
            </a:r>
          </a:p>
          <a:p>
            <a:r>
              <a:rPr lang="en-US" dirty="0"/>
              <a:t>      - element content is Dickinson</a:t>
            </a:r>
          </a:p>
          <a:p>
            <a:endParaRPr lang="en-US" dirty="0"/>
          </a:p>
          <a:p>
            <a:r>
              <a:rPr lang="en-US" dirty="0"/>
              <a:t> - For image (</a:t>
            </a:r>
            <a:r>
              <a:rPr lang="en-US" dirty="0" err="1"/>
              <a:t>img</a:t>
            </a:r>
            <a:r>
              <a:rPr lang="en-US" dirty="0"/>
              <a:t>) elements</a:t>
            </a:r>
          </a:p>
          <a:p>
            <a:r>
              <a:rPr lang="en-US" dirty="0"/>
              <a:t>   - The attribute specifies the image to display</a:t>
            </a:r>
          </a:p>
          <a:p>
            <a:r>
              <a:rPr lang="en-US" dirty="0"/>
              <a:t>      - The attribute name is </a:t>
            </a:r>
            <a:r>
              <a:rPr lang="en-US" dirty="0" err="1"/>
              <a:t>src</a:t>
            </a:r>
            <a:endParaRPr lang="en-US" dirty="0"/>
          </a:p>
          <a:p>
            <a:r>
              <a:rPr lang="en-US" dirty="0"/>
              <a:t>      - The attribute value is the URL of the image.</a:t>
            </a:r>
          </a:p>
          <a:p>
            <a:endParaRPr lang="en-US" dirty="0"/>
          </a:p>
          <a:p>
            <a:r>
              <a:rPr lang="en-US" dirty="0"/>
              <a:t>    - Note:</a:t>
            </a:r>
          </a:p>
          <a:p>
            <a:r>
              <a:rPr lang="en-US" dirty="0"/>
              <a:t>      - the </a:t>
            </a:r>
            <a:r>
              <a:rPr lang="en-US" dirty="0" err="1"/>
              <a:t>img</a:t>
            </a:r>
            <a:r>
              <a:rPr lang="en-US" dirty="0"/>
              <a:t> element does not have any content</a:t>
            </a:r>
          </a:p>
          <a:p>
            <a:r>
              <a:rPr lang="en-US" dirty="0"/>
              <a:t>      - so it does not have an end tag</a:t>
            </a:r>
          </a:p>
          <a:p>
            <a:r>
              <a:rPr lang="en-US" dirty="0"/>
              <a:t>      - Called an empty element.</a:t>
            </a:r>
          </a:p>
        </p:txBody>
      </p:sp>
    </p:spTree>
    <p:extLst>
      <p:ext uri="{BB962C8B-B14F-4D97-AF65-F5344CB8AC3E}">
        <p14:creationId xmlns:p14="http://schemas.microsoft.com/office/powerpoint/2010/main" val="105375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7891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you need for the homework is in the container that is provided.</a:t>
            </a:r>
          </a:p>
          <a:p>
            <a:r>
              <a:rPr lang="en-US" dirty="0"/>
              <a:t>The instructions for creating the container are included in the homework.</a:t>
            </a:r>
          </a:p>
          <a:p>
            <a:r>
              <a:rPr lang="en-US" dirty="0"/>
              <a:t>It will look just like our other containers.</a:t>
            </a:r>
          </a:p>
          <a:p>
            <a:r>
              <a:rPr lang="en-US" dirty="0"/>
              <a:t>It will jut have a different software running.</a:t>
            </a:r>
          </a:p>
          <a:p>
            <a:endParaRPr lang="en-US" dirty="0"/>
          </a:p>
          <a:p>
            <a:r>
              <a:rPr lang="en-US" dirty="0"/>
              <a:t>The main page links to a lot of examples that you will use throughout the unit.</a:t>
            </a:r>
          </a:p>
        </p:txBody>
      </p:sp>
    </p:spTree>
    <p:extLst>
      <p:ext uri="{BB962C8B-B14F-4D97-AF65-F5344CB8AC3E}">
        <p14:creationId xmlns:p14="http://schemas.microsoft.com/office/powerpoint/2010/main" val="391579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Note: Individual images may be covered by their own licensing agreements and were incorporated here under fair use.  Their use in this slide deck does not change or alter their licensing. </a:t>
            </a:r>
          </a:p>
          <a:p>
            <a:endParaRPr lang="en-US" dirty="0"/>
          </a:p>
        </p:txBody>
      </p:sp>
    </p:spTree>
    <p:extLst>
      <p:ext uri="{BB962C8B-B14F-4D97-AF65-F5344CB8AC3E}">
        <p14:creationId xmlns:p14="http://schemas.microsoft.com/office/powerpoint/2010/main" val="31072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Apps are generally divided into two parts</a:t>
            </a:r>
          </a:p>
          <a:p>
            <a:r>
              <a:rPr lang="en-US" dirty="0"/>
              <a:t>  - Client side or front end</a:t>
            </a:r>
          </a:p>
          <a:p>
            <a:r>
              <a:rPr lang="en-US" dirty="0"/>
              <a:t>  - Sever side or back end</a:t>
            </a:r>
          </a:p>
          <a:p>
            <a:endParaRPr lang="en-US" dirty="0"/>
          </a:p>
          <a:p>
            <a:r>
              <a:rPr lang="en-US" dirty="0"/>
              <a:t>The Client Side – Front end</a:t>
            </a:r>
          </a:p>
          <a:p>
            <a:r>
              <a:rPr lang="en-US" dirty="0"/>
              <a:t>  - This part of the app runs on your machine within your web browser</a:t>
            </a:r>
          </a:p>
          <a:p>
            <a:r>
              <a:rPr lang="en-US" dirty="0"/>
              <a:t>  - It is what you see when you use the web.</a:t>
            </a:r>
          </a:p>
          <a:p>
            <a:r>
              <a:rPr lang="en-US" dirty="0"/>
              <a:t>  - Based on three fundamental languages</a:t>
            </a:r>
          </a:p>
          <a:p>
            <a:r>
              <a:rPr lang="en-US" dirty="0"/>
              <a:t>    - HTML</a:t>
            </a:r>
          </a:p>
          <a:p>
            <a:r>
              <a:rPr lang="en-US" dirty="0"/>
              <a:t>    - CSS</a:t>
            </a:r>
          </a:p>
          <a:p>
            <a:r>
              <a:rPr lang="en-US" dirty="0"/>
              <a:t>    - </a:t>
            </a:r>
            <a:r>
              <a:rPr lang="en-US" dirty="0" err="1"/>
              <a:t>Javascript</a:t>
            </a:r>
            <a:endParaRPr lang="en-US" dirty="0"/>
          </a:p>
          <a:p>
            <a:r>
              <a:rPr lang="en-US" dirty="0"/>
              <a:t>  - Everything else listed – which you may or may not have heard of (doesn’t matter)…</a:t>
            </a:r>
          </a:p>
          <a:p>
            <a:r>
              <a:rPr lang="en-US" dirty="0"/>
              <a:t>    - Bootstrap, React, Angular, </a:t>
            </a:r>
            <a:r>
              <a:rPr lang="en-US" dirty="0" err="1"/>
              <a:t>JQuery</a:t>
            </a:r>
            <a:r>
              <a:rPr lang="en-US" dirty="0"/>
              <a:t>,  </a:t>
            </a:r>
            <a:r>
              <a:rPr lang="en-US" dirty="0" err="1"/>
              <a:t>etc</a:t>
            </a:r>
            <a:r>
              <a:rPr lang="en-US" dirty="0"/>
              <a:t>…</a:t>
            </a:r>
          </a:p>
          <a:p>
            <a:r>
              <a:rPr lang="en-US" dirty="0"/>
              <a:t>    - Those are just software libraries or frameworks.</a:t>
            </a:r>
          </a:p>
          <a:p>
            <a:r>
              <a:rPr lang="en-US" dirty="0"/>
              <a:t>      - They are abstractions built from HTML/CSS/JS that make it easier to construct large applications.</a:t>
            </a:r>
          </a:p>
          <a:p>
            <a:r>
              <a:rPr lang="en-US" dirty="0"/>
              <a:t>        - The relationship is similar to that between a HLL and its libraries.</a:t>
            </a:r>
          </a:p>
          <a:p>
            <a:r>
              <a:rPr lang="en-US" dirty="0"/>
              <a:t>        - These libraries aim to make it easier to create rich interactive web applications</a:t>
            </a:r>
          </a:p>
          <a:p>
            <a:r>
              <a:rPr lang="en-US" dirty="0"/>
              <a:t>          - They hide details that the developer doesn’t’ need to worry about</a:t>
            </a:r>
          </a:p>
          <a:p>
            <a:r>
              <a:rPr lang="en-US" dirty="0"/>
              <a:t>          - Which lets the developer focus on the parts they do need to worry about.</a:t>
            </a:r>
          </a:p>
          <a:p>
            <a:r>
              <a:rPr lang="en-US" dirty="0"/>
              <a:t>    - We will only briefly look at one library (Bootstrap) to get a feel for libraries as abstractions.</a:t>
            </a:r>
          </a:p>
          <a:p>
            <a:r>
              <a:rPr lang="en-US" dirty="0"/>
              <a:t>      - we will instead focus on the fundamental elements (HTML/CSS/JS) that are used to build them.</a:t>
            </a:r>
          </a:p>
          <a:p>
            <a:r>
              <a:rPr lang="en-US" dirty="0"/>
              <a:t>        - this will give you flexible foundational knowledge that is applicable to all of the different libraries and frameworks.</a:t>
            </a:r>
          </a:p>
          <a:p>
            <a:r>
              <a:rPr lang="en-US" dirty="0"/>
              <a:t>      - you’ll see more and learn about </a:t>
            </a:r>
            <a:r>
              <a:rPr lang="en-US" dirty="0" err="1"/>
              <a:t>Vue.js</a:t>
            </a:r>
            <a:r>
              <a:rPr lang="en-US" dirty="0"/>
              <a:t> (a different framework/library) in COMP 290 if you have not already taken it.</a:t>
            </a:r>
          </a:p>
          <a:p>
            <a:endParaRPr lang="en-US" dirty="0"/>
          </a:p>
          <a:p>
            <a:r>
              <a:rPr lang="en-US" dirty="0"/>
              <a:t>The Server Side – Back End</a:t>
            </a:r>
          </a:p>
          <a:p>
            <a:r>
              <a:rPr lang="en-US" dirty="0"/>
              <a:t>  - These are programs that run on a web server somewhere else on the internet</a:t>
            </a:r>
          </a:p>
          <a:p>
            <a:r>
              <a:rPr lang="en-US" dirty="0"/>
              <a:t>    - When you enter a URL in your browser and that request makes its way to the server these are the pieces of software that run on that server to gather information, created the page and it back to you.</a:t>
            </a:r>
          </a:p>
          <a:p>
            <a:r>
              <a:rPr lang="en-US" dirty="0"/>
              <a:t>  - Typically, the back end is made up of three main components</a:t>
            </a:r>
          </a:p>
          <a:p>
            <a:r>
              <a:rPr lang="en-US" dirty="0"/>
              <a:t>    - The Web server</a:t>
            </a:r>
          </a:p>
          <a:p>
            <a:r>
              <a:rPr lang="en-US" dirty="0"/>
              <a:t>    - A Backend Language</a:t>
            </a:r>
          </a:p>
          <a:p>
            <a:r>
              <a:rPr lang="en-US" dirty="0"/>
              <a:t>    - A Database</a:t>
            </a:r>
          </a:p>
          <a:p>
            <a:endParaRPr lang="en-US" dirty="0"/>
          </a:p>
          <a:p>
            <a:r>
              <a:rPr lang="en-US" dirty="0"/>
              <a:t>Note that the term Web Server is overloaded:</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  - The machine connected to the internet that runs the back end software is called the Web Server (hardware) </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  - The program that runs on the Web Server (hardware) that processes requests for pages or information is also called the Web Server (software)</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  - Generally, you’ll be able to tell from the context if the term Web Server is referring to the hardware machine or the software program.</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dirty="0"/>
          </a:p>
          <a:p>
            <a:r>
              <a:rPr lang="en-US" dirty="0"/>
              <a:t>Front end clients are connected to backend servers over the internet</a:t>
            </a:r>
          </a:p>
          <a:p>
            <a:r>
              <a:rPr lang="en-US" dirty="0"/>
              <a:t>  - HTTP / HTTPS – the language used by front end applications to request pages or information from the back end. </a:t>
            </a:r>
          </a:p>
          <a:p>
            <a:r>
              <a:rPr lang="en-US" dirty="0"/>
              <a:t>    - HTTPS – the S is for secure, meaning that the information sent between the client and the server is encrypted.</a:t>
            </a:r>
          </a:p>
          <a:p>
            <a:r>
              <a:rPr lang="en-US" dirty="0"/>
              <a:t>  - Web APIs use HTTP/HTTPS to request information rather than web pages.</a:t>
            </a:r>
          </a:p>
          <a:p>
            <a:r>
              <a:rPr lang="en-US" dirty="0"/>
              <a:t>    - There will be more on this as we continue on.</a:t>
            </a:r>
          </a:p>
          <a:p>
            <a:endParaRPr lang="en-US" dirty="0"/>
          </a:p>
          <a:p>
            <a:endParaRPr lang="en-US" dirty="0"/>
          </a:p>
          <a:p>
            <a:endParaRPr lang="en-US" dirty="0"/>
          </a:p>
        </p:txBody>
      </p:sp>
    </p:spTree>
    <p:extLst>
      <p:ext uri="{BB962C8B-B14F-4D97-AF65-F5344CB8AC3E}">
        <p14:creationId xmlns:p14="http://schemas.microsoft.com/office/powerpoint/2010/main" val="84594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HTML / CSS / JavaScript are the three fundamental languages/technologies used on the font end.</a:t>
            </a:r>
          </a:p>
          <a:p>
            <a:endParaRPr lang="en-US" dirty="0"/>
          </a:p>
          <a:p>
            <a:r>
              <a:rPr lang="en-US" dirty="0"/>
              <a:t>HTML Specifies the content and structure of a page</a:t>
            </a:r>
          </a:p>
          <a:p>
            <a:r>
              <a:rPr lang="en-US" dirty="0"/>
              <a:t>  - What words, images, links, buttons, </a:t>
            </a:r>
            <a:r>
              <a:rPr lang="en-US" dirty="0" err="1"/>
              <a:t>etc</a:t>
            </a:r>
            <a:r>
              <a:rPr lang="en-US" dirty="0"/>
              <a:t> appear on the page and how they are related to each other.</a:t>
            </a:r>
          </a:p>
          <a:p>
            <a:r>
              <a:rPr lang="en-US" dirty="0"/>
              <a:t> -  It can also specify to some extent also where things are on the page in relation to each other.</a:t>
            </a:r>
          </a:p>
          <a:p>
            <a:r>
              <a:rPr lang="en-US" dirty="0"/>
              <a:t>  - It is sort of like a blueprint for a house</a:t>
            </a:r>
          </a:p>
          <a:p>
            <a:r>
              <a:rPr lang="en-US" dirty="0"/>
              <a:t>    - What rooms are there, what windows and doors are there, what fixtures (sockets, lights) are there?</a:t>
            </a:r>
          </a:p>
          <a:p>
            <a:endParaRPr lang="en-US" dirty="0"/>
          </a:p>
          <a:p>
            <a:r>
              <a:rPr lang="en-US" dirty="0"/>
              <a:t>CSS Specifies how those contents appear on the page</a:t>
            </a:r>
          </a:p>
          <a:p>
            <a:r>
              <a:rPr lang="en-US" dirty="0"/>
              <a:t>  - What colors are used, what buttons look like, where things are positioned on the page.</a:t>
            </a:r>
          </a:p>
          <a:p>
            <a:r>
              <a:rPr lang="en-US" dirty="0"/>
              <a:t>  - This is like interior decorating</a:t>
            </a:r>
          </a:p>
          <a:p>
            <a:r>
              <a:rPr lang="en-US" dirty="0"/>
              <a:t>    - What color are the walls? </a:t>
            </a:r>
          </a:p>
          <a:p>
            <a:r>
              <a:rPr lang="en-US" dirty="0"/>
              <a:t>    - Where are the pictures hung? What frames are they in?</a:t>
            </a:r>
          </a:p>
          <a:p>
            <a:r>
              <a:rPr lang="en-US" dirty="0"/>
              <a:t>    - Where is furniture placed? What fabrics are used to cover it?</a:t>
            </a:r>
          </a:p>
          <a:p>
            <a:endParaRPr lang="en-US" dirty="0"/>
          </a:p>
          <a:p>
            <a:r>
              <a:rPr lang="en-US" dirty="0"/>
              <a:t>JavaScript makes the page active and interactive, it makes it do stuff other than just display information.</a:t>
            </a:r>
          </a:p>
          <a:p>
            <a:r>
              <a:rPr lang="en-US" dirty="0"/>
              <a:t>  - Actions that happen when you click a button, animations, page changes, etc.</a:t>
            </a:r>
          </a:p>
          <a:p>
            <a:r>
              <a:rPr lang="en-US" dirty="0"/>
              <a:t>  - This is like the electrical wiring and plumbing in the house</a:t>
            </a:r>
          </a:p>
          <a:p>
            <a:r>
              <a:rPr lang="en-US" dirty="0"/>
              <a:t>    - It connects the things you see to each other so that actions make things happen.</a:t>
            </a:r>
          </a:p>
          <a:p>
            <a:r>
              <a:rPr lang="en-US" dirty="0"/>
              <a:t>    - Like connecting a light to a light switch.</a:t>
            </a:r>
          </a:p>
          <a:p>
            <a:r>
              <a:rPr lang="en-US" dirty="0"/>
              <a:t>      - Without it the light sits there and looks pretty, but it doesn’t turn on when you flip the switch.</a:t>
            </a:r>
          </a:p>
          <a:p>
            <a:r>
              <a:rPr lang="en-US" dirty="0"/>
              <a:t>    - Like the plumbing.</a:t>
            </a:r>
          </a:p>
          <a:p>
            <a:r>
              <a:rPr lang="en-US" dirty="0"/>
              <a:t>      - Without it the faucet looks nice, but nothing happens when you turn it on.</a:t>
            </a:r>
          </a:p>
          <a:p>
            <a:endParaRPr lang="en-US" dirty="0"/>
          </a:p>
          <a:p>
            <a:r>
              <a:rPr lang="en-US" dirty="0"/>
              <a:t>Look at the Class Schedule Search page in SSB in the Gateway for an example:</a:t>
            </a:r>
          </a:p>
          <a:p>
            <a:r>
              <a:rPr lang="en-US" dirty="0"/>
              <a:t>  - Browse Classes</a:t>
            </a:r>
          </a:p>
          <a:p>
            <a:r>
              <a:rPr lang="en-US" dirty="0"/>
              <a:t>    - https://</a:t>
            </a:r>
            <a:r>
              <a:rPr lang="en-US" dirty="0" err="1"/>
              <a:t>bannercprod.dickinson.edu</a:t>
            </a:r>
            <a:r>
              <a:rPr lang="en-US" dirty="0"/>
              <a:t>/</a:t>
            </a:r>
            <a:r>
              <a:rPr lang="en-US" dirty="0" err="1"/>
              <a:t>StudentRegistrationSsb</a:t>
            </a:r>
            <a:r>
              <a:rPr lang="en-US" dirty="0"/>
              <a:t>/</a:t>
            </a:r>
            <a:r>
              <a:rPr lang="en-US" dirty="0" err="1"/>
              <a:t>ssb</a:t>
            </a:r>
            <a:r>
              <a:rPr lang="en-US" dirty="0"/>
              <a:t>/term/</a:t>
            </a:r>
            <a:r>
              <a:rPr lang="en-US" dirty="0" err="1"/>
              <a:t>termSelection?mode</a:t>
            </a:r>
            <a:r>
              <a:rPr lang="en-US" dirty="0"/>
              <a:t>=search </a:t>
            </a:r>
          </a:p>
          <a:p>
            <a:r>
              <a:rPr lang="en-US" dirty="0"/>
              <a:t>    - HTML</a:t>
            </a:r>
          </a:p>
          <a:p>
            <a:r>
              <a:rPr lang="en-US" dirty="0"/>
              <a:t>      - Dickinson </a:t>
            </a:r>
            <a:r>
              <a:rPr lang="en-US" dirty="0" err="1"/>
              <a:t>workmark</a:t>
            </a:r>
            <a:r>
              <a:rPr lang="en-US" dirty="0"/>
              <a:t> image</a:t>
            </a:r>
          </a:p>
          <a:p>
            <a:r>
              <a:rPr lang="en-US" dirty="0"/>
              <a:t>      - Links to “Student”, “Course Requests/Registration”, “Select a Term”</a:t>
            </a:r>
          </a:p>
          <a:p>
            <a:r>
              <a:rPr lang="en-US" dirty="0"/>
              <a:t>      - “Select a Term” text</a:t>
            </a:r>
          </a:p>
          <a:p>
            <a:r>
              <a:rPr lang="en-US" dirty="0"/>
              <a:t>      - Dropdown menu for terms</a:t>
            </a:r>
          </a:p>
          <a:p>
            <a:r>
              <a:rPr lang="en-US" dirty="0"/>
              <a:t>      - “Continue” button</a:t>
            </a:r>
          </a:p>
          <a:p>
            <a:r>
              <a:rPr lang="en-US" dirty="0"/>
              <a:t>      - </a:t>
            </a:r>
            <a:r>
              <a:rPr lang="en-US" dirty="0" err="1"/>
              <a:t>etc</a:t>
            </a:r>
            <a:r>
              <a:rPr lang="en-US" dirty="0"/>
              <a:t>…</a:t>
            </a:r>
          </a:p>
          <a:p>
            <a:r>
              <a:rPr lang="en-US" dirty="0"/>
              <a:t>    - CSS</a:t>
            </a:r>
          </a:p>
          <a:p>
            <a:r>
              <a:rPr lang="en-US" dirty="0"/>
              <a:t>      - The Font used</a:t>
            </a:r>
          </a:p>
          <a:p>
            <a:r>
              <a:rPr lang="en-US" dirty="0"/>
              <a:t>      - The particular way the button looks as compared to other pages.</a:t>
            </a:r>
          </a:p>
          <a:p>
            <a:r>
              <a:rPr lang="en-US" dirty="0"/>
              <a:t>      - The gray/blue border around the page</a:t>
            </a:r>
          </a:p>
          <a:p>
            <a:r>
              <a:rPr lang="en-US" dirty="0"/>
              <a:t>    - JavaScript</a:t>
            </a:r>
          </a:p>
          <a:p>
            <a:r>
              <a:rPr lang="en-US" dirty="0"/>
              <a:t>      - Populate dropdown when it is opened</a:t>
            </a:r>
          </a:p>
          <a:p>
            <a:r>
              <a:rPr lang="en-US" dirty="0"/>
              <a:t>        - “Searching” when the dropdown is first clicked is JavaScript asking the server for the data to show.</a:t>
            </a:r>
          </a:p>
          <a:p>
            <a:r>
              <a:rPr lang="en-US" dirty="0"/>
              <a:t>        - This is done via a Web API that was mentioned earlier.</a:t>
            </a:r>
          </a:p>
          <a:p>
            <a:r>
              <a:rPr lang="en-US" dirty="0"/>
              <a:t>      - Changes the page when the button is clicked</a:t>
            </a:r>
          </a:p>
          <a:p>
            <a:endParaRPr lang="en-US" dirty="0"/>
          </a:p>
        </p:txBody>
      </p:sp>
    </p:spTree>
    <p:extLst>
      <p:ext uri="{BB962C8B-B14F-4D97-AF65-F5344CB8AC3E}">
        <p14:creationId xmlns:p14="http://schemas.microsoft.com/office/powerpoint/2010/main" val="221248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fundamental back end technologies that are used include:</a:t>
            </a:r>
          </a:p>
          <a:p>
            <a:endParaRPr lang="en-US" dirty="0"/>
          </a:p>
          <a:p>
            <a:r>
              <a:rPr lang="en-US" dirty="0"/>
              <a:t>The Web Server </a:t>
            </a:r>
          </a:p>
          <a:p>
            <a:r>
              <a:rPr lang="en-US" dirty="0"/>
              <a:t>  - Here we are talking about the software web server.</a:t>
            </a:r>
          </a:p>
          <a:p>
            <a:r>
              <a:rPr lang="en-US" dirty="0"/>
              <a:t>  - This is a program that runs on the web server (hardware/machine) </a:t>
            </a:r>
          </a:p>
          <a:p>
            <a:r>
              <a:rPr lang="en-US" dirty="0"/>
              <a:t>    - Receives requests for pages or data from web browsers (or other programs)</a:t>
            </a:r>
          </a:p>
          <a:p>
            <a:r>
              <a:rPr lang="en-US" dirty="0"/>
              <a:t>      - Requests come in over the internet in the HTTP/HTTPS language.</a:t>
            </a:r>
          </a:p>
          <a:p>
            <a:r>
              <a:rPr lang="en-US" dirty="0"/>
              <a:t>    - The server finds the requested page/data and returns it to the server over the internet.</a:t>
            </a:r>
          </a:p>
          <a:p>
            <a:r>
              <a:rPr lang="en-US" dirty="0"/>
              <a:t>   </a:t>
            </a:r>
          </a:p>
          <a:p>
            <a:r>
              <a:rPr lang="en-US" dirty="0"/>
              <a:t>The Back-end languages or Applications</a:t>
            </a:r>
          </a:p>
          <a:p>
            <a:r>
              <a:rPr lang="en-US" dirty="0"/>
              <a:t>  - These are programs that can be used by the web server to generated the requested page/information.</a:t>
            </a:r>
          </a:p>
          <a:p>
            <a:r>
              <a:rPr lang="en-US" dirty="0"/>
              <a:t>    - Called “Back end language” because some language is used (e.g. JavaScript, Python, Java, </a:t>
            </a:r>
            <a:r>
              <a:rPr lang="en-US" dirty="0" err="1"/>
              <a:t>etc</a:t>
            </a:r>
            <a:r>
              <a:rPr lang="en-US" dirty="0"/>
              <a:t>).</a:t>
            </a:r>
          </a:p>
          <a:p>
            <a:r>
              <a:rPr lang="en-US" dirty="0"/>
              <a:t>    - So back end applications are written in the back end language.</a:t>
            </a:r>
          </a:p>
          <a:p>
            <a:r>
              <a:rPr lang="en-US" dirty="0"/>
              <a:t>  - Not all requests require use of back end applications</a:t>
            </a:r>
          </a:p>
          <a:p>
            <a:r>
              <a:rPr lang="en-US" dirty="0"/>
              <a:t>    - A request for a plain old web page will not </a:t>
            </a:r>
          </a:p>
          <a:p>
            <a:r>
              <a:rPr lang="en-US" dirty="0"/>
              <a:t>      - The web server can just open a file and provide that page back to the requesting browser.</a:t>
            </a:r>
          </a:p>
          <a:p>
            <a:r>
              <a:rPr lang="en-US" dirty="0"/>
              <a:t>    - But requests for complex pages with dynamic information will use back-end applications to generate the page/data that is returned.</a:t>
            </a:r>
          </a:p>
          <a:p>
            <a:endParaRPr lang="en-US" dirty="0"/>
          </a:p>
          <a:p>
            <a:r>
              <a:rPr lang="en-US" dirty="0"/>
              <a:t>The Database</a:t>
            </a:r>
          </a:p>
          <a:p>
            <a:r>
              <a:rPr lang="en-US" dirty="0"/>
              <a:t>  - Many applications make use lots of data to create their pages</a:t>
            </a:r>
          </a:p>
          <a:p>
            <a:r>
              <a:rPr lang="en-US" dirty="0"/>
              <a:t>    - The page for course search that we looked at for example</a:t>
            </a:r>
          </a:p>
          <a:p>
            <a:r>
              <a:rPr lang="en-US" dirty="0"/>
              <a:t>    - the list of terms or classes that exist are stored in a database</a:t>
            </a:r>
          </a:p>
          <a:p>
            <a:r>
              <a:rPr lang="en-US" dirty="0"/>
              <a:t>    - A backend program retrieves those and generates the content that is displayed (e.g. in the dropdown).</a:t>
            </a:r>
          </a:p>
          <a:p>
            <a:endParaRPr lang="en-US" dirty="0"/>
          </a:p>
          <a:p>
            <a:r>
              <a:rPr lang="en-US" dirty="0"/>
              <a:t>  - The database is a program that runs on the server and allows the back end programs to access that data in efficient ways.</a:t>
            </a:r>
          </a:p>
          <a:p>
            <a:r>
              <a:rPr lang="en-US" dirty="0"/>
              <a:t>  - The backend program will </a:t>
            </a:r>
          </a:p>
          <a:p>
            <a:r>
              <a:rPr lang="en-US" dirty="0"/>
              <a:t>    - ask the database for the data it needs to handle a request</a:t>
            </a:r>
          </a:p>
          <a:p>
            <a:r>
              <a:rPr lang="en-US" dirty="0"/>
              <a:t>    - it will then organize and process that data so that it meets the request</a:t>
            </a:r>
          </a:p>
          <a:p>
            <a:r>
              <a:rPr lang="en-US" dirty="0"/>
              <a:t>    - it will then either hand it back to the web server or return it directly to the requestor.</a:t>
            </a:r>
          </a:p>
        </p:txBody>
      </p:sp>
    </p:spTree>
    <p:extLst>
      <p:ext uri="{BB962C8B-B14F-4D97-AF65-F5344CB8AC3E}">
        <p14:creationId xmlns:p14="http://schemas.microsoft.com/office/powerpoint/2010/main" val="298690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connections between the front end and the back end are communicated over the internet using HTTP.</a:t>
            </a:r>
          </a:p>
          <a:p>
            <a:r>
              <a:rPr lang="en-US" dirty="0"/>
              <a:t>  - HTTP consists of two main pieces</a:t>
            </a:r>
          </a:p>
          <a:p>
            <a:r>
              <a:rPr lang="en-US" dirty="0"/>
              <a:t>    - The Request</a:t>
            </a:r>
          </a:p>
          <a:p>
            <a:r>
              <a:rPr lang="en-US" dirty="0"/>
              <a:t>      - A packet of information sent from the client (e.g. browser) to the server (e.g. web server software)</a:t>
            </a:r>
          </a:p>
          <a:p>
            <a:r>
              <a:rPr lang="en-US" dirty="0"/>
              <a:t>      - This packet specifies what page or piece of information is being requested.</a:t>
            </a:r>
          </a:p>
          <a:p>
            <a:r>
              <a:rPr lang="en-US" dirty="0"/>
              <a:t>        - E.g. https://</a:t>
            </a:r>
            <a:r>
              <a:rPr lang="en-US" dirty="0" err="1"/>
              <a:t>www.dickinson.edu</a:t>
            </a:r>
            <a:endParaRPr lang="en-US" dirty="0"/>
          </a:p>
          <a:p>
            <a:r>
              <a:rPr lang="en-US" dirty="0"/>
              <a:t>          - This requests the main homepage from the </a:t>
            </a:r>
            <a:r>
              <a:rPr lang="en-US" dirty="0" err="1"/>
              <a:t>www.dickinson.edu</a:t>
            </a:r>
            <a:r>
              <a:rPr lang="en-US" dirty="0"/>
              <a:t> site.</a:t>
            </a:r>
          </a:p>
          <a:p>
            <a:r>
              <a:rPr lang="en-US" dirty="0"/>
              <a:t>        - E.g. https://</a:t>
            </a:r>
            <a:r>
              <a:rPr lang="en-US" dirty="0" err="1"/>
              <a:t>www.dickinson.edu</a:t>
            </a:r>
            <a:r>
              <a:rPr lang="en-US" dirty="0"/>
              <a:t>/~</a:t>
            </a:r>
            <a:r>
              <a:rPr lang="en-US" dirty="0" err="1"/>
              <a:t>braught</a:t>
            </a:r>
            <a:endParaRPr lang="en-US" dirty="0"/>
          </a:p>
          <a:p>
            <a:r>
              <a:rPr lang="en-US" dirty="0"/>
              <a:t>          - This requests the main page from professor </a:t>
            </a:r>
            <a:r>
              <a:rPr lang="en-US" dirty="0" err="1"/>
              <a:t>braught’s</a:t>
            </a:r>
            <a:r>
              <a:rPr lang="en-US" dirty="0"/>
              <a:t> professional website.</a:t>
            </a:r>
          </a:p>
          <a:p>
            <a:r>
              <a:rPr lang="en-US" dirty="0"/>
              <a:t>    - The Response:</a:t>
            </a:r>
          </a:p>
          <a:p>
            <a:r>
              <a:rPr lang="en-US" dirty="0"/>
              <a:t>      - Packets of information that are sent from the web server back to the client.</a:t>
            </a:r>
          </a:p>
          <a:p>
            <a:r>
              <a:rPr lang="en-US" dirty="0"/>
              <a:t>      - These packets contain the information that was requested.</a:t>
            </a:r>
          </a:p>
          <a:p>
            <a:r>
              <a:rPr lang="en-US" dirty="0"/>
              <a:t>      - The client (e.g. the browser) will interpret or process that information</a:t>
            </a:r>
          </a:p>
          <a:p>
            <a:r>
              <a:rPr lang="en-US" dirty="0"/>
              <a:t>        - E.g. the browser will display the web page for the user</a:t>
            </a:r>
          </a:p>
          <a:p>
            <a:endParaRPr lang="en-US" dirty="0"/>
          </a:p>
          <a:p>
            <a:r>
              <a:rPr lang="en-US" dirty="0"/>
              <a:t>  - HTTP is a protocol.</a:t>
            </a:r>
          </a:p>
          <a:p>
            <a:r>
              <a:rPr lang="en-US" dirty="0"/>
              <a:t>    - We can just think of it as a specific format for sending and receiving information.</a:t>
            </a:r>
          </a:p>
          <a:p>
            <a:r>
              <a:rPr lang="en-US" dirty="0"/>
              <a:t>    - That way when the browser sends a request it knows that the server will understand it.</a:t>
            </a:r>
          </a:p>
          <a:p>
            <a:r>
              <a:rPr lang="en-US" dirty="0"/>
              <a:t>    - And when the server returns a response it knows that the client will understand it.</a:t>
            </a:r>
          </a:p>
          <a:p>
            <a:endParaRPr lang="en-US" dirty="0"/>
          </a:p>
          <a:p>
            <a:r>
              <a:rPr lang="en-US" dirty="0"/>
              <a:t>We can think of this using a Metaphor:</a:t>
            </a:r>
          </a:p>
          <a:p>
            <a:r>
              <a:rPr lang="en-US" dirty="0"/>
              <a:t>  - It is like sending a letter and getting a response</a:t>
            </a:r>
          </a:p>
          <a:p>
            <a:r>
              <a:rPr lang="en-US" dirty="0"/>
              <a:t>  - Browser writes up its request (HTTP)</a:t>
            </a:r>
          </a:p>
          <a:p>
            <a:r>
              <a:rPr lang="en-US" dirty="0"/>
              <a:t>    - puts it in the envelope with the address of the server</a:t>
            </a:r>
          </a:p>
          <a:p>
            <a:r>
              <a:rPr lang="en-US" dirty="0"/>
              <a:t>    - puts it into the mail/post</a:t>
            </a:r>
          </a:p>
          <a:p>
            <a:r>
              <a:rPr lang="en-US" dirty="0"/>
              <a:t>      - i.e. sends it over the internet.</a:t>
            </a:r>
          </a:p>
          <a:p>
            <a:r>
              <a:rPr lang="en-US" dirty="0"/>
              <a:t>  - Post system delivers that without knowing what’s inside</a:t>
            </a:r>
          </a:p>
          <a:p>
            <a:r>
              <a:rPr lang="en-US" dirty="0"/>
              <a:t>    - Internet doesn’t know anything about HTTP or web pages</a:t>
            </a:r>
          </a:p>
          <a:p>
            <a:r>
              <a:rPr lang="en-US" dirty="0"/>
              <a:t>    - same as postal system doesn’t know what’s in your letter.</a:t>
            </a:r>
          </a:p>
          <a:p>
            <a:r>
              <a:rPr lang="en-US" dirty="0"/>
              <a:t>    - it just transfers it.</a:t>
            </a:r>
          </a:p>
          <a:p>
            <a:r>
              <a:rPr lang="en-US" dirty="0"/>
              <a:t>  - Recipient (web server) opens the letter </a:t>
            </a:r>
          </a:p>
          <a:p>
            <a:r>
              <a:rPr lang="en-US" dirty="0"/>
              <a:t>    - processes the request (web server software understands the request)</a:t>
            </a:r>
          </a:p>
          <a:p>
            <a:r>
              <a:rPr lang="en-US" dirty="0"/>
              <a:t>    - writes a response (a web page or data)</a:t>
            </a:r>
          </a:p>
          <a:p>
            <a:r>
              <a:rPr lang="en-US" dirty="0"/>
              <a:t>    - puts it in an envelope</a:t>
            </a:r>
          </a:p>
          <a:p>
            <a:r>
              <a:rPr lang="en-US" dirty="0"/>
              <a:t>    - addresses it back to the browser</a:t>
            </a:r>
          </a:p>
          <a:p>
            <a:r>
              <a:rPr lang="en-US" dirty="0"/>
              <a:t>    - puts it in the post to send it back.</a:t>
            </a:r>
          </a:p>
          <a:p>
            <a:r>
              <a:rPr lang="en-US" dirty="0"/>
              <a:t>    - web browser understands the response and renders or otherwise processes it.</a:t>
            </a:r>
          </a:p>
          <a:p>
            <a:r>
              <a:rPr lang="en-US" dirty="0"/>
              <a:t>  - As long as both the client and the server know the language that is being used on the letters everything works.</a:t>
            </a:r>
          </a:p>
          <a:p>
            <a:endParaRPr lang="en-US" dirty="0"/>
          </a:p>
          <a:p>
            <a:r>
              <a:rPr lang="en-US" dirty="0"/>
              <a:t>API Metaphor</a:t>
            </a:r>
          </a:p>
          <a:p>
            <a:r>
              <a:rPr lang="en-US" dirty="0"/>
              <a:t>  - API is like a standard form that you might put in the envelope to send to a particular company to order something.</a:t>
            </a:r>
          </a:p>
          <a:p>
            <a:r>
              <a:rPr lang="en-US" dirty="0"/>
              <a:t>    - We used to do that back in the day</a:t>
            </a:r>
          </a:p>
          <a:p>
            <a:r>
              <a:rPr lang="en-US" dirty="0"/>
              <a:t>    - if you wanted to order a record – you sent the request to the record seller</a:t>
            </a:r>
          </a:p>
          <a:p>
            <a:r>
              <a:rPr lang="en-US" dirty="0"/>
              <a:t>      - that seller had a specific form you would use to place the order.  The company understood that order form.</a:t>
            </a:r>
          </a:p>
          <a:p>
            <a:r>
              <a:rPr lang="en-US" dirty="0"/>
              <a:t>    - if you wanted to order a computer – you sent the request to the computer seller</a:t>
            </a:r>
          </a:p>
          <a:p>
            <a:r>
              <a:rPr lang="en-US" dirty="0"/>
              <a:t>      - that seller had a different form that it understands.</a:t>
            </a:r>
          </a:p>
          <a:p>
            <a:r>
              <a:rPr lang="en-US" dirty="0"/>
              <a:t>    - If you were to send the wrong form to the wrong place , you would get an “error response” telling you the message was not understood.</a:t>
            </a:r>
          </a:p>
          <a:p>
            <a:r>
              <a:rPr lang="en-US" dirty="0"/>
              <a:t>    - Same with APIs</a:t>
            </a:r>
          </a:p>
          <a:p>
            <a:r>
              <a:rPr lang="en-US" dirty="0"/>
              <a:t>      - when my browser talks to the Amazon API it can use a certain set of commands that Amazon understands</a:t>
            </a:r>
          </a:p>
          <a:p>
            <a:r>
              <a:rPr lang="en-US" dirty="0"/>
              <a:t>      - those are different commands than if the browser is talking to the Twitter or YouTube or Weather API.</a:t>
            </a:r>
          </a:p>
          <a:p>
            <a:r>
              <a:rPr lang="en-US" dirty="0"/>
              <a:t>      - The front end application knows what API it is talking to, so it knows what commands to use (i.e. which form to fill out).</a:t>
            </a:r>
          </a:p>
          <a:p>
            <a:endParaRPr lang="en-US" dirty="0"/>
          </a:p>
        </p:txBody>
      </p:sp>
    </p:spTree>
    <p:extLst>
      <p:ext uri="{BB962C8B-B14F-4D97-AF65-F5344CB8AC3E}">
        <p14:creationId xmlns:p14="http://schemas.microsoft.com/office/powerpoint/2010/main" val="320656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dig into HTML a little.</a:t>
            </a:r>
          </a:p>
          <a:p>
            <a:r>
              <a:rPr lang="en-US" dirty="0"/>
              <a:t>Then next class CSS</a:t>
            </a:r>
          </a:p>
          <a:p>
            <a:r>
              <a:rPr lang="en-US" dirty="0"/>
              <a:t>And so on until we have seen just a little bit of all of the parts of a web application.</a:t>
            </a:r>
          </a:p>
        </p:txBody>
      </p:sp>
    </p:spTree>
    <p:extLst>
      <p:ext uri="{BB962C8B-B14F-4D97-AF65-F5344CB8AC3E}">
        <p14:creationId xmlns:p14="http://schemas.microsoft.com/office/powerpoint/2010/main" val="292987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HTML document is a text file that contains the source code for a web page.</a:t>
            </a:r>
          </a:p>
          <a:p>
            <a:r>
              <a:rPr lang="en-US" dirty="0"/>
              <a:t>  - This source code uses tags to create elements that define the structure and content of the page.</a:t>
            </a:r>
          </a:p>
          <a:p>
            <a:r>
              <a:rPr lang="en-US" dirty="0"/>
              <a:t>  - A web browser then uses that structure and content to display (i.e. render) the page.</a:t>
            </a:r>
          </a:p>
          <a:p>
            <a:endParaRPr lang="en-US" dirty="0"/>
          </a:p>
          <a:p>
            <a:r>
              <a:rPr lang="en-US" dirty="0"/>
              <a:t>The source code for the page contains “Elements”</a:t>
            </a:r>
          </a:p>
          <a:p>
            <a:r>
              <a:rPr lang="en-US" dirty="0"/>
              <a:t>  - Each element corresponds to some </a:t>
            </a:r>
          </a:p>
          <a:p>
            <a:r>
              <a:rPr lang="en-US" dirty="0"/>
              <a:t>    - content in the page (&lt;h1&gt;) </a:t>
            </a:r>
          </a:p>
          <a:p>
            <a:r>
              <a:rPr lang="en-US" dirty="0"/>
              <a:t>    - or some information about the page &lt;title&gt;</a:t>
            </a:r>
          </a:p>
          <a:p>
            <a:r>
              <a:rPr lang="en-US" dirty="0"/>
              <a:t> </a:t>
            </a:r>
          </a:p>
          <a:p>
            <a:r>
              <a:rPr lang="en-US" dirty="0"/>
              <a:t>For example:  </a:t>
            </a:r>
          </a:p>
          <a:p>
            <a:r>
              <a:rPr lang="en-US" dirty="0"/>
              <a:t>  - The &lt;h1&gt; element is a heading:    </a:t>
            </a:r>
          </a:p>
          <a:p>
            <a:r>
              <a:rPr lang="en-US" dirty="0"/>
              <a:t>    - the h1 stands for heading level 1 – or first level heading</a:t>
            </a:r>
          </a:p>
          <a:p>
            <a:r>
              <a:rPr lang="en-US" dirty="0"/>
              <a:t>    - Because “Hello World!” appears between the &lt;h1&gt; opening tag and he &lt;/h1&gt; closing tag it is identified as being a first level heading </a:t>
            </a:r>
          </a:p>
          <a:p>
            <a:r>
              <a:rPr lang="en-US" dirty="0"/>
              <a:t>      - By default most web browsers will renders h1 elements using a large boldface font.</a:t>
            </a:r>
          </a:p>
          <a:p>
            <a:r>
              <a:rPr lang="en-US" dirty="0"/>
              <a:t>      - we’ll see how to control (or style) the way things are rendered next class when we look at CSS.</a:t>
            </a:r>
          </a:p>
          <a:p>
            <a:endParaRPr lang="en-US" dirty="0"/>
          </a:p>
          <a:p>
            <a:endParaRPr lang="en-US" dirty="0"/>
          </a:p>
          <a:p>
            <a:r>
              <a:rPr lang="en-US" dirty="0"/>
              <a:t>Code for copy paste:</a:t>
            </a:r>
          </a:p>
          <a:p>
            <a:r>
              <a:rPr lang="en-US" dirty="0"/>
              <a:t>&lt;html&gt;</a:t>
            </a:r>
          </a:p>
          <a:p>
            <a:r>
              <a:rPr lang="en-US" dirty="0"/>
              <a:t>  &lt;head&gt;</a:t>
            </a:r>
          </a:p>
          <a:p>
            <a:r>
              <a:rPr lang="en-US" dirty="0"/>
              <a:t>    &lt;title&gt;My First Page&lt;/title&gt;</a:t>
            </a:r>
          </a:p>
          <a:p>
            <a:r>
              <a:rPr lang="en-US" dirty="0"/>
              <a:t>  &lt;/head&gt;</a:t>
            </a:r>
          </a:p>
          <a:p>
            <a:r>
              <a:rPr lang="en-US" dirty="0"/>
              <a:t>  &lt;body&gt;</a:t>
            </a:r>
          </a:p>
          <a:p>
            <a:r>
              <a:rPr lang="en-US" dirty="0"/>
              <a:t>    &lt;h1&gt;Hello World!&lt;/h1&gt;</a:t>
            </a:r>
          </a:p>
          <a:p>
            <a:r>
              <a:rPr lang="en-US" dirty="0"/>
              <a:t>    &lt;p&gt;This is my &lt;</a:t>
            </a:r>
            <a:r>
              <a:rPr lang="en-US" dirty="0" err="1"/>
              <a:t>em</a:t>
            </a:r>
            <a:r>
              <a:rPr lang="en-US" dirty="0"/>
              <a:t>&gt;very first&lt;/</a:t>
            </a:r>
            <a:r>
              <a:rPr lang="en-US" dirty="0" err="1"/>
              <a:t>em</a:t>
            </a:r>
            <a:r>
              <a:rPr lang="en-US" dirty="0"/>
              <a:t>&gt;</a:t>
            </a:r>
          </a:p>
          <a:p>
            <a:r>
              <a:rPr lang="en-US" dirty="0"/>
              <a:t>    &lt;strong&gt;HTML Page&lt;/strong&gt;.&lt;/p&gt;</a:t>
            </a:r>
          </a:p>
          <a:p>
            <a:r>
              <a:rPr lang="en-US" dirty="0"/>
              <a:t>  &lt;/body&gt;</a:t>
            </a:r>
          </a:p>
          <a:p>
            <a:r>
              <a:rPr lang="en-US" dirty="0"/>
              <a:t>&lt;/html&gt;</a:t>
            </a:r>
          </a:p>
          <a:p>
            <a:endParaRPr lang="en-US" dirty="0"/>
          </a:p>
        </p:txBody>
      </p:sp>
    </p:spTree>
    <p:extLst>
      <p:ext uri="{BB962C8B-B14F-4D97-AF65-F5344CB8AC3E}">
        <p14:creationId xmlns:p14="http://schemas.microsoft.com/office/powerpoint/2010/main" val="213476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turn our attention to some more detail on each of the main elements.</a:t>
            </a:r>
          </a:p>
          <a:p>
            <a:r>
              <a:rPr lang="en-US" dirty="0"/>
              <a:t>  - Like with other things, we will not cover them in their full detail</a:t>
            </a:r>
          </a:p>
          <a:p>
            <a:r>
              <a:rPr lang="en-US" dirty="0"/>
              <a:t>  - But you’ll learn enough to see how they are used and how they connect.</a:t>
            </a:r>
          </a:p>
          <a:p>
            <a:r>
              <a:rPr lang="en-US" dirty="0"/>
              <a:t>  - Today HTML</a:t>
            </a:r>
          </a:p>
          <a:p>
            <a:endParaRPr lang="en-US" dirty="0"/>
          </a:p>
          <a:p>
            <a:r>
              <a:rPr lang="en-US" dirty="0"/>
              <a:t>An HTML document is made up of a collection of “elements”.</a:t>
            </a:r>
          </a:p>
          <a:p>
            <a:r>
              <a:rPr lang="en-US" dirty="0"/>
              <a:t>Most elements are defined by an:</a:t>
            </a:r>
          </a:p>
          <a:p>
            <a:r>
              <a:rPr lang="en-US" dirty="0"/>
              <a:t>  - Opening tag – indicating the start of the element.</a:t>
            </a:r>
          </a:p>
          <a:p>
            <a:r>
              <a:rPr lang="en-US" dirty="0"/>
              <a:t>    - Sometimes the opening tag is also called the Start Tag.</a:t>
            </a:r>
          </a:p>
          <a:p>
            <a:r>
              <a:rPr lang="en-US" dirty="0"/>
              <a:t>- Closing tag – indicating the end of the element.</a:t>
            </a:r>
          </a:p>
          <a:p>
            <a:r>
              <a:rPr lang="en-US" dirty="0"/>
              <a:t>    - Sometimes the closing tag is also called the End Tag.</a:t>
            </a:r>
          </a:p>
          <a:p>
            <a:r>
              <a:rPr lang="en-US" dirty="0"/>
              <a:t>  - Content – the content of the element.</a:t>
            </a:r>
          </a:p>
          <a:p>
            <a:r>
              <a:rPr lang="en-US" dirty="0"/>
              <a:t>    - This is some text that appears between the opening and closing tags.</a:t>
            </a:r>
          </a:p>
          <a:p>
            <a:endParaRPr lang="en-US" dirty="0"/>
          </a:p>
          <a:p>
            <a:r>
              <a:rPr lang="en-US" dirty="0"/>
              <a:t> - The text in the Opening and Closing tags is not case sensitive.</a:t>
            </a:r>
          </a:p>
          <a:p>
            <a:r>
              <a:rPr lang="en-US" dirty="0"/>
              <a:t>  - So &lt;H1&gt; is the same as &lt;h1&gt; and &lt;/H1&gt; is the same as &lt;/h1&gt;</a:t>
            </a:r>
          </a:p>
          <a:p>
            <a:r>
              <a:rPr lang="en-US" dirty="0"/>
              <a:t>  - Can even be mixed and matched &lt;h1&gt; &lt;/H1&gt;</a:t>
            </a:r>
          </a:p>
          <a:p>
            <a:r>
              <a:rPr lang="en-US" dirty="0"/>
              <a:t>    - Though it is considered good style to be consistent with the way you write them.</a:t>
            </a:r>
          </a:p>
          <a:p>
            <a:endParaRPr lang="en-US" dirty="0"/>
          </a:p>
          <a:p>
            <a:r>
              <a:rPr lang="en-US" dirty="0"/>
              <a:t>Above it says “Most elements…” </a:t>
            </a:r>
          </a:p>
          <a:p>
            <a:r>
              <a:rPr lang="en-US" dirty="0"/>
              <a:t>  - Some elements will only have a single tag</a:t>
            </a:r>
          </a:p>
          <a:p>
            <a:r>
              <a:rPr lang="en-US" dirty="0"/>
              <a:t>  - In those cases, the content will be within the tag.</a:t>
            </a:r>
          </a:p>
          <a:p>
            <a:r>
              <a:rPr lang="en-US" dirty="0"/>
              <a:t>  - We’ll see an example of that a little later.</a:t>
            </a:r>
          </a:p>
          <a:p>
            <a:endParaRPr lang="en-US" dirty="0"/>
          </a:p>
        </p:txBody>
      </p:sp>
    </p:spTree>
    <p:extLst>
      <p:ext uri="{BB962C8B-B14F-4D97-AF65-F5344CB8AC3E}">
        <p14:creationId xmlns:p14="http://schemas.microsoft.com/office/powerpoint/2010/main" val="2462552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other elements in this page as well.</a:t>
            </a:r>
          </a:p>
          <a:p>
            <a:r>
              <a:rPr lang="en-US" dirty="0"/>
              <a:t>  - </a:t>
            </a:r>
            <a:r>
              <a:rPr lang="en-US" dirty="0" err="1"/>
              <a:t>em</a:t>
            </a:r>
            <a:r>
              <a:rPr lang="en-US" dirty="0"/>
              <a:t> – an emphasized element </a:t>
            </a:r>
          </a:p>
          <a:p>
            <a:r>
              <a:rPr lang="en-US" dirty="0"/>
              <a:t>    - Most browsers will render this using an italic font by default</a:t>
            </a:r>
          </a:p>
          <a:p>
            <a:r>
              <a:rPr lang="en-US" dirty="0"/>
              <a:t>  - strong – a strong element </a:t>
            </a:r>
          </a:p>
          <a:p>
            <a:r>
              <a:rPr lang="en-US" dirty="0"/>
              <a:t>    - Most browsers will render strong elements using a boldface font by default</a:t>
            </a:r>
          </a:p>
          <a:p>
            <a:endParaRPr lang="en-US" dirty="0"/>
          </a:p>
          <a:p>
            <a:r>
              <a:rPr lang="en-US" dirty="0"/>
              <a:t>The general idea is that…</a:t>
            </a:r>
          </a:p>
          <a:p>
            <a:r>
              <a:rPr lang="en-US" dirty="0"/>
              <a:t>  - You will use tags to “mark up” the content in the source code to indicate what kinds of elements you want.</a:t>
            </a:r>
          </a:p>
          <a:p>
            <a:r>
              <a:rPr lang="en-US" dirty="0"/>
              <a:t>  - The browser then uses that markup (i.e. the elements) to decide how to render the page.</a:t>
            </a:r>
          </a:p>
        </p:txBody>
      </p:sp>
    </p:spTree>
    <p:extLst>
      <p:ext uri="{BB962C8B-B14F-4D97-AF65-F5344CB8AC3E}">
        <p14:creationId xmlns:p14="http://schemas.microsoft.com/office/powerpoint/2010/main" val="124473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60727CCB-102B-3F40-ACD5-F81E91D98C77}"/>
              </a:ext>
            </a:extLst>
          </p:cNvPr>
          <p:cNvSpPr>
            <a:spLocks/>
          </p:cNvSpPr>
          <p:nvPr/>
        </p:nvSpPr>
        <p:spPr bwMode="auto">
          <a:xfrm rot="10800000" flipH="1">
            <a:off x="3919538" y="3976688"/>
            <a:ext cx="1303337" cy="1128712"/>
          </a:xfrm>
          <a:custGeom>
            <a:avLst/>
            <a:gdLst>
              <a:gd name="T0" fmla="*/ 325834 w 120000"/>
              <a:gd name="T1" fmla="*/ 0 h 120000"/>
              <a:gd name="T2" fmla="*/ 0 w 120000"/>
              <a:gd name="T3" fmla="*/ 564300 h 120000"/>
              <a:gd name="T4" fmla="*/ 325834 w 120000"/>
              <a:gd name="T5" fmla="*/ 1128712 h 120000"/>
              <a:gd name="T6" fmla="*/ 977503 w 120000"/>
              <a:gd name="T7" fmla="*/ 1128712 h 120000"/>
              <a:gd name="T8" fmla="*/ 1303337 w 120000"/>
              <a:gd name="T9" fmla="*/ 564300 h 120000"/>
              <a:gd name="T10" fmla="*/ 977503 w 120000"/>
              <a:gd name="T11" fmla="*/ 0 h 120000"/>
              <a:gd name="T12" fmla="*/ 325834 w 120000"/>
              <a:gd name="T13" fmla="*/ 0 h 120000"/>
              <a:gd name="T14" fmla="*/ 417904 w 120000"/>
              <a:gd name="T15" fmla="*/ 159431 h 120000"/>
              <a:gd name="T16" fmla="*/ 885422 w 120000"/>
              <a:gd name="T17" fmla="*/ 159431 h 120000"/>
              <a:gd name="T18" fmla="*/ 1119056 w 120000"/>
              <a:gd name="T19" fmla="*/ 564300 h 120000"/>
              <a:gd name="T20" fmla="*/ 885422 w 120000"/>
              <a:gd name="T21" fmla="*/ 969169 h 120000"/>
              <a:gd name="T22" fmla="*/ 417904 w 120000"/>
              <a:gd name="T23" fmla="*/ 969169 h 120000"/>
              <a:gd name="T24" fmla="*/ 184151 w 120000"/>
              <a:gd name="T25" fmla="*/ 564300 h 120000"/>
              <a:gd name="T26" fmla="*/ 417904 w 120000"/>
              <a:gd name="T27" fmla="*/ 159431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4" name="Google Shape;11;p2">
            <a:extLst>
              <a:ext uri="{FF2B5EF4-FFF2-40B4-BE49-F238E27FC236}">
                <a16:creationId xmlns:a16="http://schemas.microsoft.com/office/drawing/2014/main" id="{CF8E66DE-864C-8648-B9BD-C1618A08E9CE}"/>
              </a:ext>
            </a:extLst>
          </p:cNvPr>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5" name="Google Shape;13;p2">
            <a:extLst>
              <a:ext uri="{FF2B5EF4-FFF2-40B4-BE49-F238E27FC236}">
                <a16:creationId xmlns:a16="http://schemas.microsoft.com/office/drawing/2014/main" id="{E622547A-1090-B841-AB8A-0F2EC9F31993}"/>
              </a:ext>
            </a:extLst>
          </p:cNvPr>
          <p:cNvSpPr>
            <a:spLocks noChangeArrowheads="1"/>
          </p:cNvSpPr>
          <p:nvPr/>
        </p:nvSpPr>
        <p:spPr bwMode="auto">
          <a:xfrm rot="10800000" flipH="1">
            <a:off x="2809875" y="-173038"/>
            <a:ext cx="1111250" cy="962026"/>
          </a:xfrm>
          <a:prstGeom prst="hexagon">
            <a:avLst>
              <a:gd name="adj" fmla="val 28685"/>
              <a:gd name="vf" fmla="val 115470"/>
            </a:avLst>
          </a:prstGeom>
          <a:noFill/>
          <a:ln w="19050">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6" name="Google Shape;14;p2">
            <a:extLst>
              <a:ext uri="{FF2B5EF4-FFF2-40B4-BE49-F238E27FC236}">
                <a16:creationId xmlns:a16="http://schemas.microsoft.com/office/drawing/2014/main" id="{F2DFB12E-8AA2-BF4B-ABBE-84712DD2F12A}"/>
              </a:ext>
            </a:extLst>
          </p:cNvPr>
          <p:cNvSpPr>
            <a:spLocks noChangeArrowheads="1"/>
          </p:cNvSpPr>
          <p:nvPr/>
        </p:nvSpPr>
        <p:spPr bwMode="auto">
          <a:xfrm rot="10800000" flipH="1">
            <a:off x="3602038" y="1360488"/>
            <a:ext cx="493712" cy="427037"/>
          </a:xfrm>
          <a:prstGeom prst="hexagon">
            <a:avLst>
              <a:gd name="adj" fmla="val 28705"/>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Google Shape;15;p2">
            <a:extLst>
              <a:ext uri="{FF2B5EF4-FFF2-40B4-BE49-F238E27FC236}">
                <a16:creationId xmlns:a16="http://schemas.microsoft.com/office/drawing/2014/main" id="{1EA83F08-1F96-5640-8C79-897DD94794F8}"/>
              </a:ext>
            </a:extLst>
          </p:cNvPr>
          <p:cNvSpPr>
            <a:spLocks noChangeArrowheads="1"/>
          </p:cNvSpPr>
          <p:nvPr/>
        </p:nvSpPr>
        <p:spPr bwMode="auto">
          <a:xfrm rot="10800000" flipH="1">
            <a:off x="5278438" y="855663"/>
            <a:ext cx="944562" cy="817562"/>
          </a:xfrm>
          <a:prstGeom prst="hexagon">
            <a:avLst>
              <a:gd name="adj" fmla="val 28691"/>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16;p2">
            <a:extLst>
              <a:ext uri="{FF2B5EF4-FFF2-40B4-BE49-F238E27FC236}">
                <a16:creationId xmlns:a16="http://schemas.microsoft.com/office/drawing/2014/main" id="{C5E0530D-1E01-3143-AE7E-3F283001644B}"/>
              </a:ext>
            </a:extLst>
          </p:cNvPr>
          <p:cNvSpPr>
            <a:spLocks noChangeArrowheads="1"/>
          </p:cNvSpPr>
          <p:nvPr/>
        </p:nvSpPr>
        <p:spPr bwMode="auto">
          <a:xfrm rot="10800000" flipH="1">
            <a:off x="5365750" y="352425"/>
            <a:ext cx="493713" cy="427038"/>
          </a:xfrm>
          <a:prstGeom prst="hexagon">
            <a:avLst>
              <a:gd name="adj" fmla="val 28684"/>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9" name="Google Shape;17;p2">
            <a:extLst>
              <a:ext uri="{FF2B5EF4-FFF2-40B4-BE49-F238E27FC236}">
                <a16:creationId xmlns:a16="http://schemas.microsoft.com/office/drawing/2014/main" id="{EEAA92A2-DBEA-AE45-8867-6616C2B3D40E}"/>
              </a:ext>
            </a:extLst>
          </p:cNvPr>
          <p:cNvGrpSpPr>
            <a:grpSpLocks/>
          </p:cNvGrpSpPr>
          <p:nvPr/>
        </p:nvGrpSpPr>
        <p:grpSpPr bwMode="auto">
          <a:xfrm>
            <a:off x="5549900" y="1030288"/>
            <a:ext cx="403225" cy="373062"/>
            <a:chOff x="5975075" y="2327500"/>
            <a:chExt cx="420100" cy="388350"/>
          </a:xfrm>
        </p:grpSpPr>
        <p:sp>
          <p:nvSpPr>
            <p:cNvPr id="10" name="Google Shape;18;p2">
              <a:extLst>
                <a:ext uri="{FF2B5EF4-FFF2-40B4-BE49-F238E27FC236}">
                  <a16:creationId xmlns:a16="http://schemas.microsoft.com/office/drawing/2014/main" id="{9CBA48E3-29BF-0147-AEFB-2CBC66375C5E}"/>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9;p2">
              <a:extLst>
                <a:ext uri="{FF2B5EF4-FFF2-40B4-BE49-F238E27FC236}">
                  <a16:creationId xmlns:a16="http://schemas.microsoft.com/office/drawing/2014/main" id="{F6C424FA-39CC-F14C-9BF9-A74DD31A729F}"/>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3" name="Google Shape;20;p2">
            <a:extLst>
              <a:ext uri="{FF2B5EF4-FFF2-40B4-BE49-F238E27FC236}">
                <a16:creationId xmlns:a16="http://schemas.microsoft.com/office/drawing/2014/main" id="{4D5597ED-C176-9745-9829-F0E8275DB536}"/>
              </a:ext>
            </a:extLst>
          </p:cNvPr>
          <p:cNvSpPr>
            <a:spLocks/>
          </p:cNvSpPr>
          <p:nvPr/>
        </p:nvSpPr>
        <p:spPr bwMode="auto">
          <a:xfrm>
            <a:off x="3252788" y="112713"/>
            <a:ext cx="225425" cy="390525"/>
          </a:xfrm>
          <a:custGeom>
            <a:avLst/>
            <a:gdLst>
              <a:gd name="T0" fmla="*/ 121980 w 11870"/>
              <a:gd name="T1" fmla="*/ 19028 h 20565"/>
              <a:gd name="T2" fmla="*/ 124772 w 11870"/>
              <a:gd name="T3" fmla="*/ 21800 h 20565"/>
              <a:gd name="T4" fmla="*/ 124772 w 11870"/>
              <a:gd name="T5" fmla="*/ 25978 h 20565"/>
              <a:gd name="T6" fmla="*/ 121980 w 11870"/>
              <a:gd name="T7" fmla="*/ 28770 h 20565"/>
              <a:gd name="T8" fmla="*/ 105762 w 11870"/>
              <a:gd name="T9" fmla="*/ 29225 h 20565"/>
              <a:gd name="T10" fmla="*/ 102039 w 11870"/>
              <a:gd name="T11" fmla="*/ 27839 h 20565"/>
              <a:gd name="T12" fmla="*/ 100197 w 11870"/>
              <a:gd name="T13" fmla="*/ 24117 h 20565"/>
              <a:gd name="T14" fmla="*/ 102039 w 11870"/>
              <a:gd name="T15" fmla="*/ 20414 h 20565"/>
              <a:gd name="T16" fmla="*/ 105762 w 11870"/>
              <a:gd name="T17" fmla="*/ 18553 h 20565"/>
              <a:gd name="T18" fmla="*/ 200831 w 11870"/>
              <a:gd name="T19" fmla="*/ 48709 h 20565"/>
              <a:gd name="T20" fmla="*/ 24594 w 11870"/>
              <a:gd name="T21" fmla="*/ 317243 h 20565"/>
              <a:gd name="T22" fmla="*/ 200831 w 11870"/>
              <a:gd name="T23" fmla="*/ 48709 h 20565"/>
              <a:gd name="T24" fmla="*/ 115960 w 11870"/>
              <a:gd name="T25" fmla="*/ 338113 h 20565"/>
              <a:gd name="T26" fmla="*/ 121980 w 11870"/>
              <a:gd name="T27" fmla="*/ 340430 h 20565"/>
              <a:gd name="T28" fmla="*/ 126158 w 11870"/>
              <a:gd name="T29" fmla="*/ 344608 h 20565"/>
              <a:gd name="T30" fmla="*/ 128475 w 11870"/>
              <a:gd name="T31" fmla="*/ 350627 h 20565"/>
              <a:gd name="T32" fmla="*/ 128475 w 11870"/>
              <a:gd name="T33" fmla="*/ 357122 h 20565"/>
              <a:gd name="T34" fmla="*/ 126158 w 11870"/>
              <a:gd name="T35" fmla="*/ 363161 h 20565"/>
              <a:gd name="T36" fmla="*/ 121980 w 11870"/>
              <a:gd name="T37" fmla="*/ 367319 h 20565"/>
              <a:gd name="T38" fmla="*/ 115960 w 11870"/>
              <a:gd name="T39" fmla="*/ 369636 h 20565"/>
              <a:gd name="T40" fmla="*/ 109465 w 11870"/>
              <a:gd name="T41" fmla="*/ 369636 h 20565"/>
              <a:gd name="T42" fmla="*/ 103426 w 11870"/>
              <a:gd name="T43" fmla="*/ 367319 h 20565"/>
              <a:gd name="T44" fmla="*/ 99267 w 11870"/>
              <a:gd name="T45" fmla="*/ 363161 h 20565"/>
              <a:gd name="T46" fmla="*/ 96950 w 11870"/>
              <a:gd name="T47" fmla="*/ 357122 h 20565"/>
              <a:gd name="T48" fmla="*/ 96950 w 11870"/>
              <a:gd name="T49" fmla="*/ 350627 h 20565"/>
              <a:gd name="T50" fmla="*/ 99267 w 11870"/>
              <a:gd name="T51" fmla="*/ 344608 h 20565"/>
              <a:gd name="T52" fmla="*/ 103426 w 11870"/>
              <a:gd name="T53" fmla="*/ 340430 h 20565"/>
              <a:gd name="T54" fmla="*/ 109465 w 11870"/>
              <a:gd name="T55" fmla="*/ 338113 h 20565"/>
              <a:gd name="T56" fmla="*/ 24594 w 11870"/>
              <a:gd name="T57" fmla="*/ 0 h 20565"/>
              <a:gd name="T58" fmla="*/ 14851 w 11870"/>
              <a:gd name="T59" fmla="*/ 1861 h 20565"/>
              <a:gd name="T60" fmla="*/ 6951 w 11870"/>
              <a:gd name="T61" fmla="*/ 6969 h 20565"/>
              <a:gd name="T62" fmla="*/ 1861 w 11870"/>
              <a:gd name="T63" fmla="*/ 14850 h 20565"/>
              <a:gd name="T64" fmla="*/ 0 w 11870"/>
              <a:gd name="T65" fmla="*/ 24592 h 20565"/>
              <a:gd name="T66" fmla="*/ 475 w 11870"/>
              <a:gd name="T67" fmla="*/ 371041 h 20565"/>
              <a:gd name="T68" fmla="*/ 4178 w 11870"/>
              <a:gd name="T69" fmla="*/ 379853 h 20565"/>
              <a:gd name="T70" fmla="*/ 10673 w 11870"/>
              <a:gd name="T71" fmla="*/ 386347 h 20565"/>
              <a:gd name="T72" fmla="*/ 19485 w 11870"/>
              <a:gd name="T73" fmla="*/ 390050 h 20565"/>
              <a:gd name="T74" fmla="*/ 200831 w 11870"/>
              <a:gd name="T75" fmla="*/ 390525 h 20565"/>
              <a:gd name="T76" fmla="*/ 210574 w 11870"/>
              <a:gd name="T77" fmla="*/ 388664 h 20565"/>
              <a:gd name="T78" fmla="*/ 218455 w 11870"/>
              <a:gd name="T79" fmla="*/ 383556 h 20565"/>
              <a:gd name="T80" fmla="*/ 223564 w 11870"/>
              <a:gd name="T81" fmla="*/ 375675 h 20565"/>
              <a:gd name="T82" fmla="*/ 225425 w 11870"/>
              <a:gd name="T83" fmla="*/ 365933 h 20565"/>
              <a:gd name="T84" fmla="*/ 224950 w 11870"/>
              <a:gd name="T85" fmla="*/ 19484 h 20565"/>
              <a:gd name="T86" fmla="*/ 221247 w 11870"/>
              <a:gd name="T87" fmla="*/ 10672 h 20565"/>
              <a:gd name="T88" fmla="*/ 214752 w 11870"/>
              <a:gd name="T89" fmla="*/ 4178 h 20565"/>
              <a:gd name="T90" fmla="*/ 205940 w 11870"/>
              <a:gd name="T91" fmla="*/ 475 h 20565"/>
              <a:gd name="T92" fmla="*/ 24594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4" name="Google Shape;21;p2">
            <a:extLst>
              <a:ext uri="{FF2B5EF4-FFF2-40B4-BE49-F238E27FC236}">
                <a16:creationId xmlns:a16="http://schemas.microsoft.com/office/drawing/2014/main" id="{4D46AF19-06DA-DF4D-B0DC-265936F03667}"/>
              </a:ext>
            </a:extLst>
          </p:cNvPr>
          <p:cNvGrpSpPr>
            <a:grpSpLocks/>
          </p:cNvGrpSpPr>
          <p:nvPr/>
        </p:nvGrpSpPr>
        <p:grpSpPr bwMode="auto">
          <a:xfrm>
            <a:off x="4379913" y="515938"/>
            <a:ext cx="384175" cy="606425"/>
            <a:chOff x="6718575" y="2318625"/>
            <a:chExt cx="256950" cy="407375"/>
          </a:xfrm>
        </p:grpSpPr>
        <p:sp>
          <p:nvSpPr>
            <p:cNvPr id="15" name="Google Shape;22;p2">
              <a:extLst>
                <a:ext uri="{FF2B5EF4-FFF2-40B4-BE49-F238E27FC236}">
                  <a16:creationId xmlns:a16="http://schemas.microsoft.com/office/drawing/2014/main" id="{09293F25-EEE9-1E45-81D5-D3E35922F16F}"/>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6" name="Google Shape;23;p2">
              <a:extLst>
                <a:ext uri="{FF2B5EF4-FFF2-40B4-BE49-F238E27FC236}">
                  <a16:creationId xmlns:a16="http://schemas.microsoft.com/office/drawing/2014/main" id="{4A90A21C-3E1F-9849-AAC5-6382E04571AD}"/>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Google Shape;24;p2">
              <a:extLst>
                <a:ext uri="{FF2B5EF4-FFF2-40B4-BE49-F238E27FC236}">
                  <a16:creationId xmlns:a16="http://schemas.microsoft.com/office/drawing/2014/main" id="{5FBCC6AE-F0FA-8F46-A330-39D13B5E3BE6}"/>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Google Shape;25;p2">
              <a:extLst>
                <a:ext uri="{FF2B5EF4-FFF2-40B4-BE49-F238E27FC236}">
                  <a16:creationId xmlns:a16="http://schemas.microsoft.com/office/drawing/2014/main" id="{C4CED80E-426C-9640-8711-D7B36582A9A6}"/>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 name="Google Shape;26;p2">
              <a:extLst>
                <a:ext uri="{FF2B5EF4-FFF2-40B4-BE49-F238E27FC236}">
                  <a16:creationId xmlns:a16="http://schemas.microsoft.com/office/drawing/2014/main" id="{6796E0B2-DE56-E446-87EB-E696889E5A75}"/>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0" name="Google Shape;27;p2">
              <a:extLst>
                <a:ext uri="{FF2B5EF4-FFF2-40B4-BE49-F238E27FC236}">
                  <a16:creationId xmlns:a16="http://schemas.microsoft.com/office/drawing/2014/main" id="{E0539098-0DE1-A748-82D0-4E9989C0582A}"/>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 name="Google Shape;28;p2">
              <a:extLst>
                <a:ext uri="{FF2B5EF4-FFF2-40B4-BE49-F238E27FC236}">
                  <a16:creationId xmlns:a16="http://schemas.microsoft.com/office/drawing/2014/main" id="{16042DF6-80E4-7948-A1A2-5DF1B3E84E70}"/>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2" name="Google Shape;29;p2">
              <a:extLst>
                <a:ext uri="{FF2B5EF4-FFF2-40B4-BE49-F238E27FC236}">
                  <a16:creationId xmlns:a16="http://schemas.microsoft.com/office/drawing/2014/main" id="{7DA3AA4E-9EEF-A841-87A3-C49FA29D8615}"/>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23" name="Google Shape;30;p2">
            <a:extLst>
              <a:ext uri="{FF2B5EF4-FFF2-40B4-BE49-F238E27FC236}">
                <a16:creationId xmlns:a16="http://schemas.microsoft.com/office/drawing/2014/main" id="{2A701169-05FE-8E4B-A308-6F2D21DF370D}"/>
              </a:ext>
            </a:extLst>
          </p:cNvPr>
          <p:cNvGrpSpPr>
            <a:grpSpLocks/>
          </p:cNvGrpSpPr>
          <p:nvPr/>
        </p:nvGrpSpPr>
        <p:grpSpPr bwMode="auto">
          <a:xfrm>
            <a:off x="3198813" y="903288"/>
            <a:ext cx="395287" cy="403225"/>
            <a:chOff x="3951850" y="2985350"/>
            <a:chExt cx="407950" cy="416500"/>
          </a:xfrm>
        </p:grpSpPr>
        <p:sp>
          <p:nvSpPr>
            <p:cNvPr id="24" name="Google Shape;31;p2">
              <a:extLst>
                <a:ext uri="{FF2B5EF4-FFF2-40B4-BE49-F238E27FC236}">
                  <a16:creationId xmlns:a16="http://schemas.microsoft.com/office/drawing/2014/main" id="{4BBACD5C-2134-AB44-868C-BBEF9BDA8B63}"/>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 name="Google Shape;32;p2">
              <a:extLst>
                <a:ext uri="{FF2B5EF4-FFF2-40B4-BE49-F238E27FC236}">
                  <a16:creationId xmlns:a16="http://schemas.microsoft.com/office/drawing/2014/main" id="{24CDF919-AD4F-E144-9113-1AD4553EB02F}"/>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6" name="Google Shape;33;p2">
              <a:extLst>
                <a:ext uri="{FF2B5EF4-FFF2-40B4-BE49-F238E27FC236}">
                  <a16:creationId xmlns:a16="http://schemas.microsoft.com/office/drawing/2014/main" id="{78110A61-1E7B-5545-9458-D0C51B1BAF27}"/>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7" name="Google Shape;34;p2">
              <a:extLst>
                <a:ext uri="{FF2B5EF4-FFF2-40B4-BE49-F238E27FC236}">
                  <a16:creationId xmlns:a16="http://schemas.microsoft.com/office/drawing/2014/main" id="{A0B6F020-F50A-0044-8DDC-F00D1EF517C0}"/>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8" name="Google Shape;35;p2">
            <a:extLst>
              <a:ext uri="{FF2B5EF4-FFF2-40B4-BE49-F238E27FC236}">
                <a16:creationId xmlns:a16="http://schemas.microsoft.com/office/drawing/2014/main" id="{C53E4FF9-2747-984E-BBF5-011305C92C50}"/>
              </a:ext>
            </a:extLst>
          </p:cNvPr>
          <p:cNvSpPr>
            <a:spLocks noChangeArrowheads="1"/>
          </p:cNvSpPr>
          <p:nvPr/>
        </p:nvSpPr>
        <p:spPr bwMode="auto">
          <a:xfrm rot="10800000" flipH="1">
            <a:off x="5010150" y="4576763"/>
            <a:ext cx="1033463" cy="893762"/>
          </a:xfrm>
          <a:prstGeom prst="hexagon">
            <a:avLst>
              <a:gd name="adj" fmla="val 28720"/>
              <a:gd name="vf" fmla="val 115470"/>
            </a:avLst>
          </a:prstGeom>
          <a:noFill/>
          <a:ln w="19050">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9" name="Google Shape;36;p2">
            <a:extLst>
              <a:ext uri="{FF2B5EF4-FFF2-40B4-BE49-F238E27FC236}">
                <a16:creationId xmlns:a16="http://schemas.microsoft.com/office/drawing/2014/main" id="{B73AF107-DCD0-EB42-90E2-E92DF65FEBD1}"/>
              </a:ext>
            </a:extLst>
          </p:cNvPr>
          <p:cNvSpPr>
            <a:spLocks noChangeArrowheads="1"/>
          </p:cNvSpPr>
          <p:nvPr/>
        </p:nvSpPr>
        <p:spPr bwMode="auto">
          <a:xfrm rot="10800000" flipH="1">
            <a:off x="5133975" y="4056063"/>
            <a:ext cx="539750" cy="468312"/>
          </a:xfrm>
          <a:prstGeom prst="hexagon">
            <a:avLst>
              <a:gd name="adj" fmla="val 28611"/>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0" name="Google Shape;37;p2">
            <a:extLst>
              <a:ext uri="{FF2B5EF4-FFF2-40B4-BE49-F238E27FC236}">
                <a16:creationId xmlns:a16="http://schemas.microsoft.com/office/drawing/2014/main" id="{918CC986-2E9C-7A47-9233-E294A05E1796}"/>
              </a:ext>
            </a:extLst>
          </p:cNvPr>
          <p:cNvSpPr>
            <a:spLocks noChangeArrowheads="1"/>
          </p:cNvSpPr>
          <p:nvPr/>
        </p:nvSpPr>
        <p:spPr bwMode="auto">
          <a:xfrm rot="10800000" flipH="1">
            <a:off x="3101975" y="3629025"/>
            <a:ext cx="1031875" cy="895350"/>
          </a:xfrm>
          <a:prstGeom prst="hexagon">
            <a:avLst>
              <a:gd name="adj" fmla="val 28604"/>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1" name="Google Shape;38;p2">
            <a:extLst>
              <a:ext uri="{FF2B5EF4-FFF2-40B4-BE49-F238E27FC236}">
                <a16:creationId xmlns:a16="http://schemas.microsoft.com/office/drawing/2014/main" id="{F1169CD8-998F-0F40-9331-B0DDACD201BD}"/>
              </a:ext>
            </a:extLst>
          </p:cNvPr>
          <p:cNvSpPr>
            <a:spLocks noChangeArrowheads="1"/>
          </p:cNvSpPr>
          <p:nvPr/>
        </p:nvSpPr>
        <p:spPr bwMode="auto">
          <a:xfrm rot="10800000" flipH="1">
            <a:off x="3530600" y="4576763"/>
            <a:ext cx="452438" cy="390525"/>
          </a:xfrm>
          <a:prstGeom prst="hexagon">
            <a:avLst>
              <a:gd name="adj" fmla="val 28749"/>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2" name="Google Shape;39;p2">
            <a:extLst>
              <a:ext uri="{FF2B5EF4-FFF2-40B4-BE49-F238E27FC236}">
                <a16:creationId xmlns:a16="http://schemas.microsoft.com/office/drawing/2014/main" id="{06C503BB-E4EE-F745-AC0B-FC99DD411289}"/>
              </a:ext>
            </a:extLst>
          </p:cNvPr>
          <p:cNvSpPr>
            <a:spLocks/>
          </p:cNvSpPr>
          <p:nvPr/>
        </p:nvSpPr>
        <p:spPr bwMode="auto">
          <a:xfrm>
            <a:off x="5370513" y="4867275"/>
            <a:ext cx="312737" cy="312738"/>
          </a:xfrm>
          <a:custGeom>
            <a:avLst/>
            <a:gdLst>
              <a:gd name="T0" fmla="*/ 175685 w 17000"/>
              <a:gd name="T1" fmla="*/ 109189 h 16999"/>
              <a:gd name="T2" fmla="*/ 192315 w 17000"/>
              <a:gd name="T3" fmla="*/ 120430 h 16999"/>
              <a:gd name="T4" fmla="*/ 203537 w 17000"/>
              <a:gd name="T5" fmla="*/ 137042 h 16999"/>
              <a:gd name="T6" fmla="*/ 207142 w 17000"/>
              <a:gd name="T7" fmla="*/ 156360 h 16999"/>
              <a:gd name="T8" fmla="*/ 203537 w 17000"/>
              <a:gd name="T9" fmla="*/ 175696 h 16999"/>
              <a:gd name="T10" fmla="*/ 192315 w 17000"/>
              <a:gd name="T11" fmla="*/ 192308 h 16999"/>
              <a:gd name="T12" fmla="*/ 175685 w 17000"/>
              <a:gd name="T13" fmla="*/ 203549 h 16999"/>
              <a:gd name="T14" fmla="*/ 151420 w 17000"/>
              <a:gd name="T15" fmla="*/ 207137 h 16999"/>
              <a:gd name="T16" fmla="*/ 132564 w 17000"/>
              <a:gd name="T17" fmla="*/ 201305 h 16999"/>
              <a:gd name="T18" fmla="*/ 116835 w 17000"/>
              <a:gd name="T19" fmla="*/ 188261 h 16999"/>
              <a:gd name="T20" fmla="*/ 107839 w 17000"/>
              <a:gd name="T21" fmla="*/ 170747 h 16999"/>
              <a:gd name="T22" fmla="*/ 105595 w 17000"/>
              <a:gd name="T23" fmla="*/ 151429 h 16999"/>
              <a:gd name="T24" fmla="*/ 111445 w 17000"/>
              <a:gd name="T25" fmla="*/ 132554 h 16999"/>
              <a:gd name="T26" fmla="*/ 124469 w 17000"/>
              <a:gd name="T27" fmla="*/ 116824 h 16999"/>
              <a:gd name="T28" fmla="*/ 142001 w 17000"/>
              <a:gd name="T29" fmla="*/ 107846 h 16999"/>
              <a:gd name="T30" fmla="*/ 145588 w 17000"/>
              <a:gd name="T31" fmla="*/ 0 h 16999"/>
              <a:gd name="T32" fmla="*/ 134808 w 17000"/>
              <a:gd name="T33" fmla="*/ 4489 h 16999"/>
              <a:gd name="T34" fmla="*/ 129418 w 17000"/>
              <a:gd name="T35" fmla="*/ 14387 h 16999"/>
              <a:gd name="T36" fmla="*/ 106496 w 17000"/>
              <a:gd name="T37" fmla="*/ 53923 h 16999"/>
              <a:gd name="T38" fmla="*/ 69648 w 17000"/>
              <a:gd name="T39" fmla="*/ 34606 h 16999"/>
              <a:gd name="T40" fmla="*/ 58427 w 17000"/>
              <a:gd name="T41" fmla="*/ 35047 h 16999"/>
              <a:gd name="T42" fmla="*/ 36406 w 17000"/>
              <a:gd name="T43" fmla="*/ 55726 h 16999"/>
              <a:gd name="T44" fmla="*/ 33720 w 17000"/>
              <a:gd name="T45" fmla="*/ 66948 h 16999"/>
              <a:gd name="T46" fmla="*/ 57084 w 17000"/>
              <a:gd name="T47" fmla="*/ 100211 h 16999"/>
              <a:gd name="T48" fmla="*/ 46745 w 17000"/>
              <a:gd name="T49" fmla="*/ 125820 h 16999"/>
              <a:gd name="T50" fmla="*/ 6310 w 17000"/>
              <a:gd name="T51" fmla="*/ 132995 h 16999"/>
              <a:gd name="T52" fmla="*/ 460 w 17000"/>
              <a:gd name="T53" fmla="*/ 142433 h 16999"/>
              <a:gd name="T54" fmla="*/ 1361 w 17000"/>
              <a:gd name="T55" fmla="*/ 172991 h 16999"/>
              <a:gd name="T56" fmla="*/ 8996 w 17000"/>
              <a:gd name="T57" fmla="*/ 181527 h 16999"/>
              <a:gd name="T58" fmla="*/ 48548 w 17000"/>
              <a:gd name="T59" fmla="*/ 193210 h 16999"/>
              <a:gd name="T60" fmla="*/ 37308 w 17000"/>
              <a:gd name="T61" fmla="*/ 237695 h 16999"/>
              <a:gd name="T62" fmla="*/ 33720 w 17000"/>
              <a:gd name="T63" fmla="*/ 248476 h 16999"/>
              <a:gd name="T64" fmla="*/ 38209 w 17000"/>
              <a:gd name="T65" fmla="*/ 259257 h 16999"/>
              <a:gd name="T66" fmla="*/ 61112 w 17000"/>
              <a:gd name="T67" fmla="*/ 278574 h 16999"/>
              <a:gd name="T68" fmla="*/ 72353 w 17000"/>
              <a:gd name="T69" fmla="*/ 277231 h 16999"/>
              <a:gd name="T70" fmla="*/ 112788 w 17000"/>
              <a:gd name="T71" fmla="*/ 261501 h 16999"/>
              <a:gd name="T72" fmla="*/ 130319 w 17000"/>
              <a:gd name="T73" fmla="*/ 301056 h 16999"/>
              <a:gd name="T74" fmla="*/ 137494 w 17000"/>
              <a:gd name="T75" fmla="*/ 310034 h 16999"/>
              <a:gd name="T76" fmla="*/ 167149 w 17000"/>
              <a:gd name="T77" fmla="*/ 312738 h 16999"/>
              <a:gd name="T78" fmla="*/ 177929 w 17000"/>
              <a:gd name="T79" fmla="*/ 308231 h 16999"/>
              <a:gd name="T80" fmla="*/ 183319 w 17000"/>
              <a:gd name="T81" fmla="*/ 298351 h 16999"/>
              <a:gd name="T82" fmla="*/ 206241 w 17000"/>
              <a:gd name="T83" fmla="*/ 258815 h 16999"/>
              <a:gd name="T84" fmla="*/ 243089 w 17000"/>
              <a:gd name="T85" fmla="*/ 278132 h 16999"/>
              <a:gd name="T86" fmla="*/ 254310 w 17000"/>
              <a:gd name="T87" fmla="*/ 277691 h 16999"/>
              <a:gd name="T88" fmla="*/ 276331 w 17000"/>
              <a:gd name="T89" fmla="*/ 257012 h 16999"/>
              <a:gd name="T90" fmla="*/ 279035 w 17000"/>
              <a:gd name="T91" fmla="*/ 245790 h 16999"/>
              <a:gd name="T92" fmla="*/ 255672 w 17000"/>
              <a:gd name="T93" fmla="*/ 212527 h 16999"/>
              <a:gd name="T94" fmla="*/ 265992 w 17000"/>
              <a:gd name="T95" fmla="*/ 186918 h 16999"/>
              <a:gd name="T96" fmla="*/ 306427 w 17000"/>
              <a:gd name="T97" fmla="*/ 179725 h 16999"/>
              <a:gd name="T98" fmla="*/ 312277 w 17000"/>
              <a:gd name="T99" fmla="*/ 170305 h 16999"/>
              <a:gd name="T100" fmla="*/ 311376 w 17000"/>
              <a:gd name="T101" fmla="*/ 139747 h 16999"/>
              <a:gd name="T102" fmla="*/ 303741 w 17000"/>
              <a:gd name="T103" fmla="*/ 131211 h 16999"/>
              <a:gd name="T104" fmla="*/ 264208 w 17000"/>
              <a:gd name="T105" fmla="*/ 119528 h 16999"/>
              <a:gd name="T106" fmla="*/ 275889 w 17000"/>
              <a:gd name="T107" fmla="*/ 75043 h 16999"/>
              <a:gd name="T108" fmla="*/ 279035 w 17000"/>
              <a:gd name="T109" fmla="*/ 64262 h 16999"/>
              <a:gd name="T110" fmla="*/ 274528 w 17000"/>
              <a:gd name="T111" fmla="*/ 53481 h 16999"/>
              <a:gd name="T112" fmla="*/ 251625 w 17000"/>
              <a:gd name="T113" fmla="*/ 34146 h 16999"/>
              <a:gd name="T114" fmla="*/ 240384 w 17000"/>
              <a:gd name="T115" fmla="*/ 35507 h 16999"/>
              <a:gd name="T116" fmla="*/ 199949 w 17000"/>
              <a:gd name="T117" fmla="*/ 51218 h 16999"/>
              <a:gd name="T118" fmla="*/ 182436 w 17000"/>
              <a:gd name="T119" fmla="*/ 11682 h 16999"/>
              <a:gd name="T120" fmla="*/ 175243 w 17000"/>
              <a:gd name="T121" fmla="*/ 2704 h 16999"/>
              <a:gd name="T122" fmla="*/ 145588 w 17000"/>
              <a:gd name="T123" fmla="*/ 0 h 16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lnTo>
                  <a:pt x="8769"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lnTo>
                  <a:pt x="7914"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33" name="Google Shape;40;p2">
            <a:extLst>
              <a:ext uri="{FF2B5EF4-FFF2-40B4-BE49-F238E27FC236}">
                <a16:creationId xmlns:a16="http://schemas.microsoft.com/office/drawing/2014/main" id="{2C8F7C47-A10B-8E4B-B8ED-AA48737145C7}"/>
              </a:ext>
            </a:extLst>
          </p:cNvPr>
          <p:cNvGrpSpPr>
            <a:grpSpLocks/>
          </p:cNvGrpSpPr>
          <p:nvPr/>
        </p:nvGrpSpPr>
        <p:grpSpPr bwMode="auto">
          <a:xfrm>
            <a:off x="5772150" y="4056063"/>
            <a:ext cx="573088" cy="550862"/>
            <a:chOff x="5241175" y="4959100"/>
            <a:chExt cx="539775" cy="517775"/>
          </a:xfrm>
        </p:grpSpPr>
        <p:sp>
          <p:nvSpPr>
            <p:cNvPr id="34" name="Google Shape;41;p2">
              <a:extLst>
                <a:ext uri="{FF2B5EF4-FFF2-40B4-BE49-F238E27FC236}">
                  <a16:creationId xmlns:a16="http://schemas.microsoft.com/office/drawing/2014/main" id="{CE1E2B9B-100E-A84F-A645-5E508BFF28F8}"/>
                </a:ext>
              </a:extLst>
            </p:cNvPr>
            <p:cNvSpPr>
              <a:spLocks/>
            </p:cNvSpPr>
            <p:nvPr/>
          </p:nvSpPr>
          <p:spPr bwMode="auto">
            <a:xfrm>
              <a:off x="5575150" y="4959100"/>
              <a:ext cx="161225" cy="178300"/>
            </a:xfrm>
            <a:custGeom>
              <a:avLst/>
              <a:gdLst>
                <a:gd name="T0" fmla="*/ 116025 w 6449"/>
                <a:gd name="T1" fmla="*/ 0 h 7132"/>
                <a:gd name="T2" fmla="*/ 111750 w 6449"/>
                <a:gd name="T3" fmla="*/ 625 h 7132"/>
                <a:gd name="T4" fmla="*/ 107475 w 6449"/>
                <a:gd name="T5" fmla="*/ 1225 h 7132"/>
                <a:gd name="T6" fmla="*/ 103200 w 6449"/>
                <a:gd name="T7" fmla="*/ 2450 h 7132"/>
                <a:gd name="T8" fmla="*/ 98925 w 6449"/>
                <a:gd name="T9" fmla="*/ 3675 h 7132"/>
                <a:gd name="T10" fmla="*/ 94650 w 6449"/>
                <a:gd name="T11" fmla="*/ 5500 h 7132"/>
                <a:gd name="T12" fmla="*/ 91000 w 6449"/>
                <a:gd name="T13" fmla="*/ 7950 h 7132"/>
                <a:gd name="T14" fmla="*/ 87925 w 6449"/>
                <a:gd name="T15" fmla="*/ 10375 h 7132"/>
                <a:gd name="T16" fmla="*/ 84875 w 6449"/>
                <a:gd name="T17" fmla="*/ 13450 h 7132"/>
                <a:gd name="T18" fmla="*/ 81825 w 6449"/>
                <a:gd name="T19" fmla="*/ 16500 h 7132"/>
                <a:gd name="T20" fmla="*/ 79375 w 6449"/>
                <a:gd name="T21" fmla="*/ 20150 h 7132"/>
                <a:gd name="T22" fmla="*/ 76950 w 6449"/>
                <a:gd name="T23" fmla="*/ 23825 h 7132"/>
                <a:gd name="T24" fmla="*/ 75125 w 6449"/>
                <a:gd name="T25" fmla="*/ 27475 h 7132"/>
                <a:gd name="T26" fmla="*/ 73275 w 6449"/>
                <a:gd name="T27" fmla="*/ 31750 h 7132"/>
                <a:gd name="T28" fmla="*/ 72675 w 6449"/>
                <a:gd name="T29" fmla="*/ 36025 h 7132"/>
                <a:gd name="T30" fmla="*/ 72050 w 6449"/>
                <a:gd name="T31" fmla="*/ 40300 h 7132"/>
                <a:gd name="T32" fmla="*/ 71450 w 6449"/>
                <a:gd name="T33" fmla="*/ 45200 h 7132"/>
                <a:gd name="T34" fmla="*/ 72050 w 6449"/>
                <a:gd name="T35" fmla="*/ 51900 h 7132"/>
                <a:gd name="T36" fmla="*/ 73900 w 6449"/>
                <a:gd name="T37" fmla="*/ 58625 h 7132"/>
                <a:gd name="T38" fmla="*/ 76325 w 6449"/>
                <a:gd name="T39" fmla="*/ 64725 h 7132"/>
                <a:gd name="T40" fmla="*/ 79375 w 6449"/>
                <a:gd name="T41" fmla="*/ 70225 h 7132"/>
                <a:gd name="T42" fmla="*/ 0 w 6449"/>
                <a:gd name="T43" fmla="*/ 163650 h 7132"/>
                <a:gd name="T44" fmla="*/ 9175 w 6449"/>
                <a:gd name="T45" fmla="*/ 170350 h 7132"/>
                <a:gd name="T46" fmla="*/ 17725 w 6449"/>
                <a:gd name="T47" fmla="*/ 178300 h 7132"/>
                <a:gd name="T48" fmla="*/ 97100 w 6449"/>
                <a:gd name="T49" fmla="*/ 85475 h 7132"/>
                <a:gd name="T50" fmla="*/ 101375 w 6449"/>
                <a:gd name="T51" fmla="*/ 87325 h 7132"/>
                <a:gd name="T52" fmla="*/ 106250 w 6449"/>
                <a:gd name="T53" fmla="*/ 88550 h 7132"/>
                <a:gd name="T54" fmla="*/ 111125 w 6449"/>
                <a:gd name="T55" fmla="*/ 89150 h 7132"/>
                <a:gd name="T56" fmla="*/ 116025 w 6449"/>
                <a:gd name="T57" fmla="*/ 89750 h 7132"/>
                <a:gd name="T58" fmla="*/ 120900 w 6449"/>
                <a:gd name="T59" fmla="*/ 89150 h 7132"/>
                <a:gd name="T60" fmla="*/ 125175 w 6449"/>
                <a:gd name="T61" fmla="*/ 88550 h 7132"/>
                <a:gd name="T62" fmla="*/ 129450 w 6449"/>
                <a:gd name="T63" fmla="*/ 87925 h 7132"/>
                <a:gd name="T64" fmla="*/ 133725 w 6449"/>
                <a:gd name="T65" fmla="*/ 86100 h 7132"/>
                <a:gd name="T66" fmla="*/ 137400 w 6449"/>
                <a:gd name="T67" fmla="*/ 84275 h 7132"/>
                <a:gd name="T68" fmla="*/ 141050 w 6449"/>
                <a:gd name="T69" fmla="*/ 81825 h 7132"/>
                <a:gd name="T70" fmla="*/ 144725 w 6449"/>
                <a:gd name="T71" fmla="*/ 79375 h 7132"/>
                <a:gd name="T72" fmla="*/ 147775 w 6449"/>
                <a:gd name="T73" fmla="*/ 76325 h 7132"/>
                <a:gd name="T74" fmla="*/ 150825 w 6449"/>
                <a:gd name="T75" fmla="*/ 73275 h 7132"/>
                <a:gd name="T76" fmla="*/ 153275 w 6449"/>
                <a:gd name="T77" fmla="*/ 70225 h 7132"/>
                <a:gd name="T78" fmla="*/ 155700 w 6449"/>
                <a:gd name="T79" fmla="*/ 65950 h 7132"/>
                <a:gd name="T80" fmla="*/ 157550 w 6449"/>
                <a:gd name="T81" fmla="*/ 62275 h 7132"/>
                <a:gd name="T82" fmla="*/ 158750 w 6449"/>
                <a:gd name="T83" fmla="*/ 58000 h 7132"/>
                <a:gd name="T84" fmla="*/ 159975 w 6449"/>
                <a:gd name="T85" fmla="*/ 53725 h 7132"/>
                <a:gd name="T86" fmla="*/ 160600 w 6449"/>
                <a:gd name="T87" fmla="*/ 49475 h 7132"/>
                <a:gd name="T88" fmla="*/ 161200 w 6449"/>
                <a:gd name="T89" fmla="*/ 45200 h 7132"/>
                <a:gd name="T90" fmla="*/ 160600 w 6449"/>
                <a:gd name="T91" fmla="*/ 40300 h 7132"/>
                <a:gd name="T92" fmla="*/ 159975 w 6449"/>
                <a:gd name="T93" fmla="*/ 36025 h 7132"/>
                <a:gd name="T94" fmla="*/ 158750 w 6449"/>
                <a:gd name="T95" fmla="*/ 31750 h 7132"/>
                <a:gd name="T96" fmla="*/ 157550 w 6449"/>
                <a:gd name="T97" fmla="*/ 27475 h 7132"/>
                <a:gd name="T98" fmla="*/ 155700 w 6449"/>
                <a:gd name="T99" fmla="*/ 23825 h 7132"/>
                <a:gd name="T100" fmla="*/ 153275 w 6449"/>
                <a:gd name="T101" fmla="*/ 20150 h 7132"/>
                <a:gd name="T102" fmla="*/ 150825 w 6449"/>
                <a:gd name="T103" fmla="*/ 16500 h 7132"/>
                <a:gd name="T104" fmla="*/ 147775 w 6449"/>
                <a:gd name="T105" fmla="*/ 13450 h 7132"/>
                <a:gd name="T106" fmla="*/ 144725 w 6449"/>
                <a:gd name="T107" fmla="*/ 10375 h 7132"/>
                <a:gd name="T108" fmla="*/ 141050 w 6449"/>
                <a:gd name="T109" fmla="*/ 7950 h 7132"/>
                <a:gd name="T110" fmla="*/ 137400 w 6449"/>
                <a:gd name="T111" fmla="*/ 5500 h 7132"/>
                <a:gd name="T112" fmla="*/ 133725 w 6449"/>
                <a:gd name="T113" fmla="*/ 3675 h 7132"/>
                <a:gd name="T114" fmla="*/ 129450 w 6449"/>
                <a:gd name="T115" fmla="*/ 2450 h 7132"/>
                <a:gd name="T116" fmla="*/ 125175 w 6449"/>
                <a:gd name="T117" fmla="*/ 1225 h 7132"/>
                <a:gd name="T118" fmla="*/ 120900 w 6449"/>
                <a:gd name="T119" fmla="*/ 625 h 7132"/>
                <a:gd name="T120" fmla="*/ 1160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42;p2">
              <a:extLst>
                <a:ext uri="{FF2B5EF4-FFF2-40B4-BE49-F238E27FC236}">
                  <a16:creationId xmlns:a16="http://schemas.microsoft.com/office/drawing/2014/main" id="{58C64EDD-0DC8-BE46-9B5B-93716140174A}"/>
                </a:ext>
              </a:extLst>
            </p:cNvPr>
            <p:cNvSpPr>
              <a:spLocks/>
            </p:cNvSpPr>
            <p:nvPr/>
          </p:nvSpPr>
          <p:spPr bwMode="auto">
            <a:xfrm>
              <a:off x="5330925" y="4985350"/>
              <a:ext cx="128250" cy="148400"/>
            </a:xfrm>
            <a:custGeom>
              <a:avLst/>
              <a:gdLst>
                <a:gd name="T0" fmla="*/ 39075 w 5130"/>
                <a:gd name="T1" fmla="*/ 0 h 5936"/>
                <a:gd name="T2" fmla="*/ 34800 w 5130"/>
                <a:gd name="T3" fmla="*/ 625 h 5936"/>
                <a:gd name="T4" fmla="*/ 30525 w 5130"/>
                <a:gd name="T5" fmla="*/ 1850 h 5936"/>
                <a:gd name="T6" fmla="*/ 26875 w 5130"/>
                <a:gd name="T7" fmla="*/ 3675 h 5936"/>
                <a:gd name="T8" fmla="*/ 22600 w 5130"/>
                <a:gd name="T9" fmla="*/ 5500 h 5936"/>
                <a:gd name="T10" fmla="*/ 18925 w 5130"/>
                <a:gd name="T11" fmla="*/ 7950 h 5936"/>
                <a:gd name="T12" fmla="*/ 15875 w 5130"/>
                <a:gd name="T13" fmla="*/ 10400 h 5936"/>
                <a:gd name="T14" fmla="*/ 12825 w 5130"/>
                <a:gd name="T15" fmla="*/ 13450 h 5936"/>
                <a:gd name="T16" fmla="*/ 9775 w 5130"/>
                <a:gd name="T17" fmla="*/ 16500 h 5936"/>
                <a:gd name="T18" fmla="*/ 7325 w 5130"/>
                <a:gd name="T19" fmla="*/ 20150 h 5936"/>
                <a:gd name="T20" fmla="*/ 4900 w 5130"/>
                <a:gd name="T21" fmla="*/ 23825 h 5936"/>
                <a:gd name="T22" fmla="*/ 3050 w 5130"/>
                <a:gd name="T23" fmla="*/ 27475 h 5936"/>
                <a:gd name="T24" fmla="*/ 1850 w 5130"/>
                <a:gd name="T25" fmla="*/ 31750 h 5936"/>
                <a:gd name="T26" fmla="*/ 625 w 5130"/>
                <a:gd name="T27" fmla="*/ 36650 h 5936"/>
                <a:gd name="T28" fmla="*/ 0 w 5130"/>
                <a:gd name="T29" fmla="*/ 40925 h 5936"/>
                <a:gd name="T30" fmla="*/ 0 w 5130"/>
                <a:gd name="T31" fmla="*/ 45200 h 5936"/>
                <a:gd name="T32" fmla="*/ 0 w 5130"/>
                <a:gd name="T33" fmla="*/ 50075 h 5936"/>
                <a:gd name="T34" fmla="*/ 625 w 5130"/>
                <a:gd name="T35" fmla="*/ 54350 h 5936"/>
                <a:gd name="T36" fmla="*/ 1850 w 5130"/>
                <a:gd name="T37" fmla="*/ 58625 h 5936"/>
                <a:gd name="T38" fmla="*/ 3675 w 5130"/>
                <a:gd name="T39" fmla="*/ 62300 h 5936"/>
                <a:gd name="T40" fmla="*/ 5500 w 5130"/>
                <a:gd name="T41" fmla="*/ 66575 h 5936"/>
                <a:gd name="T42" fmla="*/ 7950 w 5130"/>
                <a:gd name="T43" fmla="*/ 69625 h 5936"/>
                <a:gd name="T44" fmla="*/ 10375 w 5130"/>
                <a:gd name="T45" fmla="*/ 73275 h 5936"/>
                <a:gd name="T46" fmla="*/ 13450 w 5130"/>
                <a:gd name="T47" fmla="*/ 76325 h 5936"/>
                <a:gd name="T48" fmla="*/ 16500 w 5130"/>
                <a:gd name="T49" fmla="*/ 79375 h 5936"/>
                <a:gd name="T50" fmla="*/ 20150 w 5130"/>
                <a:gd name="T51" fmla="*/ 81825 h 5936"/>
                <a:gd name="T52" fmla="*/ 23825 w 5130"/>
                <a:gd name="T53" fmla="*/ 84275 h 5936"/>
                <a:gd name="T54" fmla="*/ 27475 w 5130"/>
                <a:gd name="T55" fmla="*/ 86100 h 5936"/>
                <a:gd name="T56" fmla="*/ 31750 w 5130"/>
                <a:gd name="T57" fmla="*/ 87325 h 5936"/>
                <a:gd name="T58" fmla="*/ 36650 w 5130"/>
                <a:gd name="T59" fmla="*/ 88550 h 5936"/>
                <a:gd name="T60" fmla="*/ 42750 w 5130"/>
                <a:gd name="T61" fmla="*/ 89150 h 5936"/>
                <a:gd name="T62" fmla="*/ 49475 w 5130"/>
                <a:gd name="T63" fmla="*/ 89150 h 5936"/>
                <a:gd name="T64" fmla="*/ 55575 w 5130"/>
                <a:gd name="T65" fmla="*/ 87925 h 5936"/>
                <a:gd name="T66" fmla="*/ 61675 w 5130"/>
                <a:gd name="T67" fmla="*/ 86100 h 5936"/>
                <a:gd name="T68" fmla="*/ 109900 w 5130"/>
                <a:gd name="T69" fmla="*/ 148375 h 5936"/>
                <a:gd name="T70" fmla="*/ 118450 w 5130"/>
                <a:gd name="T71" fmla="*/ 141050 h 5936"/>
                <a:gd name="T72" fmla="*/ 128225 w 5130"/>
                <a:gd name="T73" fmla="*/ 134350 h 5936"/>
                <a:gd name="T74" fmla="*/ 80000 w 5130"/>
                <a:gd name="T75" fmla="*/ 71450 h 5936"/>
                <a:gd name="T76" fmla="*/ 83050 w 5130"/>
                <a:gd name="T77" fmla="*/ 67175 h 5936"/>
                <a:gd name="T78" fmla="*/ 85475 w 5130"/>
                <a:gd name="T79" fmla="*/ 62900 h 5936"/>
                <a:gd name="T80" fmla="*/ 87325 w 5130"/>
                <a:gd name="T81" fmla="*/ 58025 h 5936"/>
                <a:gd name="T82" fmla="*/ 88550 w 5130"/>
                <a:gd name="T83" fmla="*/ 52525 h 5936"/>
                <a:gd name="T84" fmla="*/ 89150 w 5130"/>
                <a:gd name="T85" fmla="*/ 48250 h 5936"/>
                <a:gd name="T86" fmla="*/ 89150 w 5130"/>
                <a:gd name="T87" fmla="*/ 43350 h 5936"/>
                <a:gd name="T88" fmla="*/ 89150 w 5130"/>
                <a:gd name="T89" fmla="*/ 39100 h 5936"/>
                <a:gd name="T90" fmla="*/ 87925 w 5130"/>
                <a:gd name="T91" fmla="*/ 34825 h 5936"/>
                <a:gd name="T92" fmla="*/ 86700 w 5130"/>
                <a:gd name="T93" fmla="*/ 30550 h 5936"/>
                <a:gd name="T94" fmla="*/ 85475 w 5130"/>
                <a:gd name="T95" fmla="*/ 26875 h 5936"/>
                <a:gd name="T96" fmla="*/ 83650 w 5130"/>
                <a:gd name="T97" fmla="*/ 22600 h 5936"/>
                <a:gd name="T98" fmla="*/ 81225 w 5130"/>
                <a:gd name="T99" fmla="*/ 18950 h 5936"/>
                <a:gd name="T100" fmla="*/ 78775 w 5130"/>
                <a:gd name="T101" fmla="*/ 15875 h 5936"/>
                <a:gd name="T102" fmla="*/ 75725 w 5130"/>
                <a:gd name="T103" fmla="*/ 12825 h 5936"/>
                <a:gd name="T104" fmla="*/ 72675 w 5130"/>
                <a:gd name="T105" fmla="*/ 9775 h 5936"/>
                <a:gd name="T106" fmla="*/ 69000 w 5130"/>
                <a:gd name="T107" fmla="*/ 7350 h 5936"/>
                <a:gd name="T108" fmla="*/ 65350 w 5130"/>
                <a:gd name="T109" fmla="*/ 4900 h 5936"/>
                <a:gd name="T110" fmla="*/ 61075 w 5130"/>
                <a:gd name="T111" fmla="*/ 3075 h 5936"/>
                <a:gd name="T112" fmla="*/ 56800 w 5130"/>
                <a:gd name="T113" fmla="*/ 1850 h 5936"/>
                <a:gd name="T114" fmla="*/ 52525 w 5130"/>
                <a:gd name="T115" fmla="*/ 625 h 5936"/>
                <a:gd name="T116" fmla="*/ 48250 w 5130"/>
                <a:gd name="T117" fmla="*/ 0 h 5936"/>
                <a:gd name="T118" fmla="*/ 390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43;p2">
              <a:extLst>
                <a:ext uri="{FF2B5EF4-FFF2-40B4-BE49-F238E27FC236}">
                  <a16:creationId xmlns:a16="http://schemas.microsoft.com/office/drawing/2014/main" id="{86AC3430-B501-1746-8474-6055C3DB14B9}"/>
                </a:ext>
              </a:extLst>
            </p:cNvPr>
            <p:cNvSpPr>
              <a:spLocks/>
            </p:cNvSpPr>
            <p:nvPr/>
          </p:nvSpPr>
          <p:spPr bwMode="auto">
            <a:xfrm>
              <a:off x="5241175" y="5241175"/>
              <a:ext cx="180125" cy="109325"/>
            </a:xfrm>
            <a:custGeom>
              <a:avLst/>
              <a:gdLst>
                <a:gd name="T0" fmla="*/ 170975 w 7205"/>
                <a:gd name="T1" fmla="*/ 25 h 4373"/>
                <a:gd name="T2" fmla="*/ 80600 w 7205"/>
                <a:gd name="T3" fmla="*/ 37275 h 4373"/>
                <a:gd name="T4" fmla="*/ 77550 w 7205"/>
                <a:gd name="T5" fmla="*/ 34200 h 4373"/>
                <a:gd name="T6" fmla="*/ 74500 w 7205"/>
                <a:gd name="T7" fmla="*/ 31150 h 4373"/>
                <a:gd name="T8" fmla="*/ 71450 w 7205"/>
                <a:gd name="T9" fmla="*/ 28100 h 4373"/>
                <a:gd name="T10" fmla="*/ 67175 w 7205"/>
                <a:gd name="T11" fmla="*/ 25650 h 4373"/>
                <a:gd name="T12" fmla="*/ 63500 w 7205"/>
                <a:gd name="T13" fmla="*/ 23825 h 4373"/>
                <a:gd name="T14" fmla="*/ 59225 w 7205"/>
                <a:gd name="T15" fmla="*/ 22000 h 4373"/>
                <a:gd name="T16" fmla="*/ 54950 w 7205"/>
                <a:gd name="T17" fmla="*/ 20775 h 4373"/>
                <a:gd name="T18" fmla="*/ 50675 w 7205"/>
                <a:gd name="T19" fmla="*/ 20175 h 4373"/>
                <a:gd name="T20" fmla="*/ 46400 w 7205"/>
                <a:gd name="T21" fmla="*/ 19550 h 4373"/>
                <a:gd name="T22" fmla="*/ 42125 w 7205"/>
                <a:gd name="T23" fmla="*/ 20175 h 4373"/>
                <a:gd name="T24" fmla="*/ 37850 w 7205"/>
                <a:gd name="T25" fmla="*/ 20175 h 4373"/>
                <a:gd name="T26" fmla="*/ 33575 w 7205"/>
                <a:gd name="T27" fmla="*/ 21400 h 4373"/>
                <a:gd name="T28" fmla="*/ 29300 w 7205"/>
                <a:gd name="T29" fmla="*/ 22600 h 4373"/>
                <a:gd name="T30" fmla="*/ 25650 w 7205"/>
                <a:gd name="T31" fmla="*/ 24450 h 4373"/>
                <a:gd name="T32" fmla="*/ 21975 w 7205"/>
                <a:gd name="T33" fmla="*/ 26275 h 4373"/>
                <a:gd name="T34" fmla="*/ 18325 w 7205"/>
                <a:gd name="T35" fmla="*/ 28725 h 4373"/>
                <a:gd name="T36" fmla="*/ 14650 w 7205"/>
                <a:gd name="T37" fmla="*/ 31775 h 4373"/>
                <a:gd name="T38" fmla="*/ 11600 w 7205"/>
                <a:gd name="T39" fmla="*/ 34825 h 4373"/>
                <a:gd name="T40" fmla="*/ 8550 w 7205"/>
                <a:gd name="T41" fmla="*/ 37875 h 4373"/>
                <a:gd name="T42" fmla="*/ 6100 w 7205"/>
                <a:gd name="T43" fmla="*/ 42150 h 4373"/>
                <a:gd name="T44" fmla="*/ 4275 w 7205"/>
                <a:gd name="T45" fmla="*/ 45800 h 4373"/>
                <a:gd name="T46" fmla="*/ 2450 w 7205"/>
                <a:gd name="T47" fmla="*/ 50075 h 4373"/>
                <a:gd name="T48" fmla="*/ 1225 w 7205"/>
                <a:gd name="T49" fmla="*/ 54350 h 4373"/>
                <a:gd name="T50" fmla="*/ 625 w 7205"/>
                <a:gd name="T51" fmla="*/ 58625 h 4373"/>
                <a:gd name="T52" fmla="*/ 0 w 7205"/>
                <a:gd name="T53" fmla="*/ 62900 h 4373"/>
                <a:gd name="T54" fmla="*/ 0 w 7205"/>
                <a:gd name="T55" fmla="*/ 67175 h 4373"/>
                <a:gd name="T56" fmla="*/ 625 w 7205"/>
                <a:gd name="T57" fmla="*/ 71450 h 4373"/>
                <a:gd name="T58" fmla="*/ 1825 w 7205"/>
                <a:gd name="T59" fmla="*/ 75725 h 4373"/>
                <a:gd name="T60" fmla="*/ 3050 w 7205"/>
                <a:gd name="T61" fmla="*/ 80000 h 4373"/>
                <a:gd name="T62" fmla="*/ 4875 w 7205"/>
                <a:gd name="T63" fmla="*/ 83675 h 4373"/>
                <a:gd name="T64" fmla="*/ 6725 w 7205"/>
                <a:gd name="T65" fmla="*/ 87950 h 4373"/>
                <a:gd name="T66" fmla="*/ 9150 w 7205"/>
                <a:gd name="T67" fmla="*/ 91000 h 4373"/>
                <a:gd name="T68" fmla="*/ 11600 w 7205"/>
                <a:gd name="T69" fmla="*/ 94650 h 4373"/>
                <a:gd name="T70" fmla="*/ 15275 w 7205"/>
                <a:gd name="T71" fmla="*/ 97700 h 4373"/>
                <a:gd name="T72" fmla="*/ 18325 w 7205"/>
                <a:gd name="T73" fmla="*/ 100775 h 4373"/>
                <a:gd name="T74" fmla="*/ 22600 w 7205"/>
                <a:gd name="T75" fmla="*/ 103200 h 4373"/>
                <a:gd name="T76" fmla="*/ 26250 w 7205"/>
                <a:gd name="T77" fmla="*/ 105025 h 4373"/>
                <a:gd name="T78" fmla="*/ 30525 w 7205"/>
                <a:gd name="T79" fmla="*/ 106875 h 4373"/>
                <a:gd name="T80" fmla="*/ 34800 w 7205"/>
                <a:gd name="T81" fmla="*/ 108100 h 4373"/>
                <a:gd name="T82" fmla="*/ 39075 w 7205"/>
                <a:gd name="T83" fmla="*/ 108700 h 4373"/>
                <a:gd name="T84" fmla="*/ 43350 w 7205"/>
                <a:gd name="T85" fmla="*/ 109300 h 4373"/>
                <a:gd name="T86" fmla="*/ 47625 w 7205"/>
                <a:gd name="T87" fmla="*/ 109300 h 4373"/>
                <a:gd name="T88" fmla="*/ 51900 w 7205"/>
                <a:gd name="T89" fmla="*/ 108700 h 4373"/>
                <a:gd name="T90" fmla="*/ 56175 w 7205"/>
                <a:gd name="T91" fmla="*/ 107475 h 4373"/>
                <a:gd name="T92" fmla="*/ 60450 w 7205"/>
                <a:gd name="T93" fmla="*/ 106250 h 4373"/>
                <a:gd name="T94" fmla="*/ 64125 w 7205"/>
                <a:gd name="T95" fmla="*/ 105025 h 4373"/>
                <a:gd name="T96" fmla="*/ 67775 w 7205"/>
                <a:gd name="T97" fmla="*/ 102600 h 4373"/>
                <a:gd name="T98" fmla="*/ 71450 w 7205"/>
                <a:gd name="T99" fmla="*/ 100150 h 4373"/>
                <a:gd name="T100" fmla="*/ 75100 w 7205"/>
                <a:gd name="T101" fmla="*/ 97700 h 4373"/>
                <a:gd name="T102" fmla="*/ 78150 w 7205"/>
                <a:gd name="T103" fmla="*/ 94650 h 4373"/>
                <a:gd name="T104" fmla="*/ 81200 w 7205"/>
                <a:gd name="T105" fmla="*/ 91000 h 4373"/>
                <a:gd name="T106" fmla="*/ 83650 w 7205"/>
                <a:gd name="T107" fmla="*/ 87325 h 4373"/>
                <a:gd name="T108" fmla="*/ 86700 w 7205"/>
                <a:gd name="T109" fmla="*/ 80000 h 4373"/>
                <a:gd name="T110" fmla="*/ 88525 w 7205"/>
                <a:gd name="T111" fmla="*/ 73275 h 4373"/>
                <a:gd name="T112" fmla="*/ 89750 w 7205"/>
                <a:gd name="T113" fmla="*/ 65950 h 4373"/>
                <a:gd name="T114" fmla="*/ 89150 w 7205"/>
                <a:gd name="T115" fmla="*/ 58625 h 4373"/>
                <a:gd name="T116" fmla="*/ 180125 w 7205"/>
                <a:gd name="T117" fmla="*/ 21400 h 4373"/>
                <a:gd name="T118" fmla="*/ 174625 w 7205"/>
                <a:gd name="T119" fmla="*/ 11000 h 4373"/>
                <a:gd name="T120" fmla="*/ 170975 w 7205"/>
                <a:gd name="T121" fmla="*/ 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44;p2">
              <a:extLst>
                <a:ext uri="{FF2B5EF4-FFF2-40B4-BE49-F238E27FC236}">
                  <a16:creationId xmlns:a16="http://schemas.microsoft.com/office/drawing/2014/main" id="{216F0C11-5D8E-5D46-8CC6-44A1FA9AA841}"/>
                </a:ext>
              </a:extLst>
            </p:cNvPr>
            <p:cNvSpPr>
              <a:spLocks/>
            </p:cNvSpPr>
            <p:nvPr/>
          </p:nvSpPr>
          <p:spPr bwMode="auto">
            <a:xfrm>
              <a:off x="5461575" y="5316900"/>
              <a:ext cx="89175" cy="159975"/>
            </a:xfrm>
            <a:custGeom>
              <a:avLst/>
              <a:gdLst>
                <a:gd name="T0" fmla="*/ 37275 w 3567"/>
                <a:gd name="T1" fmla="*/ 0 h 6399"/>
                <a:gd name="T2" fmla="*/ 34825 w 3567"/>
                <a:gd name="T3" fmla="*/ 71450 h 6399"/>
                <a:gd name="T4" fmla="*/ 29950 w 3567"/>
                <a:gd name="T5" fmla="*/ 72675 h 6399"/>
                <a:gd name="T6" fmla="*/ 25050 w 3567"/>
                <a:gd name="T7" fmla="*/ 75100 h 6399"/>
                <a:gd name="T8" fmla="*/ 20175 w 3567"/>
                <a:gd name="T9" fmla="*/ 77550 h 6399"/>
                <a:gd name="T10" fmla="*/ 15900 w 3567"/>
                <a:gd name="T11" fmla="*/ 80600 h 6399"/>
                <a:gd name="T12" fmla="*/ 12225 w 3567"/>
                <a:gd name="T13" fmla="*/ 83650 h 6399"/>
                <a:gd name="T14" fmla="*/ 9800 w 3567"/>
                <a:gd name="T15" fmla="*/ 87325 h 6399"/>
                <a:gd name="T16" fmla="*/ 6725 w 3567"/>
                <a:gd name="T17" fmla="*/ 90975 h 6399"/>
                <a:gd name="T18" fmla="*/ 4900 w 3567"/>
                <a:gd name="T19" fmla="*/ 94650 h 6399"/>
                <a:gd name="T20" fmla="*/ 3075 w 3567"/>
                <a:gd name="T21" fmla="*/ 98300 h 6399"/>
                <a:gd name="T22" fmla="*/ 1850 w 3567"/>
                <a:gd name="T23" fmla="*/ 102575 h 6399"/>
                <a:gd name="T24" fmla="*/ 625 w 3567"/>
                <a:gd name="T25" fmla="*/ 106850 h 6399"/>
                <a:gd name="T26" fmla="*/ 25 w 3567"/>
                <a:gd name="T27" fmla="*/ 111125 h 6399"/>
                <a:gd name="T28" fmla="*/ 25 w 3567"/>
                <a:gd name="T29" fmla="*/ 115400 h 6399"/>
                <a:gd name="T30" fmla="*/ 25 w 3567"/>
                <a:gd name="T31" fmla="*/ 119675 h 6399"/>
                <a:gd name="T32" fmla="*/ 625 w 3567"/>
                <a:gd name="T33" fmla="*/ 123950 h 6399"/>
                <a:gd name="T34" fmla="*/ 1850 w 3567"/>
                <a:gd name="T35" fmla="*/ 128225 h 6399"/>
                <a:gd name="T36" fmla="*/ 3075 w 3567"/>
                <a:gd name="T37" fmla="*/ 131900 h 6399"/>
                <a:gd name="T38" fmla="*/ 4900 w 3567"/>
                <a:gd name="T39" fmla="*/ 136175 h 6399"/>
                <a:gd name="T40" fmla="*/ 7350 w 3567"/>
                <a:gd name="T41" fmla="*/ 139825 h 6399"/>
                <a:gd name="T42" fmla="*/ 10400 w 3567"/>
                <a:gd name="T43" fmla="*/ 143500 h 6399"/>
                <a:gd name="T44" fmla="*/ 13450 w 3567"/>
                <a:gd name="T45" fmla="*/ 147150 h 6399"/>
                <a:gd name="T46" fmla="*/ 16500 w 3567"/>
                <a:gd name="T47" fmla="*/ 150200 h 6399"/>
                <a:gd name="T48" fmla="*/ 20175 w 3567"/>
                <a:gd name="T49" fmla="*/ 152650 h 6399"/>
                <a:gd name="T50" fmla="*/ 23825 w 3567"/>
                <a:gd name="T51" fmla="*/ 154475 h 6399"/>
                <a:gd name="T52" fmla="*/ 28100 w 3567"/>
                <a:gd name="T53" fmla="*/ 156300 h 6399"/>
                <a:gd name="T54" fmla="*/ 31775 w 3567"/>
                <a:gd name="T55" fmla="*/ 158150 h 6399"/>
                <a:gd name="T56" fmla="*/ 36050 w 3567"/>
                <a:gd name="T57" fmla="*/ 158750 h 6399"/>
                <a:gd name="T58" fmla="*/ 40325 w 3567"/>
                <a:gd name="T59" fmla="*/ 159375 h 6399"/>
                <a:gd name="T60" fmla="*/ 44600 w 3567"/>
                <a:gd name="T61" fmla="*/ 159975 h 6399"/>
                <a:gd name="T62" fmla="*/ 48875 w 3567"/>
                <a:gd name="T63" fmla="*/ 159375 h 6399"/>
                <a:gd name="T64" fmla="*/ 53150 w 3567"/>
                <a:gd name="T65" fmla="*/ 158750 h 6399"/>
                <a:gd name="T66" fmla="*/ 57425 w 3567"/>
                <a:gd name="T67" fmla="*/ 157525 h 6399"/>
                <a:gd name="T68" fmla="*/ 61700 w 3567"/>
                <a:gd name="T69" fmla="*/ 156300 h 6399"/>
                <a:gd name="T70" fmla="*/ 65350 w 3567"/>
                <a:gd name="T71" fmla="*/ 154475 h 6399"/>
                <a:gd name="T72" fmla="*/ 69625 w 3567"/>
                <a:gd name="T73" fmla="*/ 152050 h 6399"/>
                <a:gd name="T74" fmla="*/ 73300 w 3567"/>
                <a:gd name="T75" fmla="*/ 149600 h 6399"/>
                <a:gd name="T76" fmla="*/ 76350 w 3567"/>
                <a:gd name="T77" fmla="*/ 146550 h 6399"/>
                <a:gd name="T78" fmla="*/ 79400 w 3567"/>
                <a:gd name="T79" fmla="*/ 142875 h 6399"/>
                <a:gd name="T80" fmla="*/ 81825 w 3567"/>
                <a:gd name="T81" fmla="*/ 139225 h 6399"/>
                <a:gd name="T82" fmla="*/ 84275 w 3567"/>
                <a:gd name="T83" fmla="*/ 135550 h 6399"/>
                <a:gd name="T84" fmla="*/ 86100 w 3567"/>
                <a:gd name="T85" fmla="*/ 131900 h 6399"/>
                <a:gd name="T86" fmla="*/ 87325 w 3567"/>
                <a:gd name="T87" fmla="*/ 127625 h 6399"/>
                <a:gd name="T88" fmla="*/ 88550 w 3567"/>
                <a:gd name="T89" fmla="*/ 123350 h 6399"/>
                <a:gd name="T90" fmla="*/ 89175 w 3567"/>
                <a:gd name="T91" fmla="*/ 119075 h 6399"/>
                <a:gd name="T92" fmla="*/ 89175 w 3567"/>
                <a:gd name="T93" fmla="*/ 114800 h 6399"/>
                <a:gd name="T94" fmla="*/ 89175 w 3567"/>
                <a:gd name="T95" fmla="*/ 110525 h 6399"/>
                <a:gd name="T96" fmla="*/ 88550 w 3567"/>
                <a:gd name="T97" fmla="*/ 106250 h 6399"/>
                <a:gd name="T98" fmla="*/ 87325 w 3567"/>
                <a:gd name="T99" fmla="*/ 101975 h 6399"/>
                <a:gd name="T100" fmla="*/ 85500 w 3567"/>
                <a:gd name="T101" fmla="*/ 97700 h 6399"/>
                <a:gd name="T102" fmla="*/ 83675 w 3567"/>
                <a:gd name="T103" fmla="*/ 94025 h 6399"/>
                <a:gd name="T104" fmla="*/ 81825 w 3567"/>
                <a:gd name="T105" fmla="*/ 90375 h 6399"/>
                <a:gd name="T106" fmla="*/ 78775 w 3567"/>
                <a:gd name="T107" fmla="*/ 86700 h 6399"/>
                <a:gd name="T108" fmla="*/ 74500 w 3567"/>
                <a:gd name="T109" fmla="*/ 81825 h 6399"/>
                <a:gd name="T110" fmla="*/ 69025 w 3567"/>
                <a:gd name="T111" fmla="*/ 77550 h 6399"/>
                <a:gd name="T112" fmla="*/ 63525 w 3567"/>
                <a:gd name="T113" fmla="*/ 74500 h 6399"/>
                <a:gd name="T114" fmla="*/ 58025 w 3567"/>
                <a:gd name="T115" fmla="*/ 72675 h 6399"/>
                <a:gd name="T116" fmla="*/ 60475 w 3567"/>
                <a:gd name="T117" fmla="*/ 625 h 6399"/>
                <a:gd name="T118" fmla="*/ 60475 w 3567"/>
                <a:gd name="T119" fmla="*/ 625 h 6399"/>
                <a:gd name="T120" fmla="*/ 53150 w 3567"/>
                <a:gd name="T121" fmla="*/ 1225 h 6399"/>
                <a:gd name="T122" fmla="*/ 45200 w 3567"/>
                <a:gd name="T123" fmla="*/ 625 h 6399"/>
                <a:gd name="T124" fmla="*/ 37275 w 3567"/>
                <a:gd name="T125" fmla="*/ 0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45;p2">
              <a:extLst>
                <a:ext uri="{FF2B5EF4-FFF2-40B4-BE49-F238E27FC236}">
                  <a16:creationId xmlns:a16="http://schemas.microsoft.com/office/drawing/2014/main" id="{D0D248E9-32B7-9643-9051-B21C6D2752F7}"/>
                </a:ext>
              </a:extLst>
            </p:cNvPr>
            <p:cNvSpPr>
              <a:spLocks/>
            </p:cNvSpPr>
            <p:nvPr/>
          </p:nvSpPr>
          <p:spPr bwMode="auto">
            <a:xfrm>
              <a:off x="5619100" y="5194175"/>
              <a:ext cx="161850" cy="89775"/>
            </a:xfrm>
            <a:custGeom>
              <a:avLst/>
              <a:gdLst>
                <a:gd name="T0" fmla="*/ 114800 w 6474"/>
                <a:gd name="T1" fmla="*/ 0 h 3591"/>
                <a:gd name="T2" fmla="*/ 110550 w 6474"/>
                <a:gd name="T3" fmla="*/ 625 h 3591"/>
                <a:gd name="T4" fmla="*/ 106275 w 6474"/>
                <a:gd name="T5" fmla="*/ 1825 h 3591"/>
                <a:gd name="T6" fmla="*/ 102000 w 6474"/>
                <a:gd name="T7" fmla="*/ 3050 h 3591"/>
                <a:gd name="T8" fmla="*/ 97100 w 6474"/>
                <a:gd name="T9" fmla="*/ 4900 h 3591"/>
                <a:gd name="T10" fmla="*/ 92825 w 6474"/>
                <a:gd name="T11" fmla="*/ 7325 h 3591"/>
                <a:gd name="T12" fmla="*/ 89175 w 6474"/>
                <a:gd name="T13" fmla="*/ 9775 h 3591"/>
                <a:gd name="T14" fmla="*/ 85500 w 6474"/>
                <a:gd name="T15" fmla="*/ 12825 h 3591"/>
                <a:gd name="T16" fmla="*/ 82450 w 6474"/>
                <a:gd name="T17" fmla="*/ 16500 h 3591"/>
                <a:gd name="T18" fmla="*/ 80000 w 6474"/>
                <a:gd name="T19" fmla="*/ 20150 h 3591"/>
                <a:gd name="T20" fmla="*/ 77575 w 6474"/>
                <a:gd name="T21" fmla="*/ 23825 h 3591"/>
                <a:gd name="T22" fmla="*/ 75725 w 6474"/>
                <a:gd name="T23" fmla="*/ 28100 h 3591"/>
                <a:gd name="T24" fmla="*/ 2475 w 6474"/>
                <a:gd name="T25" fmla="*/ 18925 h 3591"/>
                <a:gd name="T26" fmla="*/ 1850 w 6474"/>
                <a:gd name="T27" fmla="*/ 30525 h 3591"/>
                <a:gd name="T28" fmla="*/ 25 w 6474"/>
                <a:gd name="T29" fmla="*/ 41525 h 3591"/>
                <a:gd name="T30" fmla="*/ 72675 w 6474"/>
                <a:gd name="T31" fmla="*/ 50675 h 3591"/>
                <a:gd name="T32" fmla="*/ 73300 w 6474"/>
                <a:gd name="T33" fmla="*/ 55575 h 3591"/>
                <a:gd name="T34" fmla="*/ 75125 w 6474"/>
                <a:gd name="T35" fmla="*/ 60450 h 3591"/>
                <a:gd name="T36" fmla="*/ 76950 w 6474"/>
                <a:gd name="T37" fmla="*/ 64125 h 3591"/>
                <a:gd name="T38" fmla="*/ 78800 w 6474"/>
                <a:gd name="T39" fmla="*/ 68400 h 3591"/>
                <a:gd name="T40" fmla="*/ 81225 w 6474"/>
                <a:gd name="T41" fmla="*/ 72050 h 3591"/>
                <a:gd name="T42" fmla="*/ 84275 w 6474"/>
                <a:gd name="T43" fmla="*/ 75100 h 3591"/>
                <a:gd name="T44" fmla="*/ 87325 w 6474"/>
                <a:gd name="T45" fmla="*/ 78150 h 3591"/>
                <a:gd name="T46" fmla="*/ 90400 w 6474"/>
                <a:gd name="T47" fmla="*/ 81200 h 3591"/>
                <a:gd name="T48" fmla="*/ 94050 w 6474"/>
                <a:gd name="T49" fmla="*/ 83650 h 3591"/>
                <a:gd name="T50" fmla="*/ 97725 w 6474"/>
                <a:gd name="T51" fmla="*/ 85475 h 3591"/>
                <a:gd name="T52" fmla="*/ 102000 w 6474"/>
                <a:gd name="T53" fmla="*/ 87325 h 3591"/>
                <a:gd name="T54" fmla="*/ 106275 w 6474"/>
                <a:gd name="T55" fmla="*/ 88525 h 3591"/>
                <a:gd name="T56" fmla="*/ 110550 w 6474"/>
                <a:gd name="T57" fmla="*/ 89150 h 3591"/>
                <a:gd name="T58" fmla="*/ 114800 w 6474"/>
                <a:gd name="T59" fmla="*/ 89750 h 3591"/>
                <a:gd name="T60" fmla="*/ 119075 w 6474"/>
                <a:gd name="T61" fmla="*/ 89750 h 3591"/>
                <a:gd name="T62" fmla="*/ 123350 w 6474"/>
                <a:gd name="T63" fmla="*/ 89150 h 3591"/>
                <a:gd name="T64" fmla="*/ 127625 w 6474"/>
                <a:gd name="T65" fmla="*/ 88525 h 3591"/>
                <a:gd name="T66" fmla="*/ 131900 w 6474"/>
                <a:gd name="T67" fmla="*/ 86700 h 3591"/>
                <a:gd name="T68" fmla="*/ 136175 w 6474"/>
                <a:gd name="T69" fmla="*/ 85475 h 3591"/>
                <a:gd name="T70" fmla="*/ 140450 w 6474"/>
                <a:gd name="T71" fmla="*/ 83050 h 3591"/>
                <a:gd name="T72" fmla="*/ 144125 w 6474"/>
                <a:gd name="T73" fmla="*/ 80600 h 3591"/>
                <a:gd name="T74" fmla="*/ 147175 w 6474"/>
                <a:gd name="T75" fmla="*/ 77550 h 3591"/>
                <a:gd name="T76" fmla="*/ 150225 w 6474"/>
                <a:gd name="T77" fmla="*/ 74500 h 3591"/>
                <a:gd name="T78" fmla="*/ 153275 w 6474"/>
                <a:gd name="T79" fmla="*/ 71450 h 3591"/>
                <a:gd name="T80" fmla="*/ 155100 w 6474"/>
                <a:gd name="T81" fmla="*/ 67775 h 3591"/>
                <a:gd name="T82" fmla="*/ 157550 w 6474"/>
                <a:gd name="T83" fmla="*/ 64125 h 3591"/>
                <a:gd name="T84" fmla="*/ 158775 w 6474"/>
                <a:gd name="T85" fmla="*/ 59850 h 3591"/>
                <a:gd name="T86" fmla="*/ 160000 w 6474"/>
                <a:gd name="T87" fmla="*/ 55575 h 3591"/>
                <a:gd name="T88" fmla="*/ 161225 w 6474"/>
                <a:gd name="T89" fmla="*/ 51900 h 3591"/>
                <a:gd name="T90" fmla="*/ 161825 w 6474"/>
                <a:gd name="T91" fmla="*/ 47025 h 3591"/>
                <a:gd name="T92" fmla="*/ 161825 w 6474"/>
                <a:gd name="T93" fmla="*/ 42750 h 3591"/>
                <a:gd name="T94" fmla="*/ 161225 w 6474"/>
                <a:gd name="T95" fmla="*/ 38475 h 3591"/>
                <a:gd name="T96" fmla="*/ 160600 w 6474"/>
                <a:gd name="T97" fmla="*/ 34200 h 3591"/>
                <a:gd name="T98" fmla="*/ 158775 w 6474"/>
                <a:gd name="T99" fmla="*/ 29925 h 3591"/>
                <a:gd name="T100" fmla="*/ 156950 w 6474"/>
                <a:gd name="T101" fmla="*/ 25650 h 3591"/>
                <a:gd name="T102" fmla="*/ 155100 w 6474"/>
                <a:gd name="T103" fmla="*/ 21375 h 3591"/>
                <a:gd name="T104" fmla="*/ 152675 w 6474"/>
                <a:gd name="T105" fmla="*/ 17700 h 3591"/>
                <a:gd name="T106" fmla="*/ 149625 w 6474"/>
                <a:gd name="T107" fmla="*/ 14650 h 3591"/>
                <a:gd name="T108" fmla="*/ 146550 w 6474"/>
                <a:gd name="T109" fmla="*/ 11600 h 3591"/>
                <a:gd name="T110" fmla="*/ 143500 w 6474"/>
                <a:gd name="T111" fmla="*/ 8550 h 3591"/>
                <a:gd name="T112" fmla="*/ 139850 w 6474"/>
                <a:gd name="T113" fmla="*/ 6725 h 3591"/>
                <a:gd name="T114" fmla="*/ 136175 w 6474"/>
                <a:gd name="T115" fmla="*/ 4275 h 3591"/>
                <a:gd name="T116" fmla="*/ 131900 w 6474"/>
                <a:gd name="T117" fmla="*/ 3050 h 3591"/>
                <a:gd name="T118" fmla="*/ 127625 w 6474"/>
                <a:gd name="T119" fmla="*/ 1825 h 3591"/>
                <a:gd name="T120" fmla="*/ 123350 w 6474"/>
                <a:gd name="T121" fmla="*/ 625 h 3591"/>
                <a:gd name="T122" fmla="*/ 119075 w 6474"/>
                <a:gd name="T123" fmla="*/ 625 h 3591"/>
                <a:gd name="T124" fmla="*/ 1148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46;p2">
              <a:extLst>
                <a:ext uri="{FF2B5EF4-FFF2-40B4-BE49-F238E27FC236}">
                  <a16:creationId xmlns:a16="http://schemas.microsoft.com/office/drawing/2014/main" id="{64D11B8F-611B-F94E-BB6D-72E467960722}"/>
                </a:ext>
              </a:extLst>
            </p:cNvPr>
            <p:cNvSpPr>
              <a:spLocks/>
            </p:cNvSpPr>
            <p:nvPr/>
          </p:nvSpPr>
          <p:spPr bwMode="auto">
            <a:xfrm>
              <a:off x="5420075" y="5116000"/>
              <a:ext cx="189300" cy="189925"/>
            </a:xfrm>
            <a:custGeom>
              <a:avLst/>
              <a:gdLst>
                <a:gd name="T0" fmla="*/ 84875 w 7572"/>
                <a:gd name="T1" fmla="*/ 625 h 7597"/>
                <a:gd name="T2" fmla="*/ 66550 w 7572"/>
                <a:gd name="T3" fmla="*/ 4300 h 7597"/>
                <a:gd name="T4" fmla="*/ 49450 w 7572"/>
                <a:gd name="T5" fmla="*/ 11625 h 7597"/>
                <a:gd name="T6" fmla="*/ 34800 w 7572"/>
                <a:gd name="T7" fmla="*/ 22000 h 7597"/>
                <a:gd name="T8" fmla="*/ 21975 w 7572"/>
                <a:gd name="T9" fmla="*/ 34825 h 7597"/>
                <a:gd name="T10" fmla="*/ 11600 w 7572"/>
                <a:gd name="T11" fmla="*/ 49475 h 7597"/>
                <a:gd name="T12" fmla="*/ 4275 w 7572"/>
                <a:gd name="T13" fmla="*/ 66575 h 7597"/>
                <a:gd name="T14" fmla="*/ 600 w 7572"/>
                <a:gd name="T15" fmla="*/ 85500 h 7597"/>
                <a:gd name="T16" fmla="*/ 600 w 7572"/>
                <a:gd name="T17" fmla="*/ 104425 h 7597"/>
                <a:gd name="T18" fmla="*/ 4275 w 7572"/>
                <a:gd name="T19" fmla="*/ 123350 h 7597"/>
                <a:gd name="T20" fmla="*/ 11600 w 7572"/>
                <a:gd name="T21" fmla="*/ 139850 h 7597"/>
                <a:gd name="T22" fmla="*/ 21975 w 7572"/>
                <a:gd name="T23" fmla="*/ 155100 h 7597"/>
                <a:gd name="T24" fmla="*/ 34800 w 7572"/>
                <a:gd name="T25" fmla="*/ 167925 h 7597"/>
                <a:gd name="T26" fmla="*/ 49450 w 7572"/>
                <a:gd name="T27" fmla="*/ 178325 h 7597"/>
                <a:gd name="T28" fmla="*/ 66550 w 7572"/>
                <a:gd name="T29" fmla="*/ 185650 h 7597"/>
                <a:gd name="T30" fmla="*/ 84875 w 7572"/>
                <a:gd name="T31" fmla="*/ 189300 h 7597"/>
                <a:gd name="T32" fmla="*/ 104400 w 7572"/>
                <a:gd name="T33" fmla="*/ 189300 h 7597"/>
                <a:gd name="T34" fmla="*/ 122725 w 7572"/>
                <a:gd name="T35" fmla="*/ 185650 h 7597"/>
                <a:gd name="T36" fmla="*/ 139825 w 7572"/>
                <a:gd name="T37" fmla="*/ 178325 h 7597"/>
                <a:gd name="T38" fmla="*/ 155075 w 7572"/>
                <a:gd name="T39" fmla="*/ 167925 h 7597"/>
                <a:gd name="T40" fmla="*/ 167900 w 7572"/>
                <a:gd name="T41" fmla="*/ 155100 h 7597"/>
                <a:gd name="T42" fmla="*/ 178300 w 7572"/>
                <a:gd name="T43" fmla="*/ 139850 h 7597"/>
                <a:gd name="T44" fmla="*/ 185625 w 7572"/>
                <a:gd name="T45" fmla="*/ 123350 h 7597"/>
                <a:gd name="T46" fmla="*/ 189275 w 7572"/>
                <a:gd name="T47" fmla="*/ 104425 h 7597"/>
                <a:gd name="T48" fmla="*/ 189275 w 7572"/>
                <a:gd name="T49" fmla="*/ 85500 h 7597"/>
                <a:gd name="T50" fmla="*/ 185625 w 7572"/>
                <a:gd name="T51" fmla="*/ 66575 h 7597"/>
                <a:gd name="T52" fmla="*/ 178300 w 7572"/>
                <a:gd name="T53" fmla="*/ 49475 h 7597"/>
                <a:gd name="T54" fmla="*/ 167900 w 7572"/>
                <a:gd name="T55" fmla="*/ 34825 h 7597"/>
                <a:gd name="T56" fmla="*/ 155075 w 7572"/>
                <a:gd name="T57" fmla="*/ 22000 h 7597"/>
                <a:gd name="T58" fmla="*/ 139825 w 7572"/>
                <a:gd name="T59" fmla="*/ 11625 h 7597"/>
                <a:gd name="T60" fmla="*/ 122725 w 7572"/>
                <a:gd name="T61" fmla="*/ 4300 h 7597"/>
                <a:gd name="T62" fmla="*/ 104400 w 7572"/>
                <a:gd name="T63" fmla="*/ 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40" name="Google Shape;47;p2">
            <a:extLst>
              <a:ext uri="{FF2B5EF4-FFF2-40B4-BE49-F238E27FC236}">
                <a16:creationId xmlns:a16="http://schemas.microsoft.com/office/drawing/2014/main" id="{C45F07DC-E7B1-5C47-AD9B-4A1FE832D4EB}"/>
              </a:ext>
            </a:extLst>
          </p:cNvPr>
          <p:cNvSpPr>
            <a:spLocks/>
          </p:cNvSpPr>
          <p:nvPr/>
        </p:nvSpPr>
        <p:spPr bwMode="auto">
          <a:xfrm>
            <a:off x="3429000" y="3905250"/>
            <a:ext cx="377825" cy="342900"/>
          </a:xfrm>
          <a:custGeom>
            <a:avLst/>
            <a:gdLst>
              <a:gd name="T0" fmla="*/ 159885 w 16218"/>
              <a:gd name="T1" fmla="*/ 1720 h 14752"/>
              <a:gd name="T2" fmla="*/ 132581 w 16218"/>
              <a:gd name="T3" fmla="*/ 6811 h 14752"/>
              <a:gd name="T4" fmla="*/ 106978 w 16218"/>
              <a:gd name="T5" fmla="*/ 15341 h 14752"/>
              <a:gd name="T6" fmla="*/ 83076 w 16218"/>
              <a:gd name="T7" fmla="*/ 27266 h 14752"/>
              <a:gd name="T8" fmla="*/ 62039 w 16218"/>
              <a:gd name="T9" fmla="*/ 41445 h 14752"/>
              <a:gd name="T10" fmla="*/ 43262 w 16218"/>
              <a:gd name="T11" fmla="*/ 57925 h 14752"/>
              <a:gd name="T12" fmla="*/ 27327 w 16218"/>
              <a:gd name="T13" fmla="*/ 76660 h 14752"/>
              <a:gd name="T14" fmla="*/ 14817 w 16218"/>
              <a:gd name="T15" fmla="*/ 97649 h 14752"/>
              <a:gd name="T16" fmla="*/ 5708 w 16218"/>
              <a:gd name="T17" fmla="*/ 119801 h 14752"/>
              <a:gd name="T18" fmla="*/ 1142 w 16218"/>
              <a:gd name="T19" fmla="*/ 143627 h 14752"/>
              <a:gd name="T20" fmla="*/ 23 w 16218"/>
              <a:gd name="T21" fmla="*/ 168614 h 14752"/>
              <a:gd name="T22" fmla="*/ 4566 w 16218"/>
              <a:gd name="T23" fmla="*/ 194160 h 14752"/>
              <a:gd name="T24" fmla="*/ 13093 w 16218"/>
              <a:gd name="T25" fmla="*/ 218566 h 14752"/>
              <a:gd name="T26" fmla="*/ 25626 w 16218"/>
              <a:gd name="T27" fmla="*/ 240718 h 14752"/>
              <a:gd name="T28" fmla="*/ 42679 w 16218"/>
              <a:gd name="T29" fmla="*/ 261150 h 14752"/>
              <a:gd name="T30" fmla="*/ 62598 w 16218"/>
              <a:gd name="T31" fmla="*/ 279327 h 14752"/>
              <a:gd name="T32" fmla="*/ 47246 w 16218"/>
              <a:gd name="T33" fmla="*/ 305430 h 14752"/>
              <a:gd name="T34" fmla="*/ 27327 w 16218"/>
              <a:gd name="T35" fmla="*/ 326443 h 14752"/>
              <a:gd name="T36" fmla="*/ 11951 w 16218"/>
              <a:gd name="T37" fmla="*/ 336647 h 14752"/>
              <a:gd name="T38" fmla="*/ 2865 w 16218"/>
              <a:gd name="T39" fmla="*/ 341761 h 14752"/>
              <a:gd name="T40" fmla="*/ 39837 w 16218"/>
              <a:gd name="T41" fmla="*/ 342342 h 14752"/>
              <a:gd name="T42" fmla="*/ 67723 w 16218"/>
              <a:gd name="T43" fmla="*/ 336089 h 14752"/>
              <a:gd name="T44" fmla="*/ 97310 w 16218"/>
              <a:gd name="T45" fmla="*/ 322468 h 14752"/>
              <a:gd name="T46" fmla="*/ 124614 w 16218"/>
              <a:gd name="T47" fmla="*/ 310544 h 14752"/>
              <a:gd name="T48" fmla="*/ 151358 w 16218"/>
              <a:gd name="T49" fmla="*/ 316773 h 14752"/>
              <a:gd name="T50" fmla="*/ 179244 w 16218"/>
              <a:gd name="T51" fmla="*/ 320190 h 14752"/>
              <a:gd name="T52" fmla="*/ 217940 w 16218"/>
              <a:gd name="T53" fmla="*/ 318493 h 14752"/>
              <a:gd name="T54" fmla="*/ 245244 w 16218"/>
              <a:gd name="T55" fmla="*/ 312822 h 14752"/>
              <a:gd name="T56" fmla="*/ 270847 w 16218"/>
              <a:gd name="T57" fmla="*/ 304291 h 14752"/>
              <a:gd name="T58" fmla="*/ 294749 w 16218"/>
              <a:gd name="T59" fmla="*/ 292948 h 14752"/>
              <a:gd name="T60" fmla="*/ 315786 w 16218"/>
              <a:gd name="T61" fmla="*/ 278746 h 14752"/>
              <a:gd name="T62" fmla="*/ 334563 w 16218"/>
              <a:gd name="T63" fmla="*/ 261708 h 14752"/>
              <a:gd name="T64" fmla="*/ 350498 w 16218"/>
              <a:gd name="T65" fmla="*/ 242973 h 14752"/>
              <a:gd name="T66" fmla="*/ 363008 w 16218"/>
              <a:gd name="T67" fmla="*/ 222541 h 14752"/>
              <a:gd name="T68" fmla="*/ 372117 w 16218"/>
              <a:gd name="T69" fmla="*/ 199831 h 14752"/>
              <a:gd name="T70" fmla="*/ 376683 w 16218"/>
              <a:gd name="T71" fmla="*/ 176564 h 14752"/>
              <a:gd name="T72" fmla="*/ 377802 w 16218"/>
              <a:gd name="T73" fmla="*/ 151576 h 14752"/>
              <a:gd name="T74" fmla="*/ 373841 w 16218"/>
              <a:gd name="T75" fmla="*/ 127751 h 14752"/>
              <a:gd name="T76" fmla="*/ 366433 w 16218"/>
              <a:gd name="T77" fmla="*/ 105041 h 14752"/>
              <a:gd name="T78" fmla="*/ 355064 w 16218"/>
              <a:gd name="T79" fmla="*/ 83470 h 14752"/>
              <a:gd name="T80" fmla="*/ 340271 w 16218"/>
              <a:gd name="T81" fmla="*/ 64154 h 14752"/>
              <a:gd name="T82" fmla="*/ 322612 w 16218"/>
              <a:gd name="T83" fmla="*/ 46558 h 14752"/>
              <a:gd name="T84" fmla="*/ 302134 w 16218"/>
              <a:gd name="T85" fmla="*/ 31798 h 14752"/>
              <a:gd name="T86" fmla="*/ 278814 w 16218"/>
              <a:gd name="T87" fmla="*/ 19316 h 14752"/>
              <a:gd name="T88" fmla="*/ 253770 w 16218"/>
              <a:gd name="T89" fmla="*/ 9670 h 14752"/>
              <a:gd name="T90" fmla="*/ 227026 w 16218"/>
              <a:gd name="T91" fmla="*/ 2859 h 14752"/>
              <a:gd name="T92" fmla="*/ 198581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3292E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2;p2"/>
          <p:cNvSpPr txBox="1">
            <a:spLocks noGrp="1"/>
          </p:cNvSpPr>
          <p:nvPr>
            <p:ph type="ctrTitle"/>
          </p:nvPr>
        </p:nvSpPr>
        <p:spPr>
          <a:xfrm>
            <a:off x="1400175" y="1991825"/>
            <a:ext cx="6343500" cy="1159800"/>
          </a:xfrm>
          <a:prstGeom prst="rect">
            <a:avLst/>
          </a:prstGeom>
        </p:spPr>
        <p:txBody>
          <a:bodyPr spcFirstLastPara="1" anchor="ctr">
            <a:noAutofit/>
          </a:bodyPr>
          <a:lstStyle>
            <a:lvl1pPr lvl="0" algn="ctr">
              <a:spcBef>
                <a:spcPts val="0"/>
              </a:spcBef>
              <a:spcAft>
                <a:spcPts val="0"/>
              </a:spcAft>
              <a:buSzPts val="4800"/>
              <a:buNone/>
              <a:defRPr sz="4800">
                <a:solidFill>
                  <a:schemeClr val="accent3">
                    <a:lumMod val="60000"/>
                    <a:lumOff val="40000"/>
                  </a:schemeClr>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dirty="0"/>
          </a:p>
        </p:txBody>
      </p:sp>
    </p:spTree>
    <p:extLst>
      <p:ext uri="{BB962C8B-B14F-4D97-AF65-F5344CB8AC3E}">
        <p14:creationId xmlns:p14="http://schemas.microsoft.com/office/powerpoint/2010/main" val="201493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TITLE_1">
    <p:spTree>
      <p:nvGrpSpPr>
        <p:cNvPr id="1" name="Shape 48"/>
        <p:cNvGrpSpPr/>
        <p:nvPr/>
      </p:nvGrpSpPr>
      <p:grpSpPr>
        <a:xfrm>
          <a:off x="0" y="0"/>
          <a:ext cx="0" cy="0"/>
          <a:chOff x="0" y="0"/>
          <a:chExt cx="0" cy="0"/>
        </a:xfrm>
      </p:grpSpPr>
      <p:sp>
        <p:nvSpPr>
          <p:cNvPr id="4" name="Google Shape;49;p3">
            <a:extLst>
              <a:ext uri="{FF2B5EF4-FFF2-40B4-BE49-F238E27FC236}">
                <a16:creationId xmlns:a16="http://schemas.microsoft.com/office/drawing/2014/main" id="{63FAED0F-BFBA-6446-8C8F-70EA814D60C3}"/>
              </a:ext>
            </a:extLst>
          </p:cNvPr>
          <p:cNvSpPr>
            <a:spLocks/>
          </p:cNvSpPr>
          <p:nvPr/>
        </p:nvSpPr>
        <p:spPr bwMode="auto">
          <a:xfrm rot="10800000" flipH="1">
            <a:off x="-95250" y="303213"/>
            <a:ext cx="1035050" cy="896937"/>
          </a:xfrm>
          <a:custGeom>
            <a:avLst/>
            <a:gdLst>
              <a:gd name="T0" fmla="*/ 258763 w 120000"/>
              <a:gd name="T1" fmla="*/ 0 h 120000"/>
              <a:gd name="T2" fmla="*/ 0 w 120000"/>
              <a:gd name="T3" fmla="*/ 448424 h 120000"/>
              <a:gd name="T4" fmla="*/ 258763 w 120000"/>
              <a:gd name="T5" fmla="*/ 896937 h 120000"/>
              <a:gd name="T6" fmla="*/ 776288 w 120000"/>
              <a:gd name="T7" fmla="*/ 896937 h 120000"/>
              <a:gd name="T8" fmla="*/ 1035050 w 120000"/>
              <a:gd name="T9" fmla="*/ 448424 h 120000"/>
              <a:gd name="T10" fmla="*/ 776288 w 120000"/>
              <a:gd name="T11" fmla="*/ 0 h 120000"/>
              <a:gd name="T12" fmla="*/ 258763 w 120000"/>
              <a:gd name="T13" fmla="*/ 0 h 120000"/>
              <a:gd name="T14" fmla="*/ 331880 w 120000"/>
              <a:gd name="T15" fmla="*/ 126692 h 120000"/>
              <a:gd name="T16" fmla="*/ 703161 w 120000"/>
              <a:gd name="T17" fmla="*/ 126692 h 120000"/>
              <a:gd name="T18" fmla="*/ 888703 w 120000"/>
              <a:gd name="T19" fmla="*/ 448424 h 120000"/>
              <a:gd name="T20" fmla="*/ 703161 w 120000"/>
              <a:gd name="T21" fmla="*/ 770155 h 120000"/>
              <a:gd name="T22" fmla="*/ 331880 w 120000"/>
              <a:gd name="T23" fmla="*/ 770155 h 120000"/>
              <a:gd name="T24" fmla="*/ 146244 w 120000"/>
              <a:gd name="T25" fmla="*/ 448424 h 120000"/>
              <a:gd name="T26" fmla="*/ 331880 w 120000"/>
              <a:gd name="T27" fmla="*/ 126692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5" name="Google Shape;50;p3">
            <a:extLst>
              <a:ext uri="{FF2B5EF4-FFF2-40B4-BE49-F238E27FC236}">
                <a16:creationId xmlns:a16="http://schemas.microsoft.com/office/drawing/2014/main" id="{C6BF3513-64D6-014E-8675-3F7F609E9287}"/>
              </a:ext>
            </a:extLst>
          </p:cNvPr>
          <p:cNvSpPr/>
          <p:nvPr/>
        </p:nvSpPr>
        <p:spPr>
          <a:xfrm rot="5400000">
            <a:off x="559400" y="1538825"/>
            <a:ext cx="1788000" cy="2064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6" name="Google Shape;53;p3">
            <a:extLst>
              <a:ext uri="{FF2B5EF4-FFF2-40B4-BE49-F238E27FC236}">
                <a16:creationId xmlns:a16="http://schemas.microsoft.com/office/drawing/2014/main" id="{31788CE2-AF7A-B147-B2EF-8C3EEE8590BB}"/>
              </a:ext>
            </a:extLst>
          </p:cNvPr>
          <p:cNvSpPr>
            <a:spLocks noChangeArrowheads="1"/>
          </p:cNvSpPr>
          <p:nvPr/>
        </p:nvSpPr>
        <p:spPr bwMode="auto">
          <a:xfrm rot="10800000" flipH="1">
            <a:off x="66675" y="3135313"/>
            <a:ext cx="819150" cy="709612"/>
          </a:xfrm>
          <a:prstGeom prst="hexagon">
            <a:avLst>
              <a:gd name="adj" fmla="val 28672"/>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Google Shape;54;p3">
            <a:extLst>
              <a:ext uri="{FF2B5EF4-FFF2-40B4-BE49-F238E27FC236}">
                <a16:creationId xmlns:a16="http://schemas.microsoft.com/office/drawing/2014/main" id="{C6C350DC-3D9B-D044-AF9E-ED93F931241F}"/>
              </a:ext>
            </a:extLst>
          </p:cNvPr>
          <p:cNvSpPr>
            <a:spLocks noChangeArrowheads="1"/>
          </p:cNvSpPr>
          <p:nvPr/>
        </p:nvSpPr>
        <p:spPr bwMode="auto">
          <a:xfrm rot="10800000" flipH="1">
            <a:off x="828675" y="3516313"/>
            <a:ext cx="428625" cy="371475"/>
          </a:xfrm>
          <a:prstGeom prst="hexagon">
            <a:avLst>
              <a:gd name="adj" fmla="val 2864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55;p3">
            <a:extLst>
              <a:ext uri="{FF2B5EF4-FFF2-40B4-BE49-F238E27FC236}">
                <a16:creationId xmlns:a16="http://schemas.microsoft.com/office/drawing/2014/main" id="{74E59A7A-CCBB-354A-B354-C49F85E39BEA}"/>
              </a:ext>
            </a:extLst>
          </p:cNvPr>
          <p:cNvSpPr>
            <a:spLocks noChangeArrowheads="1"/>
          </p:cNvSpPr>
          <p:nvPr/>
        </p:nvSpPr>
        <p:spPr bwMode="auto">
          <a:xfrm rot="10800000" flipH="1">
            <a:off x="762000" y="877888"/>
            <a:ext cx="819150" cy="709612"/>
          </a:xfrm>
          <a:prstGeom prst="hexagon">
            <a:avLst>
              <a:gd name="adj" fmla="val 28672"/>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9" name="Google Shape;56;p3">
            <a:extLst>
              <a:ext uri="{FF2B5EF4-FFF2-40B4-BE49-F238E27FC236}">
                <a16:creationId xmlns:a16="http://schemas.microsoft.com/office/drawing/2014/main" id="{94A3A0B3-002B-5248-940C-3C34B5A6FBDC}"/>
              </a:ext>
            </a:extLst>
          </p:cNvPr>
          <p:cNvSpPr>
            <a:spLocks noChangeArrowheads="1"/>
          </p:cNvSpPr>
          <p:nvPr/>
        </p:nvSpPr>
        <p:spPr bwMode="auto">
          <a:xfrm rot="10800000" flipH="1">
            <a:off x="793750" y="4692650"/>
            <a:ext cx="517525" cy="447675"/>
          </a:xfrm>
          <a:prstGeom prst="hexagon">
            <a:avLst>
              <a:gd name="adj" fmla="val 28692"/>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10" name="Google Shape;57;p3">
            <a:extLst>
              <a:ext uri="{FF2B5EF4-FFF2-40B4-BE49-F238E27FC236}">
                <a16:creationId xmlns:a16="http://schemas.microsoft.com/office/drawing/2014/main" id="{83C96C60-A3F9-0D48-8A0E-203569D43348}"/>
              </a:ext>
            </a:extLst>
          </p:cNvPr>
          <p:cNvGrpSpPr>
            <a:grpSpLocks/>
          </p:cNvGrpSpPr>
          <p:nvPr/>
        </p:nvGrpSpPr>
        <p:grpSpPr bwMode="auto">
          <a:xfrm>
            <a:off x="996950" y="1069975"/>
            <a:ext cx="350838" cy="325438"/>
            <a:chOff x="5975075" y="2327500"/>
            <a:chExt cx="420100" cy="388350"/>
          </a:xfrm>
        </p:grpSpPr>
        <p:sp>
          <p:nvSpPr>
            <p:cNvPr id="11" name="Google Shape;58;p3">
              <a:extLst>
                <a:ext uri="{FF2B5EF4-FFF2-40B4-BE49-F238E27FC236}">
                  <a16:creationId xmlns:a16="http://schemas.microsoft.com/office/drawing/2014/main" id="{B177654B-B654-964F-99C1-1BEE7E7D814E}"/>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59;p3">
              <a:extLst>
                <a:ext uri="{FF2B5EF4-FFF2-40B4-BE49-F238E27FC236}">
                  <a16:creationId xmlns:a16="http://schemas.microsoft.com/office/drawing/2014/main" id="{1A90B194-B7EA-3843-B682-0428B05740BD}"/>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3" name="Google Shape;60;p3">
            <a:extLst>
              <a:ext uri="{FF2B5EF4-FFF2-40B4-BE49-F238E27FC236}">
                <a16:creationId xmlns:a16="http://schemas.microsoft.com/office/drawing/2014/main" id="{33943DDB-19C4-E747-AD52-5BB2FA916AF3}"/>
              </a:ext>
            </a:extLst>
          </p:cNvPr>
          <p:cNvSpPr>
            <a:spLocks/>
          </p:cNvSpPr>
          <p:nvPr/>
        </p:nvSpPr>
        <p:spPr bwMode="auto">
          <a:xfrm>
            <a:off x="393700" y="3346450"/>
            <a:ext cx="166688" cy="287338"/>
          </a:xfrm>
          <a:custGeom>
            <a:avLst/>
            <a:gdLst>
              <a:gd name="T0" fmla="*/ 90197 w 11870"/>
              <a:gd name="T1" fmla="*/ 14000 h 20565"/>
              <a:gd name="T2" fmla="*/ 92261 w 11870"/>
              <a:gd name="T3" fmla="*/ 16040 h 20565"/>
              <a:gd name="T4" fmla="*/ 92261 w 11870"/>
              <a:gd name="T5" fmla="*/ 19114 h 20565"/>
              <a:gd name="T6" fmla="*/ 90197 w 11870"/>
              <a:gd name="T7" fmla="*/ 21168 h 20565"/>
              <a:gd name="T8" fmla="*/ 78204 w 11870"/>
              <a:gd name="T9" fmla="*/ 21503 h 20565"/>
              <a:gd name="T10" fmla="*/ 75452 w 11870"/>
              <a:gd name="T11" fmla="*/ 20483 h 20565"/>
              <a:gd name="T12" fmla="*/ 74090 w 11870"/>
              <a:gd name="T13" fmla="*/ 17745 h 20565"/>
              <a:gd name="T14" fmla="*/ 75452 w 11870"/>
              <a:gd name="T15" fmla="*/ 15020 h 20565"/>
              <a:gd name="T16" fmla="*/ 78204 w 11870"/>
              <a:gd name="T17" fmla="*/ 13651 h 20565"/>
              <a:gd name="T18" fmla="*/ 148503 w 11870"/>
              <a:gd name="T19" fmla="*/ 35839 h 20565"/>
              <a:gd name="T20" fmla="*/ 18185 w 11870"/>
              <a:gd name="T21" fmla="*/ 233419 h 20565"/>
              <a:gd name="T22" fmla="*/ 148503 w 11870"/>
              <a:gd name="T23" fmla="*/ 35839 h 20565"/>
              <a:gd name="T24" fmla="*/ 85745 w 11870"/>
              <a:gd name="T25" fmla="*/ 248775 h 20565"/>
              <a:gd name="T26" fmla="*/ 90197 w 11870"/>
              <a:gd name="T27" fmla="*/ 250479 h 20565"/>
              <a:gd name="T28" fmla="*/ 93286 w 11870"/>
              <a:gd name="T29" fmla="*/ 253553 h 20565"/>
              <a:gd name="T30" fmla="*/ 95000 w 11870"/>
              <a:gd name="T31" fmla="*/ 257982 h 20565"/>
              <a:gd name="T32" fmla="*/ 95000 w 11870"/>
              <a:gd name="T33" fmla="*/ 262761 h 20565"/>
              <a:gd name="T34" fmla="*/ 93286 w 11870"/>
              <a:gd name="T35" fmla="*/ 267204 h 20565"/>
              <a:gd name="T36" fmla="*/ 90197 w 11870"/>
              <a:gd name="T37" fmla="*/ 270264 h 20565"/>
              <a:gd name="T38" fmla="*/ 85745 w 11870"/>
              <a:gd name="T39" fmla="*/ 271969 h 20565"/>
              <a:gd name="T40" fmla="*/ 80943 w 11870"/>
              <a:gd name="T41" fmla="*/ 271969 h 20565"/>
              <a:gd name="T42" fmla="*/ 76477 w 11870"/>
              <a:gd name="T43" fmla="*/ 270264 h 20565"/>
              <a:gd name="T44" fmla="*/ 73402 w 11870"/>
              <a:gd name="T45" fmla="*/ 267204 h 20565"/>
              <a:gd name="T46" fmla="*/ 71688 w 11870"/>
              <a:gd name="T47" fmla="*/ 262761 h 20565"/>
              <a:gd name="T48" fmla="*/ 71688 w 11870"/>
              <a:gd name="T49" fmla="*/ 257982 h 20565"/>
              <a:gd name="T50" fmla="*/ 73402 w 11870"/>
              <a:gd name="T51" fmla="*/ 253553 h 20565"/>
              <a:gd name="T52" fmla="*/ 76477 w 11870"/>
              <a:gd name="T53" fmla="*/ 250479 h 20565"/>
              <a:gd name="T54" fmla="*/ 80943 w 11870"/>
              <a:gd name="T55" fmla="*/ 248775 h 20565"/>
              <a:gd name="T56" fmla="*/ 18185 w 11870"/>
              <a:gd name="T57" fmla="*/ 0 h 20565"/>
              <a:gd name="T58" fmla="*/ 10981 w 11870"/>
              <a:gd name="T59" fmla="*/ 1369 h 20565"/>
              <a:gd name="T60" fmla="*/ 5140 w 11870"/>
              <a:gd name="T61" fmla="*/ 5128 h 20565"/>
              <a:gd name="T62" fmla="*/ 1376 w 11870"/>
              <a:gd name="T63" fmla="*/ 10926 h 20565"/>
              <a:gd name="T64" fmla="*/ 0 w 11870"/>
              <a:gd name="T65" fmla="*/ 18094 h 20565"/>
              <a:gd name="T66" fmla="*/ 351 w 11870"/>
              <a:gd name="T67" fmla="*/ 273003 h 20565"/>
              <a:gd name="T68" fmla="*/ 3089 w 11870"/>
              <a:gd name="T69" fmla="*/ 279486 h 20565"/>
              <a:gd name="T70" fmla="*/ 7892 w 11870"/>
              <a:gd name="T71" fmla="*/ 284264 h 20565"/>
              <a:gd name="T72" fmla="*/ 14408 w 11870"/>
              <a:gd name="T73" fmla="*/ 286989 h 20565"/>
              <a:gd name="T74" fmla="*/ 148503 w 11870"/>
              <a:gd name="T75" fmla="*/ 287338 h 20565"/>
              <a:gd name="T76" fmla="*/ 155707 w 11870"/>
              <a:gd name="T77" fmla="*/ 285969 h 20565"/>
              <a:gd name="T78" fmla="*/ 161534 w 11870"/>
              <a:gd name="T79" fmla="*/ 282210 h 20565"/>
              <a:gd name="T80" fmla="*/ 165312 w 11870"/>
              <a:gd name="T81" fmla="*/ 276412 h 20565"/>
              <a:gd name="T82" fmla="*/ 166688 w 11870"/>
              <a:gd name="T83" fmla="*/ 269244 h 20565"/>
              <a:gd name="T84" fmla="*/ 166337 w 11870"/>
              <a:gd name="T85" fmla="*/ 14335 h 20565"/>
              <a:gd name="T86" fmla="*/ 163599 w 11870"/>
              <a:gd name="T87" fmla="*/ 7852 h 20565"/>
              <a:gd name="T88" fmla="*/ 158796 w 11870"/>
              <a:gd name="T89" fmla="*/ 3074 h 20565"/>
              <a:gd name="T90" fmla="*/ 152280 w 11870"/>
              <a:gd name="T91" fmla="*/ 349 h 20565"/>
              <a:gd name="T92" fmla="*/ 18185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4" name="Google Shape;61;p3">
            <a:extLst>
              <a:ext uri="{FF2B5EF4-FFF2-40B4-BE49-F238E27FC236}">
                <a16:creationId xmlns:a16="http://schemas.microsoft.com/office/drawing/2014/main" id="{739B3339-684B-4D4B-A41A-5BBAE1008AAD}"/>
              </a:ext>
            </a:extLst>
          </p:cNvPr>
          <p:cNvGrpSpPr>
            <a:grpSpLocks/>
          </p:cNvGrpSpPr>
          <p:nvPr/>
        </p:nvGrpSpPr>
        <p:grpSpPr bwMode="auto">
          <a:xfrm>
            <a:off x="304800" y="554038"/>
            <a:ext cx="247650" cy="392112"/>
            <a:chOff x="6718575" y="2318625"/>
            <a:chExt cx="256950" cy="407375"/>
          </a:xfrm>
        </p:grpSpPr>
        <p:sp>
          <p:nvSpPr>
            <p:cNvPr id="15" name="Google Shape;62;p3">
              <a:extLst>
                <a:ext uri="{FF2B5EF4-FFF2-40B4-BE49-F238E27FC236}">
                  <a16:creationId xmlns:a16="http://schemas.microsoft.com/office/drawing/2014/main" id="{B98E537E-B4EB-2D4E-B88B-CCDDE6166AEB}"/>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6" name="Google Shape;63;p3">
              <a:extLst>
                <a:ext uri="{FF2B5EF4-FFF2-40B4-BE49-F238E27FC236}">
                  <a16:creationId xmlns:a16="http://schemas.microsoft.com/office/drawing/2014/main" id="{606B88A0-4941-B84E-8D09-75962485DE62}"/>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Google Shape;64;p3">
              <a:extLst>
                <a:ext uri="{FF2B5EF4-FFF2-40B4-BE49-F238E27FC236}">
                  <a16:creationId xmlns:a16="http://schemas.microsoft.com/office/drawing/2014/main" id="{5D8B30C6-E2BA-1E4C-8105-BFAEE61E8EA3}"/>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Google Shape;65;p3">
              <a:extLst>
                <a:ext uri="{FF2B5EF4-FFF2-40B4-BE49-F238E27FC236}">
                  <a16:creationId xmlns:a16="http://schemas.microsoft.com/office/drawing/2014/main" id="{4FE54731-C96C-4349-8DE2-16CB990E4BB0}"/>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 name="Google Shape;66;p3">
              <a:extLst>
                <a:ext uri="{FF2B5EF4-FFF2-40B4-BE49-F238E27FC236}">
                  <a16:creationId xmlns:a16="http://schemas.microsoft.com/office/drawing/2014/main" id="{8E68C6BB-A536-5A41-8589-4FBF29AFEE93}"/>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0" name="Google Shape;67;p3">
              <a:extLst>
                <a:ext uri="{FF2B5EF4-FFF2-40B4-BE49-F238E27FC236}">
                  <a16:creationId xmlns:a16="http://schemas.microsoft.com/office/drawing/2014/main" id="{1FCC49C8-440B-9D48-BB52-E0F8898E0860}"/>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 name="Google Shape;68;p3">
              <a:extLst>
                <a:ext uri="{FF2B5EF4-FFF2-40B4-BE49-F238E27FC236}">
                  <a16:creationId xmlns:a16="http://schemas.microsoft.com/office/drawing/2014/main" id="{129B83E2-ED69-0440-84D5-D367D53F5DA0}"/>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2" name="Google Shape;69;p3">
              <a:extLst>
                <a:ext uri="{FF2B5EF4-FFF2-40B4-BE49-F238E27FC236}">
                  <a16:creationId xmlns:a16="http://schemas.microsoft.com/office/drawing/2014/main" id="{0C17AE8F-9A8E-0C43-8BCE-D82ED34C399F}"/>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23" name="Google Shape;70;p3">
            <a:extLst>
              <a:ext uri="{FF2B5EF4-FFF2-40B4-BE49-F238E27FC236}">
                <a16:creationId xmlns:a16="http://schemas.microsoft.com/office/drawing/2014/main" id="{A13221CC-DD94-FD4F-B11A-7EF02A65F246}"/>
              </a:ext>
            </a:extLst>
          </p:cNvPr>
          <p:cNvGrpSpPr>
            <a:grpSpLocks/>
          </p:cNvGrpSpPr>
          <p:nvPr/>
        </p:nvGrpSpPr>
        <p:grpSpPr bwMode="auto">
          <a:xfrm>
            <a:off x="1419225" y="3633788"/>
            <a:ext cx="342900" cy="350837"/>
            <a:chOff x="3951850" y="2985350"/>
            <a:chExt cx="407950" cy="416500"/>
          </a:xfrm>
        </p:grpSpPr>
        <p:sp>
          <p:nvSpPr>
            <p:cNvPr id="24" name="Google Shape;71;p3">
              <a:extLst>
                <a:ext uri="{FF2B5EF4-FFF2-40B4-BE49-F238E27FC236}">
                  <a16:creationId xmlns:a16="http://schemas.microsoft.com/office/drawing/2014/main" id="{82446C50-89B5-B842-9574-06E84E2A9C6E}"/>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 name="Google Shape;72;p3">
              <a:extLst>
                <a:ext uri="{FF2B5EF4-FFF2-40B4-BE49-F238E27FC236}">
                  <a16:creationId xmlns:a16="http://schemas.microsoft.com/office/drawing/2014/main" id="{10B58278-DA7D-8043-A110-77936901EE61}"/>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6" name="Google Shape;73;p3">
              <a:extLst>
                <a:ext uri="{FF2B5EF4-FFF2-40B4-BE49-F238E27FC236}">
                  <a16:creationId xmlns:a16="http://schemas.microsoft.com/office/drawing/2014/main" id="{9296A2D0-A145-B949-A35D-78D4350A6107}"/>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7" name="Google Shape;74;p3">
              <a:extLst>
                <a:ext uri="{FF2B5EF4-FFF2-40B4-BE49-F238E27FC236}">
                  <a16:creationId xmlns:a16="http://schemas.microsoft.com/office/drawing/2014/main" id="{D21B4EB4-E4E8-3749-893D-BA810C641DB6}"/>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8" name="Google Shape;75;p3">
            <a:extLst>
              <a:ext uri="{FF2B5EF4-FFF2-40B4-BE49-F238E27FC236}">
                <a16:creationId xmlns:a16="http://schemas.microsoft.com/office/drawing/2014/main" id="{C4815A2C-74C4-3D4F-8198-AC4F91221E59}"/>
              </a:ext>
            </a:extLst>
          </p:cNvPr>
          <p:cNvSpPr>
            <a:spLocks noChangeArrowheads="1"/>
          </p:cNvSpPr>
          <p:nvPr/>
        </p:nvSpPr>
        <p:spPr bwMode="auto">
          <a:xfrm rot="10800000" flipH="1">
            <a:off x="733425" y="3935413"/>
            <a:ext cx="819150" cy="711200"/>
          </a:xfrm>
          <a:prstGeom prst="hexagon">
            <a:avLst>
              <a:gd name="adj" fmla="val 28608"/>
              <a:gd name="vf" fmla="val 115470"/>
            </a:avLst>
          </a:prstGeom>
          <a:noFill/>
          <a:ln w="9525">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9" name="Google Shape;76;p3">
            <a:extLst>
              <a:ext uri="{FF2B5EF4-FFF2-40B4-BE49-F238E27FC236}">
                <a16:creationId xmlns:a16="http://schemas.microsoft.com/office/drawing/2014/main" id="{91900D5D-34C1-9C49-A5D4-4639F7BA87F0}"/>
              </a:ext>
            </a:extLst>
          </p:cNvPr>
          <p:cNvSpPr>
            <a:spLocks noChangeArrowheads="1"/>
          </p:cNvSpPr>
          <p:nvPr/>
        </p:nvSpPr>
        <p:spPr bwMode="auto">
          <a:xfrm rot="10800000" flipH="1">
            <a:off x="738188" y="101600"/>
            <a:ext cx="428625" cy="369888"/>
          </a:xfrm>
          <a:prstGeom prst="hexagon">
            <a:avLst>
              <a:gd name="adj" fmla="val 28766"/>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0" name="Google Shape;77;p3">
            <a:extLst>
              <a:ext uri="{FF2B5EF4-FFF2-40B4-BE49-F238E27FC236}">
                <a16:creationId xmlns:a16="http://schemas.microsoft.com/office/drawing/2014/main" id="{EA3D30AE-2B93-6D4D-BA50-34DE83FC8AEE}"/>
              </a:ext>
            </a:extLst>
          </p:cNvPr>
          <p:cNvSpPr>
            <a:spLocks noChangeArrowheads="1"/>
          </p:cNvSpPr>
          <p:nvPr/>
        </p:nvSpPr>
        <p:spPr bwMode="auto">
          <a:xfrm rot="10800000" flipH="1">
            <a:off x="-292100" y="4148138"/>
            <a:ext cx="1182688" cy="1023937"/>
          </a:xfrm>
          <a:prstGeom prst="hexagon">
            <a:avLst>
              <a:gd name="adj" fmla="val 28678"/>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1" name="Google Shape;78;p3">
            <a:extLst>
              <a:ext uri="{FF2B5EF4-FFF2-40B4-BE49-F238E27FC236}">
                <a16:creationId xmlns:a16="http://schemas.microsoft.com/office/drawing/2014/main" id="{358FBDEE-E0BC-844D-8145-CBD6CAF5934A}"/>
              </a:ext>
            </a:extLst>
          </p:cNvPr>
          <p:cNvSpPr>
            <a:spLocks noChangeArrowheads="1"/>
          </p:cNvSpPr>
          <p:nvPr/>
        </p:nvSpPr>
        <p:spPr bwMode="auto">
          <a:xfrm rot="10800000" flipH="1">
            <a:off x="420688" y="-65088"/>
            <a:ext cx="358775" cy="311151"/>
          </a:xfrm>
          <a:prstGeom prst="hexagon">
            <a:avLst>
              <a:gd name="adj" fmla="val 28618"/>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2" name="Google Shape;79;p3">
            <a:extLst>
              <a:ext uri="{FF2B5EF4-FFF2-40B4-BE49-F238E27FC236}">
                <a16:creationId xmlns:a16="http://schemas.microsoft.com/office/drawing/2014/main" id="{50E75B8A-3FBD-E040-BD5D-7DDD724E61E1}"/>
              </a:ext>
            </a:extLst>
          </p:cNvPr>
          <p:cNvSpPr>
            <a:spLocks/>
          </p:cNvSpPr>
          <p:nvPr/>
        </p:nvSpPr>
        <p:spPr bwMode="auto">
          <a:xfrm>
            <a:off x="1019175" y="4167188"/>
            <a:ext cx="247650" cy="247650"/>
          </a:xfrm>
          <a:custGeom>
            <a:avLst/>
            <a:gdLst>
              <a:gd name="T0" fmla="*/ 139121 w 17000"/>
              <a:gd name="T1" fmla="*/ 86464 h 16999"/>
              <a:gd name="T2" fmla="*/ 152290 w 17000"/>
              <a:gd name="T3" fmla="*/ 95365 h 16999"/>
              <a:gd name="T4" fmla="*/ 161176 w 17000"/>
              <a:gd name="T5" fmla="*/ 108521 h 16999"/>
              <a:gd name="T6" fmla="*/ 164032 w 17000"/>
              <a:gd name="T7" fmla="*/ 123818 h 16999"/>
              <a:gd name="T8" fmla="*/ 161176 w 17000"/>
              <a:gd name="T9" fmla="*/ 139129 h 16999"/>
              <a:gd name="T10" fmla="*/ 152290 w 17000"/>
              <a:gd name="T11" fmla="*/ 152285 h 16999"/>
              <a:gd name="T12" fmla="*/ 139121 w 17000"/>
              <a:gd name="T13" fmla="*/ 161186 h 16999"/>
              <a:gd name="T14" fmla="*/ 119906 w 17000"/>
              <a:gd name="T15" fmla="*/ 164027 h 16999"/>
              <a:gd name="T16" fmla="*/ 104974 w 17000"/>
              <a:gd name="T17" fmla="*/ 159409 h 16999"/>
              <a:gd name="T18" fmla="*/ 92519 w 17000"/>
              <a:gd name="T19" fmla="*/ 149080 h 16999"/>
              <a:gd name="T20" fmla="*/ 85396 w 17000"/>
              <a:gd name="T21" fmla="*/ 135210 h 16999"/>
              <a:gd name="T22" fmla="*/ 83618 w 17000"/>
              <a:gd name="T23" fmla="*/ 119913 h 16999"/>
              <a:gd name="T24" fmla="*/ 88251 w 17000"/>
              <a:gd name="T25" fmla="*/ 104966 h 16999"/>
              <a:gd name="T26" fmla="*/ 98565 w 17000"/>
              <a:gd name="T27" fmla="*/ 92510 h 16999"/>
              <a:gd name="T28" fmla="*/ 112448 w 17000"/>
              <a:gd name="T29" fmla="*/ 85401 h 16999"/>
              <a:gd name="T30" fmla="*/ 115288 w 17000"/>
              <a:gd name="T31" fmla="*/ 0 h 16999"/>
              <a:gd name="T32" fmla="*/ 106752 w 17000"/>
              <a:gd name="T33" fmla="*/ 3555 h 16999"/>
              <a:gd name="T34" fmla="*/ 102483 w 17000"/>
              <a:gd name="T35" fmla="*/ 11393 h 16999"/>
              <a:gd name="T36" fmla="*/ 84332 w 17000"/>
              <a:gd name="T37" fmla="*/ 42700 h 16999"/>
              <a:gd name="T38" fmla="*/ 55153 w 17000"/>
              <a:gd name="T39" fmla="*/ 27403 h 16999"/>
              <a:gd name="T40" fmla="*/ 46267 w 17000"/>
              <a:gd name="T41" fmla="*/ 27753 h 16999"/>
              <a:gd name="T42" fmla="*/ 28829 w 17000"/>
              <a:gd name="T43" fmla="*/ 44128 h 16999"/>
              <a:gd name="T44" fmla="*/ 26702 w 17000"/>
              <a:gd name="T45" fmla="*/ 53015 h 16999"/>
              <a:gd name="T46" fmla="*/ 45203 w 17000"/>
              <a:gd name="T47" fmla="*/ 79355 h 16999"/>
              <a:gd name="T48" fmla="*/ 37016 w 17000"/>
              <a:gd name="T49" fmla="*/ 99634 h 16999"/>
              <a:gd name="T50" fmla="*/ 4997 w 17000"/>
              <a:gd name="T51" fmla="*/ 105316 h 16999"/>
              <a:gd name="T52" fmla="*/ 364 w 17000"/>
              <a:gd name="T53" fmla="*/ 112789 h 16999"/>
              <a:gd name="T54" fmla="*/ 1078 w 17000"/>
              <a:gd name="T55" fmla="*/ 136988 h 16999"/>
              <a:gd name="T56" fmla="*/ 7124 w 17000"/>
              <a:gd name="T57" fmla="*/ 143747 h 16999"/>
              <a:gd name="T58" fmla="*/ 38444 w 17000"/>
              <a:gd name="T59" fmla="*/ 152998 h 16999"/>
              <a:gd name="T60" fmla="*/ 29543 w 17000"/>
              <a:gd name="T61" fmla="*/ 188225 h 16999"/>
              <a:gd name="T62" fmla="*/ 26702 w 17000"/>
              <a:gd name="T63" fmla="*/ 196762 h 16999"/>
              <a:gd name="T64" fmla="*/ 30257 w 17000"/>
              <a:gd name="T65" fmla="*/ 205299 h 16999"/>
              <a:gd name="T66" fmla="*/ 48394 w 17000"/>
              <a:gd name="T67" fmla="*/ 220596 h 16999"/>
              <a:gd name="T68" fmla="*/ 57295 w 17000"/>
              <a:gd name="T69" fmla="*/ 219533 h 16999"/>
              <a:gd name="T70" fmla="*/ 89314 w 17000"/>
              <a:gd name="T71" fmla="*/ 207077 h 16999"/>
              <a:gd name="T72" fmla="*/ 103197 w 17000"/>
              <a:gd name="T73" fmla="*/ 238399 h 16999"/>
              <a:gd name="T74" fmla="*/ 108879 w 17000"/>
              <a:gd name="T75" fmla="*/ 245508 h 16999"/>
              <a:gd name="T76" fmla="*/ 132362 w 17000"/>
              <a:gd name="T77" fmla="*/ 247650 h 16999"/>
              <a:gd name="T78" fmla="*/ 140898 w 17000"/>
              <a:gd name="T79" fmla="*/ 244081 h 16999"/>
              <a:gd name="T80" fmla="*/ 145167 w 17000"/>
              <a:gd name="T81" fmla="*/ 236257 h 16999"/>
              <a:gd name="T82" fmla="*/ 163318 w 17000"/>
              <a:gd name="T83" fmla="*/ 204950 h 16999"/>
              <a:gd name="T84" fmla="*/ 192497 w 17000"/>
              <a:gd name="T85" fmla="*/ 220247 h 16999"/>
              <a:gd name="T86" fmla="*/ 201383 w 17000"/>
              <a:gd name="T87" fmla="*/ 219897 h 16999"/>
              <a:gd name="T88" fmla="*/ 218821 w 17000"/>
              <a:gd name="T89" fmla="*/ 203522 h 16999"/>
              <a:gd name="T90" fmla="*/ 220962 w 17000"/>
              <a:gd name="T91" fmla="*/ 194635 h 16999"/>
              <a:gd name="T92" fmla="*/ 202461 w 17000"/>
              <a:gd name="T93" fmla="*/ 168295 h 16999"/>
              <a:gd name="T94" fmla="*/ 210634 w 17000"/>
              <a:gd name="T95" fmla="*/ 148016 h 16999"/>
              <a:gd name="T96" fmla="*/ 242653 w 17000"/>
              <a:gd name="T97" fmla="*/ 142320 h 16999"/>
              <a:gd name="T98" fmla="*/ 247286 w 17000"/>
              <a:gd name="T99" fmla="*/ 134861 h 16999"/>
              <a:gd name="T100" fmla="*/ 246572 w 17000"/>
              <a:gd name="T101" fmla="*/ 110662 h 16999"/>
              <a:gd name="T102" fmla="*/ 240526 w 17000"/>
              <a:gd name="T103" fmla="*/ 103903 h 16999"/>
              <a:gd name="T104" fmla="*/ 209221 w 17000"/>
              <a:gd name="T105" fmla="*/ 94652 h 16999"/>
              <a:gd name="T106" fmla="*/ 218471 w 17000"/>
              <a:gd name="T107" fmla="*/ 59425 h 16999"/>
              <a:gd name="T108" fmla="*/ 220962 w 17000"/>
              <a:gd name="T109" fmla="*/ 50888 h 16999"/>
              <a:gd name="T110" fmla="*/ 217393 w 17000"/>
              <a:gd name="T111" fmla="*/ 42351 h 16999"/>
              <a:gd name="T112" fmla="*/ 199256 w 17000"/>
              <a:gd name="T113" fmla="*/ 27039 h 16999"/>
              <a:gd name="T114" fmla="*/ 190355 w 17000"/>
              <a:gd name="T115" fmla="*/ 28117 h 16999"/>
              <a:gd name="T116" fmla="*/ 158336 w 17000"/>
              <a:gd name="T117" fmla="*/ 40559 h 16999"/>
              <a:gd name="T118" fmla="*/ 144467 w 17000"/>
              <a:gd name="T119" fmla="*/ 9251 h 16999"/>
              <a:gd name="T120" fmla="*/ 138771 w 17000"/>
              <a:gd name="T121" fmla="*/ 2142 h 16999"/>
              <a:gd name="T122" fmla="*/ 115288 w 17000"/>
              <a:gd name="T123" fmla="*/ 0 h 16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lnTo>
                  <a:pt x="8769"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lnTo>
                  <a:pt x="7914"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33" name="Google Shape;80;p3">
            <a:extLst>
              <a:ext uri="{FF2B5EF4-FFF2-40B4-BE49-F238E27FC236}">
                <a16:creationId xmlns:a16="http://schemas.microsoft.com/office/drawing/2014/main" id="{BE3FC6EC-8EB1-D242-92B5-AD2D68072BBA}"/>
              </a:ext>
            </a:extLst>
          </p:cNvPr>
          <p:cNvGrpSpPr>
            <a:grpSpLocks/>
          </p:cNvGrpSpPr>
          <p:nvPr/>
        </p:nvGrpSpPr>
        <p:grpSpPr bwMode="auto">
          <a:xfrm>
            <a:off x="-50800" y="1452563"/>
            <a:ext cx="625475" cy="600075"/>
            <a:chOff x="5241175" y="4959100"/>
            <a:chExt cx="539775" cy="517775"/>
          </a:xfrm>
        </p:grpSpPr>
        <p:sp>
          <p:nvSpPr>
            <p:cNvPr id="34" name="Google Shape;81;p3">
              <a:extLst>
                <a:ext uri="{FF2B5EF4-FFF2-40B4-BE49-F238E27FC236}">
                  <a16:creationId xmlns:a16="http://schemas.microsoft.com/office/drawing/2014/main" id="{8885B91F-6792-CF45-8920-A387A63E6949}"/>
                </a:ext>
              </a:extLst>
            </p:cNvPr>
            <p:cNvSpPr>
              <a:spLocks/>
            </p:cNvSpPr>
            <p:nvPr/>
          </p:nvSpPr>
          <p:spPr bwMode="auto">
            <a:xfrm>
              <a:off x="5575150" y="4959100"/>
              <a:ext cx="161225" cy="178300"/>
            </a:xfrm>
            <a:custGeom>
              <a:avLst/>
              <a:gdLst>
                <a:gd name="T0" fmla="*/ 116025 w 6449"/>
                <a:gd name="T1" fmla="*/ 0 h 7132"/>
                <a:gd name="T2" fmla="*/ 111750 w 6449"/>
                <a:gd name="T3" fmla="*/ 625 h 7132"/>
                <a:gd name="T4" fmla="*/ 107475 w 6449"/>
                <a:gd name="T5" fmla="*/ 1225 h 7132"/>
                <a:gd name="T6" fmla="*/ 103200 w 6449"/>
                <a:gd name="T7" fmla="*/ 2450 h 7132"/>
                <a:gd name="T8" fmla="*/ 98925 w 6449"/>
                <a:gd name="T9" fmla="*/ 3675 h 7132"/>
                <a:gd name="T10" fmla="*/ 94650 w 6449"/>
                <a:gd name="T11" fmla="*/ 5500 h 7132"/>
                <a:gd name="T12" fmla="*/ 91000 w 6449"/>
                <a:gd name="T13" fmla="*/ 7950 h 7132"/>
                <a:gd name="T14" fmla="*/ 87925 w 6449"/>
                <a:gd name="T15" fmla="*/ 10375 h 7132"/>
                <a:gd name="T16" fmla="*/ 84875 w 6449"/>
                <a:gd name="T17" fmla="*/ 13450 h 7132"/>
                <a:gd name="T18" fmla="*/ 81825 w 6449"/>
                <a:gd name="T19" fmla="*/ 16500 h 7132"/>
                <a:gd name="T20" fmla="*/ 79375 w 6449"/>
                <a:gd name="T21" fmla="*/ 20150 h 7132"/>
                <a:gd name="T22" fmla="*/ 76950 w 6449"/>
                <a:gd name="T23" fmla="*/ 23825 h 7132"/>
                <a:gd name="T24" fmla="*/ 75125 w 6449"/>
                <a:gd name="T25" fmla="*/ 27475 h 7132"/>
                <a:gd name="T26" fmla="*/ 73275 w 6449"/>
                <a:gd name="T27" fmla="*/ 31750 h 7132"/>
                <a:gd name="T28" fmla="*/ 72675 w 6449"/>
                <a:gd name="T29" fmla="*/ 36025 h 7132"/>
                <a:gd name="T30" fmla="*/ 72050 w 6449"/>
                <a:gd name="T31" fmla="*/ 40300 h 7132"/>
                <a:gd name="T32" fmla="*/ 71450 w 6449"/>
                <a:gd name="T33" fmla="*/ 45200 h 7132"/>
                <a:gd name="T34" fmla="*/ 72050 w 6449"/>
                <a:gd name="T35" fmla="*/ 51900 h 7132"/>
                <a:gd name="T36" fmla="*/ 73900 w 6449"/>
                <a:gd name="T37" fmla="*/ 58625 h 7132"/>
                <a:gd name="T38" fmla="*/ 76325 w 6449"/>
                <a:gd name="T39" fmla="*/ 64725 h 7132"/>
                <a:gd name="T40" fmla="*/ 79375 w 6449"/>
                <a:gd name="T41" fmla="*/ 70225 h 7132"/>
                <a:gd name="T42" fmla="*/ 0 w 6449"/>
                <a:gd name="T43" fmla="*/ 163650 h 7132"/>
                <a:gd name="T44" fmla="*/ 9175 w 6449"/>
                <a:gd name="T45" fmla="*/ 170350 h 7132"/>
                <a:gd name="T46" fmla="*/ 17725 w 6449"/>
                <a:gd name="T47" fmla="*/ 178300 h 7132"/>
                <a:gd name="T48" fmla="*/ 97100 w 6449"/>
                <a:gd name="T49" fmla="*/ 85475 h 7132"/>
                <a:gd name="T50" fmla="*/ 101375 w 6449"/>
                <a:gd name="T51" fmla="*/ 87325 h 7132"/>
                <a:gd name="T52" fmla="*/ 106250 w 6449"/>
                <a:gd name="T53" fmla="*/ 88550 h 7132"/>
                <a:gd name="T54" fmla="*/ 111125 w 6449"/>
                <a:gd name="T55" fmla="*/ 89150 h 7132"/>
                <a:gd name="T56" fmla="*/ 116025 w 6449"/>
                <a:gd name="T57" fmla="*/ 89750 h 7132"/>
                <a:gd name="T58" fmla="*/ 120900 w 6449"/>
                <a:gd name="T59" fmla="*/ 89150 h 7132"/>
                <a:gd name="T60" fmla="*/ 125175 w 6449"/>
                <a:gd name="T61" fmla="*/ 88550 h 7132"/>
                <a:gd name="T62" fmla="*/ 129450 w 6449"/>
                <a:gd name="T63" fmla="*/ 87925 h 7132"/>
                <a:gd name="T64" fmla="*/ 133725 w 6449"/>
                <a:gd name="T65" fmla="*/ 86100 h 7132"/>
                <a:gd name="T66" fmla="*/ 137400 w 6449"/>
                <a:gd name="T67" fmla="*/ 84275 h 7132"/>
                <a:gd name="T68" fmla="*/ 141050 w 6449"/>
                <a:gd name="T69" fmla="*/ 81825 h 7132"/>
                <a:gd name="T70" fmla="*/ 144725 w 6449"/>
                <a:gd name="T71" fmla="*/ 79375 h 7132"/>
                <a:gd name="T72" fmla="*/ 147775 w 6449"/>
                <a:gd name="T73" fmla="*/ 76325 h 7132"/>
                <a:gd name="T74" fmla="*/ 150825 w 6449"/>
                <a:gd name="T75" fmla="*/ 73275 h 7132"/>
                <a:gd name="T76" fmla="*/ 153275 w 6449"/>
                <a:gd name="T77" fmla="*/ 70225 h 7132"/>
                <a:gd name="T78" fmla="*/ 155700 w 6449"/>
                <a:gd name="T79" fmla="*/ 65950 h 7132"/>
                <a:gd name="T80" fmla="*/ 157550 w 6449"/>
                <a:gd name="T81" fmla="*/ 62275 h 7132"/>
                <a:gd name="T82" fmla="*/ 158750 w 6449"/>
                <a:gd name="T83" fmla="*/ 58000 h 7132"/>
                <a:gd name="T84" fmla="*/ 159975 w 6449"/>
                <a:gd name="T85" fmla="*/ 53725 h 7132"/>
                <a:gd name="T86" fmla="*/ 160600 w 6449"/>
                <a:gd name="T87" fmla="*/ 49475 h 7132"/>
                <a:gd name="T88" fmla="*/ 161200 w 6449"/>
                <a:gd name="T89" fmla="*/ 45200 h 7132"/>
                <a:gd name="T90" fmla="*/ 160600 w 6449"/>
                <a:gd name="T91" fmla="*/ 40300 h 7132"/>
                <a:gd name="T92" fmla="*/ 159975 w 6449"/>
                <a:gd name="T93" fmla="*/ 36025 h 7132"/>
                <a:gd name="T94" fmla="*/ 158750 w 6449"/>
                <a:gd name="T95" fmla="*/ 31750 h 7132"/>
                <a:gd name="T96" fmla="*/ 157550 w 6449"/>
                <a:gd name="T97" fmla="*/ 27475 h 7132"/>
                <a:gd name="T98" fmla="*/ 155700 w 6449"/>
                <a:gd name="T99" fmla="*/ 23825 h 7132"/>
                <a:gd name="T100" fmla="*/ 153275 w 6449"/>
                <a:gd name="T101" fmla="*/ 20150 h 7132"/>
                <a:gd name="T102" fmla="*/ 150825 w 6449"/>
                <a:gd name="T103" fmla="*/ 16500 h 7132"/>
                <a:gd name="T104" fmla="*/ 147775 w 6449"/>
                <a:gd name="T105" fmla="*/ 13450 h 7132"/>
                <a:gd name="T106" fmla="*/ 144725 w 6449"/>
                <a:gd name="T107" fmla="*/ 10375 h 7132"/>
                <a:gd name="T108" fmla="*/ 141050 w 6449"/>
                <a:gd name="T109" fmla="*/ 7950 h 7132"/>
                <a:gd name="T110" fmla="*/ 137400 w 6449"/>
                <a:gd name="T111" fmla="*/ 5500 h 7132"/>
                <a:gd name="T112" fmla="*/ 133725 w 6449"/>
                <a:gd name="T113" fmla="*/ 3675 h 7132"/>
                <a:gd name="T114" fmla="*/ 129450 w 6449"/>
                <a:gd name="T115" fmla="*/ 2450 h 7132"/>
                <a:gd name="T116" fmla="*/ 125175 w 6449"/>
                <a:gd name="T117" fmla="*/ 1225 h 7132"/>
                <a:gd name="T118" fmla="*/ 120900 w 6449"/>
                <a:gd name="T119" fmla="*/ 625 h 7132"/>
                <a:gd name="T120" fmla="*/ 1160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82;p3">
              <a:extLst>
                <a:ext uri="{FF2B5EF4-FFF2-40B4-BE49-F238E27FC236}">
                  <a16:creationId xmlns:a16="http://schemas.microsoft.com/office/drawing/2014/main" id="{93B6FDE9-0E01-124C-AD8E-723ACD2420E1}"/>
                </a:ext>
              </a:extLst>
            </p:cNvPr>
            <p:cNvSpPr>
              <a:spLocks/>
            </p:cNvSpPr>
            <p:nvPr/>
          </p:nvSpPr>
          <p:spPr bwMode="auto">
            <a:xfrm>
              <a:off x="5330925" y="4985350"/>
              <a:ext cx="128250" cy="148400"/>
            </a:xfrm>
            <a:custGeom>
              <a:avLst/>
              <a:gdLst>
                <a:gd name="T0" fmla="*/ 39075 w 5130"/>
                <a:gd name="T1" fmla="*/ 0 h 5936"/>
                <a:gd name="T2" fmla="*/ 34800 w 5130"/>
                <a:gd name="T3" fmla="*/ 625 h 5936"/>
                <a:gd name="T4" fmla="*/ 30525 w 5130"/>
                <a:gd name="T5" fmla="*/ 1850 h 5936"/>
                <a:gd name="T6" fmla="*/ 26875 w 5130"/>
                <a:gd name="T7" fmla="*/ 3675 h 5936"/>
                <a:gd name="T8" fmla="*/ 22600 w 5130"/>
                <a:gd name="T9" fmla="*/ 5500 h 5936"/>
                <a:gd name="T10" fmla="*/ 18925 w 5130"/>
                <a:gd name="T11" fmla="*/ 7950 h 5936"/>
                <a:gd name="T12" fmla="*/ 15875 w 5130"/>
                <a:gd name="T13" fmla="*/ 10400 h 5936"/>
                <a:gd name="T14" fmla="*/ 12825 w 5130"/>
                <a:gd name="T15" fmla="*/ 13450 h 5936"/>
                <a:gd name="T16" fmla="*/ 9775 w 5130"/>
                <a:gd name="T17" fmla="*/ 16500 h 5936"/>
                <a:gd name="T18" fmla="*/ 7325 w 5130"/>
                <a:gd name="T19" fmla="*/ 20150 h 5936"/>
                <a:gd name="T20" fmla="*/ 4900 w 5130"/>
                <a:gd name="T21" fmla="*/ 23825 h 5936"/>
                <a:gd name="T22" fmla="*/ 3050 w 5130"/>
                <a:gd name="T23" fmla="*/ 27475 h 5936"/>
                <a:gd name="T24" fmla="*/ 1850 w 5130"/>
                <a:gd name="T25" fmla="*/ 31750 h 5936"/>
                <a:gd name="T26" fmla="*/ 625 w 5130"/>
                <a:gd name="T27" fmla="*/ 36650 h 5936"/>
                <a:gd name="T28" fmla="*/ 0 w 5130"/>
                <a:gd name="T29" fmla="*/ 40925 h 5936"/>
                <a:gd name="T30" fmla="*/ 0 w 5130"/>
                <a:gd name="T31" fmla="*/ 45200 h 5936"/>
                <a:gd name="T32" fmla="*/ 0 w 5130"/>
                <a:gd name="T33" fmla="*/ 50075 h 5936"/>
                <a:gd name="T34" fmla="*/ 625 w 5130"/>
                <a:gd name="T35" fmla="*/ 54350 h 5936"/>
                <a:gd name="T36" fmla="*/ 1850 w 5130"/>
                <a:gd name="T37" fmla="*/ 58625 h 5936"/>
                <a:gd name="T38" fmla="*/ 3675 w 5130"/>
                <a:gd name="T39" fmla="*/ 62300 h 5936"/>
                <a:gd name="T40" fmla="*/ 5500 w 5130"/>
                <a:gd name="T41" fmla="*/ 66575 h 5936"/>
                <a:gd name="T42" fmla="*/ 7950 w 5130"/>
                <a:gd name="T43" fmla="*/ 69625 h 5936"/>
                <a:gd name="T44" fmla="*/ 10375 w 5130"/>
                <a:gd name="T45" fmla="*/ 73275 h 5936"/>
                <a:gd name="T46" fmla="*/ 13450 w 5130"/>
                <a:gd name="T47" fmla="*/ 76325 h 5936"/>
                <a:gd name="T48" fmla="*/ 16500 w 5130"/>
                <a:gd name="T49" fmla="*/ 79375 h 5936"/>
                <a:gd name="T50" fmla="*/ 20150 w 5130"/>
                <a:gd name="T51" fmla="*/ 81825 h 5936"/>
                <a:gd name="T52" fmla="*/ 23825 w 5130"/>
                <a:gd name="T53" fmla="*/ 84275 h 5936"/>
                <a:gd name="T54" fmla="*/ 27475 w 5130"/>
                <a:gd name="T55" fmla="*/ 86100 h 5936"/>
                <a:gd name="T56" fmla="*/ 31750 w 5130"/>
                <a:gd name="T57" fmla="*/ 87325 h 5936"/>
                <a:gd name="T58" fmla="*/ 36650 w 5130"/>
                <a:gd name="T59" fmla="*/ 88550 h 5936"/>
                <a:gd name="T60" fmla="*/ 42750 w 5130"/>
                <a:gd name="T61" fmla="*/ 89150 h 5936"/>
                <a:gd name="T62" fmla="*/ 49475 w 5130"/>
                <a:gd name="T63" fmla="*/ 89150 h 5936"/>
                <a:gd name="T64" fmla="*/ 55575 w 5130"/>
                <a:gd name="T65" fmla="*/ 87925 h 5936"/>
                <a:gd name="T66" fmla="*/ 61675 w 5130"/>
                <a:gd name="T67" fmla="*/ 86100 h 5936"/>
                <a:gd name="T68" fmla="*/ 109900 w 5130"/>
                <a:gd name="T69" fmla="*/ 148375 h 5936"/>
                <a:gd name="T70" fmla="*/ 118450 w 5130"/>
                <a:gd name="T71" fmla="*/ 141050 h 5936"/>
                <a:gd name="T72" fmla="*/ 128225 w 5130"/>
                <a:gd name="T73" fmla="*/ 134350 h 5936"/>
                <a:gd name="T74" fmla="*/ 80000 w 5130"/>
                <a:gd name="T75" fmla="*/ 71450 h 5936"/>
                <a:gd name="T76" fmla="*/ 83050 w 5130"/>
                <a:gd name="T77" fmla="*/ 67175 h 5936"/>
                <a:gd name="T78" fmla="*/ 85475 w 5130"/>
                <a:gd name="T79" fmla="*/ 62900 h 5936"/>
                <a:gd name="T80" fmla="*/ 87325 w 5130"/>
                <a:gd name="T81" fmla="*/ 58025 h 5936"/>
                <a:gd name="T82" fmla="*/ 88550 w 5130"/>
                <a:gd name="T83" fmla="*/ 52525 h 5936"/>
                <a:gd name="T84" fmla="*/ 89150 w 5130"/>
                <a:gd name="T85" fmla="*/ 48250 h 5936"/>
                <a:gd name="T86" fmla="*/ 89150 w 5130"/>
                <a:gd name="T87" fmla="*/ 43350 h 5936"/>
                <a:gd name="T88" fmla="*/ 89150 w 5130"/>
                <a:gd name="T89" fmla="*/ 39100 h 5936"/>
                <a:gd name="T90" fmla="*/ 87925 w 5130"/>
                <a:gd name="T91" fmla="*/ 34825 h 5936"/>
                <a:gd name="T92" fmla="*/ 86700 w 5130"/>
                <a:gd name="T93" fmla="*/ 30550 h 5936"/>
                <a:gd name="T94" fmla="*/ 85475 w 5130"/>
                <a:gd name="T95" fmla="*/ 26875 h 5936"/>
                <a:gd name="T96" fmla="*/ 83650 w 5130"/>
                <a:gd name="T97" fmla="*/ 22600 h 5936"/>
                <a:gd name="T98" fmla="*/ 81225 w 5130"/>
                <a:gd name="T99" fmla="*/ 18950 h 5936"/>
                <a:gd name="T100" fmla="*/ 78775 w 5130"/>
                <a:gd name="T101" fmla="*/ 15875 h 5936"/>
                <a:gd name="T102" fmla="*/ 75725 w 5130"/>
                <a:gd name="T103" fmla="*/ 12825 h 5936"/>
                <a:gd name="T104" fmla="*/ 72675 w 5130"/>
                <a:gd name="T105" fmla="*/ 9775 h 5936"/>
                <a:gd name="T106" fmla="*/ 69000 w 5130"/>
                <a:gd name="T107" fmla="*/ 7350 h 5936"/>
                <a:gd name="T108" fmla="*/ 65350 w 5130"/>
                <a:gd name="T109" fmla="*/ 4900 h 5936"/>
                <a:gd name="T110" fmla="*/ 61075 w 5130"/>
                <a:gd name="T111" fmla="*/ 3075 h 5936"/>
                <a:gd name="T112" fmla="*/ 56800 w 5130"/>
                <a:gd name="T113" fmla="*/ 1850 h 5936"/>
                <a:gd name="T114" fmla="*/ 52525 w 5130"/>
                <a:gd name="T115" fmla="*/ 625 h 5936"/>
                <a:gd name="T116" fmla="*/ 48250 w 5130"/>
                <a:gd name="T117" fmla="*/ 0 h 5936"/>
                <a:gd name="T118" fmla="*/ 390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83;p3">
              <a:extLst>
                <a:ext uri="{FF2B5EF4-FFF2-40B4-BE49-F238E27FC236}">
                  <a16:creationId xmlns:a16="http://schemas.microsoft.com/office/drawing/2014/main" id="{1FB42A04-06B5-DF40-9F0D-ADD09D09E44C}"/>
                </a:ext>
              </a:extLst>
            </p:cNvPr>
            <p:cNvSpPr>
              <a:spLocks/>
            </p:cNvSpPr>
            <p:nvPr/>
          </p:nvSpPr>
          <p:spPr bwMode="auto">
            <a:xfrm>
              <a:off x="5241175" y="5241175"/>
              <a:ext cx="180125" cy="109325"/>
            </a:xfrm>
            <a:custGeom>
              <a:avLst/>
              <a:gdLst>
                <a:gd name="T0" fmla="*/ 170975 w 7205"/>
                <a:gd name="T1" fmla="*/ 25 h 4373"/>
                <a:gd name="T2" fmla="*/ 80600 w 7205"/>
                <a:gd name="T3" fmla="*/ 37275 h 4373"/>
                <a:gd name="T4" fmla="*/ 77550 w 7205"/>
                <a:gd name="T5" fmla="*/ 34200 h 4373"/>
                <a:gd name="T6" fmla="*/ 74500 w 7205"/>
                <a:gd name="T7" fmla="*/ 31150 h 4373"/>
                <a:gd name="T8" fmla="*/ 71450 w 7205"/>
                <a:gd name="T9" fmla="*/ 28100 h 4373"/>
                <a:gd name="T10" fmla="*/ 67175 w 7205"/>
                <a:gd name="T11" fmla="*/ 25650 h 4373"/>
                <a:gd name="T12" fmla="*/ 63500 w 7205"/>
                <a:gd name="T13" fmla="*/ 23825 h 4373"/>
                <a:gd name="T14" fmla="*/ 59225 w 7205"/>
                <a:gd name="T15" fmla="*/ 22000 h 4373"/>
                <a:gd name="T16" fmla="*/ 54950 w 7205"/>
                <a:gd name="T17" fmla="*/ 20775 h 4373"/>
                <a:gd name="T18" fmla="*/ 50675 w 7205"/>
                <a:gd name="T19" fmla="*/ 20175 h 4373"/>
                <a:gd name="T20" fmla="*/ 46400 w 7205"/>
                <a:gd name="T21" fmla="*/ 19550 h 4373"/>
                <a:gd name="T22" fmla="*/ 42125 w 7205"/>
                <a:gd name="T23" fmla="*/ 20175 h 4373"/>
                <a:gd name="T24" fmla="*/ 37850 w 7205"/>
                <a:gd name="T25" fmla="*/ 20175 h 4373"/>
                <a:gd name="T26" fmla="*/ 33575 w 7205"/>
                <a:gd name="T27" fmla="*/ 21400 h 4373"/>
                <a:gd name="T28" fmla="*/ 29300 w 7205"/>
                <a:gd name="T29" fmla="*/ 22600 h 4373"/>
                <a:gd name="T30" fmla="*/ 25650 w 7205"/>
                <a:gd name="T31" fmla="*/ 24450 h 4373"/>
                <a:gd name="T32" fmla="*/ 21975 w 7205"/>
                <a:gd name="T33" fmla="*/ 26275 h 4373"/>
                <a:gd name="T34" fmla="*/ 18325 w 7205"/>
                <a:gd name="T35" fmla="*/ 28725 h 4373"/>
                <a:gd name="T36" fmla="*/ 14650 w 7205"/>
                <a:gd name="T37" fmla="*/ 31775 h 4373"/>
                <a:gd name="T38" fmla="*/ 11600 w 7205"/>
                <a:gd name="T39" fmla="*/ 34825 h 4373"/>
                <a:gd name="T40" fmla="*/ 8550 w 7205"/>
                <a:gd name="T41" fmla="*/ 37875 h 4373"/>
                <a:gd name="T42" fmla="*/ 6100 w 7205"/>
                <a:gd name="T43" fmla="*/ 42150 h 4373"/>
                <a:gd name="T44" fmla="*/ 4275 w 7205"/>
                <a:gd name="T45" fmla="*/ 45800 h 4373"/>
                <a:gd name="T46" fmla="*/ 2450 w 7205"/>
                <a:gd name="T47" fmla="*/ 50075 h 4373"/>
                <a:gd name="T48" fmla="*/ 1225 w 7205"/>
                <a:gd name="T49" fmla="*/ 54350 h 4373"/>
                <a:gd name="T50" fmla="*/ 625 w 7205"/>
                <a:gd name="T51" fmla="*/ 58625 h 4373"/>
                <a:gd name="T52" fmla="*/ 0 w 7205"/>
                <a:gd name="T53" fmla="*/ 62900 h 4373"/>
                <a:gd name="T54" fmla="*/ 0 w 7205"/>
                <a:gd name="T55" fmla="*/ 67175 h 4373"/>
                <a:gd name="T56" fmla="*/ 625 w 7205"/>
                <a:gd name="T57" fmla="*/ 71450 h 4373"/>
                <a:gd name="T58" fmla="*/ 1825 w 7205"/>
                <a:gd name="T59" fmla="*/ 75725 h 4373"/>
                <a:gd name="T60" fmla="*/ 3050 w 7205"/>
                <a:gd name="T61" fmla="*/ 80000 h 4373"/>
                <a:gd name="T62" fmla="*/ 4875 w 7205"/>
                <a:gd name="T63" fmla="*/ 83675 h 4373"/>
                <a:gd name="T64" fmla="*/ 6725 w 7205"/>
                <a:gd name="T65" fmla="*/ 87950 h 4373"/>
                <a:gd name="T66" fmla="*/ 9150 w 7205"/>
                <a:gd name="T67" fmla="*/ 91000 h 4373"/>
                <a:gd name="T68" fmla="*/ 11600 w 7205"/>
                <a:gd name="T69" fmla="*/ 94650 h 4373"/>
                <a:gd name="T70" fmla="*/ 15275 w 7205"/>
                <a:gd name="T71" fmla="*/ 97700 h 4373"/>
                <a:gd name="T72" fmla="*/ 18325 w 7205"/>
                <a:gd name="T73" fmla="*/ 100775 h 4373"/>
                <a:gd name="T74" fmla="*/ 22600 w 7205"/>
                <a:gd name="T75" fmla="*/ 103200 h 4373"/>
                <a:gd name="T76" fmla="*/ 26250 w 7205"/>
                <a:gd name="T77" fmla="*/ 105025 h 4373"/>
                <a:gd name="T78" fmla="*/ 30525 w 7205"/>
                <a:gd name="T79" fmla="*/ 106875 h 4373"/>
                <a:gd name="T80" fmla="*/ 34800 w 7205"/>
                <a:gd name="T81" fmla="*/ 108100 h 4373"/>
                <a:gd name="T82" fmla="*/ 39075 w 7205"/>
                <a:gd name="T83" fmla="*/ 108700 h 4373"/>
                <a:gd name="T84" fmla="*/ 43350 w 7205"/>
                <a:gd name="T85" fmla="*/ 109300 h 4373"/>
                <a:gd name="T86" fmla="*/ 47625 w 7205"/>
                <a:gd name="T87" fmla="*/ 109300 h 4373"/>
                <a:gd name="T88" fmla="*/ 51900 w 7205"/>
                <a:gd name="T89" fmla="*/ 108700 h 4373"/>
                <a:gd name="T90" fmla="*/ 56175 w 7205"/>
                <a:gd name="T91" fmla="*/ 107475 h 4373"/>
                <a:gd name="T92" fmla="*/ 60450 w 7205"/>
                <a:gd name="T93" fmla="*/ 106250 h 4373"/>
                <a:gd name="T94" fmla="*/ 64125 w 7205"/>
                <a:gd name="T95" fmla="*/ 105025 h 4373"/>
                <a:gd name="T96" fmla="*/ 67775 w 7205"/>
                <a:gd name="T97" fmla="*/ 102600 h 4373"/>
                <a:gd name="T98" fmla="*/ 71450 w 7205"/>
                <a:gd name="T99" fmla="*/ 100150 h 4373"/>
                <a:gd name="T100" fmla="*/ 75100 w 7205"/>
                <a:gd name="T101" fmla="*/ 97700 h 4373"/>
                <a:gd name="T102" fmla="*/ 78150 w 7205"/>
                <a:gd name="T103" fmla="*/ 94650 h 4373"/>
                <a:gd name="T104" fmla="*/ 81200 w 7205"/>
                <a:gd name="T105" fmla="*/ 91000 h 4373"/>
                <a:gd name="T106" fmla="*/ 83650 w 7205"/>
                <a:gd name="T107" fmla="*/ 87325 h 4373"/>
                <a:gd name="T108" fmla="*/ 86700 w 7205"/>
                <a:gd name="T109" fmla="*/ 80000 h 4373"/>
                <a:gd name="T110" fmla="*/ 88525 w 7205"/>
                <a:gd name="T111" fmla="*/ 73275 h 4373"/>
                <a:gd name="T112" fmla="*/ 89750 w 7205"/>
                <a:gd name="T113" fmla="*/ 65950 h 4373"/>
                <a:gd name="T114" fmla="*/ 89150 w 7205"/>
                <a:gd name="T115" fmla="*/ 58625 h 4373"/>
                <a:gd name="T116" fmla="*/ 180125 w 7205"/>
                <a:gd name="T117" fmla="*/ 21400 h 4373"/>
                <a:gd name="T118" fmla="*/ 174625 w 7205"/>
                <a:gd name="T119" fmla="*/ 11000 h 4373"/>
                <a:gd name="T120" fmla="*/ 170975 w 7205"/>
                <a:gd name="T121" fmla="*/ 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84;p3">
              <a:extLst>
                <a:ext uri="{FF2B5EF4-FFF2-40B4-BE49-F238E27FC236}">
                  <a16:creationId xmlns:a16="http://schemas.microsoft.com/office/drawing/2014/main" id="{40100457-0408-DC47-B90A-61AE6E6E1127}"/>
                </a:ext>
              </a:extLst>
            </p:cNvPr>
            <p:cNvSpPr>
              <a:spLocks/>
            </p:cNvSpPr>
            <p:nvPr/>
          </p:nvSpPr>
          <p:spPr bwMode="auto">
            <a:xfrm>
              <a:off x="5461575" y="5316900"/>
              <a:ext cx="89175" cy="159975"/>
            </a:xfrm>
            <a:custGeom>
              <a:avLst/>
              <a:gdLst>
                <a:gd name="T0" fmla="*/ 37275 w 3567"/>
                <a:gd name="T1" fmla="*/ 0 h 6399"/>
                <a:gd name="T2" fmla="*/ 34825 w 3567"/>
                <a:gd name="T3" fmla="*/ 71450 h 6399"/>
                <a:gd name="T4" fmla="*/ 29950 w 3567"/>
                <a:gd name="T5" fmla="*/ 72675 h 6399"/>
                <a:gd name="T6" fmla="*/ 25050 w 3567"/>
                <a:gd name="T7" fmla="*/ 75100 h 6399"/>
                <a:gd name="T8" fmla="*/ 20175 w 3567"/>
                <a:gd name="T9" fmla="*/ 77550 h 6399"/>
                <a:gd name="T10" fmla="*/ 15900 w 3567"/>
                <a:gd name="T11" fmla="*/ 80600 h 6399"/>
                <a:gd name="T12" fmla="*/ 12225 w 3567"/>
                <a:gd name="T13" fmla="*/ 83650 h 6399"/>
                <a:gd name="T14" fmla="*/ 9800 w 3567"/>
                <a:gd name="T15" fmla="*/ 87325 h 6399"/>
                <a:gd name="T16" fmla="*/ 6725 w 3567"/>
                <a:gd name="T17" fmla="*/ 90975 h 6399"/>
                <a:gd name="T18" fmla="*/ 4900 w 3567"/>
                <a:gd name="T19" fmla="*/ 94650 h 6399"/>
                <a:gd name="T20" fmla="*/ 3075 w 3567"/>
                <a:gd name="T21" fmla="*/ 98300 h 6399"/>
                <a:gd name="T22" fmla="*/ 1850 w 3567"/>
                <a:gd name="T23" fmla="*/ 102575 h 6399"/>
                <a:gd name="T24" fmla="*/ 625 w 3567"/>
                <a:gd name="T25" fmla="*/ 106850 h 6399"/>
                <a:gd name="T26" fmla="*/ 25 w 3567"/>
                <a:gd name="T27" fmla="*/ 111125 h 6399"/>
                <a:gd name="T28" fmla="*/ 25 w 3567"/>
                <a:gd name="T29" fmla="*/ 115400 h 6399"/>
                <a:gd name="T30" fmla="*/ 25 w 3567"/>
                <a:gd name="T31" fmla="*/ 119675 h 6399"/>
                <a:gd name="T32" fmla="*/ 625 w 3567"/>
                <a:gd name="T33" fmla="*/ 123950 h 6399"/>
                <a:gd name="T34" fmla="*/ 1850 w 3567"/>
                <a:gd name="T35" fmla="*/ 128225 h 6399"/>
                <a:gd name="T36" fmla="*/ 3075 w 3567"/>
                <a:gd name="T37" fmla="*/ 131900 h 6399"/>
                <a:gd name="T38" fmla="*/ 4900 w 3567"/>
                <a:gd name="T39" fmla="*/ 136175 h 6399"/>
                <a:gd name="T40" fmla="*/ 7350 w 3567"/>
                <a:gd name="T41" fmla="*/ 139825 h 6399"/>
                <a:gd name="T42" fmla="*/ 10400 w 3567"/>
                <a:gd name="T43" fmla="*/ 143500 h 6399"/>
                <a:gd name="T44" fmla="*/ 13450 w 3567"/>
                <a:gd name="T45" fmla="*/ 147150 h 6399"/>
                <a:gd name="T46" fmla="*/ 16500 w 3567"/>
                <a:gd name="T47" fmla="*/ 150200 h 6399"/>
                <a:gd name="T48" fmla="*/ 20175 w 3567"/>
                <a:gd name="T49" fmla="*/ 152650 h 6399"/>
                <a:gd name="T50" fmla="*/ 23825 w 3567"/>
                <a:gd name="T51" fmla="*/ 154475 h 6399"/>
                <a:gd name="T52" fmla="*/ 28100 w 3567"/>
                <a:gd name="T53" fmla="*/ 156300 h 6399"/>
                <a:gd name="T54" fmla="*/ 31775 w 3567"/>
                <a:gd name="T55" fmla="*/ 158150 h 6399"/>
                <a:gd name="T56" fmla="*/ 36050 w 3567"/>
                <a:gd name="T57" fmla="*/ 158750 h 6399"/>
                <a:gd name="T58" fmla="*/ 40325 w 3567"/>
                <a:gd name="T59" fmla="*/ 159375 h 6399"/>
                <a:gd name="T60" fmla="*/ 44600 w 3567"/>
                <a:gd name="T61" fmla="*/ 159975 h 6399"/>
                <a:gd name="T62" fmla="*/ 48875 w 3567"/>
                <a:gd name="T63" fmla="*/ 159375 h 6399"/>
                <a:gd name="T64" fmla="*/ 53150 w 3567"/>
                <a:gd name="T65" fmla="*/ 158750 h 6399"/>
                <a:gd name="T66" fmla="*/ 57425 w 3567"/>
                <a:gd name="T67" fmla="*/ 157525 h 6399"/>
                <a:gd name="T68" fmla="*/ 61700 w 3567"/>
                <a:gd name="T69" fmla="*/ 156300 h 6399"/>
                <a:gd name="T70" fmla="*/ 65350 w 3567"/>
                <a:gd name="T71" fmla="*/ 154475 h 6399"/>
                <a:gd name="T72" fmla="*/ 69625 w 3567"/>
                <a:gd name="T73" fmla="*/ 152050 h 6399"/>
                <a:gd name="T74" fmla="*/ 73300 w 3567"/>
                <a:gd name="T75" fmla="*/ 149600 h 6399"/>
                <a:gd name="T76" fmla="*/ 76350 w 3567"/>
                <a:gd name="T77" fmla="*/ 146550 h 6399"/>
                <a:gd name="T78" fmla="*/ 79400 w 3567"/>
                <a:gd name="T79" fmla="*/ 142875 h 6399"/>
                <a:gd name="T80" fmla="*/ 81825 w 3567"/>
                <a:gd name="T81" fmla="*/ 139225 h 6399"/>
                <a:gd name="T82" fmla="*/ 84275 w 3567"/>
                <a:gd name="T83" fmla="*/ 135550 h 6399"/>
                <a:gd name="T84" fmla="*/ 86100 w 3567"/>
                <a:gd name="T85" fmla="*/ 131900 h 6399"/>
                <a:gd name="T86" fmla="*/ 87325 w 3567"/>
                <a:gd name="T87" fmla="*/ 127625 h 6399"/>
                <a:gd name="T88" fmla="*/ 88550 w 3567"/>
                <a:gd name="T89" fmla="*/ 123350 h 6399"/>
                <a:gd name="T90" fmla="*/ 89175 w 3567"/>
                <a:gd name="T91" fmla="*/ 119075 h 6399"/>
                <a:gd name="T92" fmla="*/ 89175 w 3567"/>
                <a:gd name="T93" fmla="*/ 114800 h 6399"/>
                <a:gd name="T94" fmla="*/ 89175 w 3567"/>
                <a:gd name="T95" fmla="*/ 110525 h 6399"/>
                <a:gd name="T96" fmla="*/ 88550 w 3567"/>
                <a:gd name="T97" fmla="*/ 106250 h 6399"/>
                <a:gd name="T98" fmla="*/ 87325 w 3567"/>
                <a:gd name="T99" fmla="*/ 101975 h 6399"/>
                <a:gd name="T100" fmla="*/ 85500 w 3567"/>
                <a:gd name="T101" fmla="*/ 97700 h 6399"/>
                <a:gd name="T102" fmla="*/ 83675 w 3567"/>
                <a:gd name="T103" fmla="*/ 94025 h 6399"/>
                <a:gd name="T104" fmla="*/ 81825 w 3567"/>
                <a:gd name="T105" fmla="*/ 90375 h 6399"/>
                <a:gd name="T106" fmla="*/ 78775 w 3567"/>
                <a:gd name="T107" fmla="*/ 86700 h 6399"/>
                <a:gd name="T108" fmla="*/ 74500 w 3567"/>
                <a:gd name="T109" fmla="*/ 81825 h 6399"/>
                <a:gd name="T110" fmla="*/ 69025 w 3567"/>
                <a:gd name="T111" fmla="*/ 77550 h 6399"/>
                <a:gd name="T112" fmla="*/ 63525 w 3567"/>
                <a:gd name="T113" fmla="*/ 74500 h 6399"/>
                <a:gd name="T114" fmla="*/ 58025 w 3567"/>
                <a:gd name="T115" fmla="*/ 72675 h 6399"/>
                <a:gd name="T116" fmla="*/ 60475 w 3567"/>
                <a:gd name="T117" fmla="*/ 625 h 6399"/>
                <a:gd name="T118" fmla="*/ 60475 w 3567"/>
                <a:gd name="T119" fmla="*/ 625 h 6399"/>
                <a:gd name="T120" fmla="*/ 53150 w 3567"/>
                <a:gd name="T121" fmla="*/ 1225 h 6399"/>
                <a:gd name="T122" fmla="*/ 45200 w 3567"/>
                <a:gd name="T123" fmla="*/ 625 h 6399"/>
                <a:gd name="T124" fmla="*/ 37275 w 3567"/>
                <a:gd name="T125" fmla="*/ 0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85;p3">
              <a:extLst>
                <a:ext uri="{FF2B5EF4-FFF2-40B4-BE49-F238E27FC236}">
                  <a16:creationId xmlns:a16="http://schemas.microsoft.com/office/drawing/2014/main" id="{97BD9868-2161-DB46-AB41-7D1C23CBFABF}"/>
                </a:ext>
              </a:extLst>
            </p:cNvPr>
            <p:cNvSpPr>
              <a:spLocks/>
            </p:cNvSpPr>
            <p:nvPr/>
          </p:nvSpPr>
          <p:spPr bwMode="auto">
            <a:xfrm>
              <a:off x="5619100" y="5194175"/>
              <a:ext cx="161850" cy="89775"/>
            </a:xfrm>
            <a:custGeom>
              <a:avLst/>
              <a:gdLst>
                <a:gd name="T0" fmla="*/ 114800 w 6474"/>
                <a:gd name="T1" fmla="*/ 0 h 3591"/>
                <a:gd name="T2" fmla="*/ 110550 w 6474"/>
                <a:gd name="T3" fmla="*/ 625 h 3591"/>
                <a:gd name="T4" fmla="*/ 106275 w 6474"/>
                <a:gd name="T5" fmla="*/ 1825 h 3591"/>
                <a:gd name="T6" fmla="*/ 102000 w 6474"/>
                <a:gd name="T7" fmla="*/ 3050 h 3591"/>
                <a:gd name="T8" fmla="*/ 97100 w 6474"/>
                <a:gd name="T9" fmla="*/ 4900 h 3591"/>
                <a:gd name="T10" fmla="*/ 92825 w 6474"/>
                <a:gd name="T11" fmla="*/ 7325 h 3591"/>
                <a:gd name="T12" fmla="*/ 89175 w 6474"/>
                <a:gd name="T13" fmla="*/ 9775 h 3591"/>
                <a:gd name="T14" fmla="*/ 85500 w 6474"/>
                <a:gd name="T15" fmla="*/ 12825 h 3591"/>
                <a:gd name="T16" fmla="*/ 82450 w 6474"/>
                <a:gd name="T17" fmla="*/ 16500 h 3591"/>
                <a:gd name="T18" fmla="*/ 80000 w 6474"/>
                <a:gd name="T19" fmla="*/ 20150 h 3591"/>
                <a:gd name="T20" fmla="*/ 77575 w 6474"/>
                <a:gd name="T21" fmla="*/ 23825 h 3591"/>
                <a:gd name="T22" fmla="*/ 75725 w 6474"/>
                <a:gd name="T23" fmla="*/ 28100 h 3591"/>
                <a:gd name="T24" fmla="*/ 2475 w 6474"/>
                <a:gd name="T25" fmla="*/ 18925 h 3591"/>
                <a:gd name="T26" fmla="*/ 1850 w 6474"/>
                <a:gd name="T27" fmla="*/ 30525 h 3591"/>
                <a:gd name="T28" fmla="*/ 25 w 6474"/>
                <a:gd name="T29" fmla="*/ 41525 h 3591"/>
                <a:gd name="T30" fmla="*/ 72675 w 6474"/>
                <a:gd name="T31" fmla="*/ 50675 h 3591"/>
                <a:gd name="T32" fmla="*/ 73300 w 6474"/>
                <a:gd name="T33" fmla="*/ 55575 h 3591"/>
                <a:gd name="T34" fmla="*/ 75125 w 6474"/>
                <a:gd name="T35" fmla="*/ 60450 h 3591"/>
                <a:gd name="T36" fmla="*/ 76950 w 6474"/>
                <a:gd name="T37" fmla="*/ 64125 h 3591"/>
                <a:gd name="T38" fmla="*/ 78800 w 6474"/>
                <a:gd name="T39" fmla="*/ 68400 h 3591"/>
                <a:gd name="T40" fmla="*/ 81225 w 6474"/>
                <a:gd name="T41" fmla="*/ 72050 h 3591"/>
                <a:gd name="T42" fmla="*/ 84275 w 6474"/>
                <a:gd name="T43" fmla="*/ 75100 h 3591"/>
                <a:gd name="T44" fmla="*/ 87325 w 6474"/>
                <a:gd name="T45" fmla="*/ 78150 h 3591"/>
                <a:gd name="T46" fmla="*/ 90400 w 6474"/>
                <a:gd name="T47" fmla="*/ 81200 h 3591"/>
                <a:gd name="T48" fmla="*/ 94050 w 6474"/>
                <a:gd name="T49" fmla="*/ 83650 h 3591"/>
                <a:gd name="T50" fmla="*/ 97725 w 6474"/>
                <a:gd name="T51" fmla="*/ 85475 h 3591"/>
                <a:gd name="T52" fmla="*/ 102000 w 6474"/>
                <a:gd name="T53" fmla="*/ 87325 h 3591"/>
                <a:gd name="T54" fmla="*/ 106275 w 6474"/>
                <a:gd name="T55" fmla="*/ 88525 h 3591"/>
                <a:gd name="T56" fmla="*/ 110550 w 6474"/>
                <a:gd name="T57" fmla="*/ 89150 h 3591"/>
                <a:gd name="T58" fmla="*/ 114800 w 6474"/>
                <a:gd name="T59" fmla="*/ 89750 h 3591"/>
                <a:gd name="T60" fmla="*/ 119075 w 6474"/>
                <a:gd name="T61" fmla="*/ 89750 h 3591"/>
                <a:gd name="T62" fmla="*/ 123350 w 6474"/>
                <a:gd name="T63" fmla="*/ 89150 h 3591"/>
                <a:gd name="T64" fmla="*/ 127625 w 6474"/>
                <a:gd name="T65" fmla="*/ 88525 h 3591"/>
                <a:gd name="T66" fmla="*/ 131900 w 6474"/>
                <a:gd name="T67" fmla="*/ 86700 h 3591"/>
                <a:gd name="T68" fmla="*/ 136175 w 6474"/>
                <a:gd name="T69" fmla="*/ 85475 h 3591"/>
                <a:gd name="T70" fmla="*/ 140450 w 6474"/>
                <a:gd name="T71" fmla="*/ 83050 h 3591"/>
                <a:gd name="T72" fmla="*/ 144125 w 6474"/>
                <a:gd name="T73" fmla="*/ 80600 h 3591"/>
                <a:gd name="T74" fmla="*/ 147175 w 6474"/>
                <a:gd name="T75" fmla="*/ 77550 h 3591"/>
                <a:gd name="T76" fmla="*/ 150225 w 6474"/>
                <a:gd name="T77" fmla="*/ 74500 h 3591"/>
                <a:gd name="T78" fmla="*/ 153275 w 6474"/>
                <a:gd name="T79" fmla="*/ 71450 h 3591"/>
                <a:gd name="T80" fmla="*/ 155100 w 6474"/>
                <a:gd name="T81" fmla="*/ 67775 h 3591"/>
                <a:gd name="T82" fmla="*/ 157550 w 6474"/>
                <a:gd name="T83" fmla="*/ 64125 h 3591"/>
                <a:gd name="T84" fmla="*/ 158775 w 6474"/>
                <a:gd name="T85" fmla="*/ 59850 h 3591"/>
                <a:gd name="T86" fmla="*/ 160000 w 6474"/>
                <a:gd name="T87" fmla="*/ 55575 h 3591"/>
                <a:gd name="T88" fmla="*/ 161225 w 6474"/>
                <a:gd name="T89" fmla="*/ 51900 h 3591"/>
                <a:gd name="T90" fmla="*/ 161825 w 6474"/>
                <a:gd name="T91" fmla="*/ 47025 h 3591"/>
                <a:gd name="T92" fmla="*/ 161825 w 6474"/>
                <a:gd name="T93" fmla="*/ 42750 h 3591"/>
                <a:gd name="T94" fmla="*/ 161225 w 6474"/>
                <a:gd name="T95" fmla="*/ 38475 h 3591"/>
                <a:gd name="T96" fmla="*/ 160600 w 6474"/>
                <a:gd name="T97" fmla="*/ 34200 h 3591"/>
                <a:gd name="T98" fmla="*/ 158775 w 6474"/>
                <a:gd name="T99" fmla="*/ 29925 h 3591"/>
                <a:gd name="T100" fmla="*/ 156950 w 6474"/>
                <a:gd name="T101" fmla="*/ 25650 h 3591"/>
                <a:gd name="T102" fmla="*/ 155100 w 6474"/>
                <a:gd name="T103" fmla="*/ 21375 h 3591"/>
                <a:gd name="T104" fmla="*/ 152675 w 6474"/>
                <a:gd name="T105" fmla="*/ 17700 h 3591"/>
                <a:gd name="T106" fmla="*/ 149625 w 6474"/>
                <a:gd name="T107" fmla="*/ 14650 h 3591"/>
                <a:gd name="T108" fmla="*/ 146550 w 6474"/>
                <a:gd name="T109" fmla="*/ 11600 h 3591"/>
                <a:gd name="T110" fmla="*/ 143500 w 6474"/>
                <a:gd name="T111" fmla="*/ 8550 h 3591"/>
                <a:gd name="T112" fmla="*/ 139850 w 6474"/>
                <a:gd name="T113" fmla="*/ 6725 h 3591"/>
                <a:gd name="T114" fmla="*/ 136175 w 6474"/>
                <a:gd name="T115" fmla="*/ 4275 h 3591"/>
                <a:gd name="T116" fmla="*/ 131900 w 6474"/>
                <a:gd name="T117" fmla="*/ 3050 h 3591"/>
                <a:gd name="T118" fmla="*/ 127625 w 6474"/>
                <a:gd name="T119" fmla="*/ 1825 h 3591"/>
                <a:gd name="T120" fmla="*/ 123350 w 6474"/>
                <a:gd name="T121" fmla="*/ 625 h 3591"/>
                <a:gd name="T122" fmla="*/ 119075 w 6474"/>
                <a:gd name="T123" fmla="*/ 625 h 3591"/>
                <a:gd name="T124" fmla="*/ 1148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86;p3">
              <a:extLst>
                <a:ext uri="{FF2B5EF4-FFF2-40B4-BE49-F238E27FC236}">
                  <a16:creationId xmlns:a16="http://schemas.microsoft.com/office/drawing/2014/main" id="{D9D8D024-5021-6446-A410-BBA87A7ADA40}"/>
                </a:ext>
              </a:extLst>
            </p:cNvPr>
            <p:cNvSpPr>
              <a:spLocks/>
            </p:cNvSpPr>
            <p:nvPr/>
          </p:nvSpPr>
          <p:spPr bwMode="auto">
            <a:xfrm>
              <a:off x="5420075" y="5116000"/>
              <a:ext cx="189300" cy="189925"/>
            </a:xfrm>
            <a:custGeom>
              <a:avLst/>
              <a:gdLst>
                <a:gd name="T0" fmla="*/ 84875 w 7572"/>
                <a:gd name="T1" fmla="*/ 625 h 7597"/>
                <a:gd name="T2" fmla="*/ 66550 w 7572"/>
                <a:gd name="T3" fmla="*/ 4300 h 7597"/>
                <a:gd name="T4" fmla="*/ 49450 w 7572"/>
                <a:gd name="T5" fmla="*/ 11625 h 7597"/>
                <a:gd name="T6" fmla="*/ 34800 w 7572"/>
                <a:gd name="T7" fmla="*/ 22000 h 7597"/>
                <a:gd name="T8" fmla="*/ 21975 w 7572"/>
                <a:gd name="T9" fmla="*/ 34825 h 7597"/>
                <a:gd name="T10" fmla="*/ 11600 w 7572"/>
                <a:gd name="T11" fmla="*/ 49475 h 7597"/>
                <a:gd name="T12" fmla="*/ 4275 w 7572"/>
                <a:gd name="T13" fmla="*/ 66575 h 7597"/>
                <a:gd name="T14" fmla="*/ 600 w 7572"/>
                <a:gd name="T15" fmla="*/ 85500 h 7597"/>
                <a:gd name="T16" fmla="*/ 600 w 7572"/>
                <a:gd name="T17" fmla="*/ 104425 h 7597"/>
                <a:gd name="T18" fmla="*/ 4275 w 7572"/>
                <a:gd name="T19" fmla="*/ 123350 h 7597"/>
                <a:gd name="T20" fmla="*/ 11600 w 7572"/>
                <a:gd name="T21" fmla="*/ 139850 h 7597"/>
                <a:gd name="T22" fmla="*/ 21975 w 7572"/>
                <a:gd name="T23" fmla="*/ 155100 h 7597"/>
                <a:gd name="T24" fmla="*/ 34800 w 7572"/>
                <a:gd name="T25" fmla="*/ 167925 h 7597"/>
                <a:gd name="T26" fmla="*/ 49450 w 7572"/>
                <a:gd name="T27" fmla="*/ 178325 h 7597"/>
                <a:gd name="T28" fmla="*/ 66550 w 7572"/>
                <a:gd name="T29" fmla="*/ 185650 h 7597"/>
                <a:gd name="T30" fmla="*/ 84875 w 7572"/>
                <a:gd name="T31" fmla="*/ 189300 h 7597"/>
                <a:gd name="T32" fmla="*/ 104400 w 7572"/>
                <a:gd name="T33" fmla="*/ 189300 h 7597"/>
                <a:gd name="T34" fmla="*/ 122725 w 7572"/>
                <a:gd name="T35" fmla="*/ 185650 h 7597"/>
                <a:gd name="T36" fmla="*/ 139825 w 7572"/>
                <a:gd name="T37" fmla="*/ 178325 h 7597"/>
                <a:gd name="T38" fmla="*/ 155075 w 7572"/>
                <a:gd name="T39" fmla="*/ 167925 h 7597"/>
                <a:gd name="T40" fmla="*/ 167900 w 7572"/>
                <a:gd name="T41" fmla="*/ 155100 h 7597"/>
                <a:gd name="T42" fmla="*/ 178300 w 7572"/>
                <a:gd name="T43" fmla="*/ 139850 h 7597"/>
                <a:gd name="T44" fmla="*/ 185625 w 7572"/>
                <a:gd name="T45" fmla="*/ 123350 h 7597"/>
                <a:gd name="T46" fmla="*/ 189275 w 7572"/>
                <a:gd name="T47" fmla="*/ 104425 h 7597"/>
                <a:gd name="T48" fmla="*/ 189275 w 7572"/>
                <a:gd name="T49" fmla="*/ 85500 h 7597"/>
                <a:gd name="T50" fmla="*/ 185625 w 7572"/>
                <a:gd name="T51" fmla="*/ 66575 h 7597"/>
                <a:gd name="T52" fmla="*/ 178300 w 7572"/>
                <a:gd name="T53" fmla="*/ 49475 h 7597"/>
                <a:gd name="T54" fmla="*/ 167900 w 7572"/>
                <a:gd name="T55" fmla="*/ 34825 h 7597"/>
                <a:gd name="T56" fmla="*/ 155075 w 7572"/>
                <a:gd name="T57" fmla="*/ 22000 h 7597"/>
                <a:gd name="T58" fmla="*/ 139825 w 7572"/>
                <a:gd name="T59" fmla="*/ 11625 h 7597"/>
                <a:gd name="T60" fmla="*/ 122725 w 7572"/>
                <a:gd name="T61" fmla="*/ 4300 h 7597"/>
                <a:gd name="T62" fmla="*/ 104400 w 7572"/>
                <a:gd name="T63" fmla="*/ 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40" name="Google Shape;87;p3">
            <a:extLst>
              <a:ext uri="{FF2B5EF4-FFF2-40B4-BE49-F238E27FC236}">
                <a16:creationId xmlns:a16="http://schemas.microsoft.com/office/drawing/2014/main" id="{4EFED662-B718-DA47-A651-B6AFBBA2DEBB}"/>
              </a:ext>
            </a:extLst>
          </p:cNvPr>
          <p:cNvSpPr>
            <a:spLocks/>
          </p:cNvSpPr>
          <p:nvPr/>
        </p:nvSpPr>
        <p:spPr bwMode="auto">
          <a:xfrm>
            <a:off x="47625" y="4430713"/>
            <a:ext cx="504825" cy="458787"/>
          </a:xfrm>
          <a:custGeom>
            <a:avLst/>
            <a:gdLst>
              <a:gd name="T0" fmla="*/ 213628 w 16218"/>
              <a:gd name="T1" fmla="*/ 2301 h 14752"/>
              <a:gd name="T2" fmla="*/ 177146 w 16218"/>
              <a:gd name="T3" fmla="*/ 9112 h 14752"/>
              <a:gd name="T4" fmla="*/ 142937 w 16218"/>
              <a:gd name="T5" fmla="*/ 20526 h 14752"/>
              <a:gd name="T6" fmla="*/ 111000 w 16218"/>
              <a:gd name="T7" fmla="*/ 36480 h 14752"/>
              <a:gd name="T8" fmla="*/ 82892 w 16218"/>
              <a:gd name="T9" fmla="*/ 55451 h 14752"/>
              <a:gd name="T10" fmla="*/ 57804 w 16218"/>
              <a:gd name="T11" fmla="*/ 77501 h 14752"/>
              <a:gd name="T12" fmla="*/ 36513 w 16218"/>
              <a:gd name="T13" fmla="*/ 102568 h 14752"/>
              <a:gd name="T14" fmla="*/ 19797 w 16218"/>
              <a:gd name="T15" fmla="*/ 130651 h 14752"/>
              <a:gd name="T16" fmla="*/ 7626 w 16218"/>
              <a:gd name="T17" fmla="*/ 160289 h 14752"/>
              <a:gd name="T18" fmla="*/ 1525 w 16218"/>
              <a:gd name="T19" fmla="*/ 192167 h 14752"/>
              <a:gd name="T20" fmla="*/ 31 w 16218"/>
              <a:gd name="T21" fmla="*/ 225599 h 14752"/>
              <a:gd name="T22" fmla="*/ 6101 w 16218"/>
              <a:gd name="T23" fmla="*/ 259778 h 14752"/>
              <a:gd name="T24" fmla="*/ 17494 w 16218"/>
              <a:gd name="T25" fmla="*/ 292433 h 14752"/>
              <a:gd name="T26" fmla="*/ 34240 w 16218"/>
              <a:gd name="T27" fmla="*/ 322071 h 14752"/>
              <a:gd name="T28" fmla="*/ 57025 w 16218"/>
              <a:gd name="T29" fmla="*/ 349408 h 14752"/>
              <a:gd name="T30" fmla="*/ 83639 w 16218"/>
              <a:gd name="T31" fmla="*/ 373729 h 14752"/>
              <a:gd name="T32" fmla="*/ 63126 w 16218"/>
              <a:gd name="T33" fmla="*/ 408654 h 14752"/>
              <a:gd name="T34" fmla="*/ 36513 w 16218"/>
              <a:gd name="T35" fmla="*/ 436768 h 14752"/>
              <a:gd name="T36" fmla="*/ 15968 w 16218"/>
              <a:gd name="T37" fmla="*/ 450421 h 14752"/>
              <a:gd name="T38" fmla="*/ 3829 w 16218"/>
              <a:gd name="T39" fmla="*/ 457263 h 14752"/>
              <a:gd name="T40" fmla="*/ 53228 w 16218"/>
              <a:gd name="T41" fmla="*/ 458041 h 14752"/>
              <a:gd name="T42" fmla="*/ 90488 w 16218"/>
              <a:gd name="T43" fmla="*/ 449675 h 14752"/>
              <a:gd name="T44" fmla="*/ 130019 w 16218"/>
              <a:gd name="T45" fmla="*/ 431450 h 14752"/>
              <a:gd name="T46" fmla="*/ 166501 w 16218"/>
              <a:gd name="T47" fmla="*/ 415496 h 14752"/>
              <a:gd name="T48" fmla="*/ 202235 w 16218"/>
              <a:gd name="T49" fmla="*/ 423831 h 14752"/>
              <a:gd name="T50" fmla="*/ 239495 w 16218"/>
              <a:gd name="T51" fmla="*/ 428402 h 14752"/>
              <a:gd name="T52" fmla="*/ 291197 w 16218"/>
              <a:gd name="T53" fmla="*/ 426132 h 14752"/>
              <a:gd name="T54" fmla="*/ 327679 w 16218"/>
              <a:gd name="T55" fmla="*/ 418544 h 14752"/>
              <a:gd name="T56" fmla="*/ 361888 w 16218"/>
              <a:gd name="T57" fmla="*/ 407130 h 14752"/>
              <a:gd name="T58" fmla="*/ 393825 w 16218"/>
              <a:gd name="T59" fmla="*/ 391953 h 14752"/>
              <a:gd name="T60" fmla="*/ 421933 w 16218"/>
              <a:gd name="T61" fmla="*/ 372951 h 14752"/>
              <a:gd name="T62" fmla="*/ 447021 w 16218"/>
              <a:gd name="T63" fmla="*/ 350155 h 14752"/>
              <a:gd name="T64" fmla="*/ 468313 w 16218"/>
              <a:gd name="T65" fmla="*/ 325088 h 14752"/>
              <a:gd name="T66" fmla="*/ 485028 w 16218"/>
              <a:gd name="T67" fmla="*/ 297751 h 14752"/>
              <a:gd name="T68" fmla="*/ 497199 w 16218"/>
              <a:gd name="T69" fmla="*/ 267367 h 14752"/>
              <a:gd name="T70" fmla="*/ 503300 w 16218"/>
              <a:gd name="T71" fmla="*/ 236235 h 14752"/>
              <a:gd name="T72" fmla="*/ 504794 w 16218"/>
              <a:gd name="T73" fmla="*/ 202803 h 14752"/>
              <a:gd name="T74" fmla="*/ 499502 w 16218"/>
              <a:gd name="T75" fmla="*/ 170926 h 14752"/>
              <a:gd name="T76" fmla="*/ 489604 w 16218"/>
              <a:gd name="T77" fmla="*/ 140541 h 14752"/>
              <a:gd name="T78" fmla="*/ 474413 w 16218"/>
              <a:gd name="T79" fmla="*/ 111680 h 14752"/>
              <a:gd name="T80" fmla="*/ 454648 w 16218"/>
              <a:gd name="T81" fmla="*/ 85836 h 14752"/>
              <a:gd name="T82" fmla="*/ 431053 w 16218"/>
              <a:gd name="T83" fmla="*/ 62293 h 14752"/>
              <a:gd name="T84" fmla="*/ 403692 w 16218"/>
              <a:gd name="T85" fmla="*/ 42545 h 14752"/>
              <a:gd name="T86" fmla="*/ 372533 w 16218"/>
              <a:gd name="T87" fmla="*/ 25844 h 14752"/>
              <a:gd name="T88" fmla="*/ 339071 w 16218"/>
              <a:gd name="T89" fmla="*/ 12938 h 14752"/>
              <a:gd name="T90" fmla="*/ 303337 w 16218"/>
              <a:gd name="T91" fmla="*/ 3825 h 14752"/>
              <a:gd name="T92" fmla="*/ 265330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3292E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51;p3"/>
          <p:cNvSpPr txBox="1">
            <a:spLocks noGrp="1"/>
          </p:cNvSpPr>
          <p:nvPr>
            <p:ph type="ctrTitle"/>
          </p:nvPr>
        </p:nvSpPr>
        <p:spPr>
          <a:xfrm>
            <a:off x="2743200" y="1735750"/>
            <a:ext cx="5638800" cy="1159800"/>
          </a:xfrm>
          <a:prstGeom prst="rect">
            <a:avLst/>
          </a:prstGeom>
        </p:spPr>
        <p:txBody>
          <a:bodyPr spcFirstLastPara="1">
            <a:noAutofit/>
          </a:bodyPr>
          <a:lstStyle>
            <a:lvl1pPr lvl="0" rtl="0">
              <a:spcBef>
                <a:spcPts val="0"/>
              </a:spcBef>
              <a:spcAft>
                <a:spcPts val="0"/>
              </a:spcAft>
              <a:buSzPts val="3600"/>
              <a:buNone/>
              <a:defRPr sz="3600">
                <a:solidFill>
                  <a:srgbClr val="11C4E0"/>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US"/>
              <a:t>Click to edit Master title style</a:t>
            </a:r>
            <a:endParaRPr dirty="0"/>
          </a:p>
        </p:txBody>
      </p:sp>
      <p:sp>
        <p:nvSpPr>
          <p:cNvPr id="52" name="Google Shape;52;p3"/>
          <p:cNvSpPr txBox="1">
            <a:spLocks noGrp="1"/>
          </p:cNvSpPr>
          <p:nvPr>
            <p:ph type="subTitle" idx="1"/>
          </p:nvPr>
        </p:nvSpPr>
        <p:spPr>
          <a:xfrm>
            <a:off x="2743200" y="2821004"/>
            <a:ext cx="5696100" cy="784800"/>
          </a:xfrm>
          <a:prstGeom prst="rect">
            <a:avLst/>
          </a:prstGeom>
        </p:spPr>
        <p:txBody>
          <a:bodyPr spcFirstLastPara="1">
            <a:noAutofit/>
          </a:bodyPr>
          <a:lstStyle>
            <a:lvl1pPr lvl="0" rtl="0">
              <a:spcBef>
                <a:spcPts val="0"/>
              </a:spcBef>
              <a:spcAft>
                <a:spcPts val="0"/>
              </a:spcAft>
              <a:buSzPts val="1400"/>
              <a:buNone/>
              <a:defRPr>
                <a:solidFill>
                  <a:srgbClr val="11C4E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dirty="0"/>
          </a:p>
        </p:txBody>
      </p:sp>
    </p:spTree>
    <p:extLst>
      <p:ext uri="{BB962C8B-B14F-4D97-AF65-F5344CB8AC3E}">
        <p14:creationId xmlns:p14="http://schemas.microsoft.com/office/powerpoint/2010/main" val="19829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TITLE_1_1">
    <p:spTree>
      <p:nvGrpSpPr>
        <p:cNvPr id="1" name="Shape 88"/>
        <p:cNvGrpSpPr/>
        <p:nvPr/>
      </p:nvGrpSpPr>
      <p:grpSpPr>
        <a:xfrm>
          <a:off x="0" y="0"/>
          <a:ext cx="0" cy="0"/>
          <a:chOff x="0" y="0"/>
          <a:chExt cx="0" cy="0"/>
        </a:xfrm>
      </p:grpSpPr>
      <p:sp>
        <p:nvSpPr>
          <p:cNvPr id="3" name="Google Shape;89;p4">
            <a:extLst>
              <a:ext uri="{FF2B5EF4-FFF2-40B4-BE49-F238E27FC236}">
                <a16:creationId xmlns:a16="http://schemas.microsoft.com/office/drawing/2014/main" id="{2E8019C9-DE0F-6742-8092-9B9BD31E06B8}"/>
              </a:ext>
            </a:extLst>
          </p:cNvPr>
          <p:cNvSpPr>
            <a:spLocks/>
          </p:cNvSpPr>
          <p:nvPr/>
        </p:nvSpPr>
        <p:spPr bwMode="auto">
          <a:xfrm rot="10800000" flipH="1">
            <a:off x="-95250" y="619125"/>
            <a:ext cx="1035050" cy="895350"/>
          </a:xfrm>
          <a:custGeom>
            <a:avLst/>
            <a:gdLst>
              <a:gd name="T0" fmla="*/ 258763 w 120000"/>
              <a:gd name="T1" fmla="*/ 0 h 120000"/>
              <a:gd name="T2" fmla="*/ 0 w 120000"/>
              <a:gd name="T3" fmla="*/ 447630 h 120000"/>
              <a:gd name="T4" fmla="*/ 258763 w 120000"/>
              <a:gd name="T5" fmla="*/ 895350 h 120000"/>
              <a:gd name="T6" fmla="*/ 776288 w 120000"/>
              <a:gd name="T7" fmla="*/ 895350 h 120000"/>
              <a:gd name="T8" fmla="*/ 1035050 w 120000"/>
              <a:gd name="T9" fmla="*/ 447630 h 120000"/>
              <a:gd name="T10" fmla="*/ 776288 w 120000"/>
              <a:gd name="T11" fmla="*/ 0 h 120000"/>
              <a:gd name="T12" fmla="*/ 258763 w 120000"/>
              <a:gd name="T13" fmla="*/ 0 h 120000"/>
              <a:gd name="T14" fmla="*/ 331880 w 120000"/>
              <a:gd name="T15" fmla="*/ 126468 h 120000"/>
              <a:gd name="T16" fmla="*/ 703161 w 120000"/>
              <a:gd name="T17" fmla="*/ 126468 h 120000"/>
              <a:gd name="T18" fmla="*/ 888703 w 120000"/>
              <a:gd name="T19" fmla="*/ 447630 h 120000"/>
              <a:gd name="T20" fmla="*/ 703161 w 120000"/>
              <a:gd name="T21" fmla="*/ 768792 h 120000"/>
              <a:gd name="T22" fmla="*/ 331880 w 120000"/>
              <a:gd name="T23" fmla="*/ 768792 h 120000"/>
              <a:gd name="T24" fmla="*/ 146244 w 120000"/>
              <a:gd name="T25" fmla="*/ 447630 h 120000"/>
              <a:gd name="T26" fmla="*/ 331880 w 120000"/>
              <a:gd name="T27" fmla="*/ 126468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4" name="Google Shape;90;p4">
            <a:extLst>
              <a:ext uri="{FF2B5EF4-FFF2-40B4-BE49-F238E27FC236}">
                <a16:creationId xmlns:a16="http://schemas.microsoft.com/office/drawing/2014/main" id="{7D1E37B6-FF9B-5F4E-BDD2-8B1C76B31BC0}"/>
              </a:ext>
            </a:extLst>
          </p:cNvPr>
          <p:cNvSpPr/>
          <p:nvPr/>
        </p:nvSpPr>
        <p:spPr>
          <a:xfrm rot="5400000">
            <a:off x="499599" y="1905237"/>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5" name="Google Shape;92;p4">
            <a:extLst>
              <a:ext uri="{FF2B5EF4-FFF2-40B4-BE49-F238E27FC236}">
                <a16:creationId xmlns:a16="http://schemas.microsoft.com/office/drawing/2014/main" id="{C909E8C6-A491-B84D-8E78-845DCE42ED21}"/>
              </a:ext>
            </a:extLst>
          </p:cNvPr>
          <p:cNvSpPr>
            <a:spLocks noChangeArrowheads="1"/>
          </p:cNvSpPr>
          <p:nvPr/>
        </p:nvSpPr>
        <p:spPr bwMode="auto">
          <a:xfrm rot="10800000" flipH="1">
            <a:off x="-123825" y="2811463"/>
            <a:ext cx="819150" cy="709612"/>
          </a:xfrm>
          <a:prstGeom prst="hexagon">
            <a:avLst>
              <a:gd name="adj" fmla="val 28672"/>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6" name="Google Shape;93;p4">
            <a:extLst>
              <a:ext uri="{FF2B5EF4-FFF2-40B4-BE49-F238E27FC236}">
                <a16:creationId xmlns:a16="http://schemas.microsoft.com/office/drawing/2014/main" id="{437F65A0-FB2C-F04C-B8BC-FB560CD4F32B}"/>
              </a:ext>
            </a:extLst>
          </p:cNvPr>
          <p:cNvSpPr>
            <a:spLocks noChangeArrowheads="1"/>
          </p:cNvSpPr>
          <p:nvPr/>
        </p:nvSpPr>
        <p:spPr bwMode="auto">
          <a:xfrm rot="10800000" flipH="1">
            <a:off x="638175" y="3192463"/>
            <a:ext cx="428625" cy="371475"/>
          </a:xfrm>
          <a:prstGeom prst="hexagon">
            <a:avLst>
              <a:gd name="adj" fmla="val 2864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Google Shape;94;p4">
            <a:extLst>
              <a:ext uri="{FF2B5EF4-FFF2-40B4-BE49-F238E27FC236}">
                <a16:creationId xmlns:a16="http://schemas.microsoft.com/office/drawing/2014/main" id="{A110A027-3BDB-9342-BA94-8183DA287F1D}"/>
              </a:ext>
            </a:extLst>
          </p:cNvPr>
          <p:cNvSpPr>
            <a:spLocks noChangeArrowheads="1"/>
          </p:cNvSpPr>
          <p:nvPr/>
        </p:nvSpPr>
        <p:spPr bwMode="auto">
          <a:xfrm rot="10800000" flipH="1">
            <a:off x="752475" y="1201738"/>
            <a:ext cx="819150" cy="709612"/>
          </a:xfrm>
          <a:prstGeom prst="hexagon">
            <a:avLst>
              <a:gd name="adj" fmla="val 28672"/>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95;p4">
            <a:extLst>
              <a:ext uri="{FF2B5EF4-FFF2-40B4-BE49-F238E27FC236}">
                <a16:creationId xmlns:a16="http://schemas.microsoft.com/office/drawing/2014/main" id="{9A9F0E7D-6A66-6944-8B8B-9FB30C5904A4}"/>
              </a:ext>
            </a:extLst>
          </p:cNvPr>
          <p:cNvSpPr>
            <a:spLocks noChangeArrowheads="1"/>
          </p:cNvSpPr>
          <p:nvPr/>
        </p:nvSpPr>
        <p:spPr bwMode="auto">
          <a:xfrm rot="10800000" flipH="1">
            <a:off x="657225" y="4379913"/>
            <a:ext cx="358775" cy="311150"/>
          </a:xfrm>
          <a:prstGeom prst="hexagon">
            <a:avLst>
              <a:gd name="adj" fmla="val 28618"/>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9" name="Google Shape;96;p4">
            <a:extLst>
              <a:ext uri="{FF2B5EF4-FFF2-40B4-BE49-F238E27FC236}">
                <a16:creationId xmlns:a16="http://schemas.microsoft.com/office/drawing/2014/main" id="{84402BD7-62E9-2946-967A-D7D9514584DC}"/>
              </a:ext>
            </a:extLst>
          </p:cNvPr>
          <p:cNvGrpSpPr>
            <a:grpSpLocks/>
          </p:cNvGrpSpPr>
          <p:nvPr/>
        </p:nvGrpSpPr>
        <p:grpSpPr bwMode="auto">
          <a:xfrm>
            <a:off x="987425" y="1393825"/>
            <a:ext cx="350838" cy="325438"/>
            <a:chOff x="5975075" y="2327500"/>
            <a:chExt cx="420100" cy="388350"/>
          </a:xfrm>
        </p:grpSpPr>
        <p:sp>
          <p:nvSpPr>
            <p:cNvPr id="10" name="Google Shape;97;p4">
              <a:extLst>
                <a:ext uri="{FF2B5EF4-FFF2-40B4-BE49-F238E27FC236}">
                  <a16:creationId xmlns:a16="http://schemas.microsoft.com/office/drawing/2014/main" id="{2CEA84DD-049E-E24B-8941-AFF17260D059}"/>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98;p4">
              <a:extLst>
                <a:ext uri="{FF2B5EF4-FFF2-40B4-BE49-F238E27FC236}">
                  <a16:creationId xmlns:a16="http://schemas.microsoft.com/office/drawing/2014/main" id="{BD730A36-64D8-D846-9D6A-6E39A2ADD612}"/>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2" name="Google Shape;99;p4">
            <a:extLst>
              <a:ext uri="{FF2B5EF4-FFF2-40B4-BE49-F238E27FC236}">
                <a16:creationId xmlns:a16="http://schemas.microsoft.com/office/drawing/2014/main" id="{06190CE0-1EEB-1E41-BC9A-E82C8A411F0E}"/>
              </a:ext>
            </a:extLst>
          </p:cNvPr>
          <p:cNvSpPr>
            <a:spLocks/>
          </p:cNvSpPr>
          <p:nvPr/>
        </p:nvSpPr>
        <p:spPr bwMode="auto">
          <a:xfrm>
            <a:off x="203200" y="3022600"/>
            <a:ext cx="166688" cy="287338"/>
          </a:xfrm>
          <a:custGeom>
            <a:avLst/>
            <a:gdLst>
              <a:gd name="T0" fmla="*/ 90197 w 11870"/>
              <a:gd name="T1" fmla="*/ 14000 h 20565"/>
              <a:gd name="T2" fmla="*/ 92261 w 11870"/>
              <a:gd name="T3" fmla="*/ 16040 h 20565"/>
              <a:gd name="T4" fmla="*/ 92261 w 11870"/>
              <a:gd name="T5" fmla="*/ 19114 h 20565"/>
              <a:gd name="T6" fmla="*/ 90197 w 11870"/>
              <a:gd name="T7" fmla="*/ 21168 h 20565"/>
              <a:gd name="T8" fmla="*/ 78204 w 11870"/>
              <a:gd name="T9" fmla="*/ 21503 h 20565"/>
              <a:gd name="T10" fmla="*/ 75452 w 11870"/>
              <a:gd name="T11" fmla="*/ 20483 h 20565"/>
              <a:gd name="T12" fmla="*/ 74090 w 11870"/>
              <a:gd name="T13" fmla="*/ 17745 h 20565"/>
              <a:gd name="T14" fmla="*/ 75452 w 11870"/>
              <a:gd name="T15" fmla="*/ 15020 h 20565"/>
              <a:gd name="T16" fmla="*/ 78204 w 11870"/>
              <a:gd name="T17" fmla="*/ 13651 h 20565"/>
              <a:gd name="T18" fmla="*/ 148503 w 11870"/>
              <a:gd name="T19" fmla="*/ 35839 h 20565"/>
              <a:gd name="T20" fmla="*/ 18185 w 11870"/>
              <a:gd name="T21" fmla="*/ 233419 h 20565"/>
              <a:gd name="T22" fmla="*/ 148503 w 11870"/>
              <a:gd name="T23" fmla="*/ 35839 h 20565"/>
              <a:gd name="T24" fmla="*/ 85745 w 11870"/>
              <a:gd name="T25" fmla="*/ 248775 h 20565"/>
              <a:gd name="T26" fmla="*/ 90197 w 11870"/>
              <a:gd name="T27" fmla="*/ 250479 h 20565"/>
              <a:gd name="T28" fmla="*/ 93286 w 11870"/>
              <a:gd name="T29" fmla="*/ 253553 h 20565"/>
              <a:gd name="T30" fmla="*/ 95000 w 11870"/>
              <a:gd name="T31" fmla="*/ 257982 h 20565"/>
              <a:gd name="T32" fmla="*/ 95000 w 11870"/>
              <a:gd name="T33" fmla="*/ 262761 h 20565"/>
              <a:gd name="T34" fmla="*/ 93286 w 11870"/>
              <a:gd name="T35" fmla="*/ 267204 h 20565"/>
              <a:gd name="T36" fmla="*/ 90197 w 11870"/>
              <a:gd name="T37" fmla="*/ 270264 h 20565"/>
              <a:gd name="T38" fmla="*/ 85745 w 11870"/>
              <a:gd name="T39" fmla="*/ 271969 h 20565"/>
              <a:gd name="T40" fmla="*/ 80943 w 11870"/>
              <a:gd name="T41" fmla="*/ 271969 h 20565"/>
              <a:gd name="T42" fmla="*/ 76477 w 11870"/>
              <a:gd name="T43" fmla="*/ 270264 h 20565"/>
              <a:gd name="T44" fmla="*/ 73402 w 11870"/>
              <a:gd name="T45" fmla="*/ 267204 h 20565"/>
              <a:gd name="T46" fmla="*/ 71688 w 11870"/>
              <a:gd name="T47" fmla="*/ 262761 h 20565"/>
              <a:gd name="T48" fmla="*/ 71688 w 11870"/>
              <a:gd name="T49" fmla="*/ 257982 h 20565"/>
              <a:gd name="T50" fmla="*/ 73402 w 11870"/>
              <a:gd name="T51" fmla="*/ 253553 h 20565"/>
              <a:gd name="T52" fmla="*/ 76477 w 11870"/>
              <a:gd name="T53" fmla="*/ 250479 h 20565"/>
              <a:gd name="T54" fmla="*/ 80943 w 11870"/>
              <a:gd name="T55" fmla="*/ 248775 h 20565"/>
              <a:gd name="T56" fmla="*/ 18185 w 11870"/>
              <a:gd name="T57" fmla="*/ 0 h 20565"/>
              <a:gd name="T58" fmla="*/ 10981 w 11870"/>
              <a:gd name="T59" fmla="*/ 1369 h 20565"/>
              <a:gd name="T60" fmla="*/ 5140 w 11870"/>
              <a:gd name="T61" fmla="*/ 5128 h 20565"/>
              <a:gd name="T62" fmla="*/ 1376 w 11870"/>
              <a:gd name="T63" fmla="*/ 10926 h 20565"/>
              <a:gd name="T64" fmla="*/ 0 w 11870"/>
              <a:gd name="T65" fmla="*/ 18094 h 20565"/>
              <a:gd name="T66" fmla="*/ 351 w 11870"/>
              <a:gd name="T67" fmla="*/ 273003 h 20565"/>
              <a:gd name="T68" fmla="*/ 3089 w 11870"/>
              <a:gd name="T69" fmla="*/ 279486 h 20565"/>
              <a:gd name="T70" fmla="*/ 7892 w 11870"/>
              <a:gd name="T71" fmla="*/ 284264 h 20565"/>
              <a:gd name="T72" fmla="*/ 14408 w 11870"/>
              <a:gd name="T73" fmla="*/ 286989 h 20565"/>
              <a:gd name="T74" fmla="*/ 148503 w 11870"/>
              <a:gd name="T75" fmla="*/ 287338 h 20565"/>
              <a:gd name="T76" fmla="*/ 155707 w 11870"/>
              <a:gd name="T77" fmla="*/ 285969 h 20565"/>
              <a:gd name="T78" fmla="*/ 161534 w 11870"/>
              <a:gd name="T79" fmla="*/ 282210 h 20565"/>
              <a:gd name="T80" fmla="*/ 165312 w 11870"/>
              <a:gd name="T81" fmla="*/ 276412 h 20565"/>
              <a:gd name="T82" fmla="*/ 166688 w 11870"/>
              <a:gd name="T83" fmla="*/ 269244 h 20565"/>
              <a:gd name="T84" fmla="*/ 166337 w 11870"/>
              <a:gd name="T85" fmla="*/ 14335 h 20565"/>
              <a:gd name="T86" fmla="*/ 163599 w 11870"/>
              <a:gd name="T87" fmla="*/ 7852 h 20565"/>
              <a:gd name="T88" fmla="*/ 158796 w 11870"/>
              <a:gd name="T89" fmla="*/ 3074 h 20565"/>
              <a:gd name="T90" fmla="*/ 152280 w 11870"/>
              <a:gd name="T91" fmla="*/ 349 h 20565"/>
              <a:gd name="T92" fmla="*/ 18185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3" name="Google Shape;100;p4">
            <a:extLst>
              <a:ext uri="{FF2B5EF4-FFF2-40B4-BE49-F238E27FC236}">
                <a16:creationId xmlns:a16="http://schemas.microsoft.com/office/drawing/2014/main" id="{D2D61DDA-D5C9-F74C-BAD7-E2987A861F57}"/>
              </a:ext>
            </a:extLst>
          </p:cNvPr>
          <p:cNvGrpSpPr>
            <a:grpSpLocks/>
          </p:cNvGrpSpPr>
          <p:nvPr/>
        </p:nvGrpSpPr>
        <p:grpSpPr bwMode="auto">
          <a:xfrm>
            <a:off x="295275" y="877888"/>
            <a:ext cx="247650" cy="392112"/>
            <a:chOff x="6718575" y="2318625"/>
            <a:chExt cx="256950" cy="407375"/>
          </a:xfrm>
        </p:grpSpPr>
        <p:sp>
          <p:nvSpPr>
            <p:cNvPr id="14" name="Google Shape;101;p4">
              <a:extLst>
                <a:ext uri="{FF2B5EF4-FFF2-40B4-BE49-F238E27FC236}">
                  <a16:creationId xmlns:a16="http://schemas.microsoft.com/office/drawing/2014/main" id="{EB3E2D28-89D3-354F-A7C3-FF3516E77AA0}"/>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 name="Google Shape;102;p4">
              <a:extLst>
                <a:ext uri="{FF2B5EF4-FFF2-40B4-BE49-F238E27FC236}">
                  <a16:creationId xmlns:a16="http://schemas.microsoft.com/office/drawing/2014/main" id="{CB75F2F0-68DE-874A-B1D3-3B90409B5621}"/>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6" name="Google Shape;103;p4">
              <a:extLst>
                <a:ext uri="{FF2B5EF4-FFF2-40B4-BE49-F238E27FC236}">
                  <a16:creationId xmlns:a16="http://schemas.microsoft.com/office/drawing/2014/main" id="{73419E0A-6717-914B-B8C5-187B04718022}"/>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Google Shape;104;p4">
              <a:extLst>
                <a:ext uri="{FF2B5EF4-FFF2-40B4-BE49-F238E27FC236}">
                  <a16:creationId xmlns:a16="http://schemas.microsoft.com/office/drawing/2014/main" id="{C2C07200-9F06-A14C-AFBD-6B881D45C3B9}"/>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Google Shape;105;p4">
              <a:extLst>
                <a:ext uri="{FF2B5EF4-FFF2-40B4-BE49-F238E27FC236}">
                  <a16:creationId xmlns:a16="http://schemas.microsoft.com/office/drawing/2014/main" id="{3D9B6E77-2BF5-C642-9E89-F3A0EF30ED7F}"/>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 name="Google Shape;106;p4">
              <a:extLst>
                <a:ext uri="{FF2B5EF4-FFF2-40B4-BE49-F238E27FC236}">
                  <a16:creationId xmlns:a16="http://schemas.microsoft.com/office/drawing/2014/main" id="{7DE06728-8817-C443-A22F-F031555971D1}"/>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0" name="Google Shape;107;p4">
              <a:extLst>
                <a:ext uri="{FF2B5EF4-FFF2-40B4-BE49-F238E27FC236}">
                  <a16:creationId xmlns:a16="http://schemas.microsoft.com/office/drawing/2014/main" id="{516CDA08-B330-CA43-81CB-CE4D13138DE8}"/>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 name="Google Shape;108;p4">
              <a:extLst>
                <a:ext uri="{FF2B5EF4-FFF2-40B4-BE49-F238E27FC236}">
                  <a16:creationId xmlns:a16="http://schemas.microsoft.com/office/drawing/2014/main" id="{F0995704-E8A7-7D48-A1B3-DB0549F9B470}"/>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22" name="Google Shape;109;p4">
            <a:extLst>
              <a:ext uri="{FF2B5EF4-FFF2-40B4-BE49-F238E27FC236}">
                <a16:creationId xmlns:a16="http://schemas.microsoft.com/office/drawing/2014/main" id="{223B306B-EC86-4F42-BEB1-F9DED792458F}"/>
              </a:ext>
            </a:extLst>
          </p:cNvPr>
          <p:cNvGrpSpPr>
            <a:grpSpLocks/>
          </p:cNvGrpSpPr>
          <p:nvPr/>
        </p:nvGrpSpPr>
        <p:grpSpPr bwMode="auto">
          <a:xfrm>
            <a:off x="1228725" y="3309938"/>
            <a:ext cx="342900" cy="350837"/>
            <a:chOff x="3951850" y="2985350"/>
            <a:chExt cx="407950" cy="416500"/>
          </a:xfrm>
        </p:grpSpPr>
        <p:sp>
          <p:nvSpPr>
            <p:cNvPr id="23" name="Google Shape;110;p4">
              <a:extLst>
                <a:ext uri="{FF2B5EF4-FFF2-40B4-BE49-F238E27FC236}">
                  <a16:creationId xmlns:a16="http://schemas.microsoft.com/office/drawing/2014/main" id="{FDA37CB9-81FD-4545-83D7-781CE01D4366}"/>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 name="Google Shape;111;p4">
              <a:extLst>
                <a:ext uri="{FF2B5EF4-FFF2-40B4-BE49-F238E27FC236}">
                  <a16:creationId xmlns:a16="http://schemas.microsoft.com/office/drawing/2014/main" id="{8FA52EC9-1F25-C947-8D51-B5E404AC760C}"/>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 name="Google Shape;112;p4">
              <a:extLst>
                <a:ext uri="{FF2B5EF4-FFF2-40B4-BE49-F238E27FC236}">
                  <a16:creationId xmlns:a16="http://schemas.microsoft.com/office/drawing/2014/main" id="{2660826D-AB85-DF43-B183-0A5A6D58848E}"/>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6" name="Google Shape;113;p4">
              <a:extLst>
                <a:ext uri="{FF2B5EF4-FFF2-40B4-BE49-F238E27FC236}">
                  <a16:creationId xmlns:a16="http://schemas.microsoft.com/office/drawing/2014/main" id="{DB12CFE3-91AC-2849-8E43-73A00A3978F4}"/>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7" name="Google Shape;114;p4">
            <a:extLst>
              <a:ext uri="{FF2B5EF4-FFF2-40B4-BE49-F238E27FC236}">
                <a16:creationId xmlns:a16="http://schemas.microsoft.com/office/drawing/2014/main" id="{C0520FE8-680D-644B-B500-3A33DC077FB5}"/>
              </a:ext>
            </a:extLst>
          </p:cNvPr>
          <p:cNvSpPr>
            <a:spLocks noChangeArrowheads="1"/>
          </p:cNvSpPr>
          <p:nvPr/>
        </p:nvSpPr>
        <p:spPr bwMode="auto">
          <a:xfrm rot="10800000" flipH="1">
            <a:off x="542925" y="3611563"/>
            <a:ext cx="819150" cy="711200"/>
          </a:xfrm>
          <a:prstGeom prst="hexagon">
            <a:avLst>
              <a:gd name="adj" fmla="val 28608"/>
              <a:gd name="vf" fmla="val 115470"/>
            </a:avLst>
          </a:prstGeom>
          <a:noFill/>
          <a:ln w="9525">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8" name="Google Shape;115;p4">
            <a:extLst>
              <a:ext uri="{FF2B5EF4-FFF2-40B4-BE49-F238E27FC236}">
                <a16:creationId xmlns:a16="http://schemas.microsoft.com/office/drawing/2014/main" id="{47F76EFA-32C1-204D-8C22-4C5206366641}"/>
              </a:ext>
            </a:extLst>
          </p:cNvPr>
          <p:cNvSpPr>
            <a:spLocks noChangeArrowheads="1"/>
          </p:cNvSpPr>
          <p:nvPr/>
        </p:nvSpPr>
        <p:spPr bwMode="auto">
          <a:xfrm rot="10800000" flipH="1">
            <a:off x="728663" y="425450"/>
            <a:ext cx="428625" cy="369888"/>
          </a:xfrm>
          <a:prstGeom prst="hexagon">
            <a:avLst>
              <a:gd name="adj" fmla="val 28766"/>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9" name="Google Shape;116;p4">
            <a:extLst>
              <a:ext uri="{FF2B5EF4-FFF2-40B4-BE49-F238E27FC236}">
                <a16:creationId xmlns:a16="http://schemas.microsoft.com/office/drawing/2014/main" id="{2FDEC08A-E1DB-FE43-A1C5-6E06BC45DAB4}"/>
              </a:ext>
            </a:extLst>
          </p:cNvPr>
          <p:cNvSpPr>
            <a:spLocks noChangeArrowheads="1"/>
          </p:cNvSpPr>
          <p:nvPr/>
        </p:nvSpPr>
        <p:spPr bwMode="auto">
          <a:xfrm rot="10800000" flipH="1">
            <a:off x="-114300" y="3995738"/>
            <a:ext cx="819150" cy="709612"/>
          </a:xfrm>
          <a:prstGeom prst="hexagon">
            <a:avLst>
              <a:gd name="adj" fmla="val 28661"/>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0" name="Google Shape;117;p4">
            <a:extLst>
              <a:ext uri="{FF2B5EF4-FFF2-40B4-BE49-F238E27FC236}">
                <a16:creationId xmlns:a16="http://schemas.microsoft.com/office/drawing/2014/main" id="{5200EEBC-A9BF-674B-854C-0B2F7E38CF58}"/>
              </a:ext>
            </a:extLst>
          </p:cNvPr>
          <p:cNvSpPr>
            <a:spLocks noChangeArrowheads="1"/>
          </p:cNvSpPr>
          <p:nvPr/>
        </p:nvSpPr>
        <p:spPr bwMode="auto">
          <a:xfrm rot="10800000" flipH="1">
            <a:off x="411163" y="258763"/>
            <a:ext cx="358775" cy="311150"/>
          </a:xfrm>
          <a:prstGeom prst="hexagon">
            <a:avLst>
              <a:gd name="adj" fmla="val 28618"/>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1" name="Google Shape;118;p4">
            <a:extLst>
              <a:ext uri="{FF2B5EF4-FFF2-40B4-BE49-F238E27FC236}">
                <a16:creationId xmlns:a16="http://schemas.microsoft.com/office/drawing/2014/main" id="{11977D38-7906-3040-AC9D-22BFB4D388F0}"/>
              </a:ext>
            </a:extLst>
          </p:cNvPr>
          <p:cNvSpPr>
            <a:spLocks/>
          </p:cNvSpPr>
          <p:nvPr/>
        </p:nvSpPr>
        <p:spPr bwMode="auto">
          <a:xfrm>
            <a:off x="828675" y="3843338"/>
            <a:ext cx="247650" cy="247650"/>
          </a:xfrm>
          <a:custGeom>
            <a:avLst/>
            <a:gdLst>
              <a:gd name="T0" fmla="*/ 139121 w 17000"/>
              <a:gd name="T1" fmla="*/ 86464 h 16999"/>
              <a:gd name="T2" fmla="*/ 152290 w 17000"/>
              <a:gd name="T3" fmla="*/ 95365 h 16999"/>
              <a:gd name="T4" fmla="*/ 161176 w 17000"/>
              <a:gd name="T5" fmla="*/ 108521 h 16999"/>
              <a:gd name="T6" fmla="*/ 164032 w 17000"/>
              <a:gd name="T7" fmla="*/ 123818 h 16999"/>
              <a:gd name="T8" fmla="*/ 161176 w 17000"/>
              <a:gd name="T9" fmla="*/ 139129 h 16999"/>
              <a:gd name="T10" fmla="*/ 152290 w 17000"/>
              <a:gd name="T11" fmla="*/ 152285 h 16999"/>
              <a:gd name="T12" fmla="*/ 139121 w 17000"/>
              <a:gd name="T13" fmla="*/ 161186 h 16999"/>
              <a:gd name="T14" fmla="*/ 119906 w 17000"/>
              <a:gd name="T15" fmla="*/ 164027 h 16999"/>
              <a:gd name="T16" fmla="*/ 104974 w 17000"/>
              <a:gd name="T17" fmla="*/ 159409 h 16999"/>
              <a:gd name="T18" fmla="*/ 92519 w 17000"/>
              <a:gd name="T19" fmla="*/ 149080 h 16999"/>
              <a:gd name="T20" fmla="*/ 85396 w 17000"/>
              <a:gd name="T21" fmla="*/ 135210 h 16999"/>
              <a:gd name="T22" fmla="*/ 83618 w 17000"/>
              <a:gd name="T23" fmla="*/ 119913 h 16999"/>
              <a:gd name="T24" fmla="*/ 88251 w 17000"/>
              <a:gd name="T25" fmla="*/ 104966 h 16999"/>
              <a:gd name="T26" fmla="*/ 98565 w 17000"/>
              <a:gd name="T27" fmla="*/ 92510 h 16999"/>
              <a:gd name="T28" fmla="*/ 112448 w 17000"/>
              <a:gd name="T29" fmla="*/ 85401 h 16999"/>
              <a:gd name="T30" fmla="*/ 115288 w 17000"/>
              <a:gd name="T31" fmla="*/ 0 h 16999"/>
              <a:gd name="T32" fmla="*/ 106752 w 17000"/>
              <a:gd name="T33" fmla="*/ 3555 h 16999"/>
              <a:gd name="T34" fmla="*/ 102483 w 17000"/>
              <a:gd name="T35" fmla="*/ 11393 h 16999"/>
              <a:gd name="T36" fmla="*/ 84332 w 17000"/>
              <a:gd name="T37" fmla="*/ 42700 h 16999"/>
              <a:gd name="T38" fmla="*/ 55153 w 17000"/>
              <a:gd name="T39" fmla="*/ 27403 h 16999"/>
              <a:gd name="T40" fmla="*/ 46267 w 17000"/>
              <a:gd name="T41" fmla="*/ 27753 h 16999"/>
              <a:gd name="T42" fmla="*/ 28829 w 17000"/>
              <a:gd name="T43" fmla="*/ 44128 h 16999"/>
              <a:gd name="T44" fmla="*/ 26702 w 17000"/>
              <a:gd name="T45" fmla="*/ 53015 h 16999"/>
              <a:gd name="T46" fmla="*/ 45203 w 17000"/>
              <a:gd name="T47" fmla="*/ 79355 h 16999"/>
              <a:gd name="T48" fmla="*/ 37016 w 17000"/>
              <a:gd name="T49" fmla="*/ 99634 h 16999"/>
              <a:gd name="T50" fmla="*/ 4997 w 17000"/>
              <a:gd name="T51" fmla="*/ 105316 h 16999"/>
              <a:gd name="T52" fmla="*/ 364 w 17000"/>
              <a:gd name="T53" fmla="*/ 112789 h 16999"/>
              <a:gd name="T54" fmla="*/ 1078 w 17000"/>
              <a:gd name="T55" fmla="*/ 136988 h 16999"/>
              <a:gd name="T56" fmla="*/ 7124 w 17000"/>
              <a:gd name="T57" fmla="*/ 143747 h 16999"/>
              <a:gd name="T58" fmla="*/ 38444 w 17000"/>
              <a:gd name="T59" fmla="*/ 152998 h 16999"/>
              <a:gd name="T60" fmla="*/ 29543 w 17000"/>
              <a:gd name="T61" fmla="*/ 188225 h 16999"/>
              <a:gd name="T62" fmla="*/ 26702 w 17000"/>
              <a:gd name="T63" fmla="*/ 196762 h 16999"/>
              <a:gd name="T64" fmla="*/ 30257 w 17000"/>
              <a:gd name="T65" fmla="*/ 205299 h 16999"/>
              <a:gd name="T66" fmla="*/ 48394 w 17000"/>
              <a:gd name="T67" fmla="*/ 220596 h 16999"/>
              <a:gd name="T68" fmla="*/ 57295 w 17000"/>
              <a:gd name="T69" fmla="*/ 219533 h 16999"/>
              <a:gd name="T70" fmla="*/ 89314 w 17000"/>
              <a:gd name="T71" fmla="*/ 207077 h 16999"/>
              <a:gd name="T72" fmla="*/ 103197 w 17000"/>
              <a:gd name="T73" fmla="*/ 238399 h 16999"/>
              <a:gd name="T74" fmla="*/ 108879 w 17000"/>
              <a:gd name="T75" fmla="*/ 245508 h 16999"/>
              <a:gd name="T76" fmla="*/ 132362 w 17000"/>
              <a:gd name="T77" fmla="*/ 247650 h 16999"/>
              <a:gd name="T78" fmla="*/ 140898 w 17000"/>
              <a:gd name="T79" fmla="*/ 244081 h 16999"/>
              <a:gd name="T80" fmla="*/ 145167 w 17000"/>
              <a:gd name="T81" fmla="*/ 236257 h 16999"/>
              <a:gd name="T82" fmla="*/ 163318 w 17000"/>
              <a:gd name="T83" fmla="*/ 204950 h 16999"/>
              <a:gd name="T84" fmla="*/ 192497 w 17000"/>
              <a:gd name="T85" fmla="*/ 220247 h 16999"/>
              <a:gd name="T86" fmla="*/ 201383 w 17000"/>
              <a:gd name="T87" fmla="*/ 219897 h 16999"/>
              <a:gd name="T88" fmla="*/ 218821 w 17000"/>
              <a:gd name="T89" fmla="*/ 203522 h 16999"/>
              <a:gd name="T90" fmla="*/ 220962 w 17000"/>
              <a:gd name="T91" fmla="*/ 194635 h 16999"/>
              <a:gd name="T92" fmla="*/ 202461 w 17000"/>
              <a:gd name="T93" fmla="*/ 168295 h 16999"/>
              <a:gd name="T94" fmla="*/ 210634 w 17000"/>
              <a:gd name="T95" fmla="*/ 148016 h 16999"/>
              <a:gd name="T96" fmla="*/ 242653 w 17000"/>
              <a:gd name="T97" fmla="*/ 142320 h 16999"/>
              <a:gd name="T98" fmla="*/ 247286 w 17000"/>
              <a:gd name="T99" fmla="*/ 134861 h 16999"/>
              <a:gd name="T100" fmla="*/ 246572 w 17000"/>
              <a:gd name="T101" fmla="*/ 110662 h 16999"/>
              <a:gd name="T102" fmla="*/ 240526 w 17000"/>
              <a:gd name="T103" fmla="*/ 103903 h 16999"/>
              <a:gd name="T104" fmla="*/ 209221 w 17000"/>
              <a:gd name="T105" fmla="*/ 94652 h 16999"/>
              <a:gd name="T106" fmla="*/ 218471 w 17000"/>
              <a:gd name="T107" fmla="*/ 59425 h 16999"/>
              <a:gd name="T108" fmla="*/ 220962 w 17000"/>
              <a:gd name="T109" fmla="*/ 50888 h 16999"/>
              <a:gd name="T110" fmla="*/ 217393 w 17000"/>
              <a:gd name="T111" fmla="*/ 42351 h 16999"/>
              <a:gd name="T112" fmla="*/ 199256 w 17000"/>
              <a:gd name="T113" fmla="*/ 27039 h 16999"/>
              <a:gd name="T114" fmla="*/ 190355 w 17000"/>
              <a:gd name="T115" fmla="*/ 28117 h 16999"/>
              <a:gd name="T116" fmla="*/ 158336 w 17000"/>
              <a:gd name="T117" fmla="*/ 40559 h 16999"/>
              <a:gd name="T118" fmla="*/ 144467 w 17000"/>
              <a:gd name="T119" fmla="*/ 9251 h 16999"/>
              <a:gd name="T120" fmla="*/ 138771 w 17000"/>
              <a:gd name="T121" fmla="*/ 2142 h 16999"/>
              <a:gd name="T122" fmla="*/ 115288 w 17000"/>
              <a:gd name="T123" fmla="*/ 0 h 16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lnTo>
                  <a:pt x="8769"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lnTo>
                  <a:pt x="7914"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32" name="Google Shape;119;p4">
            <a:extLst>
              <a:ext uri="{FF2B5EF4-FFF2-40B4-BE49-F238E27FC236}">
                <a16:creationId xmlns:a16="http://schemas.microsoft.com/office/drawing/2014/main" id="{3AAF827F-80A9-1345-97FA-BD81FCD98071}"/>
              </a:ext>
            </a:extLst>
          </p:cNvPr>
          <p:cNvGrpSpPr>
            <a:grpSpLocks/>
          </p:cNvGrpSpPr>
          <p:nvPr/>
        </p:nvGrpSpPr>
        <p:grpSpPr bwMode="auto">
          <a:xfrm>
            <a:off x="66675" y="1681163"/>
            <a:ext cx="455613" cy="438150"/>
            <a:chOff x="5241175" y="4959100"/>
            <a:chExt cx="539775" cy="517775"/>
          </a:xfrm>
        </p:grpSpPr>
        <p:sp>
          <p:nvSpPr>
            <p:cNvPr id="33" name="Google Shape;120;p4">
              <a:extLst>
                <a:ext uri="{FF2B5EF4-FFF2-40B4-BE49-F238E27FC236}">
                  <a16:creationId xmlns:a16="http://schemas.microsoft.com/office/drawing/2014/main" id="{AD039315-0874-8342-93BA-1DB1F5B1368E}"/>
                </a:ext>
              </a:extLst>
            </p:cNvPr>
            <p:cNvSpPr>
              <a:spLocks/>
            </p:cNvSpPr>
            <p:nvPr/>
          </p:nvSpPr>
          <p:spPr bwMode="auto">
            <a:xfrm>
              <a:off x="5575150" y="4959100"/>
              <a:ext cx="161225" cy="178300"/>
            </a:xfrm>
            <a:custGeom>
              <a:avLst/>
              <a:gdLst>
                <a:gd name="T0" fmla="*/ 116025 w 6449"/>
                <a:gd name="T1" fmla="*/ 0 h 7132"/>
                <a:gd name="T2" fmla="*/ 111750 w 6449"/>
                <a:gd name="T3" fmla="*/ 625 h 7132"/>
                <a:gd name="T4" fmla="*/ 107475 w 6449"/>
                <a:gd name="T5" fmla="*/ 1225 h 7132"/>
                <a:gd name="T6" fmla="*/ 103200 w 6449"/>
                <a:gd name="T7" fmla="*/ 2450 h 7132"/>
                <a:gd name="T8" fmla="*/ 98925 w 6449"/>
                <a:gd name="T9" fmla="*/ 3675 h 7132"/>
                <a:gd name="T10" fmla="*/ 94650 w 6449"/>
                <a:gd name="T11" fmla="*/ 5500 h 7132"/>
                <a:gd name="T12" fmla="*/ 91000 w 6449"/>
                <a:gd name="T13" fmla="*/ 7950 h 7132"/>
                <a:gd name="T14" fmla="*/ 87925 w 6449"/>
                <a:gd name="T15" fmla="*/ 10375 h 7132"/>
                <a:gd name="T16" fmla="*/ 84875 w 6449"/>
                <a:gd name="T17" fmla="*/ 13450 h 7132"/>
                <a:gd name="T18" fmla="*/ 81825 w 6449"/>
                <a:gd name="T19" fmla="*/ 16500 h 7132"/>
                <a:gd name="T20" fmla="*/ 79375 w 6449"/>
                <a:gd name="T21" fmla="*/ 20150 h 7132"/>
                <a:gd name="T22" fmla="*/ 76950 w 6449"/>
                <a:gd name="T23" fmla="*/ 23825 h 7132"/>
                <a:gd name="T24" fmla="*/ 75125 w 6449"/>
                <a:gd name="T25" fmla="*/ 27475 h 7132"/>
                <a:gd name="T26" fmla="*/ 73275 w 6449"/>
                <a:gd name="T27" fmla="*/ 31750 h 7132"/>
                <a:gd name="T28" fmla="*/ 72675 w 6449"/>
                <a:gd name="T29" fmla="*/ 36025 h 7132"/>
                <a:gd name="T30" fmla="*/ 72050 w 6449"/>
                <a:gd name="T31" fmla="*/ 40300 h 7132"/>
                <a:gd name="T32" fmla="*/ 71450 w 6449"/>
                <a:gd name="T33" fmla="*/ 45200 h 7132"/>
                <a:gd name="T34" fmla="*/ 72050 w 6449"/>
                <a:gd name="T35" fmla="*/ 51900 h 7132"/>
                <a:gd name="T36" fmla="*/ 73900 w 6449"/>
                <a:gd name="T37" fmla="*/ 58625 h 7132"/>
                <a:gd name="T38" fmla="*/ 76325 w 6449"/>
                <a:gd name="T39" fmla="*/ 64725 h 7132"/>
                <a:gd name="T40" fmla="*/ 79375 w 6449"/>
                <a:gd name="T41" fmla="*/ 70225 h 7132"/>
                <a:gd name="T42" fmla="*/ 0 w 6449"/>
                <a:gd name="T43" fmla="*/ 163650 h 7132"/>
                <a:gd name="T44" fmla="*/ 9175 w 6449"/>
                <a:gd name="T45" fmla="*/ 170350 h 7132"/>
                <a:gd name="T46" fmla="*/ 17725 w 6449"/>
                <a:gd name="T47" fmla="*/ 178300 h 7132"/>
                <a:gd name="T48" fmla="*/ 97100 w 6449"/>
                <a:gd name="T49" fmla="*/ 85475 h 7132"/>
                <a:gd name="T50" fmla="*/ 101375 w 6449"/>
                <a:gd name="T51" fmla="*/ 87325 h 7132"/>
                <a:gd name="T52" fmla="*/ 106250 w 6449"/>
                <a:gd name="T53" fmla="*/ 88550 h 7132"/>
                <a:gd name="T54" fmla="*/ 111125 w 6449"/>
                <a:gd name="T55" fmla="*/ 89150 h 7132"/>
                <a:gd name="T56" fmla="*/ 116025 w 6449"/>
                <a:gd name="T57" fmla="*/ 89750 h 7132"/>
                <a:gd name="T58" fmla="*/ 120900 w 6449"/>
                <a:gd name="T59" fmla="*/ 89150 h 7132"/>
                <a:gd name="T60" fmla="*/ 125175 w 6449"/>
                <a:gd name="T61" fmla="*/ 88550 h 7132"/>
                <a:gd name="T62" fmla="*/ 129450 w 6449"/>
                <a:gd name="T63" fmla="*/ 87925 h 7132"/>
                <a:gd name="T64" fmla="*/ 133725 w 6449"/>
                <a:gd name="T65" fmla="*/ 86100 h 7132"/>
                <a:gd name="T66" fmla="*/ 137400 w 6449"/>
                <a:gd name="T67" fmla="*/ 84275 h 7132"/>
                <a:gd name="T68" fmla="*/ 141050 w 6449"/>
                <a:gd name="T69" fmla="*/ 81825 h 7132"/>
                <a:gd name="T70" fmla="*/ 144725 w 6449"/>
                <a:gd name="T71" fmla="*/ 79375 h 7132"/>
                <a:gd name="T72" fmla="*/ 147775 w 6449"/>
                <a:gd name="T73" fmla="*/ 76325 h 7132"/>
                <a:gd name="T74" fmla="*/ 150825 w 6449"/>
                <a:gd name="T75" fmla="*/ 73275 h 7132"/>
                <a:gd name="T76" fmla="*/ 153275 w 6449"/>
                <a:gd name="T77" fmla="*/ 70225 h 7132"/>
                <a:gd name="T78" fmla="*/ 155700 w 6449"/>
                <a:gd name="T79" fmla="*/ 65950 h 7132"/>
                <a:gd name="T80" fmla="*/ 157550 w 6449"/>
                <a:gd name="T81" fmla="*/ 62275 h 7132"/>
                <a:gd name="T82" fmla="*/ 158750 w 6449"/>
                <a:gd name="T83" fmla="*/ 58000 h 7132"/>
                <a:gd name="T84" fmla="*/ 159975 w 6449"/>
                <a:gd name="T85" fmla="*/ 53725 h 7132"/>
                <a:gd name="T86" fmla="*/ 160600 w 6449"/>
                <a:gd name="T87" fmla="*/ 49475 h 7132"/>
                <a:gd name="T88" fmla="*/ 161200 w 6449"/>
                <a:gd name="T89" fmla="*/ 45200 h 7132"/>
                <a:gd name="T90" fmla="*/ 160600 w 6449"/>
                <a:gd name="T91" fmla="*/ 40300 h 7132"/>
                <a:gd name="T92" fmla="*/ 159975 w 6449"/>
                <a:gd name="T93" fmla="*/ 36025 h 7132"/>
                <a:gd name="T94" fmla="*/ 158750 w 6449"/>
                <a:gd name="T95" fmla="*/ 31750 h 7132"/>
                <a:gd name="T96" fmla="*/ 157550 w 6449"/>
                <a:gd name="T97" fmla="*/ 27475 h 7132"/>
                <a:gd name="T98" fmla="*/ 155700 w 6449"/>
                <a:gd name="T99" fmla="*/ 23825 h 7132"/>
                <a:gd name="T100" fmla="*/ 153275 w 6449"/>
                <a:gd name="T101" fmla="*/ 20150 h 7132"/>
                <a:gd name="T102" fmla="*/ 150825 w 6449"/>
                <a:gd name="T103" fmla="*/ 16500 h 7132"/>
                <a:gd name="T104" fmla="*/ 147775 w 6449"/>
                <a:gd name="T105" fmla="*/ 13450 h 7132"/>
                <a:gd name="T106" fmla="*/ 144725 w 6449"/>
                <a:gd name="T107" fmla="*/ 10375 h 7132"/>
                <a:gd name="T108" fmla="*/ 141050 w 6449"/>
                <a:gd name="T109" fmla="*/ 7950 h 7132"/>
                <a:gd name="T110" fmla="*/ 137400 w 6449"/>
                <a:gd name="T111" fmla="*/ 5500 h 7132"/>
                <a:gd name="T112" fmla="*/ 133725 w 6449"/>
                <a:gd name="T113" fmla="*/ 3675 h 7132"/>
                <a:gd name="T114" fmla="*/ 129450 w 6449"/>
                <a:gd name="T115" fmla="*/ 2450 h 7132"/>
                <a:gd name="T116" fmla="*/ 125175 w 6449"/>
                <a:gd name="T117" fmla="*/ 1225 h 7132"/>
                <a:gd name="T118" fmla="*/ 120900 w 6449"/>
                <a:gd name="T119" fmla="*/ 625 h 7132"/>
                <a:gd name="T120" fmla="*/ 1160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121;p4">
              <a:extLst>
                <a:ext uri="{FF2B5EF4-FFF2-40B4-BE49-F238E27FC236}">
                  <a16:creationId xmlns:a16="http://schemas.microsoft.com/office/drawing/2014/main" id="{4CE6B304-C172-9348-8796-D55ECE3D9F75}"/>
                </a:ext>
              </a:extLst>
            </p:cNvPr>
            <p:cNvSpPr>
              <a:spLocks/>
            </p:cNvSpPr>
            <p:nvPr/>
          </p:nvSpPr>
          <p:spPr bwMode="auto">
            <a:xfrm>
              <a:off x="5330925" y="4985350"/>
              <a:ext cx="128250" cy="148400"/>
            </a:xfrm>
            <a:custGeom>
              <a:avLst/>
              <a:gdLst>
                <a:gd name="T0" fmla="*/ 39075 w 5130"/>
                <a:gd name="T1" fmla="*/ 0 h 5936"/>
                <a:gd name="T2" fmla="*/ 34800 w 5130"/>
                <a:gd name="T3" fmla="*/ 625 h 5936"/>
                <a:gd name="T4" fmla="*/ 30525 w 5130"/>
                <a:gd name="T5" fmla="*/ 1850 h 5936"/>
                <a:gd name="T6" fmla="*/ 26875 w 5130"/>
                <a:gd name="T7" fmla="*/ 3675 h 5936"/>
                <a:gd name="T8" fmla="*/ 22600 w 5130"/>
                <a:gd name="T9" fmla="*/ 5500 h 5936"/>
                <a:gd name="T10" fmla="*/ 18925 w 5130"/>
                <a:gd name="T11" fmla="*/ 7950 h 5936"/>
                <a:gd name="T12" fmla="*/ 15875 w 5130"/>
                <a:gd name="T13" fmla="*/ 10400 h 5936"/>
                <a:gd name="T14" fmla="*/ 12825 w 5130"/>
                <a:gd name="T15" fmla="*/ 13450 h 5936"/>
                <a:gd name="T16" fmla="*/ 9775 w 5130"/>
                <a:gd name="T17" fmla="*/ 16500 h 5936"/>
                <a:gd name="T18" fmla="*/ 7325 w 5130"/>
                <a:gd name="T19" fmla="*/ 20150 h 5936"/>
                <a:gd name="T20" fmla="*/ 4900 w 5130"/>
                <a:gd name="T21" fmla="*/ 23825 h 5936"/>
                <a:gd name="T22" fmla="*/ 3050 w 5130"/>
                <a:gd name="T23" fmla="*/ 27475 h 5936"/>
                <a:gd name="T24" fmla="*/ 1850 w 5130"/>
                <a:gd name="T25" fmla="*/ 31750 h 5936"/>
                <a:gd name="T26" fmla="*/ 625 w 5130"/>
                <a:gd name="T27" fmla="*/ 36650 h 5936"/>
                <a:gd name="T28" fmla="*/ 0 w 5130"/>
                <a:gd name="T29" fmla="*/ 40925 h 5936"/>
                <a:gd name="T30" fmla="*/ 0 w 5130"/>
                <a:gd name="T31" fmla="*/ 45200 h 5936"/>
                <a:gd name="T32" fmla="*/ 0 w 5130"/>
                <a:gd name="T33" fmla="*/ 50075 h 5936"/>
                <a:gd name="T34" fmla="*/ 625 w 5130"/>
                <a:gd name="T35" fmla="*/ 54350 h 5936"/>
                <a:gd name="T36" fmla="*/ 1850 w 5130"/>
                <a:gd name="T37" fmla="*/ 58625 h 5936"/>
                <a:gd name="T38" fmla="*/ 3675 w 5130"/>
                <a:gd name="T39" fmla="*/ 62300 h 5936"/>
                <a:gd name="T40" fmla="*/ 5500 w 5130"/>
                <a:gd name="T41" fmla="*/ 66575 h 5936"/>
                <a:gd name="T42" fmla="*/ 7950 w 5130"/>
                <a:gd name="T43" fmla="*/ 69625 h 5936"/>
                <a:gd name="T44" fmla="*/ 10375 w 5130"/>
                <a:gd name="T45" fmla="*/ 73275 h 5936"/>
                <a:gd name="T46" fmla="*/ 13450 w 5130"/>
                <a:gd name="T47" fmla="*/ 76325 h 5936"/>
                <a:gd name="T48" fmla="*/ 16500 w 5130"/>
                <a:gd name="T49" fmla="*/ 79375 h 5936"/>
                <a:gd name="T50" fmla="*/ 20150 w 5130"/>
                <a:gd name="T51" fmla="*/ 81825 h 5936"/>
                <a:gd name="T52" fmla="*/ 23825 w 5130"/>
                <a:gd name="T53" fmla="*/ 84275 h 5936"/>
                <a:gd name="T54" fmla="*/ 27475 w 5130"/>
                <a:gd name="T55" fmla="*/ 86100 h 5936"/>
                <a:gd name="T56" fmla="*/ 31750 w 5130"/>
                <a:gd name="T57" fmla="*/ 87325 h 5936"/>
                <a:gd name="T58" fmla="*/ 36650 w 5130"/>
                <a:gd name="T59" fmla="*/ 88550 h 5936"/>
                <a:gd name="T60" fmla="*/ 42750 w 5130"/>
                <a:gd name="T61" fmla="*/ 89150 h 5936"/>
                <a:gd name="T62" fmla="*/ 49475 w 5130"/>
                <a:gd name="T63" fmla="*/ 89150 h 5936"/>
                <a:gd name="T64" fmla="*/ 55575 w 5130"/>
                <a:gd name="T65" fmla="*/ 87925 h 5936"/>
                <a:gd name="T66" fmla="*/ 61675 w 5130"/>
                <a:gd name="T67" fmla="*/ 86100 h 5936"/>
                <a:gd name="T68" fmla="*/ 109900 w 5130"/>
                <a:gd name="T69" fmla="*/ 148375 h 5936"/>
                <a:gd name="T70" fmla="*/ 118450 w 5130"/>
                <a:gd name="T71" fmla="*/ 141050 h 5936"/>
                <a:gd name="T72" fmla="*/ 128225 w 5130"/>
                <a:gd name="T73" fmla="*/ 134350 h 5936"/>
                <a:gd name="T74" fmla="*/ 80000 w 5130"/>
                <a:gd name="T75" fmla="*/ 71450 h 5936"/>
                <a:gd name="T76" fmla="*/ 83050 w 5130"/>
                <a:gd name="T77" fmla="*/ 67175 h 5936"/>
                <a:gd name="T78" fmla="*/ 85475 w 5130"/>
                <a:gd name="T79" fmla="*/ 62900 h 5936"/>
                <a:gd name="T80" fmla="*/ 87325 w 5130"/>
                <a:gd name="T81" fmla="*/ 58025 h 5936"/>
                <a:gd name="T82" fmla="*/ 88550 w 5130"/>
                <a:gd name="T83" fmla="*/ 52525 h 5936"/>
                <a:gd name="T84" fmla="*/ 89150 w 5130"/>
                <a:gd name="T85" fmla="*/ 48250 h 5936"/>
                <a:gd name="T86" fmla="*/ 89150 w 5130"/>
                <a:gd name="T87" fmla="*/ 43350 h 5936"/>
                <a:gd name="T88" fmla="*/ 89150 w 5130"/>
                <a:gd name="T89" fmla="*/ 39100 h 5936"/>
                <a:gd name="T90" fmla="*/ 87925 w 5130"/>
                <a:gd name="T91" fmla="*/ 34825 h 5936"/>
                <a:gd name="T92" fmla="*/ 86700 w 5130"/>
                <a:gd name="T93" fmla="*/ 30550 h 5936"/>
                <a:gd name="T94" fmla="*/ 85475 w 5130"/>
                <a:gd name="T95" fmla="*/ 26875 h 5936"/>
                <a:gd name="T96" fmla="*/ 83650 w 5130"/>
                <a:gd name="T97" fmla="*/ 22600 h 5936"/>
                <a:gd name="T98" fmla="*/ 81225 w 5130"/>
                <a:gd name="T99" fmla="*/ 18950 h 5936"/>
                <a:gd name="T100" fmla="*/ 78775 w 5130"/>
                <a:gd name="T101" fmla="*/ 15875 h 5936"/>
                <a:gd name="T102" fmla="*/ 75725 w 5130"/>
                <a:gd name="T103" fmla="*/ 12825 h 5936"/>
                <a:gd name="T104" fmla="*/ 72675 w 5130"/>
                <a:gd name="T105" fmla="*/ 9775 h 5936"/>
                <a:gd name="T106" fmla="*/ 69000 w 5130"/>
                <a:gd name="T107" fmla="*/ 7350 h 5936"/>
                <a:gd name="T108" fmla="*/ 65350 w 5130"/>
                <a:gd name="T109" fmla="*/ 4900 h 5936"/>
                <a:gd name="T110" fmla="*/ 61075 w 5130"/>
                <a:gd name="T111" fmla="*/ 3075 h 5936"/>
                <a:gd name="T112" fmla="*/ 56800 w 5130"/>
                <a:gd name="T113" fmla="*/ 1850 h 5936"/>
                <a:gd name="T114" fmla="*/ 52525 w 5130"/>
                <a:gd name="T115" fmla="*/ 625 h 5936"/>
                <a:gd name="T116" fmla="*/ 48250 w 5130"/>
                <a:gd name="T117" fmla="*/ 0 h 5936"/>
                <a:gd name="T118" fmla="*/ 390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122;p4">
              <a:extLst>
                <a:ext uri="{FF2B5EF4-FFF2-40B4-BE49-F238E27FC236}">
                  <a16:creationId xmlns:a16="http://schemas.microsoft.com/office/drawing/2014/main" id="{C7BCD061-4C13-CC4F-B0F9-448569899A14}"/>
                </a:ext>
              </a:extLst>
            </p:cNvPr>
            <p:cNvSpPr>
              <a:spLocks/>
            </p:cNvSpPr>
            <p:nvPr/>
          </p:nvSpPr>
          <p:spPr bwMode="auto">
            <a:xfrm>
              <a:off x="5241175" y="5241175"/>
              <a:ext cx="180125" cy="109325"/>
            </a:xfrm>
            <a:custGeom>
              <a:avLst/>
              <a:gdLst>
                <a:gd name="T0" fmla="*/ 170975 w 7205"/>
                <a:gd name="T1" fmla="*/ 25 h 4373"/>
                <a:gd name="T2" fmla="*/ 80600 w 7205"/>
                <a:gd name="T3" fmla="*/ 37275 h 4373"/>
                <a:gd name="T4" fmla="*/ 77550 w 7205"/>
                <a:gd name="T5" fmla="*/ 34200 h 4373"/>
                <a:gd name="T6" fmla="*/ 74500 w 7205"/>
                <a:gd name="T7" fmla="*/ 31150 h 4373"/>
                <a:gd name="T8" fmla="*/ 71450 w 7205"/>
                <a:gd name="T9" fmla="*/ 28100 h 4373"/>
                <a:gd name="T10" fmla="*/ 67175 w 7205"/>
                <a:gd name="T11" fmla="*/ 25650 h 4373"/>
                <a:gd name="T12" fmla="*/ 63500 w 7205"/>
                <a:gd name="T13" fmla="*/ 23825 h 4373"/>
                <a:gd name="T14" fmla="*/ 59225 w 7205"/>
                <a:gd name="T15" fmla="*/ 22000 h 4373"/>
                <a:gd name="T16" fmla="*/ 54950 w 7205"/>
                <a:gd name="T17" fmla="*/ 20775 h 4373"/>
                <a:gd name="T18" fmla="*/ 50675 w 7205"/>
                <a:gd name="T19" fmla="*/ 20175 h 4373"/>
                <a:gd name="T20" fmla="*/ 46400 w 7205"/>
                <a:gd name="T21" fmla="*/ 19550 h 4373"/>
                <a:gd name="T22" fmla="*/ 42125 w 7205"/>
                <a:gd name="T23" fmla="*/ 20175 h 4373"/>
                <a:gd name="T24" fmla="*/ 37850 w 7205"/>
                <a:gd name="T25" fmla="*/ 20175 h 4373"/>
                <a:gd name="T26" fmla="*/ 33575 w 7205"/>
                <a:gd name="T27" fmla="*/ 21400 h 4373"/>
                <a:gd name="T28" fmla="*/ 29300 w 7205"/>
                <a:gd name="T29" fmla="*/ 22600 h 4373"/>
                <a:gd name="T30" fmla="*/ 25650 w 7205"/>
                <a:gd name="T31" fmla="*/ 24450 h 4373"/>
                <a:gd name="T32" fmla="*/ 21975 w 7205"/>
                <a:gd name="T33" fmla="*/ 26275 h 4373"/>
                <a:gd name="T34" fmla="*/ 18325 w 7205"/>
                <a:gd name="T35" fmla="*/ 28725 h 4373"/>
                <a:gd name="T36" fmla="*/ 14650 w 7205"/>
                <a:gd name="T37" fmla="*/ 31775 h 4373"/>
                <a:gd name="T38" fmla="*/ 11600 w 7205"/>
                <a:gd name="T39" fmla="*/ 34825 h 4373"/>
                <a:gd name="T40" fmla="*/ 8550 w 7205"/>
                <a:gd name="T41" fmla="*/ 37875 h 4373"/>
                <a:gd name="T42" fmla="*/ 6100 w 7205"/>
                <a:gd name="T43" fmla="*/ 42150 h 4373"/>
                <a:gd name="T44" fmla="*/ 4275 w 7205"/>
                <a:gd name="T45" fmla="*/ 45800 h 4373"/>
                <a:gd name="T46" fmla="*/ 2450 w 7205"/>
                <a:gd name="T47" fmla="*/ 50075 h 4373"/>
                <a:gd name="T48" fmla="*/ 1225 w 7205"/>
                <a:gd name="T49" fmla="*/ 54350 h 4373"/>
                <a:gd name="T50" fmla="*/ 625 w 7205"/>
                <a:gd name="T51" fmla="*/ 58625 h 4373"/>
                <a:gd name="T52" fmla="*/ 0 w 7205"/>
                <a:gd name="T53" fmla="*/ 62900 h 4373"/>
                <a:gd name="T54" fmla="*/ 0 w 7205"/>
                <a:gd name="T55" fmla="*/ 67175 h 4373"/>
                <a:gd name="T56" fmla="*/ 625 w 7205"/>
                <a:gd name="T57" fmla="*/ 71450 h 4373"/>
                <a:gd name="T58" fmla="*/ 1825 w 7205"/>
                <a:gd name="T59" fmla="*/ 75725 h 4373"/>
                <a:gd name="T60" fmla="*/ 3050 w 7205"/>
                <a:gd name="T61" fmla="*/ 80000 h 4373"/>
                <a:gd name="T62" fmla="*/ 4875 w 7205"/>
                <a:gd name="T63" fmla="*/ 83675 h 4373"/>
                <a:gd name="T64" fmla="*/ 6725 w 7205"/>
                <a:gd name="T65" fmla="*/ 87950 h 4373"/>
                <a:gd name="T66" fmla="*/ 9150 w 7205"/>
                <a:gd name="T67" fmla="*/ 91000 h 4373"/>
                <a:gd name="T68" fmla="*/ 11600 w 7205"/>
                <a:gd name="T69" fmla="*/ 94650 h 4373"/>
                <a:gd name="T70" fmla="*/ 15275 w 7205"/>
                <a:gd name="T71" fmla="*/ 97700 h 4373"/>
                <a:gd name="T72" fmla="*/ 18325 w 7205"/>
                <a:gd name="T73" fmla="*/ 100775 h 4373"/>
                <a:gd name="T74" fmla="*/ 22600 w 7205"/>
                <a:gd name="T75" fmla="*/ 103200 h 4373"/>
                <a:gd name="T76" fmla="*/ 26250 w 7205"/>
                <a:gd name="T77" fmla="*/ 105025 h 4373"/>
                <a:gd name="T78" fmla="*/ 30525 w 7205"/>
                <a:gd name="T79" fmla="*/ 106875 h 4373"/>
                <a:gd name="T80" fmla="*/ 34800 w 7205"/>
                <a:gd name="T81" fmla="*/ 108100 h 4373"/>
                <a:gd name="T82" fmla="*/ 39075 w 7205"/>
                <a:gd name="T83" fmla="*/ 108700 h 4373"/>
                <a:gd name="T84" fmla="*/ 43350 w 7205"/>
                <a:gd name="T85" fmla="*/ 109300 h 4373"/>
                <a:gd name="T86" fmla="*/ 47625 w 7205"/>
                <a:gd name="T87" fmla="*/ 109300 h 4373"/>
                <a:gd name="T88" fmla="*/ 51900 w 7205"/>
                <a:gd name="T89" fmla="*/ 108700 h 4373"/>
                <a:gd name="T90" fmla="*/ 56175 w 7205"/>
                <a:gd name="T91" fmla="*/ 107475 h 4373"/>
                <a:gd name="T92" fmla="*/ 60450 w 7205"/>
                <a:gd name="T93" fmla="*/ 106250 h 4373"/>
                <a:gd name="T94" fmla="*/ 64125 w 7205"/>
                <a:gd name="T95" fmla="*/ 105025 h 4373"/>
                <a:gd name="T96" fmla="*/ 67775 w 7205"/>
                <a:gd name="T97" fmla="*/ 102600 h 4373"/>
                <a:gd name="T98" fmla="*/ 71450 w 7205"/>
                <a:gd name="T99" fmla="*/ 100150 h 4373"/>
                <a:gd name="T100" fmla="*/ 75100 w 7205"/>
                <a:gd name="T101" fmla="*/ 97700 h 4373"/>
                <a:gd name="T102" fmla="*/ 78150 w 7205"/>
                <a:gd name="T103" fmla="*/ 94650 h 4373"/>
                <a:gd name="T104" fmla="*/ 81200 w 7205"/>
                <a:gd name="T105" fmla="*/ 91000 h 4373"/>
                <a:gd name="T106" fmla="*/ 83650 w 7205"/>
                <a:gd name="T107" fmla="*/ 87325 h 4373"/>
                <a:gd name="T108" fmla="*/ 86700 w 7205"/>
                <a:gd name="T109" fmla="*/ 80000 h 4373"/>
                <a:gd name="T110" fmla="*/ 88525 w 7205"/>
                <a:gd name="T111" fmla="*/ 73275 h 4373"/>
                <a:gd name="T112" fmla="*/ 89750 w 7205"/>
                <a:gd name="T113" fmla="*/ 65950 h 4373"/>
                <a:gd name="T114" fmla="*/ 89150 w 7205"/>
                <a:gd name="T115" fmla="*/ 58625 h 4373"/>
                <a:gd name="T116" fmla="*/ 180125 w 7205"/>
                <a:gd name="T117" fmla="*/ 21400 h 4373"/>
                <a:gd name="T118" fmla="*/ 174625 w 7205"/>
                <a:gd name="T119" fmla="*/ 11000 h 4373"/>
                <a:gd name="T120" fmla="*/ 170975 w 7205"/>
                <a:gd name="T121" fmla="*/ 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123;p4">
              <a:extLst>
                <a:ext uri="{FF2B5EF4-FFF2-40B4-BE49-F238E27FC236}">
                  <a16:creationId xmlns:a16="http://schemas.microsoft.com/office/drawing/2014/main" id="{6FEC970D-D9C7-DE4D-B0F6-08076DB5630A}"/>
                </a:ext>
              </a:extLst>
            </p:cNvPr>
            <p:cNvSpPr>
              <a:spLocks/>
            </p:cNvSpPr>
            <p:nvPr/>
          </p:nvSpPr>
          <p:spPr bwMode="auto">
            <a:xfrm>
              <a:off x="5461575" y="5316900"/>
              <a:ext cx="89175" cy="159975"/>
            </a:xfrm>
            <a:custGeom>
              <a:avLst/>
              <a:gdLst>
                <a:gd name="T0" fmla="*/ 37275 w 3567"/>
                <a:gd name="T1" fmla="*/ 0 h 6399"/>
                <a:gd name="T2" fmla="*/ 34825 w 3567"/>
                <a:gd name="T3" fmla="*/ 71450 h 6399"/>
                <a:gd name="T4" fmla="*/ 29950 w 3567"/>
                <a:gd name="T5" fmla="*/ 72675 h 6399"/>
                <a:gd name="T6" fmla="*/ 25050 w 3567"/>
                <a:gd name="T7" fmla="*/ 75100 h 6399"/>
                <a:gd name="T8" fmla="*/ 20175 w 3567"/>
                <a:gd name="T9" fmla="*/ 77550 h 6399"/>
                <a:gd name="T10" fmla="*/ 15900 w 3567"/>
                <a:gd name="T11" fmla="*/ 80600 h 6399"/>
                <a:gd name="T12" fmla="*/ 12225 w 3567"/>
                <a:gd name="T13" fmla="*/ 83650 h 6399"/>
                <a:gd name="T14" fmla="*/ 9800 w 3567"/>
                <a:gd name="T15" fmla="*/ 87325 h 6399"/>
                <a:gd name="T16" fmla="*/ 6725 w 3567"/>
                <a:gd name="T17" fmla="*/ 90975 h 6399"/>
                <a:gd name="T18" fmla="*/ 4900 w 3567"/>
                <a:gd name="T19" fmla="*/ 94650 h 6399"/>
                <a:gd name="T20" fmla="*/ 3075 w 3567"/>
                <a:gd name="T21" fmla="*/ 98300 h 6399"/>
                <a:gd name="T22" fmla="*/ 1850 w 3567"/>
                <a:gd name="T23" fmla="*/ 102575 h 6399"/>
                <a:gd name="T24" fmla="*/ 625 w 3567"/>
                <a:gd name="T25" fmla="*/ 106850 h 6399"/>
                <a:gd name="T26" fmla="*/ 25 w 3567"/>
                <a:gd name="T27" fmla="*/ 111125 h 6399"/>
                <a:gd name="T28" fmla="*/ 25 w 3567"/>
                <a:gd name="T29" fmla="*/ 115400 h 6399"/>
                <a:gd name="T30" fmla="*/ 25 w 3567"/>
                <a:gd name="T31" fmla="*/ 119675 h 6399"/>
                <a:gd name="T32" fmla="*/ 625 w 3567"/>
                <a:gd name="T33" fmla="*/ 123950 h 6399"/>
                <a:gd name="T34" fmla="*/ 1850 w 3567"/>
                <a:gd name="T35" fmla="*/ 128225 h 6399"/>
                <a:gd name="T36" fmla="*/ 3075 w 3567"/>
                <a:gd name="T37" fmla="*/ 131900 h 6399"/>
                <a:gd name="T38" fmla="*/ 4900 w 3567"/>
                <a:gd name="T39" fmla="*/ 136175 h 6399"/>
                <a:gd name="T40" fmla="*/ 7350 w 3567"/>
                <a:gd name="T41" fmla="*/ 139825 h 6399"/>
                <a:gd name="T42" fmla="*/ 10400 w 3567"/>
                <a:gd name="T43" fmla="*/ 143500 h 6399"/>
                <a:gd name="T44" fmla="*/ 13450 w 3567"/>
                <a:gd name="T45" fmla="*/ 147150 h 6399"/>
                <a:gd name="T46" fmla="*/ 16500 w 3567"/>
                <a:gd name="T47" fmla="*/ 150200 h 6399"/>
                <a:gd name="T48" fmla="*/ 20175 w 3567"/>
                <a:gd name="T49" fmla="*/ 152650 h 6399"/>
                <a:gd name="T50" fmla="*/ 23825 w 3567"/>
                <a:gd name="T51" fmla="*/ 154475 h 6399"/>
                <a:gd name="T52" fmla="*/ 28100 w 3567"/>
                <a:gd name="T53" fmla="*/ 156300 h 6399"/>
                <a:gd name="T54" fmla="*/ 31775 w 3567"/>
                <a:gd name="T55" fmla="*/ 158150 h 6399"/>
                <a:gd name="T56" fmla="*/ 36050 w 3567"/>
                <a:gd name="T57" fmla="*/ 158750 h 6399"/>
                <a:gd name="T58" fmla="*/ 40325 w 3567"/>
                <a:gd name="T59" fmla="*/ 159375 h 6399"/>
                <a:gd name="T60" fmla="*/ 44600 w 3567"/>
                <a:gd name="T61" fmla="*/ 159975 h 6399"/>
                <a:gd name="T62" fmla="*/ 48875 w 3567"/>
                <a:gd name="T63" fmla="*/ 159375 h 6399"/>
                <a:gd name="T64" fmla="*/ 53150 w 3567"/>
                <a:gd name="T65" fmla="*/ 158750 h 6399"/>
                <a:gd name="T66" fmla="*/ 57425 w 3567"/>
                <a:gd name="T67" fmla="*/ 157525 h 6399"/>
                <a:gd name="T68" fmla="*/ 61700 w 3567"/>
                <a:gd name="T69" fmla="*/ 156300 h 6399"/>
                <a:gd name="T70" fmla="*/ 65350 w 3567"/>
                <a:gd name="T71" fmla="*/ 154475 h 6399"/>
                <a:gd name="T72" fmla="*/ 69625 w 3567"/>
                <a:gd name="T73" fmla="*/ 152050 h 6399"/>
                <a:gd name="T74" fmla="*/ 73300 w 3567"/>
                <a:gd name="T75" fmla="*/ 149600 h 6399"/>
                <a:gd name="T76" fmla="*/ 76350 w 3567"/>
                <a:gd name="T77" fmla="*/ 146550 h 6399"/>
                <a:gd name="T78" fmla="*/ 79400 w 3567"/>
                <a:gd name="T79" fmla="*/ 142875 h 6399"/>
                <a:gd name="T80" fmla="*/ 81825 w 3567"/>
                <a:gd name="T81" fmla="*/ 139225 h 6399"/>
                <a:gd name="T82" fmla="*/ 84275 w 3567"/>
                <a:gd name="T83" fmla="*/ 135550 h 6399"/>
                <a:gd name="T84" fmla="*/ 86100 w 3567"/>
                <a:gd name="T85" fmla="*/ 131900 h 6399"/>
                <a:gd name="T86" fmla="*/ 87325 w 3567"/>
                <a:gd name="T87" fmla="*/ 127625 h 6399"/>
                <a:gd name="T88" fmla="*/ 88550 w 3567"/>
                <a:gd name="T89" fmla="*/ 123350 h 6399"/>
                <a:gd name="T90" fmla="*/ 89175 w 3567"/>
                <a:gd name="T91" fmla="*/ 119075 h 6399"/>
                <a:gd name="T92" fmla="*/ 89175 w 3567"/>
                <a:gd name="T93" fmla="*/ 114800 h 6399"/>
                <a:gd name="T94" fmla="*/ 89175 w 3567"/>
                <a:gd name="T95" fmla="*/ 110525 h 6399"/>
                <a:gd name="T96" fmla="*/ 88550 w 3567"/>
                <a:gd name="T97" fmla="*/ 106250 h 6399"/>
                <a:gd name="T98" fmla="*/ 87325 w 3567"/>
                <a:gd name="T99" fmla="*/ 101975 h 6399"/>
                <a:gd name="T100" fmla="*/ 85500 w 3567"/>
                <a:gd name="T101" fmla="*/ 97700 h 6399"/>
                <a:gd name="T102" fmla="*/ 83675 w 3567"/>
                <a:gd name="T103" fmla="*/ 94025 h 6399"/>
                <a:gd name="T104" fmla="*/ 81825 w 3567"/>
                <a:gd name="T105" fmla="*/ 90375 h 6399"/>
                <a:gd name="T106" fmla="*/ 78775 w 3567"/>
                <a:gd name="T107" fmla="*/ 86700 h 6399"/>
                <a:gd name="T108" fmla="*/ 74500 w 3567"/>
                <a:gd name="T109" fmla="*/ 81825 h 6399"/>
                <a:gd name="T110" fmla="*/ 69025 w 3567"/>
                <a:gd name="T111" fmla="*/ 77550 h 6399"/>
                <a:gd name="T112" fmla="*/ 63525 w 3567"/>
                <a:gd name="T113" fmla="*/ 74500 h 6399"/>
                <a:gd name="T114" fmla="*/ 58025 w 3567"/>
                <a:gd name="T115" fmla="*/ 72675 h 6399"/>
                <a:gd name="T116" fmla="*/ 60475 w 3567"/>
                <a:gd name="T117" fmla="*/ 625 h 6399"/>
                <a:gd name="T118" fmla="*/ 60475 w 3567"/>
                <a:gd name="T119" fmla="*/ 625 h 6399"/>
                <a:gd name="T120" fmla="*/ 53150 w 3567"/>
                <a:gd name="T121" fmla="*/ 1225 h 6399"/>
                <a:gd name="T122" fmla="*/ 45200 w 3567"/>
                <a:gd name="T123" fmla="*/ 625 h 6399"/>
                <a:gd name="T124" fmla="*/ 37275 w 3567"/>
                <a:gd name="T125" fmla="*/ 0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124;p4">
              <a:extLst>
                <a:ext uri="{FF2B5EF4-FFF2-40B4-BE49-F238E27FC236}">
                  <a16:creationId xmlns:a16="http://schemas.microsoft.com/office/drawing/2014/main" id="{A741BC31-82B6-004B-A1C4-845AC3284C75}"/>
                </a:ext>
              </a:extLst>
            </p:cNvPr>
            <p:cNvSpPr>
              <a:spLocks/>
            </p:cNvSpPr>
            <p:nvPr/>
          </p:nvSpPr>
          <p:spPr bwMode="auto">
            <a:xfrm>
              <a:off x="5619100" y="5194175"/>
              <a:ext cx="161850" cy="89775"/>
            </a:xfrm>
            <a:custGeom>
              <a:avLst/>
              <a:gdLst>
                <a:gd name="T0" fmla="*/ 114800 w 6474"/>
                <a:gd name="T1" fmla="*/ 0 h 3591"/>
                <a:gd name="T2" fmla="*/ 110550 w 6474"/>
                <a:gd name="T3" fmla="*/ 625 h 3591"/>
                <a:gd name="T4" fmla="*/ 106275 w 6474"/>
                <a:gd name="T5" fmla="*/ 1825 h 3591"/>
                <a:gd name="T6" fmla="*/ 102000 w 6474"/>
                <a:gd name="T7" fmla="*/ 3050 h 3591"/>
                <a:gd name="T8" fmla="*/ 97100 w 6474"/>
                <a:gd name="T9" fmla="*/ 4900 h 3591"/>
                <a:gd name="T10" fmla="*/ 92825 w 6474"/>
                <a:gd name="T11" fmla="*/ 7325 h 3591"/>
                <a:gd name="T12" fmla="*/ 89175 w 6474"/>
                <a:gd name="T13" fmla="*/ 9775 h 3591"/>
                <a:gd name="T14" fmla="*/ 85500 w 6474"/>
                <a:gd name="T15" fmla="*/ 12825 h 3591"/>
                <a:gd name="T16" fmla="*/ 82450 w 6474"/>
                <a:gd name="T17" fmla="*/ 16500 h 3591"/>
                <a:gd name="T18" fmla="*/ 80000 w 6474"/>
                <a:gd name="T19" fmla="*/ 20150 h 3591"/>
                <a:gd name="T20" fmla="*/ 77575 w 6474"/>
                <a:gd name="T21" fmla="*/ 23825 h 3591"/>
                <a:gd name="T22" fmla="*/ 75725 w 6474"/>
                <a:gd name="T23" fmla="*/ 28100 h 3591"/>
                <a:gd name="T24" fmla="*/ 2475 w 6474"/>
                <a:gd name="T25" fmla="*/ 18925 h 3591"/>
                <a:gd name="T26" fmla="*/ 1850 w 6474"/>
                <a:gd name="T27" fmla="*/ 30525 h 3591"/>
                <a:gd name="T28" fmla="*/ 25 w 6474"/>
                <a:gd name="T29" fmla="*/ 41525 h 3591"/>
                <a:gd name="T30" fmla="*/ 72675 w 6474"/>
                <a:gd name="T31" fmla="*/ 50675 h 3591"/>
                <a:gd name="T32" fmla="*/ 73300 w 6474"/>
                <a:gd name="T33" fmla="*/ 55575 h 3591"/>
                <a:gd name="T34" fmla="*/ 75125 w 6474"/>
                <a:gd name="T35" fmla="*/ 60450 h 3591"/>
                <a:gd name="T36" fmla="*/ 76950 w 6474"/>
                <a:gd name="T37" fmla="*/ 64125 h 3591"/>
                <a:gd name="T38" fmla="*/ 78800 w 6474"/>
                <a:gd name="T39" fmla="*/ 68400 h 3591"/>
                <a:gd name="T40" fmla="*/ 81225 w 6474"/>
                <a:gd name="T41" fmla="*/ 72050 h 3591"/>
                <a:gd name="T42" fmla="*/ 84275 w 6474"/>
                <a:gd name="T43" fmla="*/ 75100 h 3591"/>
                <a:gd name="T44" fmla="*/ 87325 w 6474"/>
                <a:gd name="T45" fmla="*/ 78150 h 3591"/>
                <a:gd name="T46" fmla="*/ 90400 w 6474"/>
                <a:gd name="T47" fmla="*/ 81200 h 3591"/>
                <a:gd name="T48" fmla="*/ 94050 w 6474"/>
                <a:gd name="T49" fmla="*/ 83650 h 3591"/>
                <a:gd name="T50" fmla="*/ 97725 w 6474"/>
                <a:gd name="T51" fmla="*/ 85475 h 3591"/>
                <a:gd name="T52" fmla="*/ 102000 w 6474"/>
                <a:gd name="T53" fmla="*/ 87325 h 3591"/>
                <a:gd name="T54" fmla="*/ 106275 w 6474"/>
                <a:gd name="T55" fmla="*/ 88525 h 3591"/>
                <a:gd name="T56" fmla="*/ 110550 w 6474"/>
                <a:gd name="T57" fmla="*/ 89150 h 3591"/>
                <a:gd name="T58" fmla="*/ 114800 w 6474"/>
                <a:gd name="T59" fmla="*/ 89750 h 3591"/>
                <a:gd name="T60" fmla="*/ 119075 w 6474"/>
                <a:gd name="T61" fmla="*/ 89750 h 3591"/>
                <a:gd name="T62" fmla="*/ 123350 w 6474"/>
                <a:gd name="T63" fmla="*/ 89150 h 3591"/>
                <a:gd name="T64" fmla="*/ 127625 w 6474"/>
                <a:gd name="T65" fmla="*/ 88525 h 3591"/>
                <a:gd name="T66" fmla="*/ 131900 w 6474"/>
                <a:gd name="T67" fmla="*/ 86700 h 3591"/>
                <a:gd name="T68" fmla="*/ 136175 w 6474"/>
                <a:gd name="T69" fmla="*/ 85475 h 3591"/>
                <a:gd name="T70" fmla="*/ 140450 w 6474"/>
                <a:gd name="T71" fmla="*/ 83050 h 3591"/>
                <a:gd name="T72" fmla="*/ 144125 w 6474"/>
                <a:gd name="T73" fmla="*/ 80600 h 3591"/>
                <a:gd name="T74" fmla="*/ 147175 w 6474"/>
                <a:gd name="T75" fmla="*/ 77550 h 3591"/>
                <a:gd name="T76" fmla="*/ 150225 w 6474"/>
                <a:gd name="T77" fmla="*/ 74500 h 3591"/>
                <a:gd name="T78" fmla="*/ 153275 w 6474"/>
                <a:gd name="T79" fmla="*/ 71450 h 3591"/>
                <a:gd name="T80" fmla="*/ 155100 w 6474"/>
                <a:gd name="T81" fmla="*/ 67775 h 3591"/>
                <a:gd name="T82" fmla="*/ 157550 w 6474"/>
                <a:gd name="T83" fmla="*/ 64125 h 3591"/>
                <a:gd name="T84" fmla="*/ 158775 w 6474"/>
                <a:gd name="T85" fmla="*/ 59850 h 3591"/>
                <a:gd name="T86" fmla="*/ 160000 w 6474"/>
                <a:gd name="T87" fmla="*/ 55575 h 3591"/>
                <a:gd name="T88" fmla="*/ 161225 w 6474"/>
                <a:gd name="T89" fmla="*/ 51900 h 3591"/>
                <a:gd name="T90" fmla="*/ 161825 w 6474"/>
                <a:gd name="T91" fmla="*/ 47025 h 3591"/>
                <a:gd name="T92" fmla="*/ 161825 w 6474"/>
                <a:gd name="T93" fmla="*/ 42750 h 3591"/>
                <a:gd name="T94" fmla="*/ 161225 w 6474"/>
                <a:gd name="T95" fmla="*/ 38475 h 3591"/>
                <a:gd name="T96" fmla="*/ 160600 w 6474"/>
                <a:gd name="T97" fmla="*/ 34200 h 3591"/>
                <a:gd name="T98" fmla="*/ 158775 w 6474"/>
                <a:gd name="T99" fmla="*/ 29925 h 3591"/>
                <a:gd name="T100" fmla="*/ 156950 w 6474"/>
                <a:gd name="T101" fmla="*/ 25650 h 3591"/>
                <a:gd name="T102" fmla="*/ 155100 w 6474"/>
                <a:gd name="T103" fmla="*/ 21375 h 3591"/>
                <a:gd name="T104" fmla="*/ 152675 w 6474"/>
                <a:gd name="T105" fmla="*/ 17700 h 3591"/>
                <a:gd name="T106" fmla="*/ 149625 w 6474"/>
                <a:gd name="T107" fmla="*/ 14650 h 3591"/>
                <a:gd name="T108" fmla="*/ 146550 w 6474"/>
                <a:gd name="T109" fmla="*/ 11600 h 3591"/>
                <a:gd name="T110" fmla="*/ 143500 w 6474"/>
                <a:gd name="T111" fmla="*/ 8550 h 3591"/>
                <a:gd name="T112" fmla="*/ 139850 w 6474"/>
                <a:gd name="T113" fmla="*/ 6725 h 3591"/>
                <a:gd name="T114" fmla="*/ 136175 w 6474"/>
                <a:gd name="T115" fmla="*/ 4275 h 3591"/>
                <a:gd name="T116" fmla="*/ 131900 w 6474"/>
                <a:gd name="T117" fmla="*/ 3050 h 3591"/>
                <a:gd name="T118" fmla="*/ 127625 w 6474"/>
                <a:gd name="T119" fmla="*/ 1825 h 3591"/>
                <a:gd name="T120" fmla="*/ 123350 w 6474"/>
                <a:gd name="T121" fmla="*/ 625 h 3591"/>
                <a:gd name="T122" fmla="*/ 119075 w 6474"/>
                <a:gd name="T123" fmla="*/ 625 h 3591"/>
                <a:gd name="T124" fmla="*/ 1148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125;p4">
              <a:extLst>
                <a:ext uri="{FF2B5EF4-FFF2-40B4-BE49-F238E27FC236}">
                  <a16:creationId xmlns:a16="http://schemas.microsoft.com/office/drawing/2014/main" id="{A178CE14-BB07-994A-9048-AC86C1E3E5A1}"/>
                </a:ext>
              </a:extLst>
            </p:cNvPr>
            <p:cNvSpPr>
              <a:spLocks/>
            </p:cNvSpPr>
            <p:nvPr/>
          </p:nvSpPr>
          <p:spPr bwMode="auto">
            <a:xfrm>
              <a:off x="5420075" y="5116000"/>
              <a:ext cx="189300" cy="189925"/>
            </a:xfrm>
            <a:custGeom>
              <a:avLst/>
              <a:gdLst>
                <a:gd name="T0" fmla="*/ 84875 w 7572"/>
                <a:gd name="T1" fmla="*/ 625 h 7597"/>
                <a:gd name="T2" fmla="*/ 66550 w 7572"/>
                <a:gd name="T3" fmla="*/ 4300 h 7597"/>
                <a:gd name="T4" fmla="*/ 49450 w 7572"/>
                <a:gd name="T5" fmla="*/ 11625 h 7597"/>
                <a:gd name="T6" fmla="*/ 34800 w 7572"/>
                <a:gd name="T7" fmla="*/ 22000 h 7597"/>
                <a:gd name="T8" fmla="*/ 21975 w 7572"/>
                <a:gd name="T9" fmla="*/ 34825 h 7597"/>
                <a:gd name="T10" fmla="*/ 11600 w 7572"/>
                <a:gd name="T11" fmla="*/ 49475 h 7597"/>
                <a:gd name="T12" fmla="*/ 4275 w 7572"/>
                <a:gd name="T13" fmla="*/ 66575 h 7597"/>
                <a:gd name="T14" fmla="*/ 600 w 7572"/>
                <a:gd name="T15" fmla="*/ 85500 h 7597"/>
                <a:gd name="T16" fmla="*/ 600 w 7572"/>
                <a:gd name="T17" fmla="*/ 104425 h 7597"/>
                <a:gd name="T18" fmla="*/ 4275 w 7572"/>
                <a:gd name="T19" fmla="*/ 123350 h 7597"/>
                <a:gd name="T20" fmla="*/ 11600 w 7572"/>
                <a:gd name="T21" fmla="*/ 139850 h 7597"/>
                <a:gd name="T22" fmla="*/ 21975 w 7572"/>
                <a:gd name="T23" fmla="*/ 155100 h 7597"/>
                <a:gd name="T24" fmla="*/ 34800 w 7572"/>
                <a:gd name="T25" fmla="*/ 167925 h 7597"/>
                <a:gd name="T26" fmla="*/ 49450 w 7572"/>
                <a:gd name="T27" fmla="*/ 178325 h 7597"/>
                <a:gd name="T28" fmla="*/ 66550 w 7572"/>
                <a:gd name="T29" fmla="*/ 185650 h 7597"/>
                <a:gd name="T30" fmla="*/ 84875 w 7572"/>
                <a:gd name="T31" fmla="*/ 189300 h 7597"/>
                <a:gd name="T32" fmla="*/ 104400 w 7572"/>
                <a:gd name="T33" fmla="*/ 189300 h 7597"/>
                <a:gd name="T34" fmla="*/ 122725 w 7572"/>
                <a:gd name="T35" fmla="*/ 185650 h 7597"/>
                <a:gd name="T36" fmla="*/ 139825 w 7572"/>
                <a:gd name="T37" fmla="*/ 178325 h 7597"/>
                <a:gd name="T38" fmla="*/ 155075 w 7572"/>
                <a:gd name="T39" fmla="*/ 167925 h 7597"/>
                <a:gd name="T40" fmla="*/ 167900 w 7572"/>
                <a:gd name="T41" fmla="*/ 155100 h 7597"/>
                <a:gd name="T42" fmla="*/ 178300 w 7572"/>
                <a:gd name="T43" fmla="*/ 139850 h 7597"/>
                <a:gd name="T44" fmla="*/ 185625 w 7572"/>
                <a:gd name="T45" fmla="*/ 123350 h 7597"/>
                <a:gd name="T46" fmla="*/ 189275 w 7572"/>
                <a:gd name="T47" fmla="*/ 104425 h 7597"/>
                <a:gd name="T48" fmla="*/ 189275 w 7572"/>
                <a:gd name="T49" fmla="*/ 85500 h 7597"/>
                <a:gd name="T50" fmla="*/ 185625 w 7572"/>
                <a:gd name="T51" fmla="*/ 66575 h 7597"/>
                <a:gd name="T52" fmla="*/ 178300 w 7572"/>
                <a:gd name="T53" fmla="*/ 49475 h 7597"/>
                <a:gd name="T54" fmla="*/ 167900 w 7572"/>
                <a:gd name="T55" fmla="*/ 34825 h 7597"/>
                <a:gd name="T56" fmla="*/ 155075 w 7572"/>
                <a:gd name="T57" fmla="*/ 22000 h 7597"/>
                <a:gd name="T58" fmla="*/ 139825 w 7572"/>
                <a:gd name="T59" fmla="*/ 11625 h 7597"/>
                <a:gd name="T60" fmla="*/ 122725 w 7572"/>
                <a:gd name="T61" fmla="*/ 4300 h 7597"/>
                <a:gd name="T62" fmla="*/ 104400 w 7572"/>
                <a:gd name="T63" fmla="*/ 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9" name="Google Shape;126;p4">
            <a:extLst>
              <a:ext uri="{FF2B5EF4-FFF2-40B4-BE49-F238E27FC236}">
                <a16:creationId xmlns:a16="http://schemas.microsoft.com/office/drawing/2014/main" id="{09C25C82-1442-6C4C-806E-5FD8CDAB1A7E}"/>
              </a:ext>
            </a:extLst>
          </p:cNvPr>
          <p:cNvSpPr>
            <a:spLocks/>
          </p:cNvSpPr>
          <p:nvPr/>
        </p:nvSpPr>
        <p:spPr bwMode="auto">
          <a:xfrm>
            <a:off x="144463" y="4214813"/>
            <a:ext cx="300037" cy="273050"/>
          </a:xfrm>
          <a:custGeom>
            <a:avLst/>
            <a:gdLst>
              <a:gd name="T0" fmla="*/ 126967 w 16218"/>
              <a:gd name="T1" fmla="*/ 1370 h 14752"/>
              <a:gd name="T2" fmla="*/ 105285 w 16218"/>
              <a:gd name="T3" fmla="*/ 5423 h 14752"/>
              <a:gd name="T4" fmla="*/ 84953 w 16218"/>
              <a:gd name="T5" fmla="*/ 12216 h 14752"/>
              <a:gd name="T6" fmla="*/ 65972 w 16218"/>
              <a:gd name="T7" fmla="*/ 21711 h 14752"/>
              <a:gd name="T8" fmla="*/ 49266 w 16218"/>
              <a:gd name="T9" fmla="*/ 33002 h 14752"/>
              <a:gd name="T10" fmla="*/ 34355 w 16218"/>
              <a:gd name="T11" fmla="*/ 46125 h 14752"/>
              <a:gd name="T12" fmla="*/ 21701 w 16218"/>
              <a:gd name="T13" fmla="*/ 61044 h 14752"/>
              <a:gd name="T14" fmla="*/ 11766 w 16218"/>
              <a:gd name="T15" fmla="*/ 77758 h 14752"/>
              <a:gd name="T16" fmla="*/ 4533 w 16218"/>
              <a:gd name="T17" fmla="*/ 95397 h 14752"/>
              <a:gd name="T18" fmla="*/ 907 w 16218"/>
              <a:gd name="T19" fmla="*/ 114369 h 14752"/>
              <a:gd name="T20" fmla="*/ 19 w 16218"/>
              <a:gd name="T21" fmla="*/ 134267 h 14752"/>
              <a:gd name="T22" fmla="*/ 3626 w 16218"/>
              <a:gd name="T23" fmla="*/ 154609 h 14752"/>
              <a:gd name="T24" fmla="*/ 10397 w 16218"/>
              <a:gd name="T25" fmla="*/ 174043 h 14752"/>
              <a:gd name="T26" fmla="*/ 20350 w 16218"/>
              <a:gd name="T27" fmla="*/ 191683 h 14752"/>
              <a:gd name="T28" fmla="*/ 33892 w 16218"/>
              <a:gd name="T29" fmla="*/ 207953 h 14752"/>
              <a:gd name="T30" fmla="*/ 49710 w 16218"/>
              <a:gd name="T31" fmla="*/ 222427 h 14752"/>
              <a:gd name="T32" fmla="*/ 37519 w 16218"/>
              <a:gd name="T33" fmla="*/ 243213 h 14752"/>
              <a:gd name="T34" fmla="*/ 21701 w 16218"/>
              <a:gd name="T35" fmla="*/ 259945 h 14752"/>
              <a:gd name="T36" fmla="*/ 9491 w 16218"/>
              <a:gd name="T37" fmla="*/ 268071 h 14752"/>
              <a:gd name="T38" fmla="*/ 2276 w 16218"/>
              <a:gd name="T39" fmla="*/ 272143 h 14752"/>
              <a:gd name="T40" fmla="*/ 31635 w 16218"/>
              <a:gd name="T41" fmla="*/ 272606 h 14752"/>
              <a:gd name="T42" fmla="*/ 53780 w 16218"/>
              <a:gd name="T43" fmla="*/ 267627 h 14752"/>
              <a:gd name="T44" fmla="*/ 77276 w 16218"/>
              <a:gd name="T45" fmla="*/ 256780 h 14752"/>
              <a:gd name="T46" fmla="*/ 98958 w 16218"/>
              <a:gd name="T47" fmla="*/ 247285 h 14752"/>
              <a:gd name="T48" fmla="*/ 120196 w 16218"/>
              <a:gd name="T49" fmla="*/ 252245 h 14752"/>
              <a:gd name="T50" fmla="*/ 142341 w 16218"/>
              <a:gd name="T51" fmla="*/ 254966 h 14752"/>
              <a:gd name="T52" fmla="*/ 173070 w 16218"/>
              <a:gd name="T53" fmla="*/ 253615 h 14752"/>
              <a:gd name="T54" fmla="*/ 194752 w 16218"/>
              <a:gd name="T55" fmla="*/ 249099 h 14752"/>
              <a:gd name="T56" fmla="*/ 215084 w 16218"/>
              <a:gd name="T57" fmla="*/ 242306 h 14752"/>
              <a:gd name="T58" fmla="*/ 234065 w 16218"/>
              <a:gd name="T59" fmla="*/ 233273 h 14752"/>
              <a:gd name="T60" fmla="*/ 250771 w 16218"/>
              <a:gd name="T61" fmla="*/ 221964 h 14752"/>
              <a:gd name="T62" fmla="*/ 265682 w 16218"/>
              <a:gd name="T63" fmla="*/ 208397 h 14752"/>
              <a:gd name="T64" fmla="*/ 278336 w 16218"/>
              <a:gd name="T65" fmla="*/ 193478 h 14752"/>
              <a:gd name="T66" fmla="*/ 288271 w 16218"/>
              <a:gd name="T67" fmla="*/ 177209 h 14752"/>
              <a:gd name="T68" fmla="*/ 295504 w 16218"/>
              <a:gd name="T69" fmla="*/ 159125 h 14752"/>
              <a:gd name="T70" fmla="*/ 299130 w 16218"/>
              <a:gd name="T71" fmla="*/ 140597 h 14752"/>
              <a:gd name="T72" fmla="*/ 300018 w 16218"/>
              <a:gd name="T73" fmla="*/ 120700 h 14752"/>
              <a:gd name="T74" fmla="*/ 296873 w 16218"/>
              <a:gd name="T75" fmla="*/ 101727 h 14752"/>
              <a:gd name="T76" fmla="*/ 290990 w 16218"/>
              <a:gd name="T77" fmla="*/ 83644 h 14752"/>
              <a:gd name="T78" fmla="*/ 281962 w 16218"/>
              <a:gd name="T79" fmla="*/ 66467 h 14752"/>
              <a:gd name="T80" fmla="*/ 270215 w 16218"/>
              <a:gd name="T81" fmla="*/ 51086 h 14752"/>
              <a:gd name="T82" fmla="*/ 256191 w 16218"/>
              <a:gd name="T83" fmla="*/ 37074 h 14752"/>
              <a:gd name="T84" fmla="*/ 239930 w 16218"/>
              <a:gd name="T85" fmla="*/ 25321 h 14752"/>
              <a:gd name="T86" fmla="*/ 221411 w 16218"/>
              <a:gd name="T87" fmla="*/ 15381 h 14752"/>
              <a:gd name="T88" fmla="*/ 201523 w 16218"/>
              <a:gd name="T89" fmla="*/ 7700 h 14752"/>
              <a:gd name="T90" fmla="*/ 180285 w 16218"/>
              <a:gd name="T91" fmla="*/ 2277 h 14752"/>
              <a:gd name="T92" fmla="*/ 157696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3292E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127;p4">
            <a:extLst>
              <a:ext uri="{FF2B5EF4-FFF2-40B4-BE49-F238E27FC236}">
                <a16:creationId xmlns:a16="http://schemas.microsoft.com/office/drawing/2014/main" id="{E61A99BD-CEC8-774E-B730-39BDCCCD24D3}"/>
              </a:ext>
            </a:extLst>
          </p:cNvPr>
          <p:cNvSpPr txBox="1">
            <a:spLocks noChangeArrowheads="1"/>
          </p:cNvSpPr>
          <p:nvPr/>
        </p:nvSpPr>
        <p:spPr bwMode="auto">
          <a:xfrm>
            <a:off x="93663" y="1928813"/>
            <a:ext cx="19573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2000">
                <a:solidFill>
                  <a:srgbClr val="FFFFFF"/>
                </a:solidFill>
                <a:latin typeface="Nixie One"/>
                <a:ea typeface="Nixie One"/>
                <a:cs typeface="Nixie One"/>
                <a:sym typeface="Nixie One"/>
              </a:rPr>
              <a:t>“</a:t>
            </a:r>
          </a:p>
        </p:txBody>
      </p:sp>
      <p:sp>
        <p:nvSpPr>
          <p:cNvPr id="91" name="Google Shape;91;p4"/>
          <p:cNvSpPr txBox="1">
            <a:spLocks noGrp="1"/>
          </p:cNvSpPr>
          <p:nvPr>
            <p:ph type="body" idx="1"/>
          </p:nvPr>
        </p:nvSpPr>
        <p:spPr>
          <a:xfrm>
            <a:off x="2051200" y="2085600"/>
            <a:ext cx="6282300" cy="819900"/>
          </a:xfrm>
          <a:prstGeom prst="rect">
            <a:avLst/>
          </a:prstGeom>
        </p:spPr>
        <p:txBody>
          <a:bodyPr spcFirstLastPara="1" anchor="ctr">
            <a:noAutofit/>
          </a:bodyPr>
          <a:lstStyle>
            <a:lvl1pPr marL="457200" lvl="0" indent="-381000" rtl="0">
              <a:spcBef>
                <a:spcPts val="600"/>
              </a:spcBef>
              <a:spcAft>
                <a:spcPts val="0"/>
              </a:spcAft>
              <a:buSzPts val="2400"/>
              <a:buFont typeface="Nixie One"/>
              <a:buChar char="◇"/>
              <a:defRPr sz="2400">
                <a:solidFill>
                  <a:srgbClr val="11C4E0"/>
                </a:solidFill>
                <a:latin typeface="Nixie One"/>
                <a:ea typeface="Nixie One"/>
                <a:cs typeface="Nixie One"/>
                <a:sym typeface="Nixie One"/>
              </a:defRPr>
            </a:lvl1pPr>
            <a:lvl2pPr marL="914400" lvl="1" indent="-381000" rtl="0">
              <a:spcBef>
                <a:spcPts val="0"/>
              </a:spcBef>
              <a:spcAft>
                <a:spcPts val="0"/>
              </a:spcAft>
              <a:buSzPts val="2400"/>
              <a:buFont typeface="Nixie One"/>
              <a:buChar char="￭"/>
              <a:defRPr sz="2400">
                <a:latin typeface="Nixie One"/>
                <a:ea typeface="Nixie One"/>
                <a:cs typeface="Nixie One"/>
                <a:sym typeface="Nixie One"/>
              </a:defRPr>
            </a:lvl2pPr>
            <a:lvl3pPr marL="1371600" lvl="2" indent="-381000" rtl="0">
              <a:spcBef>
                <a:spcPts val="0"/>
              </a:spcBef>
              <a:spcAft>
                <a:spcPts val="0"/>
              </a:spcAft>
              <a:buSzPts val="2400"/>
              <a:buFont typeface="Nixie One"/>
              <a:buChar char="￮"/>
              <a:defRPr sz="2400">
                <a:latin typeface="Nixie One"/>
                <a:ea typeface="Nixie One"/>
                <a:cs typeface="Nixie One"/>
                <a:sym typeface="Nixie One"/>
              </a:defRPr>
            </a:lvl3pPr>
            <a:lvl4pPr marL="1828800" lvl="3" indent="-381000" rtl="0">
              <a:spcBef>
                <a:spcPts val="0"/>
              </a:spcBef>
              <a:spcAft>
                <a:spcPts val="0"/>
              </a:spcAft>
              <a:buSzPts val="2400"/>
              <a:buFont typeface="Nixie One"/>
              <a:buChar char="●"/>
              <a:defRPr sz="2400">
                <a:latin typeface="Nixie One"/>
                <a:ea typeface="Nixie One"/>
                <a:cs typeface="Nixie One"/>
                <a:sym typeface="Nixie One"/>
              </a:defRPr>
            </a:lvl4pPr>
            <a:lvl5pPr marL="2286000" lvl="4" indent="-381000" rtl="0">
              <a:spcBef>
                <a:spcPts val="0"/>
              </a:spcBef>
              <a:spcAft>
                <a:spcPts val="0"/>
              </a:spcAft>
              <a:buSzPts val="2400"/>
              <a:buFont typeface="Nixie One"/>
              <a:buChar char="○"/>
              <a:defRPr sz="2400">
                <a:latin typeface="Nixie One"/>
                <a:ea typeface="Nixie One"/>
                <a:cs typeface="Nixie One"/>
                <a:sym typeface="Nixie One"/>
              </a:defRPr>
            </a:lvl5pPr>
            <a:lvl6pPr marL="2743200" lvl="5" indent="-381000" rtl="0">
              <a:spcBef>
                <a:spcPts val="0"/>
              </a:spcBef>
              <a:spcAft>
                <a:spcPts val="0"/>
              </a:spcAft>
              <a:buSzPts val="2400"/>
              <a:buFont typeface="Nixie One"/>
              <a:buChar char="■"/>
              <a:defRPr sz="2400">
                <a:latin typeface="Nixie One"/>
                <a:ea typeface="Nixie One"/>
                <a:cs typeface="Nixie One"/>
                <a:sym typeface="Nixie One"/>
              </a:defRPr>
            </a:lvl6pPr>
            <a:lvl7pPr marL="3200400" lvl="6" indent="-381000" rtl="0">
              <a:spcBef>
                <a:spcPts val="0"/>
              </a:spcBef>
              <a:spcAft>
                <a:spcPts val="0"/>
              </a:spcAft>
              <a:buSzPts val="2400"/>
              <a:buFont typeface="Nixie One"/>
              <a:buChar char="●"/>
              <a:defRPr sz="2400">
                <a:latin typeface="Nixie One"/>
                <a:ea typeface="Nixie One"/>
                <a:cs typeface="Nixie One"/>
                <a:sym typeface="Nixie One"/>
              </a:defRPr>
            </a:lvl7pPr>
            <a:lvl8pPr marL="3657600" lvl="7" indent="-381000" rtl="0">
              <a:spcBef>
                <a:spcPts val="0"/>
              </a:spcBef>
              <a:spcAft>
                <a:spcPts val="0"/>
              </a:spcAft>
              <a:buSzPts val="2400"/>
              <a:buFont typeface="Nixie One"/>
              <a:buChar char="○"/>
              <a:defRPr sz="2400">
                <a:latin typeface="Nixie One"/>
                <a:ea typeface="Nixie One"/>
                <a:cs typeface="Nixie One"/>
                <a:sym typeface="Nixie One"/>
              </a:defRPr>
            </a:lvl8pPr>
            <a:lvl9pPr marL="4114800" lvl="8" indent="-381000">
              <a:spcBef>
                <a:spcPts val="0"/>
              </a:spcBef>
              <a:spcAft>
                <a:spcPts val="0"/>
              </a:spcAft>
              <a:buSzPts val="2400"/>
              <a:buFont typeface="Nixie One"/>
              <a:buChar char="■"/>
              <a:defRPr sz="2400">
                <a:latin typeface="Nixie One"/>
                <a:ea typeface="Nixie One"/>
                <a:cs typeface="Nixie One"/>
                <a:sym typeface="Nixie One"/>
              </a:defRPr>
            </a:lvl9pPr>
          </a:lstStyle>
          <a:p>
            <a:pPr lvl="0"/>
            <a:r>
              <a:rPr lang="en-US"/>
              <a:t>Click to edit Master text styles</a:t>
            </a:r>
          </a:p>
        </p:txBody>
      </p:sp>
      <p:sp>
        <p:nvSpPr>
          <p:cNvPr id="41" name="Google Shape;128;p4">
            <a:extLst>
              <a:ext uri="{FF2B5EF4-FFF2-40B4-BE49-F238E27FC236}">
                <a16:creationId xmlns:a16="http://schemas.microsoft.com/office/drawing/2014/main" id="{7DDD4768-8517-5F4E-9971-D79888A0F73B}"/>
              </a:ext>
            </a:extLst>
          </p:cNvPr>
          <p:cNvSpPr txBox="1">
            <a:spLocks noGrp="1" noChangeArrowheads="1"/>
          </p:cNvSpPr>
          <p:nvPr>
            <p:ph type="sldNum" idx="10"/>
          </p:nvPr>
        </p:nvSpPr>
        <p:spPr/>
        <p:txBody>
          <a:bodyPr/>
          <a:lstStyle>
            <a:lvl1pPr>
              <a:defRPr/>
            </a:lvl1pPr>
          </a:lstStyle>
          <a:p>
            <a:pPr>
              <a:defRPr/>
            </a:pPr>
            <a:fld id="{DE34A71E-E29C-734B-8AB2-92C1C23006CB}" type="slidenum">
              <a:rPr lang="en-US" altLang="en-US"/>
              <a:pPr>
                <a:defRPr/>
              </a:pPr>
              <a:t>‹#›</a:t>
            </a:fld>
            <a:endParaRPr lang="en-US" altLang="en-US"/>
          </a:p>
        </p:txBody>
      </p:sp>
    </p:spTree>
    <p:extLst>
      <p:ext uri="{BB962C8B-B14F-4D97-AF65-F5344CB8AC3E}">
        <p14:creationId xmlns:p14="http://schemas.microsoft.com/office/powerpoint/2010/main" val="10663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_AND_BODY">
    <p:bg>
      <p:bgPr>
        <a:blipFill dpi="0" rotWithShape="0">
          <a:blip r:embed="rId3"/>
          <a:srcRect/>
          <a:stretch>
            <a:fillRect/>
          </a:stretch>
        </a:blipFill>
        <a:effectLst/>
      </p:bgPr>
    </p:bg>
    <p:spTree>
      <p:nvGrpSpPr>
        <p:cNvPr id="1" name="Shape 129"/>
        <p:cNvGrpSpPr/>
        <p:nvPr/>
      </p:nvGrpSpPr>
      <p:grpSpPr>
        <a:xfrm>
          <a:off x="0" y="0"/>
          <a:ext cx="0" cy="0"/>
          <a:chOff x="0" y="0"/>
          <a:chExt cx="0" cy="0"/>
        </a:xfrm>
      </p:grpSpPr>
      <p:sp>
        <p:nvSpPr>
          <p:cNvPr id="4" name="Google Shape;130;p5">
            <a:extLst>
              <a:ext uri="{FF2B5EF4-FFF2-40B4-BE49-F238E27FC236}">
                <a16:creationId xmlns:a16="http://schemas.microsoft.com/office/drawing/2014/main" id="{E138CCDD-622E-6F49-A718-3E60A7BEEBFB}"/>
              </a:ext>
            </a:extLst>
          </p:cNvPr>
          <p:cNvSpPr>
            <a:spLocks/>
          </p:cNvSpPr>
          <p:nvPr/>
        </p:nvSpPr>
        <p:spPr bwMode="auto">
          <a:xfrm rot="10800000" flipH="1">
            <a:off x="7664450" y="3684588"/>
            <a:ext cx="1033463" cy="895350"/>
          </a:xfrm>
          <a:custGeom>
            <a:avLst/>
            <a:gdLst>
              <a:gd name="T0" fmla="*/ 258366 w 120000"/>
              <a:gd name="T1" fmla="*/ 0 h 120000"/>
              <a:gd name="T2" fmla="*/ 0 w 120000"/>
              <a:gd name="T3" fmla="*/ 447630 h 120000"/>
              <a:gd name="T4" fmla="*/ 258366 w 120000"/>
              <a:gd name="T5" fmla="*/ 895350 h 120000"/>
              <a:gd name="T6" fmla="*/ 775097 w 120000"/>
              <a:gd name="T7" fmla="*/ 895350 h 120000"/>
              <a:gd name="T8" fmla="*/ 1033463 w 120000"/>
              <a:gd name="T9" fmla="*/ 447630 h 120000"/>
              <a:gd name="T10" fmla="*/ 775097 w 120000"/>
              <a:gd name="T11" fmla="*/ 0 h 120000"/>
              <a:gd name="T12" fmla="*/ 258366 w 120000"/>
              <a:gd name="T13" fmla="*/ 0 h 120000"/>
              <a:gd name="T14" fmla="*/ 331371 w 120000"/>
              <a:gd name="T15" fmla="*/ 126468 h 120000"/>
              <a:gd name="T16" fmla="*/ 702083 w 120000"/>
              <a:gd name="T17" fmla="*/ 126468 h 120000"/>
              <a:gd name="T18" fmla="*/ 887340 w 120000"/>
              <a:gd name="T19" fmla="*/ 447630 h 120000"/>
              <a:gd name="T20" fmla="*/ 702083 w 120000"/>
              <a:gd name="T21" fmla="*/ 768792 h 120000"/>
              <a:gd name="T22" fmla="*/ 331371 w 120000"/>
              <a:gd name="T23" fmla="*/ 768792 h 120000"/>
              <a:gd name="T24" fmla="*/ 146020 w 120000"/>
              <a:gd name="T25" fmla="*/ 447630 h 120000"/>
              <a:gd name="T26" fmla="*/ 331371 w 120000"/>
              <a:gd name="T27" fmla="*/ 126468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5" name="Google Shape;131;p5">
            <a:extLst>
              <a:ext uri="{FF2B5EF4-FFF2-40B4-BE49-F238E27FC236}">
                <a16:creationId xmlns:a16="http://schemas.microsoft.com/office/drawing/2014/main" id="{F61A6DB7-CD64-5545-9D7E-76C8AC0594D3}"/>
              </a:ext>
            </a:extLst>
          </p:cNvPr>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6" name="Google Shape;134;p5">
            <a:extLst>
              <a:ext uri="{FF2B5EF4-FFF2-40B4-BE49-F238E27FC236}">
                <a16:creationId xmlns:a16="http://schemas.microsoft.com/office/drawing/2014/main" id="{F21E8834-1FF3-3D4A-B66B-E1BBD95D74E4}"/>
              </a:ext>
            </a:extLst>
          </p:cNvPr>
          <p:cNvSpPr>
            <a:spLocks noChangeArrowheads="1"/>
          </p:cNvSpPr>
          <p:nvPr/>
        </p:nvSpPr>
        <p:spPr bwMode="auto">
          <a:xfrm rot="10800000" flipH="1">
            <a:off x="-123825" y="1058863"/>
            <a:ext cx="819150" cy="709612"/>
          </a:xfrm>
          <a:prstGeom prst="hexagon">
            <a:avLst>
              <a:gd name="adj" fmla="val 28672"/>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Google Shape;135;p5">
            <a:extLst>
              <a:ext uri="{FF2B5EF4-FFF2-40B4-BE49-F238E27FC236}">
                <a16:creationId xmlns:a16="http://schemas.microsoft.com/office/drawing/2014/main" id="{088DCDE9-C5E5-654D-AFA3-F3E1DFABDA50}"/>
              </a:ext>
            </a:extLst>
          </p:cNvPr>
          <p:cNvSpPr>
            <a:spLocks noChangeArrowheads="1"/>
          </p:cNvSpPr>
          <p:nvPr/>
        </p:nvSpPr>
        <p:spPr bwMode="auto">
          <a:xfrm rot="10800000" flipH="1">
            <a:off x="638175" y="1439863"/>
            <a:ext cx="428625" cy="371475"/>
          </a:xfrm>
          <a:prstGeom prst="hexagon">
            <a:avLst>
              <a:gd name="adj" fmla="val 2864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136;p5">
            <a:extLst>
              <a:ext uri="{FF2B5EF4-FFF2-40B4-BE49-F238E27FC236}">
                <a16:creationId xmlns:a16="http://schemas.microsoft.com/office/drawing/2014/main" id="{6166E8FA-F3E2-E34D-811E-4C1275F52EA2}"/>
              </a:ext>
            </a:extLst>
          </p:cNvPr>
          <p:cNvSpPr>
            <a:spLocks noChangeArrowheads="1"/>
          </p:cNvSpPr>
          <p:nvPr/>
        </p:nvSpPr>
        <p:spPr bwMode="auto">
          <a:xfrm rot="10800000" flipH="1">
            <a:off x="1495425" y="-131763"/>
            <a:ext cx="819150" cy="709613"/>
          </a:xfrm>
          <a:prstGeom prst="hexagon">
            <a:avLst>
              <a:gd name="adj" fmla="val 28672"/>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9" name="Google Shape;137;p5">
            <a:extLst>
              <a:ext uri="{FF2B5EF4-FFF2-40B4-BE49-F238E27FC236}">
                <a16:creationId xmlns:a16="http://schemas.microsoft.com/office/drawing/2014/main" id="{DD8135D1-D22C-5C42-B56D-D73826871F05}"/>
              </a:ext>
            </a:extLst>
          </p:cNvPr>
          <p:cNvSpPr>
            <a:spLocks noChangeArrowheads="1"/>
          </p:cNvSpPr>
          <p:nvPr/>
        </p:nvSpPr>
        <p:spPr bwMode="auto">
          <a:xfrm rot="10800000" flipH="1">
            <a:off x="327025" y="88900"/>
            <a:ext cx="360363" cy="311150"/>
          </a:xfrm>
          <a:prstGeom prst="hexagon">
            <a:avLst>
              <a:gd name="adj" fmla="val 28745"/>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0" name="Google Shape;138;p5">
            <a:extLst>
              <a:ext uri="{FF2B5EF4-FFF2-40B4-BE49-F238E27FC236}">
                <a16:creationId xmlns:a16="http://schemas.microsoft.com/office/drawing/2014/main" id="{92CC7D71-97DE-7748-9644-D84CA1F249A4}"/>
              </a:ext>
            </a:extLst>
          </p:cNvPr>
          <p:cNvSpPr>
            <a:spLocks noChangeArrowheads="1"/>
          </p:cNvSpPr>
          <p:nvPr/>
        </p:nvSpPr>
        <p:spPr bwMode="auto">
          <a:xfrm rot="10800000" flipH="1">
            <a:off x="8486775" y="4230688"/>
            <a:ext cx="819150" cy="709612"/>
          </a:xfrm>
          <a:prstGeom prst="hexagon">
            <a:avLst>
              <a:gd name="adj" fmla="val 28672"/>
              <a:gd name="vf" fmla="val 115470"/>
            </a:avLst>
          </a:prstGeom>
          <a:noFill/>
          <a:ln w="9525">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1" name="Google Shape;139;p5">
            <a:extLst>
              <a:ext uri="{FF2B5EF4-FFF2-40B4-BE49-F238E27FC236}">
                <a16:creationId xmlns:a16="http://schemas.microsoft.com/office/drawing/2014/main" id="{8A284FEC-244D-C84C-8A97-078B9E406AA2}"/>
              </a:ext>
            </a:extLst>
          </p:cNvPr>
          <p:cNvSpPr>
            <a:spLocks noChangeArrowheads="1"/>
          </p:cNvSpPr>
          <p:nvPr/>
        </p:nvSpPr>
        <p:spPr bwMode="auto">
          <a:xfrm rot="10800000" flipH="1">
            <a:off x="8124825" y="4616450"/>
            <a:ext cx="428625" cy="369888"/>
          </a:xfrm>
          <a:prstGeom prst="hexagon">
            <a:avLst>
              <a:gd name="adj" fmla="val 28766"/>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2" name="Google Shape;140;p5">
            <a:extLst>
              <a:ext uri="{FF2B5EF4-FFF2-40B4-BE49-F238E27FC236}">
                <a16:creationId xmlns:a16="http://schemas.microsoft.com/office/drawing/2014/main" id="{86B705AE-E604-3743-9CF7-023CC2059E50}"/>
              </a:ext>
            </a:extLst>
          </p:cNvPr>
          <p:cNvSpPr>
            <a:spLocks noChangeArrowheads="1"/>
          </p:cNvSpPr>
          <p:nvPr/>
        </p:nvSpPr>
        <p:spPr bwMode="auto">
          <a:xfrm rot="10800000" flipH="1">
            <a:off x="7821613" y="2935288"/>
            <a:ext cx="819150" cy="709612"/>
          </a:xfrm>
          <a:prstGeom prst="hexagon">
            <a:avLst>
              <a:gd name="adj" fmla="val 28661"/>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3" name="Google Shape;141;p5">
            <a:extLst>
              <a:ext uri="{FF2B5EF4-FFF2-40B4-BE49-F238E27FC236}">
                <a16:creationId xmlns:a16="http://schemas.microsoft.com/office/drawing/2014/main" id="{0F83C6C6-94B0-1E44-8323-B2656B43AF99}"/>
              </a:ext>
            </a:extLst>
          </p:cNvPr>
          <p:cNvSpPr>
            <a:spLocks noChangeArrowheads="1"/>
          </p:cNvSpPr>
          <p:nvPr/>
        </p:nvSpPr>
        <p:spPr bwMode="auto">
          <a:xfrm rot="10800000" flipH="1">
            <a:off x="8486775" y="3511550"/>
            <a:ext cx="358775" cy="311150"/>
          </a:xfrm>
          <a:prstGeom prst="hexagon">
            <a:avLst>
              <a:gd name="adj" fmla="val 28618"/>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14" name="Google Shape;142;p5">
            <a:extLst>
              <a:ext uri="{FF2B5EF4-FFF2-40B4-BE49-F238E27FC236}">
                <a16:creationId xmlns:a16="http://schemas.microsoft.com/office/drawing/2014/main" id="{BD59EEB3-7759-8442-8B54-99C75D3BA757}"/>
              </a:ext>
            </a:extLst>
          </p:cNvPr>
          <p:cNvGrpSpPr>
            <a:grpSpLocks/>
          </p:cNvGrpSpPr>
          <p:nvPr/>
        </p:nvGrpSpPr>
        <p:grpSpPr bwMode="auto">
          <a:xfrm>
            <a:off x="1730375" y="60325"/>
            <a:ext cx="350838" cy="325438"/>
            <a:chOff x="5975075" y="2327500"/>
            <a:chExt cx="420100" cy="388350"/>
          </a:xfrm>
        </p:grpSpPr>
        <p:sp>
          <p:nvSpPr>
            <p:cNvPr id="15" name="Google Shape;143;p5">
              <a:extLst>
                <a:ext uri="{FF2B5EF4-FFF2-40B4-BE49-F238E27FC236}">
                  <a16:creationId xmlns:a16="http://schemas.microsoft.com/office/drawing/2014/main" id="{B1B8054E-EB06-FC47-A5CD-4CAFB59FA19A}"/>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44;p5">
              <a:extLst>
                <a:ext uri="{FF2B5EF4-FFF2-40B4-BE49-F238E27FC236}">
                  <a16:creationId xmlns:a16="http://schemas.microsoft.com/office/drawing/2014/main" id="{DA4FBC33-2833-A541-827C-81571BE44905}"/>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7" name="Google Shape;145;p5">
            <a:extLst>
              <a:ext uri="{FF2B5EF4-FFF2-40B4-BE49-F238E27FC236}">
                <a16:creationId xmlns:a16="http://schemas.microsoft.com/office/drawing/2014/main" id="{90CEE7A3-EBF9-A54A-B5EF-F2B961A2791E}"/>
              </a:ext>
            </a:extLst>
          </p:cNvPr>
          <p:cNvSpPr>
            <a:spLocks/>
          </p:cNvSpPr>
          <p:nvPr/>
        </p:nvSpPr>
        <p:spPr bwMode="auto">
          <a:xfrm>
            <a:off x="203200" y="1270000"/>
            <a:ext cx="166688" cy="287338"/>
          </a:xfrm>
          <a:custGeom>
            <a:avLst/>
            <a:gdLst>
              <a:gd name="T0" fmla="*/ 90197 w 11870"/>
              <a:gd name="T1" fmla="*/ 14000 h 20565"/>
              <a:gd name="T2" fmla="*/ 92261 w 11870"/>
              <a:gd name="T3" fmla="*/ 16040 h 20565"/>
              <a:gd name="T4" fmla="*/ 92261 w 11870"/>
              <a:gd name="T5" fmla="*/ 19114 h 20565"/>
              <a:gd name="T6" fmla="*/ 90197 w 11870"/>
              <a:gd name="T7" fmla="*/ 21168 h 20565"/>
              <a:gd name="T8" fmla="*/ 78204 w 11870"/>
              <a:gd name="T9" fmla="*/ 21503 h 20565"/>
              <a:gd name="T10" fmla="*/ 75452 w 11870"/>
              <a:gd name="T11" fmla="*/ 20483 h 20565"/>
              <a:gd name="T12" fmla="*/ 74090 w 11870"/>
              <a:gd name="T13" fmla="*/ 17745 h 20565"/>
              <a:gd name="T14" fmla="*/ 75452 w 11870"/>
              <a:gd name="T15" fmla="*/ 15020 h 20565"/>
              <a:gd name="T16" fmla="*/ 78204 w 11870"/>
              <a:gd name="T17" fmla="*/ 13651 h 20565"/>
              <a:gd name="T18" fmla="*/ 148503 w 11870"/>
              <a:gd name="T19" fmla="*/ 35839 h 20565"/>
              <a:gd name="T20" fmla="*/ 18185 w 11870"/>
              <a:gd name="T21" fmla="*/ 233419 h 20565"/>
              <a:gd name="T22" fmla="*/ 148503 w 11870"/>
              <a:gd name="T23" fmla="*/ 35839 h 20565"/>
              <a:gd name="T24" fmla="*/ 85745 w 11870"/>
              <a:gd name="T25" fmla="*/ 248775 h 20565"/>
              <a:gd name="T26" fmla="*/ 90197 w 11870"/>
              <a:gd name="T27" fmla="*/ 250479 h 20565"/>
              <a:gd name="T28" fmla="*/ 93286 w 11870"/>
              <a:gd name="T29" fmla="*/ 253553 h 20565"/>
              <a:gd name="T30" fmla="*/ 95000 w 11870"/>
              <a:gd name="T31" fmla="*/ 257982 h 20565"/>
              <a:gd name="T32" fmla="*/ 95000 w 11870"/>
              <a:gd name="T33" fmla="*/ 262761 h 20565"/>
              <a:gd name="T34" fmla="*/ 93286 w 11870"/>
              <a:gd name="T35" fmla="*/ 267204 h 20565"/>
              <a:gd name="T36" fmla="*/ 90197 w 11870"/>
              <a:gd name="T37" fmla="*/ 270264 h 20565"/>
              <a:gd name="T38" fmla="*/ 85745 w 11870"/>
              <a:gd name="T39" fmla="*/ 271969 h 20565"/>
              <a:gd name="T40" fmla="*/ 80943 w 11870"/>
              <a:gd name="T41" fmla="*/ 271969 h 20565"/>
              <a:gd name="T42" fmla="*/ 76477 w 11870"/>
              <a:gd name="T43" fmla="*/ 270264 h 20565"/>
              <a:gd name="T44" fmla="*/ 73402 w 11870"/>
              <a:gd name="T45" fmla="*/ 267204 h 20565"/>
              <a:gd name="T46" fmla="*/ 71688 w 11870"/>
              <a:gd name="T47" fmla="*/ 262761 h 20565"/>
              <a:gd name="T48" fmla="*/ 71688 w 11870"/>
              <a:gd name="T49" fmla="*/ 257982 h 20565"/>
              <a:gd name="T50" fmla="*/ 73402 w 11870"/>
              <a:gd name="T51" fmla="*/ 253553 h 20565"/>
              <a:gd name="T52" fmla="*/ 76477 w 11870"/>
              <a:gd name="T53" fmla="*/ 250479 h 20565"/>
              <a:gd name="T54" fmla="*/ 80943 w 11870"/>
              <a:gd name="T55" fmla="*/ 248775 h 20565"/>
              <a:gd name="T56" fmla="*/ 18185 w 11870"/>
              <a:gd name="T57" fmla="*/ 0 h 20565"/>
              <a:gd name="T58" fmla="*/ 10981 w 11870"/>
              <a:gd name="T59" fmla="*/ 1369 h 20565"/>
              <a:gd name="T60" fmla="*/ 5140 w 11870"/>
              <a:gd name="T61" fmla="*/ 5128 h 20565"/>
              <a:gd name="T62" fmla="*/ 1376 w 11870"/>
              <a:gd name="T63" fmla="*/ 10926 h 20565"/>
              <a:gd name="T64" fmla="*/ 0 w 11870"/>
              <a:gd name="T65" fmla="*/ 18094 h 20565"/>
              <a:gd name="T66" fmla="*/ 351 w 11870"/>
              <a:gd name="T67" fmla="*/ 273003 h 20565"/>
              <a:gd name="T68" fmla="*/ 3089 w 11870"/>
              <a:gd name="T69" fmla="*/ 279486 h 20565"/>
              <a:gd name="T70" fmla="*/ 7892 w 11870"/>
              <a:gd name="T71" fmla="*/ 284264 h 20565"/>
              <a:gd name="T72" fmla="*/ 14408 w 11870"/>
              <a:gd name="T73" fmla="*/ 286989 h 20565"/>
              <a:gd name="T74" fmla="*/ 148503 w 11870"/>
              <a:gd name="T75" fmla="*/ 287338 h 20565"/>
              <a:gd name="T76" fmla="*/ 155707 w 11870"/>
              <a:gd name="T77" fmla="*/ 285969 h 20565"/>
              <a:gd name="T78" fmla="*/ 161534 w 11870"/>
              <a:gd name="T79" fmla="*/ 282210 h 20565"/>
              <a:gd name="T80" fmla="*/ 165312 w 11870"/>
              <a:gd name="T81" fmla="*/ 276412 h 20565"/>
              <a:gd name="T82" fmla="*/ 166688 w 11870"/>
              <a:gd name="T83" fmla="*/ 269244 h 20565"/>
              <a:gd name="T84" fmla="*/ 166337 w 11870"/>
              <a:gd name="T85" fmla="*/ 14335 h 20565"/>
              <a:gd name="T86" fmla="*/ 163599 w 11870"/>
              <a:gd name="T87" fmla="*/ 7852 h 20565"/>
              <a:gd name="T88" fmla="*/ 158796 w 11870"/>
              <a:gd name="T89" fmla="*/ 3074 h 20565"/>
              <a:gd name="T90" fmla="*/ 152280 w 11870"/>
              <a:gd name="T91" fmla="*/ 349 h 20565"/>
              <a:gd name="T92" fmla="*/ 18185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46;p5">
            <a:extLst>
              <a:ext uri="{FF2B5EF4-FFF2-40B4-BE49-F238E27FC236}">
                <a16:creationId xmlns:a16="http://schemas.microsoft.com/office/drawing/2014/main" id="{D17FD528-C895-904C-8E4E-443D158EFC0C}"/>
              </a:ext>
            </a:extLst>
          </p:cNvPr>
          <p:cNvSpPr>
            <a:spLocks/>
          </p:cNvSpPr>
          <p:nvPr/>
        </p:nvSpPr>
        <p:spPr bwMode="auto">
          <a:xfrm>
            <a:off x="8772525" y="4462463"/>
            <a:ext cx="247650" cy="247650"/>
          </a:xfrm>
          <a:custGeom>
            <a:avLst/>
            <a:gdLst>
              <a:gd name="T0" fmla="*/ 139121 w 17000"/>
              <a:gd name="T1" fmla="*/ 86464 h 16999"/>
              <a:gd name="T2" fmla="*/ 152290 w 17000"/>
              <a:gd name="T3" fmla="*/ 95365 h 16999"/>
              <a:gd name="T4" fmla="*/ 161176 w 17000"/>
              <a:gd name="T5" fmla="*/ 108521 h 16999"/>
              <a:gd name="T6" fmla="*/ 164032 w 17000"/>
              <a:gd name="T7" fmla="*/ 123818 h 16999"/>
              <a:gd name="T8" fmla="*/ 161176 w 17000"/>
              <a:gd name="T9" fmla="*/ 139129 h 16999"/>
              <a:gd name="T10" fmla="*/ 152290 w 17000"/>
              <a:gd name="T11" fmla="*/ 152285 h 16999"/>
              <a:gd name="T12" fmla="*/ 139121 w 17000"/>
              <a:gd name="T13" fmla="*/ 161186 h 16999"/>
              <a:gd name="T14" fmla="*/ 119906 w 17000"/>
              <a:gd name="T15" fmla="*/ 164027 h 16999"/>
              <a:gd name="T16" fmla="*/ 104974 w 17000"/>
              <a:gd name="T17" fmla="*/ 159409 h 16999"/>
              <a:gd name="T18" fmla="*/ 92519 w 17000"/>
              <a:gd name="T19" fmla="*/ 149080 h 16999"/>
              <a:gd name="T20" fmla="*/ 85396 w 17000"/>
              <a:gd name="T21" fmla="*/ 135210 h 16999"/>
              <a:gd name="T22" fmla="*/ 83618 w 17000"/>
              <a:gd name="T23" fmla="*/ 119913 h 16999"/>
              <a:gd name="T24" fmla="*/ 88251 w 17000"/>
              <a:gd name="T25" fmla="*/ 104966 h 16999"/>
              <a:gd name="T26" fmla="*/ 98565 w 17000"/>
              <a:gd name="T27" fmla="*/ 92510 h 16999"/>
              <a:gd name="T28" fmla="*/ 112448 w 17000"/>
              <a:gd name="T29" fmla="*/ 85401 h 16999"/>
              <a:gd name="T30" fmla="*/ 115288 w 17000"/>
              <a:gd name="T31" fmla="*/ 0 h 16999"/>
              <a:gd name="T32" fmla="*/ 106752 w 17000"/>
              <a:gd name="T33" fmla="*/ 3555 h 16999"/>
              <a:gd name="T34" fmla="*/ 102483 w 17000"/>
              <a:gd name="T35" fmla="*/ 11393 h 16999"/>
              <a:gd name="T36" fmla="*/ 84332 w 17000"/>
              <a:gd name="T37" fmla="*/ 42700 h 16999"/>
              <a:gd name="T38" fmla="*/ 55153 w 17000"/>
              <a:gd name="T39" fmla="*/ 27403 h 16999"/>
              <a:gd name="T40" fmla="*/ 46267 w 17000"/>
              <a:gd name="T41" fmla="*/ 27753 h 16999"/>
              <a:gd name="T42" fmla="*/ 28829 w 17000"/>
              <a:gd name="T43" fmla="*/ 44128 h 16999"/>
              <a:gd name="T44" fmla="*/ 26702 w 17000"/>
              <a:gd name="T45" fmla="*/ 53015 h 16999"/>
              <a:gd name="T46" fmla="*/ 45203 w 17000"/>
              <a:gd name="T47" fmla="*/ 79355 h 16999"/>
              <a:gd name="T48" fmla="*/ 37016 w 17000"/>
              <a:gd name="T49" fmla="*/ 99634 h 16999"/>
              <a:gd name="T50" fmla="*/ 4997 w 17000"/>
              <a:gd name="T51" fmla="*/ 105316 h 16999"/>
              <a:gd name="T52" fmla="*/ 364 w 17000"/>
              <a:gd name="T53" fmla="*/ 112789 h 16999"/>
              <a:gd name="T54" fmla="*/ 1078 w 17000"/>
              <a:gd name="T55" fmla="*/ 136988 h 16999"/>
              <a:gd name="T56" fmla="*/ 7124 w 17000"/>
              <a:gd name="T57" fmla="*/ 143747 h 16999"/>
              <a:gd name="T58" fmla="*/ 38444 w 17000"/>
              <a:gd name="T59" fmla="*/ 152998 h 16999"/>
              <a:gd name="T60" fmla="*/ 29543 w 17000"/>
              <a:gd name="T61" fmla="*/ 188225 h 16999"/>
              <a:gd name="T62" fmla="*/ 26702 w 17000"/>
              <a:gd name="T63" fmla="*/ 196762 h 16999"/>
              <a:gd name="T64" fmla="*/ 30257 w 17000"/>
              <a:gd name="T65" fmla="*/ 205299 h 16999"/>
              <a:gd name="T66" fmla="*/ 48394 w 17000"/>
              <a:gd name="T67" fmla="*/ 220596 h 16999"/>
              <a:gd name="T68" fmla="*/ 57295 w 17000"/>
              <a:gd name="T69" fmla="*/ 219533 h 16999"/>
              <a:gd name="T70" fmla="*/ 89314 w 17000"/>
              <a:gd name="T71" fmla="*/ 207077 h 16999"/>
              <a:gd name="T72" fmla="*/ 103197 w 17000"/>
              <a:gd name="T73" fmla="*/ 238399 h 16999"/>
              <a:gd name="T74" fmla="*/ 108879 w 17000"/>
              <a:gd name="T75" fmla="*/ 245508 h 16999"/>
              <a:gd name="T76" fmla="*/ 132362 w 17000"/>
              <a:gd name="T77" fmla="*/ 247650 h 16999"/>
              <a:gd name="T78" fmla="*/ 140898 w 17000"/>
              <a:gd name="T79" fmla="*/ 244081 h 16999"/>
              <a:gd name="T80" fmla="*/ 145167 w 17000"/>
              <a:gd name="T81" fmla="*/ 236257 h 16999"/>
              <a:gd name="T82" fmla="*/ 163318 w 17000"/>
              <a:gd name="T83" fmla="*/ 204950 h 16999"/>
              <a:gd name="T84" fmla="*/ 192497 w 17000"/>
              <a:gd name="T85" fmla="*/ 220247 h 16999"/>
              <a:gd name="T86" fmla="*/ 201383 w 17000"/>
              <a:gd name="T87" fmla="*/ 219897 h 16999"/>
              <a:gd name="T88" fmla="*/ 218821 w 17000"/>
              <a:gd name="T89" fmla="*/ 203522 h 16999"/>
              <a:gd name="T90" fmla="*/ 220962 w 17000"/>
              <a:gd name="T91" fmla="*/ 194635 h 16999"/>
              <a:gd name="T92" fmla="*/ 202461 w 17000"/>
              <a:gd name="T93" fmla="*/ 168295 h 16999"/>
              <a:gd name="T94" fmla="*/ 210634 w 17000"/>
              <a:gd name="T95" fmla="*/ 148016 h 16999"/>
              <a:gd name="T96" fmla="*/ 242653 w 17000"/>
              <a:gd name="T97" fmla="*/ 142320 h 16999"/>
              <a:gd name="T98" fmla="*/ 247286 w 17000"/>
              <a:gd name="T99" fmla="*/ 134861 h 16999"/>
              <a:gd name="T100" fmla="*/ 246572 w 17000"/>
              <a:gd name="T101" fmla="*/ 110662 h 16999"/>
              <a:gd name="T102" fmla="*/ 240526 w 17000"/>
              <a:gd name="T103" fmla="*/ 103903 h 16999"/>
              <a:gd name="T104" fmla="*/ 209221 w 17000"/>
              <a:gd name="T105" fmla="*/ 94652 h 16999"/>
              <a:gd name="T106" fmla="*/ 218471 w 17000"/>
              <a:gd name="T107" fmla="*/ 59425 h 16999"/>
              <a:gd name="T108" fmla="*/ 220962 w 17000"/>
              <a:gd name="T109" fmla="*/ 50888 h 16999"/>
              <a:gd name="T110" fmla="*/ 217393 w 17000"/>
              <a:gd name="T111" fmla="*/ 42351 h 16999"/>
              <a:gd name="T112" fmla="*/ 199256 w 17000"/>
              <a:gd name="T113" fmla="*/ 27039 h 16999"/>
              <a:gd name="T114" fmla="*/ 190355 w 17000"/>
              <a:gd name="T115" fmla="*/ 28117 h 16999"/>
              <a:gd name="T116" fmla="*/ 158336 w 17000"/>
              <a:gd name="T117" fmla="*/ 40559 h 16999"/>
              <a:gd name="T118" fmla="*/ 144467 w 17000"/>
              <a:gd name="T119" fmla="*/ 9251 h 16999"/>
              <a:gd name="T120" fmla="*/ 138771 w 17000"/>
              <a:gd name="T121" fmla="*/ 2142 h 16999"/>
              <a:gd name="T122" fmla="*/ 115288 w 17000"/>
              <a:gd name="T123" fmla="*/ 0 h 16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lnTo>
                  <a:pt x="8769"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lnTo>
                  <a:pt x="7914"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9" name="Google Shape;147;p5">
            <a:extLst>
              <a:ext uri="{FF2B5EF4-FFF2-40B4-BE49-F238E27FC236}">
                <a16:creationId xmlns:a16="http://schemas.microsoft.com/office/drawing/2014/main" id="{A7B3AB7E-2F7E-C749-9381-43638B9395AC}"/>
              </a:ext>
            </a:extLst>
          </p:cNvPr>
          <p:cNvGrpSpPr>
            <a:grpSpLocks/>
          </p:cNvGrpSpPr>
          <p:nvPr/>
        </p:nvGrpSpPr>
        <p:grpSpPr bwMode="auto">
          <a:xfrm>
            <a:off x="7353300" y="3427413"/>
            <a:ext cx="455613" cy="436562"/>
            <a:chOff x="5241175" y="4959100"/>
            <a:chExt cx="539775" cy="517775"/>
          </a:xfrm>
        </p:grpSpPr>
        <p:sp>
          <p:nvSpPr>
            <p:cNvPr id="20" name="Google Shape;148;p5">
              <a:extLst>
                <a:ext uri="{FF2B5EF4-FFF2-40B4-BE49-F238E27FC236}">
                  <a16:creationId xmlns:a16="http://schemas.microsoft.com/office/drawing/2014/main" id="{CADF9D52-4D31-6942-AAAB-C84735E5CF0F}"/>
                </a:ext>
              </a:extLst>
            </p:cNvPr>
            <p:cNvSpPr>
              <a:spLocks/>
            </p:cNvSpPr>
            <p:nvPr/>
          </p:nvSpPr>
          <p:spPr bwMode="auto">
            <a:xfrm>
              <a:off x="5575150" y="4959100"/>
              <a:ext cx="161225" cy="178300"/>
            </a:xfrm>
            <a:custGeom>
              <a:avLst/>
              <a:gdLst>
                <a:gd name="T0" fmla="*/ 116025 w 6449"/>
                <a:gd name="T1" fmla="*/ 0 h 7132"/>
                <a:gd name="T2" fmla="*/ 111750 w 6449"/>
                <a:gd name="T3" fmla="*/ 625 h 7132"/>
                <a:gd name="T4" fmla="*/ 107475 w 6449"/>
                <a:gd name="T5" fmla="*/ 1225 h 7132"/>
                <a:gd name="T6" fmla="*/ 103200 w 6449"/>
                <a:gd name="T7" fmla="*/ 2450 h 7132"/>
                <a:gd name="T8" fmla="*/ 98925 w 6449"/>
                <a:gd name="T9" fmla="*/ 3675 h 7132"/>
                <a:gd name="T10" fmla="*/ 94650 w 6449"/>
                <a:gd name="T11" fmla="*/ 5500 h 7132"/>
                <a:gd name="T12" fmla="*/ 91000 w 6449"/>
                <a:gd name="T13" fmla="*/ 7950 h 7132"/>
                <a:gd name="T14" fmla="*/ 87925 w 6449"/>
                <a:gd name="T15" fmla="*/ 10375 h 7132"/>
                <a:gd name="T16" fmla="*/ 84875 w 6449"/>
                <a:gd name="T17" fmla="*/ 13450 h 7132"/>
                <a:gd name="T18" fmla="*/ 81825 w 6449"/>
                <a:gd name="T19" fmla="*/ 16500 h 7132"/>
                <a:gd name="T20" fmla="*/ 79375 w 6449"/>
                <a:gd name="T21" fmla="*/ 20150 h 7132"/>
                <a:gd name="T22" fmla="*/ 76950 w 6449"/>
                <a:gd name="T23" fmla="*/ 23825 h 7132"/>
                <a:gd name="T24" fmla="*/ 75125 w 6449"/>
                <a:gd name="T25" fmla="*/ 27475 h 7132"/>
                <a:gd name="T26" fmla="*/ 73275 w 6449"/>
                <a:gd name="T27" fmla="*/ 31750 h 7132"/>
                <a:gd name="T28" fmla="*/ 72675 w 6449"/>
                <a:gd name="T29" fmla="*/ 36025 h 7132"/>
                <a:gd name="T30" fmla="*/ 72050 w 6449"/>
                <a:gd name="T31" fmla="*/ 40300 h 7132"/>
                <a:gd name="T32" fmla="*/ 71450 w 6449"/>
                <a:gd name="T33" fmla="*/ 45200 h 7132"/>
                <a:gd name="T34" fmla="*/ 72050 w 6449"/>
                <a:gd name="T35" fmla="*/ 51900 h 7132"/>
                <a:gd name="T36" fmla="*/ 73900 w 6449"/>
                <a:gd name="T37" fmla="*/ 58625 h 7132"/>
                <a:gd name="T38" fmla="*/ 76325 w 6449"/>
                <a:gd name="T39" fmla="*/ 64725 h 7132"/>
                <a:gd name="T40" fmla="*/ 79375 w 6449"/>
                <a:gd name="T41" fmla="*/ 70225 h 7132"/>
                <a:gd name="T42" fmla="*/ 0 w 6449"/>
                <a:gd name="T43" fmla="*/ 163650 h 7132"/>
                <a:gd name="T44" fmla="*/ 9175 w 6449"/>
                <a:gd name="T45" fmla="*/ 170350 h 7132"/>
                <a:gd name="T46" fmla="*/ 17725 w 6449"/>
                <a:gd name="T47" fmla="*/ 178300 h 7132"/>
                <a:gd name="T48" fmla="*/ 97100 w 6449"/>
                <a:gd name="T49" fmla="*/ 85475 h 7132"/>
                <a:gd name="T50" fmla="*/ 101375 w 6449"/>
                <a:gd name="T51" fmla="*/ 87325 h 7132"/>
                <a:gd name="T52" fmla="*/ 106250 w 6449"/>
                <a:gd name="T53" fmla="*/ 88550 h 7132"/>
                <a:gd name="T54" fmla="*/ 111125 w 6449"/>
                <a:gd name="T55" fmla="*/ 89150 h 7132"/>
                <a:gd name="T56" fmla="*/ 116025 w 6449"/>
                <a:gd name="T57" fmla="*/ 89750 h 7132"/>
                <a:gd name="T58" fmla="*/ 120900 w 6449"/>
                <a:gd name="T59" fmla="*/ 89150 h 7132"/>
                <a:gd name="T60" fmla="*/ 125175 w 6449"/>
                <a:gd name="T61" fmla="*/ 88550 h 7132"/>
                <a:gd name="T62" fmla="*/ 129450 w 6449"/>
                <a:gd name="T63" fmla="*/ 87925 h 7132"/>
                <a:gd name="T64" fmla="*/ 133725 w 6449"/>
                <a:gd name="T65" fmla="*/ 86100 h 7132"/>
                <a:gd name="T66" fmla="*/ 137400 w 6449"/>
                <a:gd name="T67" fmla="*/ 84275 h 7132"/>
                <a:gd name="T68" fmla="*/ 141050 w 6449"/>
                <a:gd name="T69" fmla="*/ 81825 h 7132"/>
                <a:gd name="T70" fmla="*/ 144725 w 6449"/>
                <a:gd name="T71" fmla="*/ 79375 h 7132"/>
                <a:gd name="T72" fmla="*/ 147775 w 6449"/>
                <a:gd name="T73" fmla="*/ 76325 h 7132"/>
                <a:gd name="T74" fmla="*/ 150825 w 6449"/>
                <a:gd name="T75" fmla="*/ 73275 h 7132"/>
                <a:gd name="T76" fmla="*/ 153275 w 6449"/>
                <a:gd name="T77" fmla="*/ 70225 h 7132"/>
                <a:gd name="T78" fmla="*/ 155700 w 6449"/>
                <a:gd name="T79" fmla="*/ 65950 h 7132"/>
                <a:gd name="T80" fmla="*/ 157550 w 6449"/>
                <a:gd name="T81" fmla="*/ 62275 h 7132"/>
                <a:gd name="T82" fmla="*/ 158750 w 6449"/>
                <a:gd name="T83" fmla="*/ 58000 h 7132"/>
                <a:gd name="T84" fmla="*/ 159975 w 6449"/>
                <a:gd name="T85" fmla="*/ 53725 h 7132"/>
                <a:gd name="T86" fmla="*/ 160600 w 6449"/>
                <a:gd name="T87" fmla="*/ 49475 h 7132"/>
                <a:gd name="T88" fmla="*/ 161200 w 6449"/>
                <a:gd name="T89" fmla="*/ 45200 h 7132"/>
                <a:gd name="T90" fmla="*/ 160600 w 6449"/>
                <a:gd name="T91" fmla="*/ 40300 h 7132"/>
                <a:gd name="T92" fmla="*/ 159975 w 6449"/>
                <a:gd name="T93" fmla="*/ 36025 h 7132"/>
                <a:gd name="T94" fmla="*/ 158750 w 6449"/>
                <a:gd name="T95" fmla="*/ 31750 h 7132"/>
                <a:gd name="T96" fmla="*/ 157550 w 6449"/>
                <a:gd name="T97" fmla="*/ 27475 h 7132"/>
                <a:gd name="T98" fmla="*/ 155700 w 6449"/>
                <a:gd name="T99" fmla="*/ 23825 h 7132"/>
                <a:gd name="T100" fmla="*/ 153275 w 6449"/>
                <a:gd name="T101" fmla="*/ 20150 h 7132"/>
                <a:gd name="T102" fmla="*/ 150825 w 6449"/>
                <a:gd name="T103" fmla="*/ 16500 h 7132"/>
                <a:gd name="T104" fmla="*/ 147775 w 6449"/>
                <a:gd name="T105" fmla="*/ 13450 h 7132"/>
                <a:gd name="T106" fmla="*/ 144725 w 6449"/>
                <a:gd name="T107" fmla="*/ 10375 h 7132"/>
                <a:gd name="T108" fmla="*/ 141050 w 6449"/>
                <a:gd name="T109" fmla="*/ 7950 h 7132"/>
                <a:gd name="T110" fmla="*/ 137400 w 6449"/>
                <a:gd name="T111" fmla="*/ 5500 h 7132"/>
                <a:gd name="T112" fmla="*/ 133725 w 6449"/>
                <a:gd name="T113" fmla="*/ 3675 h 7132"/>
                <a:gd name="T114" fmla="*/ 129450 w 6449"/>
                <a:gd name="T115" fmla="*/ 2450 h 7132"/>
                <a:gd name="T116" fmla="*/ 125175 w 6449"/>
                <a:gd name="T117" fmla="*/ 1225 h 7132"/>
                <a:gd name="T118" fmla="*/ 120900 w 6449"/>
                <a:gd name="T119" fmla="*/ 625 h 7132"/>
                <a:gd name="T120" fmla="*/ 1160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49;p5">
              <a:extLst>
                <a:ext uri="{FF2B5EF4-FFF2-40B4-BE49-F238E27FC236}">
                  <a16:creationId xmlns:a16="http://schemas.microsoft.com/office/drawing/2014/main" id="{E48FE929-F7BD-BC4A-8705-F5D5F0AAE8D4}"/>
                </a:ext>
              </a:extLst>
            </p:cNvPr>
            <p:cNvSpPr>
              <a:spLocks/>
            </p:cNvSpPr>
            <p:nvPr/>
          </p:nvSpPr>
          <p:spPr bwMode="auto">
            <a:xfrm>
              <a:off x="5330925" y="4985350"/>
              <a:ext cx="128250" cy="148400"/>
            </a:xfrm>
            <a:custGeom>
              <a:avLst/>
              <a:gdLst>
                <a:gd name="T0" fmla="*/ 39075 w 5130"/>
                <a:gd name="T1" fmla="*/ 0 h 5936"/>
                <a:gd name="T2" fmla="*/ 34800 w 5130"/>
                <a:gd name="T3" fmla="*/ 625 h 5936"/>
                <a:gd name="T4" fmla="*/ 30525 w 5130"/>
                <a:gd name="T5" fmla="*/ 1850 h 5936"/>
                <a:gd name="T6" fmla="*/ 26875 w 5130"/>
                <a:gd name="T7" fmla="*/ 3675 h 5936"/>
                <a:gd name="T8" fmla="*/ 22600 w 5130"/>
                <a:gd name="T9" fmla="*/ 5500 h 5936"/>
                <a:gd name="T10" fmla="*/ 18925 w 5130"/>
                <a:gd name="T11" fmla="*/ 7950 h 5936"/>
                <a:gd name="T12" fmla="*/ 15875 w 5130"/>
                <a:gd name="T13" fmla="*/ 10400 h 5936"/>
                <a:gd name="T14" fmla="*/ 12825 w 5130"/>
                <a:gd name="T15" fmla="*/ 13450 h 5936"/>
                <a:gd name="T16" fmla="*/ 9775 w 5130"/>
                <a:gd name="T17" fmla="*/ 16500 h 5936"/>
                <a:gd name="T18" fmla="*/ 7325 w 5130"/>
                <a:gd name="T19" fmla="*/ 20150 h 5936"/>
                <a:gd name="T20" fmla="*/ 4900 w 5130"/>
                <a:gd name="T21" fmla="*/ 23825 h 5936"/>
                <a:gd name="T22" fmla="*/ 3050 w 5130"/>
                <a:gd name="T23" fmla="*/ 27475 h 5936"/>
                <a:gd name="T24" fmla="*/ 1850 w 5130"/>
                <a:gd name="T25" fmla="*/ 31750 h 5936"/>
                <a:gd name="T26" fmla="*/ 625 w 5130"/>
                <a:gd name="T27" fmla="*/ 36650 h 5936"/>
                <a:gd name="T28" fmla="*/ 0 w 5130"/>
                <a:gd name="T29" fmla="*/ 40925 h 5936"/>
                <a:gd name="T30" fmla="*/ 0 w 5130"/>
                <a:gd name="T31" fmla="*/ 45200 h 5936"/>
                <a:gd name="T32" fmla="*/ 0 w 5130"/>
                <a:gd name="T33" fmla="*/ 50075 h 5936"/>
                <a:gd name="T34" fmla="*/ 625 w 5130"/>
                <a:gd name="T35" fmla="*/ 54350 h 5936"/>
                <a:gd name="T36" fmla="*/ 1850 w 5130"/>
                <a:gd name="T37" fmla="*/ 58625 h 5936"/>
                <a:gd name="T38" fmla="*/ 3675 w 5130"/>
                <a:gd name="T39" fmla="*/ 62300 h 5936"/>
                <a:gd name="T40" fmla="*/ 5500 w 5130"/>
                <a:gd name="T41" fmla="*/ 66575 h 5936"/>
                <a:gd name="T42" fmla="*/ 7950 w 5130"/>
                <a:gd name="T43" fmla="*/ 69625 h 5936"/>
                <a:gd name="T44" fmla="*/ 10375 w 5130"/>
                <a:gd name="T45" fmla="*/ 73275 h 5936"/>
                <a:gd name="T46" fmla="*/ 13450 w 5130"/>
                <a:gd name="T47" fmla="*/ 76325 h 5936"/>
                <a:gd name="T48" fmla="*/ 16500 w 5130"/>
                <a:gd name="T49" fmla="*/ 79375 h 5936"/>
                <a:gd name="T50" fmla="*/ 20150 w 5130"/>
                <a:gd name="T51" fmla="*/ 81825 h 5936"/>
                <a:gd name="T52" fmla="*/ 23825 w 5130"/>
                <a:gd name="T53" fmla="*/ 84275 h 5936"/>
                <a:gd name="T54" fmla="*/ 27475 w 5130"/>
                <a:gd name="T55" fmla="*/ 86100 h 5936"/>
                <a:gd name="T56" fmla="*/ 31750 w 5130"/>
                <a:gd name="T57" fmla="*/ 87325 h 5936"/>
                <a:gd name="T58" fmla="*/ 36650 w 5130"/>
                <a:gd name="T59" fmla="*/ 88550 h 5936"/>
                <a:gd name="T60" fmla="*/ 42750 w 5130"/>
                <a:gd name="T61" fmla="*/ 89150 h 5936"/>
                <a:gd name="T62" fmla="*/ 49475 w 5130"/>
                <a:gd name="T63" fmla="*/ 89150 h 5936"/>
                <a:gd name="T64" fmla="*/ 55575 w 5130"/>
                <a:gd name="T65" fmla="*/ 87925 h 5936"/>
                <a:gd name="T66" fmla="*/ 61675 w 5130"/>
                <a:gd name="T67" fmla="*/ 86100 h 5936"/>
                <a:gd name="T68" fmla="*/ 109900 w 5130"/>
                <a:gd name="T69" fmla="*/ 148375 h 5936"/>
                <a:gd name="T70" fmla="*/ 118450 w 5130"/>
                <a:gd name="T71" fmla="*/ 141050 h 5936"/>
                <a:gd name="T72" fmla="*/ 128225 w 5130"/>
                <a:gd name="T73" fmla="*/ 134350 h 5936"/>
                <a:gd name="T74" fmla="*/ 80000 w 5130"/>
                <a:gd name="T75" fmla="*/ 71450 h 5936"/>
                <a:gd name="T76" fmla="*/ 83050 w 5130"/>
                <a:gd name="T77" fmla="*/ 67175 h 5936"/>
                <a:gd name="T78" fmla="*/ 85475 w 5130"/>
                <a:gd name="T79" fmla="*/ 62900 h 5936"/>
                <a:gd name="T80" fmla="*/ 87325 w 5130"/>
                <a:gd name="T81" fmla="*/ 58025 h 5936"/>
                <a:gd name="T82" fmla="*/ 88550 w 5130"/>
                <a:gd name="T83" fmla="*/ 52525 h 5936"/>
                <a:gd name="T84" fmla="*/ 89150 w 5130"/>
                <a:gd name="T85" fmla="*/ 48250 h 5936"/>
                <a:gd name="T86" fmla="*/ 89150 w 5130"/>
                <a:gd name="T87" fmla="*/ 43350 h 5936"/>
                <a:gd name="T88" fmla="*/ 89150 w 5130"/>
                <a:gd name="T89" fmla="*/ 39100 h 5936"/>
                <a:gd name="T90" fmla="*/ 87925 w 5130"/>
                <a:gd name="T91" fmla="*/ 34825 h 5936"/>
                <a:gd name="T92" fmla="*/ 86700 w 5130"/>
                <a:gd name="T93" fmla="*/ 30550 h 5936"/>
                <a:gd name="T94" fmla="*/ 85475 w 5130"/>
                <a:gd name="T95" fmla="*/ 26875 h 5936"/>
                <a:gd name="T96" fmla="*/ 83650 w 5130"/>
                <a:gd name="T97" fmla="*/ 22600 h 5936"/>
                <a:gd name="T98" fmla="*/ 81225 w 5130"/>
                <a:gd name="T99" fmla="*/ 18950 h 5936"/>
                <a:gd name="T100" fmla="*/ 78775 w 5130"/>
                <a:gd name="T101" fmla="*/ 15875 h 5936"/>
                <a:gd name="T102" fmla="*/ 75725 w 5130"/>
                <a:gd name="T103" fmla="*/ 12825 h 5936"/>
                <a:gd name="T104" fmla="*/ 72675 w 5130"/>
                <a:gd name="T105" fmla="*/ 9775 h 5936"/>
                <a:gd name="T106" fmla="*/ 69000 w 5130"/>
                <a:gd name="T107" fmla="*/ 7350 h 5936"/>
                <a:gd name="T108" fmla="*/ 65350 w 5130"/>
                <a:gd name="T109" fmla="*/ 4900 h 5936"/>
                <a:gd name="T110" fmla="*/ 61075 w 5130"/>
                <a:gd name="T111" fmla="*/ 3075 h 5936"/>
                <a:gd name="T112" fmla="*/ 56800 w 5130"/>
                <a:gd name="T113" fmla="*/ 1850 h 5936"/>
                <a:gd name="T114" fmla="*/ 52525 w 5130"/>
                <a:gd name="T115" fmla="*/ 625 h 5936"/>
                <a:gd name="T116" fmla="*/ 48250 w 5130"/>
                <a:gd name="T117" fmla="*/ 0 h 5936"/>
                <a:gd name="T118" fmla="*/ 390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50;p5">
              <a:extLst>
                <a:ext uri="{FF2B5EF4-FFF2-40B4-BE49-F238E27FC236}">
                  <a16:creationId xmlns:a16="http://schemas.microsoft.com/office/drawing/2014/main" id="{AAB9F4F3-FD97-9E4D-955D-2A1EB3A2CD17}"/>
                </a:ext>
              </a:extLst>
            </p:cNvPr>
            <p:cNvSpPr>
              <a:spLocks/>
            </p:cNvSpPr>
            <p:nvPr/>
          </p:nvSpPr>
          <p:spPr bwMode="auto">
            <a:xfrm>
              <a:off x="5241175" y="5241175"/>
              <a:ext cx="180125" cy="109325"/>
            </a:xfrm>
            <a:custGeom>
              <a:avLst/>
              <a:gdLst>
                <a:gd name="T0" fmla="*/ 170975 w 7205"/>
                <a:gd name="T1" fmla="*/ 25 h 4373"/>
                <a:gd name="T2" fmla="*/ 80600 w 7205"/>
                <a:gd name="T3" fmla="*/ 37275 h 4373"/>
                <a:gd name="T4" fmla="*/ 77550 w 7205"/>
                <a:gd name="T5" fmla="*/ 34200 h 4373"/>
                <a:gd name="T6" fmla="*/ 74500 w 7205"/>
                <a:gd name="T7" fmla="*/ 31150 h 4373"/>
                <a:gd name="T8" fmla="*/ 71450 w 7205"/>
                <a:gd name="T9" fmla="*/ 28100 h 4373"/>
                <a:gd name="T10" fmla="*/ 67175 w 7205"/>
                <a:gd name="T11" fmla="*/ 25650 h 4373"/>
                <a:gd name="T12" fmla="*/ 63500 w 7205"/>
                <a:gd name="T13" fmla="*/ 23825 h 4373"/>
                <a:gd name="T14" fmla="*/ 59225 w 7205"/>
                <a:gd name="T15" fmla="*/ 22000 h 4373"/>
                <a:gd name="T16" fmla="*/ 54950 w 7205"/>
                <a:gd name="T17" fmla="*/ 20775 h 4373"/>
                <a:gd name="T18" fmla="*/ 50675 w 7205"/>
                <a:gd name="T19" fmla="*/ 20175 h 4373"/>
                <a:gd name="T20" fmla="*/ 46400 w 7205"/>
                <a:gd name="T21" fmla="*/ 19550 h 4373"/>
                <a:gd name="T22" fmla="*/ 42125 w 7205"/>
                <a:gd name="T23" fmla="*/ 20175 h 4373"/>
                <a:gd name="T24" fmla="*/ 37850 w 7205"/>
                <a:gd name="T25" fmla="*/ 20175 h 4373"/>
                <a:gd name="T26" fmla="*/ 33575 w 7205"/>
                <a:gd name="T27" fmla="*/ 21400 h 4373"/>
                <a:gd name="T28" fmla="*/ 29300 w 7205"/>
                <a:gd name="T29" fmla="*/ 22600 h 4373"/>
                <a:gd name="T30" fmla="*/ 25650 w 7205"/>
                <a:gd name="T31" fmla="*/ 24450 h 4373"/>
                <a:gd name="T32" fmla="*/ 21975 w 7205"/>
                <a:gd name="T33" fmla="*/ 26275 h 4373"/>
                <a:gd name="T34" fmla="*/ 18325 w 7205"/>
                <a:gd name="T35" fmla="*/ 28725 h 4373"/>
                <a:gd name="T36" fmla="*/ 14650 w 7205"/>
                <a:gd name="T37" fmla="*/ 31775 h 4373"/>
                <a:gd name="T38" fmla="*/ 11600 w 7205"/>
                <a:gd name="T39" fmla="*/ 34825 h 4373"/>
                <a:gd name="T40" fmla="*/ 8550 w 7205"/>
                <a:gd name="T41" fmla="*/ 37875 h 4373"/>
                <a:gd name="T42" fmla="*/ 6100 w 7205"/>
                <a:gd name="T43" fmla="*/ 42150 h 4373"/>
                <a:gd name="T44" fmla="*/ 4275 w 7205"/>
                <a:gd name="T45" fmla="*/ 45800 h 4373"/>
                <a:gd name="T46" fmla="*/ 2450 w 7205"/>
                <a:gd name="T47" fmla="*/ 50075 h 4373"/>
                <a:gd name="T48" fmla="*/ 1225 w 7205"/>
                <a:gd name="T49" fmla="*/ 54350 h 4373"/>
                <a:gd name="T50" fmla="*/ 625 w 7205"/>
                <a:gd name="T51" fmla="*/ 58625 h 4373"/>
                <a:gd name="T52" fmla="*/ 0 w 7205"/>
                <a:gd name="T53" fmla="*/ 62900 h 4373"/>
                <a:gd name="T54" fmla="*/ 0 w 7205"/>
                <a:gd name="T55" fmla="*/ 67175 h 4373"/>
                <a:gd name="T56" fmla="*/ 625 w 7205"/>
                <a:gd name="T57" fmla="*/ 71450 h 4373"/>
                <a:gd name="T58" fmla="*/ 1825 w 7205"/>
                <a:gd name="T59" fmla="*/ 75725 h 4373"/>
                <a:gd name="T60" fmla="*/ 3050 w 7205"/>
                <a:gd name="T61" fmla="*/ 80000 h 4373"/>
                <a:gd name="T62" fmla="*/ 4875 w 7205"/>
                <a:gd name="T63" fmla="*/ 83675 h 4373"/>
                <a:gd name="T64" fmla="*/ 6725 w 7205"/>
                <a:gd name="T65" fmla="*/ 87950 h 4373"/>
                <a:gd name="T66" fmla="*/ 9150 w 7205"/>
                <a:gd name="T67" fmla="*/ 91000 h 4373"/>
                <a:gd name="T68" fmla="*/ 11600 w 7205"/>
                <a:gd name="T69" fmla="*/ 94650 h 4373"/>
                <a:gd name="T70" fmla="*/ 15275 w 7205"/>
                <a:gd name="T71" fmla="*/ 97700 h 4373"/>
                <a:gd name="T72" fmla="*/ 18325 w 7205"/>
                <a:gd name="T73" fmla="*/ 100775 h 4373"/>
                <a:gd name="T74" fmla="*/ 22600 w 7205"/>
                <a:gd name="T75" fmla="*/ 103200 h 4373"/>
                <a:gd name="T76" fmla="*/ 26250 w 7205"/>
                <a:gd name="T77" fmla="*/ 105025 h 4373"/>
                <a:gd name="T78" fmla="*/ 30525 w 7205"/>
                <a:gd name="T79" fmla="*/ 106875 h 4373"/>
                <a:gd name="T80" fmla="*/ 34800 w 7205"/>
                <a:gd name="T81" fmla="*/ 108100 h 4373"/>
                <a:gd name="T82" fmla="*/ 39075 w 7205"/>
                <a:gd name="T83" fmla="*/ 108700 h 4373"/>
                <a:gd name="T84" fmla="*/ 43350 w 7205"/>
                <a:gd name="T85" fmla="*/ 109300 h 4373"/>
                <a:gd name="T86" fmla="*/ 47625 w 7205"/>
                <a:gd name="T87" fmla="*/ 109300 h 4373"/>
                <a:gd name="T88" fmla="*/ 51900 w 7205"/>
                <a:gd name="T89" fmla="*/ 108700 h 4373"/>
                <a:gd name="T90" fmla="*/ 56175 w 7205"/>
                <a:gd name="T91" fmla="*/ 107475 h 4373"/>
                <a:gd name="T92" fmla="*/ 60450 w 7205"/>
                <a:gd name="T93" fmla="*/ 106250 h 4373"/>
                <a:gd name="T94" fmla="*/ 64125 w 7205"/>
                <a:gd name="T95" fmla="*/ 105025 h 4373"/>
                <a:gd name="T96" fmla="*/ 67775 w 7205"/>
                <a:gd name="T97" fmla="*/ 102600 h 4373"/>
                <a:gd name="T98" fmla="*/ 71450 w 7205"/>
                <a:gd name="T99" fmla="*/ 100150 h 4373"/>
                <a:gd name="T100" fmla="*/ 75100 w 7205"/>
                <a:gd name="T101" fmla="*/ 97700 h 4373"/>
                <a:gd name="T102" fmla="*/ 78150 w 7205"/>
                <a:gd name="T103" fmla="*/ 94650 h 4373"/>
                <a:gd name="T104" fmla="*/ 81200 w 7205"/>
                <a:gd name="T105" fmla="*/ 91000 h 4373"/>
                <a:gd name="T106" fmla="*/ 83650 w 7205"/>
                <a:gd name="T107" fmla="*/ 87325 h 4373"/>
                <a:gd name="T108" fmla="*/ 86700 w 7205"/>
                <a:gd name="T109" fmla="*/ 80000 h 4373"/>
                <a:gd name="T110" fmla="*/ 88525 w 7205"/>
                <a:gd name="T111" fmla="*/ 73275 h 4373"/>
                <a:gd name="T112" fmla="*/ 89750 w 7205"/>
                <a:gd name="T113" fmla="*/ 65950 h 4373"/>
                <a:gd name="T114" fmla="*/ 89150 w 7205"/>
                <a:gd name="T115" fmla="*/ 58625 h 4373"/>
                <a:gd name="T116" fmla="*/ 180125 w 7205"/>
                <a:gd name="T117" fmla="*/ 21400 h 4373"/>
                <a:gd name="T118" fmla="*/ 174625 w 7205"/>
                <a:gd name="T119" fmla="*/ 11000 h 4373"/>
                <a:gd name="T120" fmla="*/ 170975 w 7205"/>
                <a:gd name="T121" fmla="*/ 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151;p5">
              <a:extLst>
                <a:ext uri="{FF2B5EF4-FFF2-40B4-BE49-F238E27FC236}">
                  <a16:creationId xmlns:a16="http://schemas.microsoft.com/office/drawing/2014/main" id="{7584F21B-E7F7-5240-9394-6DC34AFC2C39}"/>
                </a:ext>
              </a:extLst>
            </p:cNvPr>
            <p:cNvSpPr>
              <a:spLocks/>
            </p:cNvSpPr>
            <p:nvPr/>
          </p:nvSpPr>
          <p:spPr bwMode="auto">
            <a:xfrm>
              <a:off x="5461575" y="5316900"/>
              <a:ext cx="89175" cy="159975"/>
            </a:xfrm>
            <a:custGeom>
              <a:avLst/>
              <a:gdLst>
                <a:gd name="T0" fmla="*/ 37275 w 3567"/>
                <a:gd name="T1" fmla="*/ 0 h 6399"/>
                <a:gd name="T2" fmla="*/ 34825 w 3567"/>
                <a:gd name="T3" fmla="*/ 71450 h 6399"/>
                <a:gd name="T4" fmla="*/ 29950 w 3567"/>
                <a:gd name="T5" fmla="*/ 72675 h 6399"/>
                <a:gd name="T6" fmla="*/ 25050 w 3567"/>
                <a:gd name="T7" fmla="*/ 75100 h 6399"/>
                <a:gd name="T8" fmla="*/ 20175 w 3567"/>
                <a:gd name="T9" fmla="*/ 77550 h 6399"/>
                <a:gd name="T10" fmla="*/ 15900 w 3567"/>
                <a:gd name="T11" fmla="*/ 80600 h 6399"/>
                <a:gd name="T12" fmla="*/ 12225 w 3567"/>
                <a:gd name="T13" fmla="*/ 83650 h 6399"/>
                <a:gd name="T14" fmla="*/ 9800 w 3567"/>
                <a:gd name="T15" fmla="*/ 87325 h 6399"/>
                <a:gd name="T16" fmla="*/ 6725 w 3567"/>
                <a:gd name="T17" fmla="*/ 90975 h 6399"/>
                <a:gd name="T18" fmla="*/ 4900 w 3567"/>
                <a:gd name="T19" fmla="*/ 94650 h 6399"/>
                <a:gd name="T20" fmla="*/ 3075 w 3567"/>
                <a:gd name="T21" fmla="*/ 98300 h 6399"/>
                <a:gd name="T22" fmla="*/ 1850 w 3567"/>
                <a:gd name="T23" fmla="*/ 102575 h 6399"/>
                <a:gd name="T24" fmla="*/ 625 w 3567"/>
                <a:gd name="T25" fmla="*/ 106850 h 6399"/>
                <a:gd name="T26" fmla="*/ 25 w 3567"/>
                <a:gd name="T27" fmla="*/ 111125 h 6399"/>
                <a:gd name="T28" fmla="*/ 25 w 3567"/>
                <a:gd name="T29" fmla="*/ 115400 h 6399"/>
                <a:gd name="T30" fmla="*/ 25 w 3567"/>
                <a:gd name="T31" fmla="*/ 119675 h 6399"/>
                <a:gd name="T32" fmla="*/ 625 w 3567"/>
                <a:gd name="T33" fmla="*/ 123950 h 6399"/>
                <a:gd name="T34" fmla="*/ 1850 w 3567"/>
                <a:gd name="T35" fmla="*/ 128225 h 6399"/>
                <a:gd name="T36" fmla="*/ 3075 w 3567"/>
                <a:gd name="T37" fmla="*/ 131900 h 6399"/>
                <a:gd name="T38" fmla="*/ 4900 w 3567"/>
                <a:gd name="T39" fmla="*/ 136175 h 6399"/>
                <a:gd name="T40" fmla="*/ 7350 w 3567"/>
                <a:gd name="T41" fmla="*/ 139825 h 6399"/>
                <a:gd name="T42" fmla="*/ 10400 w 3567"/>
                <a:gd name="T43" fmla="*/ 143500 h 6399"/>
                <a:gd name="T44" fmla="*/ 13450 w 3567"/>
                <a:gd name="T45" fmla="*/ 147150 h 6399"/>
                <a:gd name="T46" fmla="*/ 16500 w 3567"/>
                <a:gd name="T47" fmla="*/ 150200 h 6399"/>
                <a:gd name="T48" fmla="*/ 20175 w 3567"/>
                <a:gd name="T49" fmla="*/ 152650 h 6399"/>
                <a:gd name="T50" fmla="*/ 23825 w 3567"/>
                <a:gd name="T51" fmla="*/ 154475 h 6399"/>
                <a:gd name="T52" fmla="*/ 28100 w 3567"/>
                <a:gd name="T53" fmla="*/ 156300 h 6399"/>
                <a:gd name="T54" fmla="*/ 31775 w 3567"/>
                <a:gd name="T55" fmla="*/ 158150 h 6399"/>
                <a:gd name="T56" fmla="*/ 36050 w 3567"/>
                <a:gd name="T57" fmla="*/ 158750 h 6399"/>
                <a:gd name="T58" fmla="*/ 40325 w 3567"/>
                <a:gd name="T59" fmla="*/ 159375 h 6399"/>
                <a:gd name="T60" fmla="*/ 44600 w 3567"/>
                <a:gd name="T61" fmla="*/ 159975 h 6399"/>
                <a:gd name="T62" fmla="*/ 48875 w 3567"/>
                <a:gd name="T63" fmla="*/ 159375 h 6399"/>
                <a:gd name="T64" fmla="*/ 53150 w 3567"/>
                <a:gd name="T65" fmla="*/ 158750 h 6399"/>
                <a:gd name="T66" fmla="*/ 57425 w 3567"/>
                <a:gd name="T67" fmla="*/ 157525 h 6399"/>
                <a:gd name="T68" fmla="*/ 61700 w 3567"/>
                <a:gd name="T69" fmla="*/ 156300 h 6399"/>
                <a:gd name="T70" fmla="*/ 65350 w 3567"/>
                <a:gd name="T71" fmla="*/ 154475 h 6399"/>
                <a:gd name="T72" fmla="*/ 69625 w 3567"/>
                <a:gd name="T73" fmla="*/ 152050 h 6399"/>
                <a:gd name="T74" fmla="*/ 73300 w 3567"/>
                <a:gd name="T75" fmla="*/ 149600 h 6399"/>
                <a:gd name="T76" fmla="*/ 76350 w 3567"/>
                <a:gd name="T77" fmla="*/ 146550 h 6399"/>
                <a:gd name="T78" fmla="*/ 79400 w 3567"/>
                <a:gd name="T79" fmla="*/ 142875 h 6399"/>
                <a:gd name="T80" fmla="*/ 81825 w 3567"/>
                <a:gd name="T81" fmla="*/ 139225 h 6399"/>
                <a:gd name="T82" fmla="*/ 84275 w 3567"/>
                <a:gd name="T83" fmla="*/ 135550 h 6399"/>
                <a:gd name="T84" fmla="*/ 86100 w 3567"/>
                <a:gd name="T85" fmla="*/ 131900 h 6399"/>
                <a:gd name="T86" fmla="*/ 87325 w 3567"/>
                <a:gd name="T87" fmla="*/ 127625 h 6399"/>
                <a:gd name="T88" fmla="*/ 88550 w 3567"/>
                <a:gd name="T89" fmla="*/ 123350 h 6399"/>
                <a:gd name="T90" fmla="*/ 89175 w 3567"/>
                <a:gd name="T91" fmla="*/ 119075 h 6399"/>
                <a:gd name="T92" fmla="*/ 89175 w 3567"/>
                <a:gd name="T93" fmla="*/ 114800 h 6399"/>
                <a:gd name="T94" fmla="*/ 89175 w 3567"/>
                <a:gd name="T95" fmla="*/ 110525 h 6399"/>
                <a:gd name="T96" fmla="*/ 88550 w 3567"/>
                <a:gd name="T97" fmla="*/ 106250 h 6399"/>
                <a:gd name="T98" fmla="*/ 87325 w 3567"/>
                <a:gd name="T99" fmla="*/ 101975 h 6399"/>
                <a:gd name="T100" fmla="*/ 85500 w 3567"/>
                <a:gd name="T101" fmla="*/ 97700 h 6399"/>
                <a:gd name="T102" fmla="*/ 83675 w 3567"/>
                <a:gd name="T103" fmla="*/ 94025 h 6399"/>
                <a:gd name="T104" fmla="*/ 81825 w 3567"/>
                <a:gd name="T105" fmla="*/ 90375 h 6399"/>
                <a:gd name="T106" fmla="*/ 78775 w 3567"/>
                <a:gd name="T107" fmla="*/ 86700 h 6399"/>
                <a:gd name="T108" fmla="*/ 74500 w 3567"/>
                <a:gd name="T109" fmla="*/ 81825 h 6399"/>
                <a:gd name="T110" fmla="*/ 69025 w 3567"/>
                <a:gd name="T111" fmla="*/ 77550 h 6399"/>
                <a:gd name="T112" fmla="*/ 63525 w 3567"/>
                <a:gd name="T113" fmla="*/ 74500 h 6399"/>
                <a:gd name="T114" fmla="*/ 58025 w 3567"/>
                <a:gd name="T115" fmla="*/ 72675 h 6399"/>
                <a:gd name="T116" fmla="*/ 60475 w 3567"/>
                <a:gd name="T117" fmla="*/ 625 h 6399"/>
                <a:gd name="T118" fmla="*/ 60475 w 3567"/>
                <a:gd name="T119" fmla="*/ 625 h 6399"/>
                <a:gd name="T120" fmla="*/ 53150 w 3567"/>
                <a:gd name="T121" fmla="*/ 1225 h 6399"/>
                <a:gd name="T122" fmla="*/ 45200 w 3567"/>
                <a:gd name="T123" fmla="*/ 625 h 6399"/>
                <a:gd name="T124" fmla="*/ 37275 w 3567"/>
                <a:gd name="T125" fmla="*/ 0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52;p5">
              <a:extLst>
                <a:ext uri="{FF2B5EF4-FFF2-40B4-BE49-F238E27FC236}">
                  <a16:creationId xmlns:a16="http://schemas.microsoft.com/office/drawing/2014/main" id="{38ED85CA-C344-E943-BC3C-28343B0519E6}"/>
                </a:ext>
              </a:extLst>
            </p:cNvPr>
            <p:cNvSpPr>
              <a:spLocks/>
            </p:cNvSpPr>
            <p:nvPr/>
          </p:nvSpPr>
          <p:spPr bwMode="auto">
            <a:xfrm>
              <a:off x="5619100" y="5194175"/>
              <a:ext cx="161850" cy="89775"/>
            </a:xfrm>
            <a:custGeom>
              <a:avLst/>
              <a:gdLst>
                <a:gd name="T0" fmla="*/ 114800 w 6474"/>
                <a:gd name="T1" fmla="*/ 0 h 3591"/>
                <a:gd name="T2" fmla="*/ 110550 w 6474"/>
                <a:gd name="T3" fmla="*/ 625 h 3591"/>
                <a:gd name="T4" fmla="*/ 106275 w 6474"/>
                <a:gd name="T5" fmla="*/ 1825 h 3591"/>
                <a:gd name="T6" fmla="*/ 102000 w 6474"/>
                <a:gd name="T7" fmla="*/ 3050 h 3591"/>
                <a:gd name="T8" fmla="*/ 97100 w 6474"/>
                <a:gd name="T9" fmla="*/ 4900 h 3591"/>
                <a:gd name="T10" fmla="*/ 92825 w 6474"/>
                <a:gd name="T11" fmla="*/ 7325 h 3591"/>
                <a:gd name="T12" fmla="*/ 89175 w 6474"/>
                <a:gd name="T13" fmla="*/ 9775 h 3591"/>
                <a:gd name="T14" fmla="*/ 85500 w 6474"/>
                <a:gd name="T15" fmla="*/ 12825 h 3591"/>
                <a:gd name="T16" fmla="*/ 82450 w 6474"/>
                <a:gd name="T17" fmla="*/ 16500 h 3591"/>
                <a:gd name="T18" fmla="*/ 80000 w 6474"/>
                <a:gd name="T19" fmla="*/ 20150 h 3591"/>
                <a:gd name="T20" fmla="*/ 77575 w 6474"/>
                <a:gd name="T21" fmla="*/ 23825 h 3591"/>
                <a:gd name="T22" fmla="*/ 75725 w 6474"/>
                <a:gd name="T23" fmla="*/ 28100 h 3591"/>
                <a:gd name="T24" fmla="*/ 2475 w 6474"/>
                <a:gd name="T25" fmla="*/ 18925 h 3591"/>
                <a:gd name="T26" fmla="*/ 1850 w 6474"/>
                <a:gd name="T27" fmla="*/ 30525 h 3591"/>
                <a:gd name="T28" fmla="*/ 25 w 6474"/>
                <a:gd name="T29" fmla="*/ 41525 h 3591"/>
                <a:gd name="T30" fmla="*/ 72675 w 6474"/>
                <a:gd name="T31" fmla="*/ 50675 h 3591"/>
                <a:gd name="T32" fmla="*/ 73300 w 6474"/>
                <a:gd name="T33" fmla="*/ 55575 h 3591"/>
                <a:gd name="T34" fmla="*/ 75125 w 6474"/>
                <a:gd name="T35" fmla="*/ 60450 h 3591"/>
                <a:gd name="T36" fmla="*/ 76950 w 6474"/>
                <a:gd name="T37" fmla="*/ 64125 h 3591"/>
                <a:gd name="T38" fmla="*/ 78800 w 6474"/>
                <a:gd name="T39" fmla="*/ 68400 h 3591"/>
                <a:gd name="T40" fmla="*/ 81225 w 6474"/>
                <a:gd name="T41" fmla="*/ 72050 h 3591"/>
                <a:gd name="T42" fmla="*/ 84275 w 6474"/>
                <a:gd name="T43" fmla="*/ 75100 h 3591"/>
                <a:gd name="T44" fmla="*/ 87325 w 6474"/>
                <a:gd name="T45" fmla="*/ 78150 h 3591"/>
                <a:gd name="T46" fmla="*/ 90400 w 6474"/>
                <a:gd name="T47" fmla="*/ 81200 h 3591"/>
                <a:gd name="T48" fmla="*/ 94050 w 6474"/>
                <a:gd name="T49" fmla="*/ 83650 h 3591"/>
                <a:gd name="T50" fmla="*/ 97725 w 6474"/>
                <a:gd name="T51" fmla="*/ 85475 h 3591"/>
                <a:gd name="T52" fmla="*/ 102000 w 6474"/>
                <a:gd name="T53" fmla="*/ 87325 h 3591"/>
                <a:gd name="T54" fmla="*/ 106275 w 6474"/>
                <a:gd name="T55" fmla="*/ 88525 h 3591"/>
                <a:gd name="T56" fmla="*/ 110550 w 6474"/>
                <a:gd name="T57" fmla="*/ 89150 h 3591"/>
                <a:gd name="T58" fmla="*/ 114800 w 6474"/>
                <a:gd name="T59" fmla="*/ 89750 h 3591"/>
                <a:gd name="T60" fmla="*/ 119075 w 6474"/>
                <a:gd name="T61" fmla="*/ 89750 h 3591"/>
                <a:gd name="T62" fmla="*/ 123350 w 6474"/>
                <a:gd name="T63" fmla="*/ 89150 h 3591"/>
                <a:gd name="T64" fmla="*/ 127625 w 6474"/>
                <a:gd name="T65" fmla="*/ 88525 h 3591"/>
                <a:gd name="T66" fmla="*/ 131900 w 6474"/>
                <a:gd name="T67" fmla="*/ 86700 h 3591"/>
                <a:gd name="T68" fmla="*/ 136175 w 6474"/>
                <a:gd name="T69" fmla="*/ 85475 h 3591"/>
                <a:gd name="T70" fmla="*/ 140450 w 6474"/>
                <a:gd name="T71" fmla="*/ 83050 h 3591"/>
                <a:gd name="T72" fmla="*/ 144125 w 6474"/>
                <a:gd name="T73" fmla="*/ 80600 h 3591"/>
                <a:gd name="T74" fmla="*/ 147175 w 6474"/>
                <a:gd name="T75" fmla="*/ 77550 h 3591"/>
                <a:gd name="T76" fmla="*/ 150225 w 6474"/>
                <a:gd name="T77" fmla="*/ 74500 h 3591"/>
                <a:gd name="T78" fmla="*/ 153275 w 6474"/>
                <a:gd name="T79" fmla="*/ 71450 h 3591"/>
                <a:gd name="T80" fmla="*/ 155100 w 6474"/>
                <a:gd name="T81" fmla="*/ 67775 h 3591"/>
                <a:gd name="T82" fmla="*/ 157550 w 6474"/>
                <a:gd name="T83" fmla="*/ 64125 h 3591"/>
                <a:gd name="T84" fmla="*/ 158775 w 6474"/>
                <a:gd name="T85" fmla="*/ 59850 h 3591"/>
                <a:gd name="T86" fmla="*/ 160000 w 6474"/>
                <a:gd name="T87" fmla="*/ 55575 h 3591"/>
                <a:gd name="T88" fmla="*/ 161225 w 6474"/>
                <a:gd name="T89" fmla="*/ 51900 h 3591"/>
                <a:gd name="T90" fmla="*/ 161825 w 6474"/>
                <a:gd name="T91" fmla="*/ 47025 h 3591"/>
                <a:gd name="T92" fmla="*/ 161825 w 6474"/>
                <a:gd name="T93" fmla="*/ 42750 h 3591"/>
                <a:gd name="T94" fmla="*/ 161225 w 6474"/>
                <a:gd name="T95" fmla="*/ 38475 h 3591"/>
                <a:gd name="T96" fmla="*/ 160600 w 6474"/>
                <a:gd name="T97" fmla="*/ 34200 h 3591"/>
                <a:gd name="T98" fmla="*/ 158775 w 6474"/>
                <a:gd name="T99" fmla="*/ 29925 h 3591"/>
                <a:gd name="T100" fmla="*/ 156950 w 6474"/>
                <a:gd name="T101" fmla="*/ 25650 h 3591"/>
                <a:gd name="T102" fmla="*/ 155100 w 6474"/>
                <a:gd name="T103" fmla="*/ 21375 h 3591"/>
                <a:gd name="T104" fmla="*/ 152675 w 6474"/>
                <a:gd name="T105" fmla="*/ 17700 h 3591"/>
                <a:gd name="T106" fmla="*/ 149625 w 6474"/>
                <a:gd name="T107" fmla="*/ 14650 h 3591"/>
                <a:gd name="T108" fmla="*/ 146550 w 6474"/>
                <a:gd name="T109" fmla="*/ 11600 h 3591"/>
                <a:gd name="T110" fmla="*/ 143500 w 6474"/>
                <a:gd name="T111" fmla="*/ 8550 h 3591"/>
                <a:gd name="T112" fmla="*/ 139850 w 6474"/>
                <a:gd name="T113" fmla="*/ 6725 h 3591"/>
                <a:gd name="T114" fmla="*/ 136175 w 6474"/>
                <a:gd name="T115" fmla="*/ 4275 h 3591"/>
                <a:gd name="T116" fmla="*/ 131900 w 6474"/>
                <a:gd name="T117" fmla="*/ 3050 h 3591"/>
                <a:gd name="T118" fmla="*/ 127625 w 6474"/>
                <a:gd name="T119" fmla="*/ 1825 h 3591"/>
                <a:gd name="T120" fmla="*/ 123350 w 6474"/>
                <a:gd name="T121" fmla="*/ 625 h 3591"/>
                <a:gd name="T122" fmla="*/ 119075 w 6474"/>
                <a:gd name="T123" fmla="*/ 625 h 3591"/>
                <a:gd name="T124" fmla="*/ 1148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153;p5">
              <a:extLst>
                <a:ext uri="{FF2B5EF4-FFF2-40B4-BE49-F238E27FC236}">
                  <a16:creationId xmlns:a16="http://schemas.microsoft.com/office/drawing/2014/main" id="{25DEAB65-AAE2-0A4D-A603-E3821DAE16AC}"/>
                </a:ext>
              </a:extLst>
            </p:cNvPr>
            <p:cNvSpPr>
              <a:spLocks/>
            </p:cNvSpPr>
            <p:nvPr/>
          </p:nvSpPr>
          <p:spPr bwMode="auto">
            <a:xfrm>
              <a:off x="5420075" y="5116000"/>
              <a:ext cx="189300" cy="189925"/>
            </a:xfrm>
            <a:custGeom>
              <a:avLst/>
              <a:gdLst>
                <a:gd name="T0" fmla="*/ 84875 w 7572"/>
                <a:gd name="T1" fmla="*/ 625 h 7597"/>
                <a:gd name="T2" fmla="*/ 66550 w 7572"/>
                <a:gd name="T3" fmla="*/ 4300 h 7597"/>
                <a:gd name="T4" fmla="*/ 49450 w 7572"/>
                <a:gd name="T5" fmla="*/ 11625 h 7597"/>
                <a:gd name="T6" fmla="*/ 34800 w 7572"/>
                <a:gd name="T7" fmla="*/ 22000 h 7597"/>
                <a:gd name="T8" fmla="*/ 21975 w 7572"/>
                <a:gd name="T9" fmla="*/ 34825 h 7597"/>
                <a:gd name="T10" fmla="*/ 11600 w 7572"/>
                <a:gd name="T11" fmla="*/ 49475 h 7597"/>
                <a:gd name="T12" fmla="*/ 4275 w 7572"/>
                <a:gd name="T13" fmla="*/ 66575 h 7597"/>
                <a:gd name="T14" fmla="*/ 600 w 7572"/>
                <a:gd name="T15" fmla="*/ 85500 h 7597"/>
                <a:gd name="T16" fmla="*/ 600 w 7572"/>
                <a:gd name="T17" fmla="*/ 104425 h 7597"/>
                <a:gd name="T18" fmla="*/ 4275 w 7572"/>
                <a:gd name="T19" fmla="*/ 123350 h 7597"/>
                <a:gd name="T20" fmla="*/ 11600 w 7572"/>
                <a:gd name="T21" fmla="*/ 139850 h 7597"/>
                <a:gd name="T22" fmla="*/ 21975 w 7572"/>
                <a:gd name="T23" fmla="*/ 155100 h 7597"/>
                <a:gd name="T24" fmla="*/ 34800 w 7572"/>
                <a:gd name="T25" fmla="*/ 167925 h 7597"/>
                <a:gd name="T26" fmla="*/ 49450 w 7572"/>
                <a:gd name="T27" fmla="*/ 178325 h 7597"/>
                <a:gd name="T28" fmla="*/ 66550 w 7572"/>
                <a:gd name="T29" fmla="*/ 185650 h 7597"/>
                <a:gd name="T30" fmla="*/ 84875 w 7572"/>
                <a:gd name="T31" fmla="*/ 189300 h 7597"/>
                <a:gd name="T32" fmla="*/ 104400 w 7572"/>
                <a:gd name="T33" fmla="*/ 189300 h 7597"/>
                <a:gd name="T34" fmla="*/ 122725 w 7572"/>
                <a:gd name="T35" fmla="*/ 185650 h 7597"/>
                <a:gd name="T36" fmla="*/ 139825 w 7572"/>
                <a:gd name="T37" fmla="*/ 178325 h 7597"/>
                <a:gd name="T38" fmla="*/ 155075 w 7572"/>
                <a:gd name="T39" fmla="*/ 167925 h 7597"/>
                <a:gd name="T40" fmla="*/ 167900 w 7572"/>
                <a:gd name="T41" fmla="*/ 155100 h 7597"/>
                <a:gd name="T42" fmla="*/ 178300 w 7572"/>
                <a:gd name="T43" fmla="*/ 139850 h 7597"/>
                <a:gd name="T44" fmla="*/ 185625 w 7572"/>
                <a:gd name="T45" fmla="*/ 123350 h 7597"/>
                <a:gd name="T46" fmla="*/ 189275 w 7572"/>
                <a:gd name="T47" fmla="*/ 104425 h 7597"/>
                <a:gd name="T48" fmla="*/ 189275 w 7572"/>
                <a:gd name="T49" fmla="*/ 85500 h 7597"/>
                <a:gd name="T50" fmla="*/ 185625 w 7572"/>
                <a:gd name="T51" fmla="*/ 66575 h 7597"/>
                <a:gd name="T52" fmla="*/ 178300 w 7572"/>
                <a:gd name="T53" fmla="*/ 49475 h 7597"/>
                <a:gd name="T54" fmla="*/ 167900 w 7572"/>
                <a:gd name="T55" fmla="*/ 34825 h 7597"/>
                <a:gd name="T56" fmla="*/ 155075 w 7572"/>
                <a:gd name="T57" fmla="*/ 22000 h 7597"/>
                <a:gd name="T58" fmla="*/ 139825 w 7572"/>
                <a:gd name="T59" fmla="*/ 11625 h 7597"/>
                <a:gd name="T60" fmla="*/ 122725 w 7572"/>
                <a:gd name="T61" fmla="*/ 4300 h 7597"/>
                <a:gd name="T62" fmla="*/ 104400 w 7572"/>
                <a:gd name="T63" fmla="*/ 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6" name="Google Shape;154;p5">
            <a:extLst>
              <a:ext uri="{FF2B5EF4-FFF2-40B4-BE49-F238E27FC236}">
                <a16:creationId xmlns:a16="http://schemas.microsoft.com/office/drawing/2014/main" id="{51744B1D-0863-0A48-8AEE-38F807B0D436}"/>
              </a:ext>
            </a:extLst>
          </p:cNvPr>
          <p:cNvSpPr>
            <a:spLocks/>
          </p:cNvSpPr>
          <p:nvPr/>
        </p:nvSpPr>
        <p:spPr bwMode="auto">
          <a:xfrm>
            <a:off x="8081963" y="3154363"/>
            <a:ext cx="300037" cy="273050"/>
          </a:xfrm>
          <a:custGeom>
            <a:avLst/>
            <a:gdLst>
              <a:gd name="T0" fmla="*/ 126967 w 16218"/>
              <a:gd name="T1" fmla="*/ 1370 h 14752"/>
              <a:gd name="T2" fmla="*/ 105285 w 16218"/>
              <a:gd name="T3" fmla="*/ 5423 h 14752"/>
              <a:gd name="T4" fmla="*/ 84953 w 16218"/>
              <a:gd name="T5" fmla="*/ 12216 h 14752"/>
              <a:gd name="T6" fmla="*/ 65972 w 16218"/>
              <a:gd name="T7" fmla="*/ 21711 h 14752"/>
              <a:gd name="T8" fmla="*/ 49266 w 16218"/>
              <a:gd name="T9" fmla="*/ 33002 h 14752"/>
              <a:gd name="T10" fmla="*/ 34355 w 16218"/>
              <a:gd name="T11" fmla="*/ 46125 h 14752"/>
              <a:gd name="T12" fmla="*/ 21701 w 16218"/>
              <a:gd name="T13" fmla="*/ 61044 h 14752"/>
              <a:gd name="T14" fmla="*/ 11766 w 16218"/>
              <a:gd name="T15" fmla="*/ 77758 h 14752"/>
              <a:gd name="T16" fmla="*/ 4533 w 16218"/>
              <a:gd name="T17" fmla="*/ 95397 h 14752"/>
              <a:gd name="T18" fmla="*/ 907 w 16218"/>
              <a:gd name="T19" fmla="*/ 114369 h 14752"/>
              <a:gd name="T20" fmla="*/ 19 w 16218"/>
              <a:gd name="T21" fmla="*/ 134267 h 14752"/>
              <a:gd name="T22" fmla="*/ 3626 w 16218"/>
              <a:gd name="T23" fmla="*/ 154609 h 14752"/>
              <a:gd name="T24" fmla="*/ 10397 w 16218"/>
              <a:gd name="T25" fmla="*/ 174043 h 14752"/>
              <a:gd name="T26" fmla="*/ 20350 w 16218"/>
              <a:gd name="T27" fmla="*/ 191683 h 14752"/>
              <a:gd name="T28" fmla="*/ 33892 w 16218"/>
              <a:gd name="T29" fmla="*/ 207953 h 14752"/>
              <a:gd name="T30" fmla="*/ 49710 w 16218"/>
              <a:gd name="T31" fmla="*/ 222427 h 14752"/>
              <a:gd name="T32" fmla="*/ 37519 w 16218"/>
              <a:gd name="T33" fmla="*/ 243213 h 14752"/>
              <a:gd name="T34" fmla="*/ 21701 w 16218"/>
              <a:gd name="T35" fmla="*/ 259945 h 14752"/>
              <a:gd name="T36" fmla="*/ 9491 w 16218"/>
              <a:gd name="T37" fmla="*/ 268071 h 14752"/>
              <a:gd name="T38" fmla="*/ 2276 w 16218"/>
              <a:gd name="T39" fmla="*/ 272143 h 14752"/>
              <a:gd name="T40" fmla="*/ 31635 w 16218"/>
              <a:gd name="T41" fmla="*/ 272606 h 14752"/>
              <a:gd name="T42" fmla="*/ 53780 w 16218"/>
              <a:gd name="T43" fmla="*/ 267627 h 14752"/>
              <a:gd name="T44" fmla="*/ 77276 w 16218"/>
              <a:gd name="T45" fmla="*/ 256780 h 14752"/>
              <a:gd name="T46" fmla="*/ 98958 w 16218"/>
              <a:gd name="T47" fmla="*/ 247285 h 14752"/>
              <a:gd name="T48" fmla="*/ 120196 w 16218"/>
              <a:gd name="T49" fmla="*/ 252245 h 14752"/>
              <a:gd name="T50" fmla="*/ 142341 w 16218"/>
              <a:gd name="T51" fmla="*/ 254966 h 14752"/>
              <a:gd name="T52" fmla="*/ 173070 w 16218"/>
              <a:gd name="T53" fmla="*/ 253615 h 14752"/>
              <a:gd name="T54" fmla="*/ 194752 w 16218"/>
              <a:gd name="T55" fmla="*/ 249099 h 14752"/>
              <a:gd name="T56" fmla="*/ 215084 w 16218"/>
              <a:gd name="T57" fmla="*/ 242306 h 14752"/>
              <a:gd name="T58" fmla="*/ 234065 w 16218"/>
              <a:gd name="T59" fmla="*/ 233273 h 14752"/>
              <a:gd name="T60" fmla="*/ 250771 w 16218"/>
              <a:gd name="T61" fmla="*/ 221964 h 14752"/>
              <a:gd name="T62" fmla="*/ 265682 w 16218"/>
              <a:gd name="T63" fmla="*/ 208397 h 14752"/>
              <a:gd name="T64" fmla="*/ 278336 w 16218"/>
              <a:gd name="T65" fmla="*/ 193478 h 14752"/>
              <a:gd name="T66" fmla="*/ 288271 w 16218"/>
              <a:gd name="T67" fmla="*/ 177209 h 14752"/>
              <a:gd name="T68" fmla="*/ 295504 w 16218"/>
              <a:gd name="T69" fmla="*/ 159125 h 14752"/>
              <a:gd name="T70" fmla="*/ 299130 w 16218"/>
              <a:gd name="T71" fmla="*/ 140597 h 14752"/>
              <a:gd name="T72" fmla="*/ 300018 w 16218"/>
              <a:gd name="T73" fmla="*/ 120700 h 14752"/>
              <a:gd name="T74" fmla="*/ 296873 w 16218"/>
              <a:gd name="T75" fmla="*/ 101727 h 14752"/>
              <a:gd name="T76" fmla="*/ 290990 w 16218"/>
              <a:gd name="T77" fmla="*/ 83644 h 14752"/>
              <a:gd name="T78" fmla="*/ 281962 w 16218"/>
              <a:gd name="T79" fmla="*/ 66467 h 14752"/>
              <a:gd name="T80" fmla="*/ 270215 w 16218"/>
              <a:gd name="T81" fmla="*/ 51086 h 14752"/>
              <a:gd name="T82" fmla="*/ 256191 w 16218"/>
              <a:gd name="T83" fmla="*/ 37074 h 14752"/>
              <a:gd name="T84" fmla="*/ 239930 w 16218"/>
              <a:gd name="T85" fmla="*/ 25321 h 14752"/>
              <a:gd name="T86" fmla="*/ 221411 w 16218"/>
              <a:gd name="T87" fmla="*/ 15381 h 14752"/>
              <a:gd name="T88" fmla="*/ 201523 w 16218"/>
              <a:gd name="T89" fmla="*/ 7700 h 14752"/>
              <a:gd name="T90" fmla="*/ 180285 w 16218"/>
              <a:gd name="T91" fmla="*/ 2277 h 14752"/>
              <a:gd name="T92" fmla="*/ 157696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3292E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7" name="Google Shape;155;p5">
            <a:extLst>
              <a:ext uri="{FF2B5EF4-FFF2-40B4-BE49-F238E27FC236}">
                <a16:creationId xmlns:a16="http://schemas.microsoft.com/office/drawing/2014/main" id="{3C630643-4A3F-FE47-B1C5-31CDBA305796}"/>
              </a:ext>
            </a:extLst>
          </p:cNvPr>
          <p:cNvGrpSpPr>
            <a:grpSpLocks/>
          </p:cNvGrpSpPr>
          <p:nvPr/>
        </p:nvGrpSpPr>
        <p:grpSpPr bwMode="auto">
          <a:xfrm>
            <a:off x="904875" y="515938"/>
            <a:ext cx="382588" cy="606425"/>
            <a:chOff x="6718575" y="2318625"/>
            <a:chExt cx="256950" cy="407375"/>
          </a:xfrm>
        </p:grpSpPr>
        <p:sp>
          <p:nvSpPr>
            <p:cNvPr id="28" name="Google Shape;156;p5">
              <a:extLst>
                <a:ext uri="{FF2B5EF4-FFF2-40B4-BE49-F238E27FC236}">
                  <a16:creationId xmlns:a16="http://schemas.microsoft.com/office/drawing/2014/main" id="{19E06585-DFBA-B949-B603-BD18E5F7BDF9}"/>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9" name="Google Shape;157;p5">
              <a:extLst>
                <a:ext uri="{FF2B5EF4-FFF2-40B4-BE49-F238E27FC236}">
                  <a16:creationId xmlns:a16="http://schemas.microsoft.com/office/drawing/2014/main" id="{214BCC4C-B95C-7B4A-AE4D-CE76ED657C14}"/>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0" name="Google Shape;158;p5">
              <a:extLst>
                <a:ext uri="{FF2B5EF4-FFF2-40B4-BE49-F238E27FC236}">
                  <a16:creationId xmlns:a16="http://schemas.microsoft.com/office/drawing/2014/main" id="{5A8745BF-D8B1-FC4B-9023-3AFEF6ECB664}"/>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1" name="Google Shape;159;p5">
              <a:extLst>
                <a:ext uri="{FF2B5EF4-FFF2-40B4-BE49-F238E27FC236}">
                  <a16:creationId xmlns:a16="http://schemas.microsoft.com/office/drawing/2014/main" id="{1B81B533-275D-B847-B7A4-88758B3144DB}"/>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2" name="Google Shape;160;p5">
              <a:extLst>
                <a:ext uri="{FF2B5EF4-FFF2-40B4-BE49-F238E27FC236}">
                  <a16:creationId xmlns:a16="http://schemas.microsoft.com/office/drawing/2014/main" id="{2B9D134F-CBD0-324B-B9A8-44770E214851}"/>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3" name="Google Shape;161;p5">
              <a:extLst>
                <a:ext uri="{FF2B5EF4-FFF2-40B4-BE49-F238E27FC236}">
                  <a16:creationId xmlns:a16="http://schemas.microsoft.com/office/drawing/2014/main" id="{C5CF4CCA-148A-E74B-A430-150C5992CFE9}"/>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4" name="Google Shape;162;p5">
              <a:extLst>
                <a:ext uri="{FF2B5EF4-FFF2-40B4-BE49-F238E27FC236}">
                  <a16:creationId xmlns:a16="http://schemas.microsoft.com/office/drawing/2014/main" id="{CA91C147-65F5-7F4F-89BB-421D458D21F0}"/>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5" name="Google Shape;163;p5">
              <a:extLst>
                <a:ext uri="{FF2B5EF4-FFF2-40B4-BE49-F238E27FC236}">
                  <a16:creationId xmlns:a16="http://schemas.microsoft.com/office/drawing/2014/main" id="{E422F8CB-176F-F64E-8EF3-25A00AD59495}"/>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36" name="Google Shape;164;p5">
            <a:extLst>
              <a:ext uri="{FF2B5EF4-FFF2-40B4-BE49-F238E27FC236}">
                <a16:creationId xmlns:a16="http://schemas.microsoft.com/office/drawing/2014/main" id="{4A401D47-2187-2D40-81B3-C221A3E3DB7A}"/>
              </a:ext>
            </a:extLst>
          </p:cNvPr>
          <p:cNvGrpSpPr>
            <a:grpSpLocks/>
          </p:cNvGrpSpPr>
          <p:nvPr/>
        </p:nvGrpSpPr>
        <p:grpSpPr bwMode="auto">
          <a:xfrm>
            <a:off x="336550" y="1839913"/>
            <a:ext cx="341313" cy="350837"/>
            <a:chOff x="3951850" y="2985350"/>
            <a:chExt cx="407950" cy="416500"/>
          </a:xfrm>
        </p:grpSpPr>
        <p:sp>
          <p:nvSpPr>
            <p:cNvPr id="37" name="Google Shape;165;p5">
              <a:extLst>
                <a:ext uri="{FF2B5EF4-FFF2-40B4-BE49-F238E27FC236}">
                  <a16:creationId xmlns:a16="http://schemas.microsoft.com/office/drawing/2014/main" id="{E5DA9913-58D5-2E44-8961-244E47FD4E9D}"/>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8" name="Google Shape;166;p5">
              <a:extLst>
                <a:ext uri="{FF2B5EF4-FFF2-40B4-BE49-F238E27FC236}">
                  <a16:creationId xmlns:a16="http://schemas.microsoft.com/office/drawing/2014/main" id="{AB7B6A8D-A48D-0345-9EE0-F5C8D1E3F1C1}"/>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9" name="Google Shape;167;p5">
              <a:extLst>
                <a:ext uri="{FF2B5EF4-FFF2-40B4-BE49-F238E27FC236}">
                  <a16:creationId xmlns:a16="http://schemas.microsoft.com/office/drawing/2014/main" id="{12AE713A-B8C1-B540-A673-F749C2539930}"/>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40" name="Google Shape;168;p5">
              <a:extLst>
                <a:ext uri="{FF2B5EF4-FFF2-40B4-BE49-F238E27FC236}">
                  <a16:creationId xmlns:a16="http://schemas.microsoft.com/office/drawing/2014/main" id="{DEA808F0-840B-D24C-BD1B-6220C201BBE4}"/>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132" name="Google Shape;132;p5"/>
          <p:cNvSpPr txBox="1">
            <a:spLocks noGrp="1"/>
          </p:cNvSpPr>
          <p:nvPr>
            <p:ph type="title"/>
          </p:nvPr>
        </p:nvSpPr>
        <p:spPr>
          <a:xfrm>
            <a:off x="1732700" y="603838"/>
            <a:ext cx="4944300" cy="645300"/>
          </a:xfrm>
          <a:prstGeom prst="rect">
            <a:avLst/>
          </a:prstGeom>
        </p:spPr>
        <p:txBody>
          <a:bodyPr spcFirstLastPara="1">
            <a:noAutofit/>
          </a:bodyPr>
          <a:lstStyle>
            <a:lvl1pPr lvl="0">
              <a:spcBef>
                <a:spcPts val="0"/>
              </a:spcBef>
              <a:spcAft>
                <a:spcPts val="0"/>
              </a:spcAft>
              <a:buSzPts val="4000"/>
              <a:buNone/>
              <a:defRPr sz="2400">
                <a:solidFill>
                  <a:srgbClr val="174769"/>
                </a:solidFill>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r>
              <a:rPr lang="en-US"/>
              <a:t>Click to edit Master title style</a:t>
            </a:r>
            <a:endParaRPr dirty="0"/>
          </a:p>
        </p:txBody>
      </p:sp>
      <p:sp>
        <p:nvSpPr>
          <p:cNvPr id="133" name="Google Shape;133;p5"/>
          <p:cNvSpPr txBox="1">
            <a:spLocks noGrp="1"/>
          </p:cNvSpPr>
          <p:nvPr>
            <p:ph type="body" idx="1"/>
          </p:nvPr>
        </p:nvSpPr>
        <p:spPr>
          <a:xfrm>
            <a:off x="1730375" y="1514554"/>
            <a:ext cx="4944300" cy="1659900"/>
          </a:xfrm>
          <a:prstGeom prst="rect">
            <a:avLst/>
          </a:prstGeom>
        </p:spPr>
        <p:txBody>
          <a:bodyPr spcFirstLastPara="1">
            <a:noAutofit/>
          </a:bodyPr>
          <a:lstStyle>
            <a:lvl1pPr marL="457200" lvl="0" indent="-317500">
              <a:spcBef>
                <a:spcPts val="600"/>
              </a:spcBef>
              <a:spcAft>
                <a:spcPts val="0"/>
              </a:spcAft>
              <a:buClr>
                <a:srgbClr val="174769"/>
              </a:buClr>
              <a:buSzPts val="1400"/>
              <a:buFont typeface="Muli"/>
              <a:buChar char="◇"/>
              <a:defRPr>
                <a:solidFill>
                  <a:srgbClr val="174769"/>
                </a:solidFill>
                <a:latin typeface="Muli"/>
                <a:ea typeface="Muli"/>
                <a:cs typeface="Muli"/>
                <a:sym typeface="Muli"/>
              </a:defRPr>
            </a:lvl1pPr>
            <a:lvl2pPr marL="914400" lvl="1" indent="-317500">
              <a:spcBef>
                <a:spcPts val="0"/>
              </a:spcBef>
              <a:spcAft>
                <a:spcPts val="0"/>
              </a:spcAft>
              <a:buSzPts val="1400"/>
              <a:buFont typeface="Muli"/>
              <a:buChar char="￭"/>
              <a:defRPr>
                <a:latin typeface="Muli"/>
                <a:ea typeface="Muli"/>
                <a:cs typeface="Muli"/>
                <a:sym typeface="Muli"/>
              </a:defRPr>
            </a:lvl2pPr>
            <a:lvl3pPr marL="1371600" lvl="2" indent="-317500">
              <a:spcBef>
                <a:spcPts val="0"/>
              </a:spcBef>
              <a:spcAft>
                <a:spcPts val="0"/>
              </a:spcAft>
              <a:buSzPts val="1400"/>
              <a:buFont typeface="Muli"/>
              <a:buChar char="￮"/>
              <a:defRPr>
                <a:latin typeface="Muli"/>
                <a:ea typeface="Muli"/>
                <a:cs typeface="Muli"/>
                <a:sym typeface="Muli"/>
              </a:defRPr>
            </a:lvl3pPr>
            <a:lvl4pPr marL="1828800" lvl="3" indent="-317500">
              <a:spcBef>
                <a:spcPts val="0"/>
              </a:spcBef>
              <a:spcAft>
                <a:spcPts val="0"/>
              </a:spcAft>
              <a:buSzPts val="1400"/>
              <a:buFont typeface="Muli"/>
              <a:buChar char="●"/>
              <a:defRPr>
                <a:latin typeface="Muli"/>
                <a:ea typeface="Muli"/>
                <a:cs typeface="Muli"/>
                <a:sym typeface="Muli"/>
              </a:defRPr>
            </a:lvl4pPr>
            <a:lvl5pPr marL="2286000" lvl="4" indent="-317500">
              <a:spcBef>
                <a:spcPts val="0"/>
              </a:spcBef>
              <a:spcAft>
                <a:spcPts val="0"/>
              </a:spcAft>
              <a:buSzPts val="1400"/>
              <a:buFont typeface="Muli"/>
              <a:buChar char="○"/>
              <a:defRPr>
                <a:latin typeface="Muli"/>
                <a:ea typeface="Muli"/>
                <a:cs typeface="Muli"/>
                <a:sym typeface="Muli"/>
              </a:defRPr>
            </a:lvl5pPr>
            <a:lvl6pPr marL="2743200" lvl="5" indent="-317500">
              <a:spcBef>
                <a:spcPts val="0"/>
              </a:spcBef>
              <a:spcAft>
                <a:spcPts val="0"/>
              </a:spcAft>
              <a:buSzPts val="1400"/>
              <a:buFont typeface="Muli"/>
              <a:buChar char="■"/>
              <a:defRPr>
                <a:latin typeface="Muli"/>
                <a:ea typeface="Muli"/>
                <a:cs typeface="Muli"/>
                <a:sym typeface="Muli"/>
              </a:defRPr>
            </a:lvl6pPr>
            <a:lvl7pPr marL="3200400" lvl="6" indent="-317500">
              <a:spcBef>
                <a:spcPts val="0"/>
              </a:spcBef>
              <a:spcAft>
                <a:spcPts val="0"/>
              </a:spcAft>
              <a:buSzPts val="1400"/>
              <a:buFont typeface="Muli"/>
              <a:buChar char="●"/>
              <a:defRPr>
                <a:latin typeface="Muli"/>
                <a:ea typeface="Muli"/>
                <a:cs typeface="Muli"/>
                <a:sym typeface="Muli"/>
              </a:defRPr>
            </a:lvl7pPr>
            <a:lvl8pPr marL="3657600" lvl="7" indent="-317500">
              <a:spcBef>
                <a:spcPts val="0"/>
              </a:spcBef>
              <a:spcAft>
                <a:spcPts val="0"/>
              </a:spcAft>
              <a:buSzPts val="1400"/>
              <a:buFont typeface="Muli"/>
              <a:buChar char="○"/>
              <a:defRPr>
                <a:latin typeface="Muli"/>
                <a:ea typeface="Muli"/>
                <a:cs typeface="Muli"/>
                <a:sym typeface="Muli"/>
              </a:defRPr>
            </a:lvl8pPr>
            <a:lvl9pPr marL="4114800" lvl="8" indent="-317500">
              <a:spcBef>
                <a:spcPts val="0"/>
              </a:spcBef>
              <a:spcAft>
                <a:spcPts val="0"/>
              </a:spcAft>
              <a:buSzPts val="1400"/>
              <a:buFont typeface="Muli"/>
              <a:buChar char="■"/>
              <a:defRPr>
                <a:latin typeface="Muli"/>
                <a:ea typeface="Muli"/>
                <a:cs typeface="Muli"/>
                <a:sym typeface="Muli"/>
              </a:defRPr>
            </a:lvl9pPr>
          </a:lstStyle>
          <a:p>
            <a:pPr lvl="0"/>
            <a:r>
              <a:rPr lang="en-US"/>
              <a:t>Click to edit Master text styles</a:t>
            </a:r>
          </a:p>
        </p:txBody>
      </p:sp>
      <p:sp>
        <p:nvSpPr>
          <p:cNvPr id="41" name="Google Shape;169;p5">
            <a:extLst>
              <a:ext uri="{FF2B5EF4-FFF2-40B4-BE49-F238E27FC236}">
                <a16:creationId xmlns:a16="http://schemas.microsoft.com/office/drawing/2014/main" id="{B618F67C-3C9B-2D47-95AC-C6DD6C0CAFC2}"/>
              </a:ext>
            </a:extLst>
          </p:cNvPr>
          <p:cNvSpPr txBox="1">
            <a:spLocks noGrp="1" noChangeArrowheads="1"/>
          </p:cNvSpPr>
          <p:nvPr>
            <p:ph type="sldNum" idx="10"/>
          </p:nvPr>
        </p:nvSpPr>
        <p:spPr/>
        <p:txBody>
          <a:bodyPr/>
          <a:lstStyle>
            <a:lvl1pPr>
              <a:defRPr/>
            </a:lvl1pPr>
          </a:lstStyle>
          <a:p>
            <a:pPr>
              <a:defRPr/>
            </a:pPr>
            <a:fld id="{E254D74D-04A3-DC41-85BE-66EE1B054D78}" type="slidenum">
              <a:rPr lang="en-US" altLang="en-US"/>
              <a:pPr>
                <a:defRPr/>
              </a:pPr>
              <a:t>‹#›</a:t>
            </a:fld>
            <a:endParaRPr lang="en-US" altLang="en-US"/>
          </a:p>
        </p:txBody>
      </p:sp>
    </p:spTree>
    <p:extLst>
      <p:ext uri="{BB962C8B-B14F-4D97-AF65-F5344CB8AC3E}">
        <p14:creationId xmlns:p14="http://schemas.microsoft.com/office/powerpoint/2010/main" val="30552109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_AND_TWO_COLUMNS">
    <p:bg>
      <p:bgPr>
        <a:blipFill dpi="0" rotWithShape="0">
          <a:blip r:embed="rId3"/>
          <a:srcRect/>
          <a:stretch>
            <a:fillRect/>
          </a:stretch>
        </a:blipFill>
        <a:effectLst/>
      </p:bgPr>
    </p:bg>
    <p:spTree>
      <p:nvGrpSpPr>
        <p:cNvPr id="1" name="Shape 170"/>
        <p:cNvGrpSpPr/>
        <p:nvPr/>
      </p:nvGrpSpPr>
      <p:grpSpPr>
        <a:xfrm>
          <a:off x="0" y="0"/>
          <a:ext cx="0" cy="0"/>
          <a:chOff x="0" y="0"/>
          <a:chExt cx="0" cy="0"/>
        </a:xfrm>
      </p:grpSpPr>
      <p:sp>
        <p:nvSpPr>
          <p:cNvPr id="5" name="Google Shape;171;p6">
            <a:extLst>
              <a:ext uri="{FF2B5EF4-FFF2-40B4-BE49-F238E27FC236}">
                <a16:creationId xmlns:a16="http://schemas.microsoft.com/office/drawing/2014/main" id="{41FFB75B-0288-7944-A69A-A872576314B0}"/>
              </a:ext>
            </a:extLst>
          </p:cNvPr>
          <p:cNvSpPr>
            <a:spLocks/>
          </p:cNvSpPr>
          <p:nvPr/>
        </p:nvSpPr>
        <p:spPr bwMode="auto">
          <a:xfrm rot="10800000" flipH="1">
            <a:off x="7664450" y="3684588"/>
            <a:ext cx="1033463" cy="895350"/>
          </a:xfrm>
          <a:custGeom>
            <a:avLst/>
            <a:gdLst>
              <a:gd name="T0" fmla="*/ 258366 w 120000"/>
              <a:gd name="T1" fmla="*/ 0 h 120000"/>
              <a:gd name="T2" fmla="*/ 0 w 120000"/>
              <a:gd name="T3" fmla="*/ 447630 h 120000"/>
              <a:gd name="T4" fmla="*/ 258366 w 120000"/>
              <a:gd name="T5" fmla="*/ 895350 h 120000"/>
              <a:gd name="T6" fmla="*/ 775097 w 120000"/>
              <a:gd name="T7" fmla="*/ 895350 h 120000"/>
              <a:gd name="T8" fmla="*/ 1033463 w 120000"/>
              <a:gd name="T9" fmla="*/ 447630 h 120000"/>
              <a:gd name="T10" fmla="*/ 775097 w 120000"/>
              <a:gd name="T11" fmla="*/ 0 h 120000"/>
              <a:gd name="T12" fmla="*/ 258366 w 120000"/>
              <a:gd name="T13" fmla="*/ 0 h 120000"/>
              <a:gd name="T14" fmla="*/ 331371 w 120000"/>
              <a:gd name="T15" fmla="*/ 126468 h 120000"/>
              <a:gd name="T16" fmla="*/ 702083 w 120000"/>
              <a:gd name="T17" fmla="*/ 126468 h 120000"/>
              <a:gd name="T18" fmla="*/ 887340 w 120000"/>
              <a:gd name="T19" fmla="*/ 447630 h 120000"/>
              <a:gd name="T20" fmla="*/ 702083 w 120000"/>
              <a:gd name="T21" fmla="*/ 768792 h 120000"/>
              <a:gd name="T22" fmla="*/ 331371 w 120000"/>
              <a:gd name="T23" fmla="*/ 768792 h 120000"/>
              <a:gd name="T24" fmla="*/ 146020 w 120000"/>
              <a:gd name="T25" fmla="*/ 447630 h 120000"/>
              <a:gd name="T26" fmla="*/ 331371 w 120000"/>
              <a:gd name="T27" fmla="*/ 126468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6" name="Google Shape;172;p6">
            <a:extLst>
              <a:ext uri="{FF2B5EF4-FFF2-40B4-BE49-F238E27FC236}">
                <a16:creationId xmlns:a16="http://schemas.microsoft.com/office/drawing/2014/main" id="{A76C9EB9-855A-6140-B1B7-68938BB904EB}"/>
              </a:ext>
            </a:extLst>
          </p:cNvPr>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7" name="Google Shape;176;p6">
            <a:extLst>
              <a:ext uri="{FF2B5EF4-FFF2-40B4-BE49-F238E27FC236}">
                <a16:creationId xmlns:a16="http://schemas.microsoft.com/office/drawing/2014/main" id="{59FF74E1-BBBD-F94E-89CE-0D559C37E4BF}"/>
              </a:ext>
            </a:extLst>
          </p:cNvPr>
          <p:cNvSpPr>
            <a:spLocks noChangeArrowheads="1"/>
          </p:cNvSpPr>
          <p:nvPr/>
        </p:nvSpPr>
        <p:spPr bwMode="auto">
          <a:xfrm rot="10800000" flipH="1">
            <a:off x="-123825" y="1058863"/>
            <a:ext cx="819150" cy="709612"/>
          </a:xfrm>
          <a:prstGeom prst="hexagon">
            <a:avLst>
              <a:gd name="adj" fmla="val 28672"/>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177;p6">
            <a:extLst>
              <a:ext uri="{FF2B5EF4-FFF2-40B4-BE49-F238E27FC236}">
                <a16:creationId xmlns:a16="http://schemas.microsoft.com/office/drawing/2014/main" id="{5BF7A06D-D3E2-474C-AD0A-135426980E34}"/>
              </a:ext>
            </a:extLst>
          </p:cNvPr>
          <p:cNvSpPr>
            <a:spLocks noChangeArrowheads="1"/>
          </p:cNvSpPr>
          <p:nvPr/>
        </p:nvSpPr>
        <p:spPr bwMode="auto">
          <a:xfrm rot="10800000" flipH="1">
            <a:off x="638175" y="1439863"/>
            <a:ext cx="428625" cy="371475"/>
          </a:xfrm>
          <a:prstGeom prst="hexagon">
            <a:avLst>
              <a:gd name="adj" fmla="val 2864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9" name="Google Shape;178;p6">
            <a:extLst>
              <a:ext uri="{FF2B5EF4-FFF2-40B4-BE49-F238E27FC236}">
                <a16:creationId xmlns:a16="http://schemas.microsoft.com/office/drawing/2014/main" id="{0FEFEA74-45EE-884C-86C5-61E606E1E736}"/>
              </a:ext>
            </a:extLst>
          </p:cNvPr>
          <p:cNvSpPr>
            <a:spLocks noChangeArrowheads="1"/>
          </p:cNvSpPr>
          <p:nvPr/>
        </p:nvSpPr>
        <p:spPr bwMode="auto">
          <a:xfrm rot="10800000" flipH="1">
            <a:off x="1495425" y="-131763"/>
            <a:ext cx="819150" cy="709613"/>
          </a:xfrm>
          <a:prstGeom prst="hexagon">
            <a:avLst>
              <a:gd name="adj" fmla="val 28672"/>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0" name="Google Shape;179;p6">
            <a:extLst>
              <a:ext uri="{FF2B5EF4-FFF2-40B4-BE49-F238E27FC236}">
                <a16:creationId xmlns:a16="http://schemas.microsoft.com/office/drawing/2014/main" id="{5195C50E-0A63-B544-945B-C349BF200C7B}"/>
              </a:ext>
            </a:extLst>
          </p:cNvPr>
          <p:cNvSpPr>
            <a:spLocks noChangeArrowheads="1"/>
          </p:cNvSpPr>
          <p:nvPr/>
        </p:nvSpPr>
        <p:spPr bwMode="auto">
          <a:xfrm rot="10800000" flipH="1">
            <a:off x="327025" y="88900"/>
            <a:ext cx="360363" cy="311150"/>
          </a:xfrm>
          <a:prstGeom prst="hexagon">
            <a:avLst>
              <a:gd name="adj" fmla="val 28745"/>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11" name="Google Shape;180;p6">
            <a:extLst>
              <a:ext uri="{FF2B5EF4-FFF2-40B4-BE49-F238E27FC236}">
                <a16:creationId xmlns:a16="http://schemas.microsoft.com/office/drawing/2014/main" id="{FCD86709-C7B2-DA4C-98F0-856FD2680D69}"/>
              </a:ext>
            </a:extLst>
          </p:cNvPr>
          <p:cNvGrpSpPr>
            <a:grpSpLocks/>
          </p:cNvGrpSpPr>
          <p:nvPr/>
        </p:nvGrpSpPr>
        <p:grpSpPr bwMode="auto">
          <a:xfrm>
            <a:off x="1730375" y="60325"/>
            <a:ext cx="350838" cy="325438"/>
            <a:chOff x="5975075" y="2327500"/>
            <a:chExt cx="420100" cy="388350"/>
          </a:xfrm>
        </p:grpSpPr>
        <p:sp>
          <p:nvSpPr>
            <p:cNvPr id="12" name="Google Shape;181;p6">
              <a:extLst>
                <a:ext uri="{FF2B5EF4-FFF2-40B4-BE49-F238E27FC236}">
                  <a16:creationId xmlns:a16="http://schemas.microsoft.com/office/drawing/2014/main" id="{A520AE85-A00A-F949-A3F7-D8F06013E247}"/>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182;p6">
              <a:extLst>
                <a:ext uri="{FF2B5EF4-FFF2-40B4-BE49-F238E27FC236}">
                  <a16:creationId xmlns:a16="http://schemas.microsoft.com/office/drawing/2014/main" id="{37D7FFFF-CAEF-8F48-98B6-D6120CFE1E09}"/>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4" name="Google Shape;183;p6">
            <a:extLst>
              <a:ext uri="{FF2B5EF4-FFF2-40B4-BE49-F238E27FC236}">
                <a16:creationId xmlns:a16="http://schemas.microsoft.com/office/drawing/2014/main" id="{D74738A2-3316-584C-BA7E-00924349A3E0}"/>
              </a:ext>
            </a:extLst>
          </p:cNvPr>
          <p:cNvSpPr>
            <a:spLocks/>
          </p:cNvSpPr>
          <p:nvPr/>
        </p:nvSpPr>
        <p:spPr bwMode="auto">
          <a:xfrm>
            <a:off x="203200" y="1270000"/>
            <a:ext cx="166688" cy="287338"/>
          </a:xfrm>
          <a:custGeom>
            <a:avLst/>
            <a:gdLst>
              <a:gd name="T0" fmla="*/ 90197 w 11870"/>
              <a:gd name="T1" fmla="*/ 14000 h 20565"/>
              <a:gd name="T2" fmla="*/ 92261 w 11870"/>
              <a:gd name="T3" fmla="*/ 16040 h 20565"/>
              <a:gd name="T4" fmla="*/ 92261 w 11870"/>
              <a:gd name="T5" fmla="*/ 19114 h 20565"/>
              <a:gd name="T6" fmla="*/ 90197 w 11870"/>
              <a:gd name="T7" fmla="*/ 21168 h 20565"/>
              <a:gd name="T8" fmla="*/ 78204 w 11870"/>
              <a:gd name="T9" fmla="*/ 21503 h 20565"/>
              <a:gd name="T10" fmla="*/ 75452 w 11870"/>
              <a:gd name="T11" fmla="*/ 20483 h 20565"/>
              <a:gd name="T12" fmla="*/ 74090 w 11870"/>
              <a:gd name="T13" fmla="*/ 17745 h 20565"/>
              <a:gd name="T14" fmla="*/ 75452 w 11870"/>
              <a:gd name="T15" fmla="*/ 15020 h 20565"/>
              <a:gd name="T16" fmla="*/ 78204 w 11870"/>
              <a:gd name="T17" fmla="*/ 13651 h 20565"/>
              <a:gd name="T18" fmla="*/ 148503 w 11870"/>
              <a:gd name="T19" fmla="*/ 35839 h 20565"/>
              <a:gd name="T20" fmla="*/ 18185 w 11870"/>
              <a:gd name="T21" fmla="*/ 233419 h 20565"/>
              <a:gd name="T22" fmla="*/ 148503 w 11870"/>
              <a:gd name="T23" fmla="*/ 35839 h 20565"/>
              <a:gd name="T24" fmla="*/ 85745 w 11870"/>
              <a:gd name="T25" fmla="*/ 248775 h 20565"/>
              <a:gd name="T26" fmla="*/ 90197 w 11870"/>
              <a:gd name="T27" fmla="*/ 250479 h 20565"/>
              <a:gd name="T28" fmla="*/ 93286 w 11870"/>
              <a:gd name="T29" fmla="*/ 253553 h 20565"/>
              <a:gd name="T30" fmla="*/ 95000 w 11870"/>
              <a:gd name="T31" fmla="*/ 257982 h 20565"/>
              <a:gd name="T32" fmla="*/ 95000 w 11870"/>
              <a:gd name="T33" fmla="*/ 262761 h 20565"/>
              <a:gd name="T34" fmla="*/ 93286 w 11870"/>
              <a:gd name="T35" fmla="*/ 267204 h 20565"/>
              <a:gd name="T36" fmla="*/ 90197 w 11870"/>
              <a:gd name="T37" fmla="*/ 270264 h 20565"/>
              <a:gd name="T38" fmla="*/ 85745 w 11870"/>
              <a:gd name="T39" fmla="*/ 271969 h 20565"/>
              <a:gd name="T40" fmla="*/ 80943 w 11870"/>
              <a:gd name="T41" fmla="*/ 271969 h 20565"/>
              <a:gd name="T42" fmla="*/ 76477 w 11870"/>
              <a:gd name="T43" fmla="*/ 270264 h 20565"/>
              <a:gd name="T44" fmla="*/ 73402 w 11870"/>
              <a:gd name="T45" fmla="*/ 267204 h 20565"/>
              <a:gd name="T46" fmla="*/ 71688 w 11870"/>
              <a:gd name="T47" fmla="*/ 262761 h 20565"/>
              <a:gd name="T48" fmla="*/ 71688 w 11870"/>
              <a:gd name="T49" fmla="*/ 257982 h 20565"/>
              <a:gd name="T50" fmla="*/ 73402 w 11870"/>
              <a:gd name="T51" fmla="*/ 253553 h 20565"/>
              <a:gd name="T52" fmla="*/ 76477 w 11870"/>
              <a:gd name="T53" fmla="*/ 250479 h 20565"/>
              <a:gd name="T54" fmla="*/ 80943 w 11870"/>
              <a:gd name="T55" fmla="*/ 248775 h 20565"/>
              <a:gd name="T56" fmla="*/ 18185 w 11870"/>
              <a:gd name="T57" fmla="*/ 0 h 20565"/>
              <a:gd name="T58" fmla="*/ 10981 w 11870"/>
              <a:gd name="T59" fmla="*/ 1369 h 20565"/>
              <a:gd name="T60" fmla="*/ 5140 w 11870"/>
              <a:gd name="T61" fmla="*/ 5128 h 20565"/>
              <a:gd name="T62" fmla="*/ 1376 w 11870"/>
              <a:gd name="T63" fmla="*/ 10926 h 20565"/>
              <a:gd name="T64" fmla="*/ 0 w 11870"/>
              <a:gd name="T65" fmla="*/ 18094 h 20565"/>
              <a:gd name="T66" fmla="*/ 351 w 11870"/>
              <a:gd name="T67" fmla="*/ 273003 h 20565"/>
              <a:gd name="T68" fmla="*/ 3089 w 11870"/>
              <a:gd name="T69" fmla="*/ 279486 h 20565"/>
              <a:gd name="T70" fmla="*/ 7892 w 11870"/>
              <a:gd name="T71" fmla="*/ 284264 h 20565"/>
              <a:gd name="T72" fmla="*/ 14408 w 11870"/>
              <a:gd name="T73" fmla="*/ 286989 h 20565"/>
              <a:gd name="T74" fmla="*/ 148503 w 11870"/>
              <a:gd name="T75" fmla="*/ 287338 h 20565"/>
              <a:gd name="T76" fmla="*/ 155707 w 11870"/>
              <a:gd name="T77" fmla="*/ 285969 h 20565"/>
              <a:gd name="T78" fmla="*/ 161534 w 11870"/>
              <a:gd name="T79" fmla="*/ 282210 h 20565"/>
              <a:gd name="T80" fmla="*/ 165312 w 11870"/>
              <a:gd name="T81" fmla="*/ 276412 h 20565"/>
              <a:gd name="T82" fmla="*/ 166688 w 11870"/>
              <a:gd name="T83" fmla="*/ 269244 h 20565"/>
              <a:gd name="T84" fmla="*/ 166337 w 11870"/>
              <a:gd name="T85" fmla="*/ 14335 h 20565"/>
              <a:gd name="T86" fmla="*/ 163599 w 11870"/>
              <a:gd name="T87" fmla="*/ 7852 h 20565"/>
              <a:gd name="T88" fmla="*/ 158796 w 11870"/>
              <a:gd name="T89" fmla="*/ 3074 h 20565"/>
              <a:gd name="T90" fmla="*/ 152280 w 11870"/>
              <a:gd name="T91" fmla="*/ 349 h 20565"/>
              <a:gd name="T92" fmla="*/ 18185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5" name="Google Shape;184;p6">
            <a:extLst>
              <a:ext uri="{FF2B5EF4-FFF2-40B4-BE49-F238E27FC236}">
                <a16:creationId xmlns:a16="http://schemas.microsoft.com/office/drawing/2014/main" id="{C34516DD-DC5D-F94F-A328-3FDDF810F209}"/>
              </a:ext>
            </a:extLst>
          </p:cNvPr>
          <p:cNvGrpSpPr>
            <a:grpSpLocks/>
          </p:cNvGrpSpPr>
          <p:nvPr/>
        </p:nvGrpSpPr>
        <p:grpSpPr bwMode="auto">
          <a:xfrm>
            <a:off x="904875" y="515938"/>
            <a:ext cx="382588" cy="606425"/>
            <a:chOff x="6718575" y="2318625"/>
            <a:chExt cx="256950" cy="407375"/>
          </a:xfrm>
        </p:grpSpPr>
        <p:sp>
          <p:nvSpPr>
            <p:cNvPr id="16" name="Google Shape;185;p6">
              <a:extLst>
                <a:ext uri="{FF2B5EF4-FFF2-40B4-BE49-F238E27FC236}">
                  <a16:creationId xmlns:a16="http://schemas.microsoft.com/office/drawing/2014/main" id="{7EDBA505-3DE9-D84B-9DDF-784B8CB12CD0}"/>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Google Shape;186;p6">
              <a:extLst>
                <a:ext uri="{FF2B5EF4-FFF2-40B4-BE49-F238E27FC236}">
                  <a16:creationId xmlns:a16="http://schemas.microsoft.com/office/drawing/2014/main" id="{01594426-1512-0E4F-A7B7-384C0587182A}"/>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Google Shape;187;p6">
              <a:extLst>
                <a:ext uri="{FF2B5EF4-FFF2-40B4-BE49-F238E27FC236}">
                  <a16:creationId xmlns:a16="http://schemas.microsoft.com/office/drawing/2014/main" id="{BE08217E-91F8-BF40-9B06-9FD16F7A9EAA}"/>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 name="Google Shape;188;p6">
              <a:extLst>
                <a:ext uri="{FF2B5EF4-FFF2-40B4-BE49-F238E27FC236}">
                  <a16:creationId xmlns:a16="http://schemas.microsoft.com/office/drawing/2014/main" id="{6F76AFAA-3B6B-034C-9EB0-A8B216B2DDA9}"/>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0" name="Google Shape;189;p6">
              <a:extLst>
                <a:ext uri="{FF2B5EF4-FFF2-40B4-BE49-F238E27FC236}">
                  <a16:creationId xmlns:a16="http://schemas.microsoft.com/office/drawing/2014/main" id="{EB8D9BA0-0AE1-7346-9CB0-D427D4E41610}"/>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 name="Google Shape;190;p6">
              <a:extLst>
                <a:ext uri="{FF2B5EF4-FFF2-40B4-BE49-F238E27FC236}">
                  <a16:creationId xmlns:a16="http://schemas.microsoft.com/office/drawing/2014/main" id="{0863FB54-08EA-DA4D-AFA2-A09BE67E8D7B}"/>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2" name="Google Shape;191;p6">
              <a:extLst>
                <a:ext uri="{FF2B5EF4-FFF2-40B4-BE49-F238E27FC236}">
                  <a16:creationId xmlns:a16="http://schemas.microsoft.com/office/drawing/2014/main" id="{E1B87A8C-3CBB-7A43-8E71-85AB2DC4515E}"/>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3" name="Google Shape;192;p6">
              <a:extLst>
                <a:ext uri="{FF2B5EF4-FFF2-40B4-BE49-F238E27FC236}">
                  <a16:creationId xmlns:a16="http://schemas.microsoft.com/office/drawing/2014/main" id="{2BD41041-73A5-B646-96D6-DF2169E925E3}"/>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24" name="Google Shape;193;p6">
            <a:extLst>
              <a:ext uri="{FF2B5EF4-FFF2-40B4-BE49-F238E27FC236}">
                <a16:creationId xmlns:a16="http://schemas.microsoft.com/office/drawing/2014/main" id="{B8547634-4148-BE40-8F97-36D29E72311E}"/>
              </a:ext>
            </a:extLst>
          </p:cNvPr>
          <p:cNvGrpSpPr>
            <a:grpSpLocks/>
          </p:cNvGrpSpPr>
          <p:nvPr/>
        </p:nvGrpSpPr>
        <p:grpSpPr bwMode="auto">
          <a:xfrm>
            <a:off x="336550" y="1839913"/>
            <a:ext cx="341313" cy="350837"/>
            <a:chOff x="3951850" y="2985350"/>
            <a:chExt cx="407950" cy="416500"/>
          </a:xfrm>
        </p:grpSpPr>
        <p:sp>
          <p:nvSpPr>
            <p:cNvPr id="25" name="Google Shape;194;p6">
              <a:extLst>
                <a:ext uri="{FF2B5EF4-FFF2-40B4-BE49-F238E27FC236}">
                  <a16:creationId xmlns:a16="http://schemas.microsoft.com/office/drawing/2014/main" id="{E3C4887A-5FA7-A44C-AA79-EBD3427FFB4D}"/>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6" name="Google Shape;195;p6">
              <a:extLst>
                <a:ext uri="{FF2B5EF4-FFF2-40B4-BE49-F238E27FC236}">
                  <a16:creationId xmlns:a16="http://schemas.microsoft.com/office/drawing/2014/main" id="{B6CE96BD-878D-AA48-9965-44E0C5DF8848}"/>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7" name="Google Shape;196;p6">
              <a:extLst>
                <a:ext uri="{FF2B5EF4-FFF2-40B4-BE49-F238E27FC236}">
                  <a16:creationId xmlns:a16="http://schemas.microsoft.com/office/drawing/2014/main" id="{926802AE-E5EC-FC43-B67D-B3071626442F}"/>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8" name="Google Shape;197;p6">
              <a:extLst>
                <a:ext uri="{FF2B5EF4-FFF2-40B4-BE49-F238E27FC236}">
                  <a16:creationId xmlns:a16="http://schemas.microsoft.com/office/drawing/2014/main" id="{9318849E-3FE9-1B48-94BB-317C77086006}"/>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9" name="Google Shape;198;p6">
            <a:extLst>
              <a:ext uri="{FF2B5EF4-FFF2-40B4-BE49-F238E27FC236}">
                <a16:creationId xmlns:a16="http://schemas.microsoft.com/office/drawing/2014/main" id="{CA619073-D9BA-3043-A4D7-68B6FADFBFAD}"/>
              </a:ext>
            </a:extLst>
          </p:cNvPr>
          <p:cNvSpPr>
            <a:spLocks noChangeArrowheads="1"/>
          </p:cNvSpPr>
          <p:nvPr/>
        </p:nvSpPr>
        <p:spPr bwMode="auto">
          <a:xfrm rot="10800000" flipH="1">
            <a:off x="8486775" y="4230688"/>
            <a:ext cx="819150" cy="709612"/>
          </a:xfrm>
          <a:prstGeom prst="hexagon">
            <a:avLst>
              <a:gd name="adj" fmla="val 28672"/>
              <a:gd name="vf" fmla="val 115470"/>
            </a:avLst>
          </a:prstGeom>
          <a:noFill/>
          <a:ln w="9525">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0" name="Google Shape;199;p6">
            <a:extLst>
              <a:ext uri="{FF2B5EF4-FFF2-40B4-BE49-F238E27FC236}">
                <a16:creationId xmlns:a16="http://schemas.microsoft.com/office/drawing/2014/main" id="{59E9083F-9F5F-C046-9D6B-FA074C1E7374}"/>
              </a:ext>
            </a:extLst>
          </p:cNvPr>
          <p:cNvSpPr>
            <a:spLocks noChangeArrowheads="1"/>
          </p:cNvSpPr>
          <p:nvPr/>
        </p:nvSpPr>
        <p:spPr bwMode="auto">
          <a:xfrm rot="10800000" flipH="1">
            <a:off x="8124825" y="4616450"/>
            <a:ext cx="428625" cy="369888"/>
          </a:xfrm>
          <a:prstGeom prst="hexagon">
            <a:avLst>
              <a:gd name="adj" fmla="val 28766"/>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1" name="Google Shape;200;p6">
            <a:extLst>
              <a:ext uri="{FF2B5EF4-FFF2-40B4-BE49-F238E27FC236}">
                <a16:creationId xmlns:a16="http://schemas.microsoft.com/office/drawing/2014/main" id="{8985A702-8E12-6042-8DE5-FADC1144194E}"/>
              </a:ext>
            </a:extLst>
          </p:cNvPr>
          <p:cNvSpPr>
            <a:spLocks noChangeArrowheads="1"/>
          </p:cNvSpPr>
          <p:nvPr/>
        </p:nvSpPr>
        <p:spPr bwMode="auto">
          <a:xfrm rot="10800000" flipH="1">
            <a:off x="7821613" y="2935288"/>
            <a:ext cx="819150" cy="709612"/>
          </a:xfrm>
          <a:prstGeom prst="hexagon">
            <a:avLst>
              <a:gd name="adj" fmla="val 28661"/>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2" name="Google Shape;201;p6">
            <a:extLst>
              <a:ext uri="{FF2B5EF4-FFF2-40B4-BE49-F238E27FC236}">
                <a16:creationId xmlns:a16="http://schemas.microsoft.com/office/drawing/2014/main" id="{4246E0C7-73FC-3845-9CDE-508EFDE02FDD}"/>
              </a:ext>
            </a:extLst>
          </p:cNvPr>
          <p:cNvSpPr>
            <a:spLocks noChangeArrowheads="1"/>
          </p:cNvSpPr>
          <p:nvPr/>
        </p:nvSpPr>
        <p:spPr bwMode="auto">
          <a:xfrm rot="10800000" flipH="1">
            <a:off x="8486775" y="3511550"/>
            <a:ext cx="358775" cy="311150"/>
          </a:xfrm>
          <a:prstGeom prst="hexagon">
            <a:avLst>
              <a:gd name="adj" fmla="val 28618"/>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3" name="Google Shape;202;p6">
            <a:extLst>
              <a:ext uri="{FF2B5EF4-FFF2-40B4-BE49-F238E27FC236}">
                <a16:creationId xmlns:a16="http://schemas.microsoft.com/office/drawing/2014/main" id="{B16DDA5F-397D-2D41-8311-CC97086697AC}"/>
              </a:ext>
            </a:extLst>
          </p:cNvPr>
          <p:cNvSpPr>
            <a:spLocks/>
          </p:cNvSpPr>
          <p:nvPr/>
        </p:nvSpPr>
        <p:spPr bwMode="auto">
          <a:xfrm>
            <a:off x="8772525" y="4462463"/>
            <a:ext cx="247650" cy="247650"/>
          </a:xfrm>
          <a:custGeom>
            <a:avLst/>
            <a:gdLst>
              <a:gd name="T0" fmla="*/ 139121 w 17000"/>
              <a:gd name="T1" fmla="*/ 86464 h 16999"/>
              <a:gd name="T2" fmla="*/ 152290 w 17000"/>
              <a:gd name="T3" fmla="*/ 95365 h 16999"/>
              <a:gd name="T4" fmla="*/ 161176 w 17000"/>
              <a:gd name="T5" fmla="*/ 108521 h 16999"/>
              <a:gd name="T6" fmla="*/ 164032 w 17000"/>
              <a:gd name="T7" fmla="*/ 123818 h 16999"/>
              <a:gd name="T8" fmla="*/ 161176 w 17000"/>
              <a:gd name="T9" fmla="*/ 139129 h 16999"/>
              <a:gd name="T10" fmla="*/ 152290 w 17000"/>
              <a:gd name="T11" fmla="*/ 152285 h 16999"/>
              <a:gd name="T12" fmla="*/ 139121 w 17000"/>
              <a:gd name="T13" fmla="*/ 161186 h 16999"/>
              <a:gd name="T14" fmla="*/ 119906 w 17000"/>
              <a:gd name="T15" fmla="*/ 164027 h 16999"/>
              <a:gd name="T16" fmla="*/ 104974 w 17000"/>
              <a:gd name="T17" fmla="*/ 159409 h 16999"/>
              <a:gd name="T18" fmla="*/ 92519 w 17000"/>
              <a:gd name="T19" fmla="*/ 149080 h 16999"/>
              <a:gd name="T20" fmla="*/ 85396 w 17000"/>
              <a:gd name="T21" fmla="*/ 135210 h 16999"/>
              <a:gd name="T22" fmla="*/ 83618 w 17000"/>
              <a:gd name="T23" fmla="*/ 119913 h 16999"/>
              <a:gd name="T24" fmla="*/ 88251 w 17000"/>
              <a:gd name="T25" fmla="*/ 104966 h 16999"/>
              <a:gd name="T26" fmla="*/ 98565 w 17000"/>
              <a:gd name="T27" fmla="*/ 92510 h 16999"/>
              <a:gd name="T28" fmla="*/ 112448 w 17000"/>
              <a:gd name="T29" fmla="*/ 85401 h 16999"/>
              <a:gd name="T30" fmla="*/ 115288 w 17000"/>
              <a:gd name="T31" fmla="*/ 0 h 16999"/>
              <a:gd name="T32" fmla="*/ 106752 w 17000"/>
              <a:gd name="T33" fmla="*/ 3555 h 16999"/>
              <a:gd name="T34" fmla="*/ 102483 w 17000"/>
              <a:gd name="T35" fmla="*/ 11393 h 16999"/>
              <a:gd name="T36" fmla="*/ 84332 w 17000"/>
              <a:gd name="T37" fmla="*/ 42700 h 16999"/>
              <a:gd name="T38" fmla="*/ 55153 w 17000"/>
              <a:gd name="T39" fmla="*/ 27403 h 16999"/>
              <a:gd name="T40" fmla="*/ 46267 w 17000"/>
              <a:gd name="T41" fmla="*/ 27753 h 16999"/>
              <a:gd name="T42" fmla="*/ 28829 w 17000"/>
              <a:gd name="T43" fmla="*/ 44128 h 16999"/>
              <a:gd name="T44" fmla="*/ 26702 w 17000"/>
              <a:gd name="T45" fmla="*/ 53015 h 16999"/>
              <a:gd name="T46" fmla="*/ 45203 w 17000"/>
              <a:gd name="T47" fmla="*/ 79355 h 16999"/>
              <a:gd name="T48" fmla="*/ 37016 w 17000"/>
              <a:gd name="T49" fmla="*/ 99634 h 16999"/>
              <a:gd name="T50" fmla="*/ 4997 w 17000"/>
              <a:gd name="T51" fmla="*/ 105316 h 16999"/>
              <a:gd name="T52" fmla="*/ 364 w 17000"/>
              <a:gd name="T53" fmla="*/ 112789 h 16999"/>
              <a:gd name="T54" fmla="*/ 1078 w 17000"/>
              <a:gd name="T55" fmla="*/ 136988 h 16999"/>
              <a:gd name="T56" fmla="*/ 7124 w 17000"/>
              <a:gd name="T57" fmla="*/ 143747 h 16999"/>
              <a:gd name="T58" fmla="*/ 38444 w 17000"/>
              <a:gd name="T59" fmla="*/ 152998 h 16999"/>
              <a:gd name="T60" fmla="*/ 29543 w 17000"/>
              <a:gd name="T61" fmla="*/ 188225 h 16999"/>
              <a:gd name="T62" fmla="*/ 26702 w 17000"/>
              <a:gd name="T63" fmla="*/ 196762 h 16999"/>
              <a:gd name="T64" fmla="*/ 30257 w 17000"/>
              <a:gd name="T65" fmla="*/ 205299 h 16999"/>
              <a:gd name="T66" fmla="*/ 48394 w 17000"/>
              <a:gd name="T67" fmla="*/ 220596 h 16999"/>
              <a:gd name="T68" fmla="*/ 57295 w 17000"/>
              <a:gd name="T69" fmla="*/ 219533 h 16999"/>
              <a:gd name="T70" fmla="*/ 89314 w 17000"/>
              <a:gd name="T71" fmla="*/ 207077 h 16999"/>
              <a:gd name="T72" fmla="*/ 103197 w 17000"/>
              <a:gd name="T73" fmla="*/ 238399 h 16999"/>
              <a:gd name="T74" fmla="*/ 108879 w 17000"/>
              <a:gd name="T75" fmla="*/ 245508 h 16999"/>
              <a:gd name="T76" fmla="*/ 132362 w 17000"/>
              <a:gd name="T77" fmla="*/ 247650 h 16999"/>
              <a:gd name="T78" fmla="*/ 140898 w 17000"/>
              <a:gd name="T79" fmla="*/ 244081 h 16999"/>
              <a:gd name="T80" fmla="*/ 145167 w 17000"/>
              <a:gd name="T81" fmla="*/ 236257 h 16999"/>
              <a:gd name="T82" fmla="*/ 163318 w 17000"/>
              <a:gd name="T83" fmla="*/ 204950 h 16999"/>
              <a:gd name="T84" fmla="*/ 192497 w 17000"/>
              <a:gd name="T85" fmla="*/ 220247 h 16999"/>
              <a:gd name="T86" fmla="*/ 201383 w 17000"/>
              <a:gd name="T87" fmla="*/ 219897 h 16999"/>
              <a:gd name="T88" fmla="*/ 218821 w 17000"/>
              <a:gd name="T89" fmla="*/ 203522 h 16999"/>
              <a:gd name="T90" fmla="*/ 220962 w 17000"/>
              <a:gd name="T91" fmla="*/ 194635 h 16999"/>
              <a:gd name="T92" fmla="*/ 202461 w 17000"/>
              <a:gd name="T93" fmla="*/ 168295 h 16999"/>
              <a:gd name="T94" fmla="*/ 210634 w 17000"/>
              <a:gd name="T95" fmla="*/ 148016 h 16999"/>
              <a:gd name="T96" fmla="*/ 242653 w 17000"/>
              <a:gd name="T97" fmla="*/ 142320 h 16999"/>
              <a:gd name="T98" fmla="*/ 247286 w 17000"/>
              <a:gd name="T99" fmla="*/ 134861 h 16999"/>
              <a:gd name="T100" fmla="*/ 246572 w 17000"/>
              <a:gd name="T101" fmla="*/ 110662 h 16999"/>
              <a:gd name="T102" fmla="*/ 240526 w 17000"/>
              <a:gd name="T103" fmla="*/ 103903 h 16999"/>
              <a:gd name="T104" fmla="*/ 209221 w 17000"/>
              <a:gd name="T105" fmla="*/ 94652 h 16999"/>
              <a:gd name="T106" fmla="*/ 218471 w 17000"/>
              <a:gd name="T107" fmla="*/ 59425 h 16999"/>
              <a:gd name="T108" fmla="*/ 220962 w 17000"/>
              <a:gd name="T109" fmla="*/ 50888 h 16999"/>
              <a:gd name="T110" fmla="*/ 217393 w 17000"/>
              <a:gd name="T111" fmla="*/ 42351 h 16999"/>
              <a:gd name="T112" fmla="*/ 199256 w 17000"/>
              <a:gd name="T113" fmla="*/ 27039 h 16999"/>
              <a:gd name="T114" fmla="*/ 190355 w 17000"/>
              <a:gd name="T115" fmla="*/ 28117 h 16999"/>
              <a:gd name="T116" fmla="*/ 158336 w 17000"/>
              <a:gd name="T117" fmla="*/ 40559 h 16999"/>
              <a:gd name="T118" fmla="*/ 144467 w 17000"/>
              <a:gd name="T119" fmla="*/ 9251 h 16999"/>
              <a:gd name="T120" fmla="*/ 138771 w 17000"/>
              <a:gd name="T121" fmla="*/ 2142 h 16999"/>
              <a:gd name="T122" fmla="*/ 115288 w 17000"/>
              <a:gd name="T123" fmla="*/ 0 h 16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lnTo>
                  <a:pt x="8769"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lnTo>
                  <a:pt x="7914"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34" name="Google Shape;203;p6">
            <a:extLst>
              <a:ext uri="{FF2B5EF4-FFF2-40B4-BE49-F238E27FC236}">
                <a16:creationId xmlns:a16="http://schemas.microsoft.com/office/drawing/2014/main" id="{A8F8A72D-323D-3246-834C-9D018639C85D}"/>
              </a:ext>
            </a:extLst>
          </p:cNvPr>
          <p:cNvGrpSpPr>
            <a:grpSpLocks/>
          </p:cNvGrpSpPr>
          <p:nvPr/>
        </p:nvGrpSpPr>
        <p:grpSpPr bwMode="auto">
          <a:xfrm>
            <a:off x="7353300" y="3427413"/>
            <a:ext cx="455613" cy="436562"/>
            <a:chOff x="5241175" y="4959100"/>
            <a:chExt cx="539775" cy="517775"/>
          </a:xfrm>
        </p:grpSpPr>
        <p:sp>
          <p:nvSpPr>
            <p:cNvPr id="35" name="Google Shape;204;p6">
              <a:extLst>
                <a:ext uri="{FF2B5EF4-FFF2-40B4-BE49-F238E27FC236}">
                  <a16:creationId xmlns:a16="http://schemas.microsoft.com/office/drawing/2014/main" id="{098340F6-0179-4644-88F3-F097EDD33E92}"/>
                </a:ext>
              </a:extLst>
            </p:cNvPr>
            <p:cNvSpPr>
              <a:spLocks/>
            </p:cNvSpPr>
            <p:nvPr/>
          </p:nvSpPr>
          <p:spPr bwMode="auto">
            <a:xfrm>
              <a:off x="5575150" y="4959100"/>
              <a:ext cx="161225" cy="178300"/>
            </a:xfrm>
            <a:custGeom>
              <a:avLst/>
              <a:gdLst>
                <a:gd name="T0" fmla="*/ 116025 w 6449"/>
                <a:gd name="T1" fmla="*/ 0 h 7132"/>
                <a:gd name="T2" fmla="*/ 111750 w 6449"/>
                <a:gd name="T3" fmla="*/ 625 h 7132"/>
                <a:gd name="T4" fmla="*/ 107475 w 6449"/>
                <a:gd name="T5" fmla="*/ 1225 h 7132"/>
                <a:gd name="T6" fmla="*/ 103200 w 6449"/>
                <a:gd name="T7" fmla="*/ 2450 h 7132"/>
                <a:gd name="T8" fmla="*/ 98925 w 6449"/>
                <a:gd name="T9" fmla="*/ 3675 h 7132"/>
                <a:gd name="T10" fmla="*/ 94650 w 6449"/>
                <a:gd name="T11" fmla="*/ 5500 h 7132"/>
                <a:gd name="T12" fmla="*/ 91000 w 6449"/>
                <a:gd name="T13" fmla="*/ 7950 h 7132"/>
                <a:gd name="T14" fmla="*/ 87925 w 6449"/>
                <a:gd name="T15" fmla="*/ 10375 h 7132"/>
                <a:gd name="T16" fmla="*/ 84875 w 6449"/>
                <a:gd name="T17" fmla="*/ 13450 h 7132"/>
                <a:gd name="T18" fmla="*/ 81825 w 6449"/>
                <a:gd name="T19" fmla="*/ 16500 h 7132"/>
                <a:gd name="T20" fmla="*/ 79375 w 6449"/>
                <a:gd name="T21" fmla="*/ 20150 h 7132"/>
                <a:gd name="T22" fmla="*/ 76950 w 6449"/>
                <a:gd name="T23" fmla="*/ 23825 h 7132"/>
                <a:gd name="T24" fmla="*/ 75125 w 6449"/>
                <a:gd name="T25" fmla="*/ 27475 h 7132"/>
                <a:gd name="T26" fmla="*/ 73275 w 6449"/>
                <a:gd name="T27" fmla="*/ 31750 h 7132"/>
                <a:gd name="T28" fmla="*/ 72675 w 6449"/>
                <a:gd name="T29" fmla="*/ 36025 h 7132"/>
                <a:gd name="T30" fmla="*/ 72050 w 6449"/>
                <a:gd name="T31" fmla="*/ 40300 h 7132"/>
                <a:gd name="T32" fmla="*/ 71450 w 6449"/>
                <a:gd name="T33" fmla="*/ 45200 h 7132"/>
                <a:gd name="T34" fmla="*/ 72050 w 6449"/>
                <a:gd name="T35" fmla="*/ 51900 h 7132"/>
                <a:gd name="T36" fmla="*/ 73900 w 6449"/>
                <a:gd name="T37" fmla="*/ 58625 h 7132"/>
                <a:gd name="T38" fmla="*/ 76325 w 6449"/>
                <a:gd name="T39" fmla="*/ 64725 h 7132"/>
                <a:gd name="T40" fmla="*/ 79375 w 6449"/>
                <a:gd name="T41" fmla="*/ 70225 h 7132"/>
                <a:gd name="T42" fmla="*/ 0 w 6449"/>
                <a:gd name="T43" fmla="*/ 163650 h 7132"/>
                <a:gd name="T44" fmla="*/ 9175 w 6449"/>
                <a:gd name="T45" fmla="*/ 170350 h 7132"/>
                <a:gd name="T46" fmla="*/ 17725 w 6449"/>
                <a:gd name="T47" fmla="*/ 178300 h 7132"/>
                <a:gd name="T48" fmla="*/ 97100 w 6449"/>
                <a:gd name="T49" fmla="*/ 85475 h 7132"/>
                <a:gd name="T50" fmla="*/ 101375 w 6449"/>
                <a:gd name="T51" fmla="*/ 87325 h 7132"/>
                <a:gd name="T52" fmla="*/ 106250 w 6449"/>
                <a:gd name="T53" fmla="*/ 88550 h 7132"/>
                <a:gd name="T54" fmla="*/ 111125 w 6449"/>
                <a:gd name="T55" fmla="*/ 89150 h 7132"/>
                <a:gd name="T56" fmla="*/ 116025 w 6449"/>
                <a:gd name="T57" fmla="*/ 89750 h 7132"/>
                <a:gd name="T58" fmla="*/ 120900 w 6449"/>
                <a:gd name="T59" fmla="*/ 89150 h 7132"/>
                <a:gd name="T60" fmla="*/ 125175 w 6449"/>
                <a:gd name="T61" fmla="*/ 88550 h 7132"/>
                <a:gd name="T62" fmla="*/ 129450 w 6449"/>
                <a:gd name="T63" fmla="*/ 87925 h 7132"/>
                <a:gd name="T64" fmla="*/ 133725 w 6449"/>
                <a:gd name="T65" fmla="*/ 86100 h 7132"/>
                <a:gd name="T66" fmla="*/ 137400 w 6449"/>
                <a:gd name="T67" fmla="*/ 84275 h 7132"/>
                <a:gd name="T68" fmla="*/ 141050 w 6449"/>
                <a:gd name="T69" fmla="*/ 81825 h 7132"/>
                <a:gd name="T70" fmla="*/ 144725 w 6449"/>
                <a:gd name="T71" fmla="*/ 79375 h 7132"/>
                <a:gd name="T72" fmla="*/ 147775 w 6449"/>
                <a:gd name="T73" fmla="*/ 76325 h 7132"/>
                <a:gd name="T74" fmla="*/ 150825 w 6449"/>
                <a:gd name="T75" fmla="*/ 73275 h 7132"/>
                <a:gd name="T76" fmla="*/ 153275 w 6449"/>
                <a:gd name="T77" fmla="*/ 70225 h 7132"/>
                <a:gd name="T78" fmla="*/ 155700 w 6449"/>
                <a:gd name="T79" fmla="*/ 65950 h 7132"/>
                <a:gd name="T80" fmla="*/ 157550 w 6449"/>
                <a:gd name="T81" fmla="*/ 62275 h 7132"/>
                <a:gd name="T82" fmla="*/ 158750 w 6449"/>
                <a:gd name="T83" fmla="*/ 58000 h 7132"/>
                <a:gd name="T84" fmla="*/ 159975 w 6449"/>
                <a:gd name="T85" fmla="*/ 53725 h 7132"/>
                <a:gd name="T86" fmla="*/ 160600 w 6449"/>
                <a:gd name="T87" fmla="*/ 49475 h 7132"/>
                <a:gd name="T88" fmla="*/ 161200 w 6449"/>
                <a:gd name="T89" fmla="*/ 45200 h 7132"/>
                <a:gd name="T90" fmla="*/ 160600 w 6449"/>
                <a:gd name="T91" fmla="*/ 40300 h 7132"/>
                <a:gd name="T92" fmla="*/ 159975 w 6449"/>
                <a:gd name="T93" fmla="*/ 36025 h 7132"/>
                <a:gd name="T94" fmla="*/ 158750 w 6449"/>
                <a:gd name="T95" fmla="*/ 31750 h 7132"/>
                <a:gd name="T96" fmla="*/ 157550 w 6449"/>
                <a:gd name="T97" fmla="*/ 27475 h 7132"/>
                <a:gd name="T98" fmla="*/ 155700 w 6449"/>
                <a:gd name="T99" fmla="*/ 23825 h 7132"/>
                <a:gd name="T100" fmla="*/ 153275 w 6449"/>
                <a:gd name="T101" fmla="*/ 20150 h 7132"/>
                <a:gd name="T102" fmla="*/ 150825 w 6449"/>
                <a:gd name="T103" fmla="*/ 16500 h 7132"/>
                <a:gd name="T104" fmla="*/ 147775 w 6449"/>
                <a:gd name="T105" fmla="*/ 13450 h 7132"/>
                <a:gd name="T106" fmla="*/ 144725 w 6449"/>
                <a:gd name="T107" fmla="*/ 10375 h 7132"/>
                <a:gd name="T108" fmla="*/ 141050 w 6449"/>
                <a:gd name="T109" fmla="*/ 7950 h 7132"/>
                <a:gd name="T110" fmla="*/ 137400 w 6449"/>
                <a:gd name="T111" fmla="*/ 5500 h 7132"/>
                <a:gd name="T112" fmla="*/ 133725 w 6449"/>
                <a:gd name="T113" fmla="*/ 3675 h 7132"/>
                <a:gd name="T114" fmla="*/ 129450 w 6449"/>
                <a:gd name="T115" fmla="*/ 2450 h 7132"/>
                <a:gd name="T116" fmla="*/ 125175 w 6449"/>
                <a:gd name="T117" fmla="*/ 1225 h 7132"/>
                <a:gd name="T118" fmla="*/ 120900 w 6449"/>
                <a:gd name="T119" fmla="*/ 625 h 7132"/>
                <a:gd name="T120" fmla="*/ 1160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205;p6">
              <a:extLst>
                <a:ext uri="{FF2B5EF4-FFF2-40B4-BE49-F238E27FC236}">
                  <a16:creationId xmlns:a16="http://schemas.microsoft.com/office/drawing/2014/main" id="{A6969CD1-2A7E-FE4E-8CEB-940B079D8485}"/>
                </a:ext>
              </a:extLst>
            </p:cNvPr>
            <p:cNvSpPr>
              <a:spLocks/>
            </p:cNvSpPr>
            <p:nvPr/>
          </p:nvSpPr>
          <p:spPr bwMode="auto">
            <a:xfrm>
              <a:off x="5330925" y="4985350"/>
              <a:ext cx="128250" cy="148400"/>
            </a:xfrm>
            <a:custGeom>
              <a:avLst/>
              <a:gdLst>
                <a:gd name="T0" fmla="*/ 39075 w 5130"/>
                <a:gd name="T1" fmla="*/ 0 h 5936"/>
                <a:gd name="T2" fmla="*/ 34800 w 5130"/>
                <a:gd name="T3" fmla="*/ 625 h 5936"/>
                <a:gd name="T4" fmla="*/ 30525 w 5130"/>
                <a:gd name="T5" fmla="*/ 1850 h 5936"/>
                <a:gd name="T6" fmla="*/ 26875 w 5130"/>
                <a:gd name="T7" fmla="*/ 3675 h 5936"/>
                <a:gd name="T8" fmla="*/ 22600 w 5130"/>
                <a:gd name="T9" fmla="*/ 5500 h 5936"/>
                <a:gd name="T10" fmla="*/ 18925 w 5130"/>
                <a:gd name="T11" fmla="*/ 7950 h 5936"/>
                <a:gd name="T12" fmla="*/ 15875 w 5130"/>
                <a:gd name="T13" fmla="*/ 10400 h 5936"/>
                <a:gd name="T14" fmla="*/ 12825 w 5130"/>
                <a:gd name="T15" fmla="*/ 13450 h 5936"/>
                <a:gd name="T16" fmla="*/ 9775 w 5130"/>
                <a:gd name="T17" fmla="*/ 16500 h 5936"/>
                <a:gd name="T18" fmla="*/ 7325 w 5130"/>
                <a:gd name="T19" fmla="*/ 20150 h 5936"/>
                <a:gd name="T20" fmla="*/ 4900 w 5130"/>
                <a:gd name="T21" fmla="*/ 23825 h 5936"/>
                <a:gd name="T22" fmla="*/ 3050 w 5130"/>
                <a:gd name="T23" fmla="*/ 27475 h 5936"/>
                <a:gd name="T24" fmla="*/ 1850 w 5130"/>
                <a:gd name="T25" fmla="*/ 31750 h 5936"/>
                <a:gd name="T26" fmla="*/ 625 w 5130"/>
                <a:gd name="T27" fmla="*/ 36650 h 5936"/>
                <a:gd name="T28" fmla="*/ 0 w 5130"/>
                <a:gd name="T29" fmla="*/ 40925 h 5936"/>
                <a:gd name="T30" fmla="*/ 0 w 5130"/>
                <a:gd name="T31" fmla="*/ 45200 h 5936"/>
                <a:gd name="T32" fmla="*/ 0 w 5130"/>
                <a:gd name="T33" fmla="*/ 50075 h 5936"/>
                <a:gd name="T34" fmla="*/ 625 w 5130"/>
                <a:gd name="T35" fmla="*/ 54350 h 5936"/>
                <a:gd name="T36" fmla="*/ 1850 w 5130"/>
                <a:gd name="T37" fmla="*/ 58625 h 5936"/>
                <a:gd name="T38" fmla="*/ 3675 w 5130"/>
                <a:gd name="T39" fmla="*/ 62300 h 5936"/>
                <a:gd name="T40" fmla="*/ 5500 w 5130"/>
                <a:gd name="T41" fmla="*/ 66575 h 5936"/>
                <a:gd name="T42" fmla="*/ 7950 w 5130"/>
                <a:gd name="T43" fmla="*/ 69625 h 5936"/>
                <a:gd name="T44" fmla="*/ 10375 w 5130"/>
                <a:gd name="T45" fmla="*/ 73275 h 5936"/>
                <a:gd name="T46" fmla="*/ 13450 w 5130"/>
                <a:gd name="T47" fmla="*/ 76325 h 5936"/>
                <a:gd name="T48" fmla="*/ 16500 w 5130"/>
                <a:gd name="T49" fmla="*/ 79375 h 5936"/>
                <a:gd name="T50" fmla="*/ 20150 w 5130"/>
                <a:gd name="T51" fmla="*/ 81825 h 5936"/>
                <a:gd name="T52" fmla="*/ 23825 w 5130"/>
                <a:gd name="T53" fmla="*/ 84275 h 5936"/>
                <a:gd name="T54" fmla="*/ 27475 w 5130"/>
                <a:gd name="T55" fmla="*/ 86100 h 5936"/>
                <a:gd name="T56" fmla="*/ 31750 w 5130"/>
                <a:gd name="T57" fmla="*/ 87325 h 5936"/>
                <a:gd name="T58" fmla="*/ 36650 w 5130"/>
                <a:gd name="T59" fmla="*/ 88550 h 5936"/>
                <a:gd name="T60" fmla="*/ 42750 w 5130"/>
                <a:gd name="T61" fmla="*/ 89150 h 5936"/>
                <a:gd name="T62" fmla="*/ 49475 w 5130"/>
                <a:gd name="T63" fmla="*/ 89150 h 5936"/>
                <a:gd name="T64" fmla="*/ 55575 w 5130"/>
                <a:gd name="T65" fmla="*/ 87925 h 5936"/>
                <a:gd name="T66" fmla="*/ 61675 w 5130"/>
                <a:gd name="T67" fmla="*/ 86100 h 5936"/>
                <a:gd name="T68" fmla="*/ 109900 w 5130"/>
                <a:gd name="T69" fmla="*/ 148375 h 5936"/>
                <a:gd name="T70" fmla="*/ 118450 w 5130"/>
                <a:gd name="T71" fmla="*/ 141050 h 5936"/>
                <a:gd name="T72" fmla="*/ 128225 w 5130"/>
                <a:gd name="T73" fmla="*/ 134350 h 5936"/>
                <a:gd name="T74" fmla="*/ 80000 w 5130"/>
                <a:gd name="T75" fmla="*/ 71450 h 5936"/>
                <a:gd name="T76" fmla="*/ 83050 w 5130"/>
                <a:gd name="T77" fmla="*/ 67175 h 5936"/>
                <a:gd name="T78" fmla="*/ 85475 w 5130"/>
                <a:gd name="T79" fmla="*/ 62900 h 5936"/>
                <a:gd name="T80" fmla="*/ 87325 w 5130"/>
                <a:gd name="T81" fmla="*/ 58025 h 5936"/>
                <a:gd name="T82" fmla="*/ 88550 w 5130"/>
                <a:gd name="T83" fmla="*/ 52525 h 5936"/>
                <a:gd name="T84" fmla="*/ 89150 w 5130"/>
                <a:gd name="T85" fmla="*/ 48250 h 5936"/>
                <a:gd name="T86" fmla="*/ 89150 w 5130"/>
                <a:gd name="T87" fmla="*/ 43350 h 5936"/>
                <a:gd name="T88" fmla="*/ 89150 w 5130"/>
                <a:gd name="T89" fmla="*/ 39100 h 5936"/>
                <a:gd name="T90" fmla="*/ 87925 w 5130"/>
                <a:gd name="T91" fmla="*/ 34825 h 5936"/>
                <a:gd name="T92" fmla="*/ 86700 w 5130"/>
                <a:gd name="T93" fmla="*/ 30550 h 5936"/>
                <a:gd name="T94" fmla="*/ 85475 w 5130"/>
                <a:gd name="T95" fmla="*/ 26875 h 5936"/>
                <a:gd name="T96" fmla="*/ 83650 w 5130"/>
                <a:gd name="T97" fmla="*/ 22600 h 5936"/>
                <a:gd name="T98" fmla="*/ 81225 w 5130"/>
                <a:gd name="T99" fmla="*/ 18950 h 5936"/>
                <a:gd name="T100" fmla="*/ 78775 w 5130"/>
                <a:gd name="T101" fmla="*/ 15875 h 5936"/>
                <a:gd name="T102" fmla="*/ 75725 w 5130"/>
                <a:gd name="T103" fmla="*/ 12825 h 5936"/>
                <a:gd name="T104" fmla="*/ 72675 w 5130"/>
                <a:gd name="T105" fmla="*/ 9775 h 5936"/>
                <a:gd name="T106" fmla="*/ 69000 w 5130"/>
                <a:gd name="T107" fmla="*/ 7350 h 5936"/>
                <a:gd name="T108" fmla="*/ 65350 w 5130"/>
                <a:gd name="T109" fmla="*/ 4900 h 5936"/>
                <a:gd name="T110" fmla="*/ 61075 w 5130"/>
                <a:gd name="T111" fmla="*/ 3075 h 5936"/>
                <a:gd name="T112" fmla="*/ 56800 w 5130"/>
                <a:gd name="T113" fmla="*/ 1850 h 5936"/>
                <a:gd name="T114" fmla="*/ 52525 w 5130"/>
                <a:gd name="T115" fmla="*/ 625 h 5936"/>
                <a:gd name="T116" fmla="*/ 48250 w 5130"/>
                <a:gd name="T117" fmla="*/ 0 h 5936"/>
                <a:gd name="T118" fmla="*/ 390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206;p6">
              <a:extLst>
                <a:ext uri="{FF2B5EF4-FFF2-40B4-BE49-F238E27FC236}">
                  <a16:creationId xmlns:a16="http://schemas.microsoft.com/office/drawing/2014/main" id="{FE2FC84A-B9C6-6641-87B0-BB6073DC4B3E}"/>
                </a:ext>
              </a:extLst>
            </p:cNvPr>
            <p:cNvSpPr>
              <a:spLocks/>
            </p:cNvSpPr>
            <p:nvPr/>
          </p:nvSpPr>
          <p:spPr bwMode="auto">
            <a:xfrm>
              <a:off x="5241175" y="5241175"/>
              <a:ext cx="180125" cy="109325"/>
            </a:xfrm>
            <a:custGeom>
              <a:avLst/>
              <a:gdLst>
                <a:gd name="T0" fmla="*/ 170975 w 7205"/>
                <a:gd name="T1" fmla="*/ 25 h 4373"/>
                <a:gd name="T2" fmla="*/ 80600 w 7205"/>
                <a:gd name="T3" fmla="*/ 37275 h 4373"/>
                <a:gd name="T4" fmla="*/ 77550 w 7205"/>
                <a:gd name="T5" fmla="*/ 34200 h 4373"/>
                <a:gd name="T6" fmla="*/ 74500 w 7205"/>
                <a:gd name="T7" fmla="*/ 31150 h 4373"/>
                <a:gd name="T8" fmla="*/ 71450 w 7205"/>
                <a:gd name="T9" fmla="*/ 28100 h 4373"/>
                <a:gd name="T10" fmla="*/ 67175 w 7205"/>
                <a:gd name="T11" fmla="*/ 25650 h 4373"/>
                <a:gd name="T12" fmla="*/ 63500 w 7205"/>
                <a:gd name="T13" fmla="*/ 23825 h 4373"/>
                <a:gd name="T14" fmla="*/ 59225 w 7205"/>
                <a:gd name="T15" fmla="*/ 22000 h 4373"/>
                <a:gd name="T16" fmla="*/ 54950 w 7205"/>
                <a:gd name="T17" fmla="*/ 20775 h 4373"/>
                <a:gd name="T18" fmla="*/ 50675 w 7205"/>
                <a:gd name="T19" fmla="*/ 20175 h 4373"/>
                <a:gd name="T20" fmla="*/ 46400 w 7205"/>
                <a:gd name="T21" fmla="*/ 19550 h 4373"/>
                <a:gd name="T22" fmla="*/ 42125 w 7205"/>
                <a:gd name="T23" fmla="*/ 20175 h 4373"/>
                <a:gd name="T24" fmla="*/ 37850 w 7205"/>
                <a:gd name="T25" fmla="*/ 20175 h 4373"/>
                <a:gd name="T26" fmla="*/ 33575 w 7205"/>
                <a:gd name="T27" fmla="*/ 21400 h 4373"/>
                <a:gd name="T28" fmla="*/ 29300 w 7205"/>
                <a:gd name="T29" fmla="*/ 22600 h 4373"/>
                <a:gd name="T30" fmla="*/ 25650 w 7205"/>
                <a:gd name="T31" fmla="*/ 24450 h 4373"/>
                <a:gd name="T32" fmla="*/ 21975 w 7205"/>
                <a:gd name="T33" fmla="*/ 26275 h 4373"/>
                <a:gd name="T34" fmla="*/ 18325 w 7205"/>
                <a:gd name="T35" fmla="*/ 28725 h 4373"/>
                <a:gd name="T36" fmla="*/ 14650 w 7205"/>
                <a:gd name="T37" fmla="*/ 31775 h 4373"/>
                <a:gd name="T38" fmla="*/ 11600 w 7205"/>
                <a:gd name="T39" fmla="*/ 34825 h 4373"/>
                <a:gd name="T40" fmla="*/ 8550 w 7205"/>
                <a:gd name="T41" fmla="*/ 37875 h 4373"/>
                <a:gd name="T42" fmla="*/ 6100 w 7205"/>
                <a:gd name="T43" fmla="*/ 42150 h 4373"/>
                <a:gd name="T44" fmla="*/ 4275 w 7205"/>
                <a:gd name="T45" fmla="*/ 45800 h 4373"/>
                <a:gd name="T46" fmla="*/ 2450 w 7205"/>
                <a:gd name="T47" fmla="*/ 50075 h 4373"/>
                <a:gd name="T48" fmla="*/ 1225 w 7205"/>
                <a:gd name="T49" fmla="*/ 54350 h 4373"/>
                <a:gd name="T50" fmla="*/ 625 w 7205"/>
                <a:gd name="T51" fmla="*/ 58625 h 4373"/>
                <a:gd name="T52" fmla="*/ 0 w 7205"/>
                <a:gd name="T53" fmla="*/ 62900 h 4373"/>
                <a:gd name="T54" fmla="*/ 0 w 7205"/>
                <a:gd name="T55" fmla="*/ 67175 h 4373"/>
                <a:gd name="T56" fmla="*/ 625 w 7205"/>
                <a:gd name="T57" fmla="*/ 71450 h 4373"/>
                <a:gd name="T58" fmla="*/ 1825 w 7205"/>
                <a:gd name="T59" fmla="*/ 75725 h 4373"/>
                <a:gd name="T60" fmla="*/ 3050 w 7205"/>
                <a:gd name="T61" fmla="*/ 80000 h 4373"/>
                <a:gd name="T62" fmla="*/ 4875 w 7205"/>
                <a:gd name="T63" fmla="*/ 83675 h 4373"/>
                <a:gd name="T64" fmla="*/ 6725 w 7205"/>
                <a:gd name="T65" fmla="*/ 87950 h 4373"/>
                <a:gd name="T66" fmla="*/ 9150 w 7205"/>
                <a:gd name="T67" fmla="*/ 91000 h 4373"/>
                <a:gd name="T68" fmla="*/ 11600 w 7205"/>
                <a:gd name="T69" fmla="*/ 94650 h 4373"/>
                <a:gd name="T70" fmla="*/ 15275 w 7205"/>
                <a:gd name="T71" fmla="*/ 97700 h 4373"/>
                <a:gd name="T72" fmla="*/ 18325 w 7205"/>
                <a:gd name="T73" fmla="*/ 100775 h 4373"/>
                <a:gd name="T74" fmla="*/ 22600 w 7205"/>
                <a:gd name="T75" fmla="*/ 103200 h 4373"/>
                <a:gd name="T76" fmla="*/ 26250 w 7205"/>
                <a:gd name="T77" fmla="*/ 105025 h 4373"/>
                <a:gd name="T78" fmla="*/ 30525 w 7205"/>
                <a:gd name="T79" fmla="*/ 106875 h 4373"/>
                <a:gd name="T80" fmla="*/ 34800 w 7205"/>
                <a:gd name="T81" fmla="*/ 108100 h 4373"/>
                <a:gd name="T82" fmla="*/ 39075 w 7205"/>
                <a:gd name="T83" fmla="*/ 108700 h 4373"/>
                <a:gd name="T84" fmla="*/ 43350 w 7205"/>
                <a:gd name="T85" fmla="*/ 109300 h 4373"/>
                <a:gd name="T86" fmla="*/ 47625 w 7205"/>
                <a:gd name="T87" fmla="*/ 109300 h 4373"/>
                <a:gd name="T88" fmla="*/ 51900 w 7205"/>
                <a:gd name="T89" fmla="*/ 108700 h 4373"/>
                <a:gd name="T90" fmla="*/ 56175 w 7205"/>
                <a:gd name="T91" fmla="*/ 107475 h 4373"/>
                <a:gd name="T92" fmla="*/ 60450 w 7205"/>
                <a:gd name="T93" fmla="*/ 106250 h 4373"/>
                <a:gd name="T94" fmla="*/ 64125 w 7205"/>
                <a:gd name="T95" fmla="*/ 105025 h 4373"/>
                <a:gd name="T96" fmla="*/ 67775 w 7205"/>
                <a:gd name="T97" fmla="*/ 102600 h 4373"/>
                <a:gd name="T98" fmla="*/ 71450 w 7205"/>
                <a:gd name="T99" fmla="*/ 100150 h 4373"/>
                <a:gd name="T100" fmla="*/ 75100 w 7205"/>
                <a:gd name="T101" fmla="*/ 97700 h 4373"/>
                <a:gd name="T102" fmla="*/ 78150 w 7205"/>
                <a:gd name="T103" fmla="*/ 94650 h 4373"/>
                <a:gd name="T104" fmla="*/ 81200 w 7205"/>
                <a:gd name="T105" fmla="*/ 91000 h 4373"/>
                <a:gd name="T106" fmla="*/ 83650 w 7205"/>
                <a:gd name="T107" fmla="*/ 87325 h 4373"/>
                <a:gd name="T108" fmla="*/ 86700 w 7205"/>
                <a:gd name="T109" fmla="*/ 80000 h 4373"/>
                <a:gd name="T110" fmla="*/ 88525 w 7205"/>
                <a:gd name="T111" fmla="*/ 73275 h 4373"/>
                <a:gd name="T112" fmla="*/ 89750 w 7205"/>
                <a:gd name="T113" fmla="*/ 65950 h 4373"/>
                <a:gd name="T114" fmla="*/ 89150 w 7205"/>
                <a:gd name="T115" fmla="*/ 58625 h 4373"/>
                <a:gd name="T116" fmla="*/ 180125 w 7205"/>
                <a:gd name="T117" fmla="*/ 21400 h 4373"/>
                <a:gd name="T118" fmla="*/ 174625 w 7205"/>
                <a:gd name="T119" fmla="*/ 11000 h 4373"/>
                <a:gd name="T120" fmla="*/ 170975 w 7205"/>
                <a:gd name="T121" fmla="*/ 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207;p6">
              <a:extLst>
                <a:ext uri="{FF2B5EF4-FFF2-40B4-BE49-F238E27FC236}">
                  <a16:creationId xmlns:a16="http://schemas.microsoft.com/office/drawing/2014/main" id="{CE589205-A533-5A4A-9C75-F4D2DEBC4D5C}"/>
                </a:ext>
              </a:extLst>
            </p:cNvPr>
            <p:cNvSpPr>
              <a:spLocks/>
            </p:cNvSpPr>
            <p:nvPr/>
          </p:nvSpPr>
          <p:spPr bwMode="auto">
            <a:xfrm>
              <a:off x="5461575" y="5316900"/>
              <a:ext cx="89175" cy="159975"/>
            </a:xfrm>
            <a:custGeom>
              <a:avLst/>
              <a:gdLst>
                <a:gd name="T0" fmla="*/ 37275 w 3567"/>
                <a:gd name="T1" fmla="*/ 0 h 6399"/>
                <a:gd name="T2" fmla="*/ 34825 w 3567"/>
                <a:gd name="T3" fmla="*/ 71450 h 6399"/>
                <a:gd name="T4" fmla="*/ 29950 w 3567"/>
                <a:gd name="T5" fmla="*/ 72675 h 6399"/>
                <a:gd name="T6" fmla="*/ 25050 w 3567"/>
                <a:gd name="T7" fmla="*/ 75100 h 6399"/>
                <a:gd name="T8" fmla="*/ 20175 w 3567"/>
                <a:gd name="T9" fmla="*/ 77550 h 6399"/>
                <a:gd name="T10" fmla="*/ 15900 w 3567"/>
                <a:gd name="T11" fmla="*/ 80600 h 6399"/>
                <a:gd name="T12" fmla="*/ 12225 w 3567"/>
                <a:gd name="T13" fmla="*/ 83650 h 6399"/>
                <a:gd name="T14" fmla="*/ 9800 w 3567"/>
                <a:gd name="T15" fmla="*/ 87325 h 6399"/>
                <a:gd name="T16" fmla="*/ 6725 w 3567"/>
                <a:gd name="T17" fmla="*/ 90975 h 6399"/>
                <a:gd name="T18" fmla="*/ 4900 w 3567"/>
                <a:gd name="T19" fmla="*/ 94650 h 6399"/>
                <a:gd name="T20" fmla="*/ 3075 w 3567"/>
                <a:gd name="T21" fmla="*/ 98300 h 6399"/>
                <a:gd name="T22" fmla="*/ 1850 w 3567"/>
                <a:gd name="T23" fmla="*/ 102575 h 6399"/>
                <a:gd name="T24" fmla="*/ 625 w 3567"/>
                <a:gd name="T25" fmla="*/ 106850 h 6399"/>
                <a:gd name="T26" fmla="*/ 25 w 3567"/>
                <a:gd name="T27" fmla="*/ 111125 h 6399"/>
                <a:gd name="T28" fmla="*/ 25 w 3567"/>
                <a:gd name="T29" fmla="*/ 115400 h 6399"/>
                <a:gd name="T30" fmla="*/ 25 w 3567"/>
                <a:gd name="T31" fmla="*/ 119675 h 6399"/>
                <a:gd name="T32" fmla="*/ 625 w 3567"/>
                <a:gd name="T33" fmla="*/ 123950 h 6399"/>
                <a:gd name="T34" fmla="*/ 1850 w 3567"/>
                <a:gd name="T35" fmla="*/ 128225 h 6399"/>
                <a:gd name="T36" fmla="*/ 3075 w 3567"/>
                <a:gd name="T37" fmla="*/ 131900 h 6399"/>
                <a:gd name="T38" fmla="*/ 4900 w 3567"/>
                <a:gd name="T39" fmla="*/ 136175 h 6399"/>
                <a:gd name="T40" fmla="*/ 7350 w 3567"/>
                <a:gd name="T41" fmla="*/ 139825 h 6399"/>
                <a:gd name="T42" fmla="*/ 10400 w 3567"/>
                <a:gd name="T43" fmla="*/ 143500 h 6399"/>
                <a:gd name="T44" fmla="*/ 13450 w 3567"/>
                <a:gd name="T45" fmla="*/ 147150 h 6399"/>
                <a:gd name="T46" fmla="*/ 16500 w 3567"/>
                <a:gd name="T47" fmla="*/ 150200 h 6399"/>
                <a:gd name="T48" fmla="*/ 20175 w 3567"/>
                <a:gd name="T49" fmla="*/ 152650 h 6399"/>
                <a:gd name="T50" fmla="*/ 23825 w 3567"/>
                <a:gd name="T51" fmla="*/ 154475 h 6399"/>
                <a:gd name="T52" fmla="*/ 28100 w 3567"/>
                <a:gd name="T53" fmla="*/ 156300 h 6399"/>
                <a:gd name="T54" fmla="*/ 31775 w 3567"/>
                <a:gd name="T55" fmla="*/ 158150 h 6399"/>
                <a:gd name="T56" fmla="*/ 36050 w 3567"/>
                <a:gd name="T57" fmla="*/ 158750 h 6399"/>
                <a:gd name="T58" fmla="*/ 40325 w 3567"/>
                <a:gd name="T59" fmla="*/ 159375 h 6399"/>
                <a:gd name="T60" fmla="*/ 44600 w 3567"/>
                <a:gd name="T61" fmla="*/ 159975 h 6399"/>
                <a:gd name="T62" fmla="*/ 48875 w 3567"/>
                <a:gd name="T63" fmla="*/ 159375 h 6399"/>
                <a:gd name="T64" fmla="*/ 53150 w 3567"/>
                <a:gd name="T65" fmla="*/ 158750 h 6399"/>
                <a:gd name="T66" fmla="*/ 57425 w 3567"/>
                <a:gd name="T67" fmla="*/ 157525 h 6399"/>
                <a:gd name="T68" fmla="*/ 61700 w 3567"/>
                <a:gd name="T69" fmla="*/ 156300 h 6399"/>
                <a:gd name="T70" fmla="*/ 65350 w 3567"/>
                <a:gd name="T71" fmla="*/ 154475 h 6399"/>
                <a:gd name="T72" fmla="*/ 69625 w 3567"/>
                <a:gd name="T73" fmla="*/ 152050 h 6399"/>
                <a:gd name="T74" fmla="*/ 73300 w 3567"/>
                <a:gd name="T75" fmla="*/ 149600 h 6399"/>
                <a:gd name="T76" fmla="*/ 76350 w 3567"/>
                <a:gd name="T77" fmla="*/ 146550 h 6399"/>
                <a:gd name="T78" fmla="*/ 79400 w 3567"/>
                <a:gd name="T79" fmla="*/ 142875 h 6399"/>
                <a:gd name="T80" fmla="*/ 81825 w 3567"/>
                <a:gd name="T81" fmla="*/ 139225 h 6399"/>
                <a:gd name="T82" fmla="*/ 84275 w 3567"/>
                <a:gd name="T83" fmla="*/ 135550 h 6399"/>
                <a:gd name="T84" fmla="*/ 86100 w 3567"/>
                <a:gd name="T85" fmla="*/ 131900 h 6399"/>
                <a:gd name="T86" fmla="*/ 87325 w 3567"/>
                <a:gd name="T87" fmla="*/ 127625 h 6399"/>
                <a:gd name="T88" fmla="*/ 88550 w 3567"/>
                <a:gd name="T89" fmla="*/ 123350 h 6399"/>
                <a:gd name="T90" fmla="*/ 89175 w 3567"/>
                <a:gd name="T91" fmla="*/ 119075 h 6399"/>
                <a:gd name="T92" fmla="*/ 89175 w 3567"/>
                <a:gd name="T93" fmla="*/ 114800 h 6399"/>
                <a:gd name="T94" fmla="*/ 89175 w 3567"/>
                <a:gd name="T95" fmla="*/ 110525 h 6399"/>
                <a:gd name="T96" fmla="*/ 88550 w 3567"/>
                <a:gd name="T97" fmla="*/ 106250 h 6399"/>
                <a:gd name="T98" fmla="*/ 87325 w 3567"/>
                <a:gd name="T99" fmla="*/ 101975 h 6399"/>
                <a:gd name="T100" fmla="*/ 85500 w 3567"/>
                <a:gd name="T101" fmla="*/ 97700 h 6399"/>
                <a:gd name="T102" fmla="*/ 83675 w 3567"/>
                <a:gd name="T103" fmla="*/ 94025 h 6399"/>
                <a:gd name="T104" fmla="*/ 81825 w 3567"/>
                <a:gd name="T105" fmla="*/ 90375 h 6399"/>
                <a:gd name="T106" fmla="*/ 78775 w 3567"/>
                <a:gd name="T107" fmla="*/ 86700 h 6399"/>
                <a:gd name="T108" fmla="*/ 74500 w 3567"/>
                <a:gd name="T109" fmla="*/ 81825 h 6399"/>
                <a:gd name="T110" fmla="*/ 69025 w 3567"/>
                <a:gd name="T111" fmla="*/ 77550 h 6399"/>
                <a:gd name="T112" fmla="*/ 63525 w 3567"/>
                <a:gd name="T113" fmla="*/ 74500 h 6399"/>
                <a:gd name="T114" fmla="*/ 58025 w 3567"/>
                <a:gd name="T115" fmla="*/ 72675 h 6399"/>
                <a:gd name="T116" fmla="*/ 60475 w 3567"/>
                <a:gd name="T117" fmla="*/ 625 h 6399"/>
                <a:gd name="T118" fmla="*/ 60475 w 3567"/>
                <a:gd name="T119" fmla="*/ 625 h 6399"/>
                <a:gd name="T120" fmla="*/ 53150 w 3567"/>
                <a:gd name="T121" fmla="*/ 1225 h 6399"/>
                <a:gd name="T122" fmla="*/ 45200 w 3567"/>
                <a:gd name="T123" fmla="*/ 625 h 6399"/>
                <a:gd name="T124" fmla="*/ 37275 w 3567"/>
                <a:gd name="T125" fmla="*/ 0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208;p6">
              <a:extLst>
                <a:ext uri="{FF2B5EF4-FFF2-40B4-BE49-F238E27FC236}">
                  <a16:creationId xmlns:a16="http://schemas.microsoft.com/office/drawing/2014/main" id="{78C1A089-2D51-8045-A557-ED83654A3E76}"/>
                </a:ext>
              </a:extLst>
            </p:cNvPr>
            <p:cNvSpPr>
              <a:spLocks/>
            </p:cNvSpPr>
            <p:nvPr/>
          </p:nvSpPr>
          <p:spPr bwMode="auto">
            <a:xfrm>
              <a:off x="5619100" y="5194175"/>
              <a:ext cx="161850" cy="89775"/>
            </a:xfrm>
            <a:custGeom>
              <a:avLst/>
              <a:gdLst>
                <a:gd name="T0" fmla="*/ 114800 w 6474"/>
                <a:gd name="T1" fmla="*/ 0 h 3591"/>
                <a:gd name="T2" fmla="*/ 110550 w 6474"/>
                <a:gd name="T3" fmla="*/ 625 h 3591"/>
                <a:gd name="T4" fmla="*/ 106275 w 6474"/>
                <a:gd name="T5" fmla="*/ 1825 h 3591"/>
                <a:gd name="T6" fmla="*/ 102000 w 6474"/>
                <a:gd name="T7" fmla="*/ 3050 h 3591"/>
                <a:gd name="T8" fmla="*/ 97100 w 6474"/>
                <a:gd name="T9" fmla="*/ 4900 h 3591"/>
                <a:gd name="T10" fmla="*/ 92825 w 6474"/>
                <a:gd name="T11" fmla="*/ 7325 h 3591"/>
                <a:gd name="T12" fmla="*/ 89175 w 6474"/>
                <a:gd name="T13" fmla="*/ 9775 h 3591"/>
                <a:gd name="T14" fmla="*/ 85500 w 6474"/>
                <a:gd name="T15" fmla="*/ 12825 h 3591"/>
                <a:gd name="T16" fmla="*/ 82450 w 6474"/>
                <a:gd name="T17" fmla="*/ 16500 h 3591"/>
                <a:gd name="T18" fmla="*/ 80000 w 6474"/>
                <a:gd name="T19" fmla="*/ 20150 h 3591"/>
                <a:gd name="T20" fmla="*/ 77575 w 6474"/>
                <a:gd name="T21" fmla="*/ 23825 h 3591"/>
                <a:gd name="T22" fmla="*/ 75725 w 6474"/>
                <a:gd name="T23" fmla="*/ 28100 h 3591"/>
                <a:gd name="T24" fmla="*/ 2475 w 6474"/>
                <a:gd name="T25" fmla="*/ 18925 h 3591"/>
                <a:gd name="T26" fmla="*/ 1850 w 6474"/>
                <a:gd name="T27" fmla="*/ 30525 h 3591"/>
                <a:gd name="T28" fmla="*/ 25 w 6474"/>
                <a:gd name="T29" fmla="*/ 41525 h 3591"/>
                <a:gd name="T30" fmla="*/ 72675 w 6474"/>
                <a:gd name="T31" fmla="*/ 50675 h 3591"/>
                <a:gd name="T32" fmla="*/ 73300 w 6474"/>
                <a:gd name="T33" fmla="*/ 55575 h 3591"/>
                <a:gd name="T34" fmla="*/ 75125 w 6474"/>
                <a:gd name="T35" fmla="*/ 60450 h 3591"/>
                <a:gd name="T36" fmla="*/ 76950 w 6474"/>
                <a:gd name="T37" fmla="*/ 64125 h 3591"/>
                <a:gd name="T38" fmla="*/ 78800 w 6474"/>
                <a:gd name="T39" fmla="*/ 68400 h 3591"/>
                <a:gd name="T40" fmla="*/ 81225 w 6474"/>
                <a:gd name="T41" fmla="*/ 72050 h 3591"/>
                <a:gd name="T42" fmla="*/ 84275 w 6474"/>
                <a:gd name="T43" fmla="*/ 75100 h 3591"/>
                <a:gd name="T44" fmla="*/ 87325 w 6474"/>
                <a:gd name="T45" fmla="*/ 78150 h 3591"/>
                <a:gd name="T46" fmla="*/ 90400 w 6474"/>
                <a:gd name="T47" fmla="*/ 81200 h 3591"/>
                <a:gd name="T48" fmla="*/ 94050 w 6474"/>
                <a:gd name="T49" fmla="*/ 83650 h 3591"/>
                <a:gd name="T50" fmla="*/ 97725 w 6474"/>
                <a:gd name="T51" fmla="*/ 85475 h 3591"/>
                <a:gd name="T52" fmla="*/ 102000 w 6474"/>
                <a:gd name="T53" fmla="*/ 87325 h 3591"/>
                <a:gd name="T54" fmla="*/ 106275 w 6474"/>
                <a:gd name="T55" fmla="*/ 88525 h 3591"/>
                <a:gd name="T56" fmla="*/ 110550 w 6474"/>
                <a:gd name="T57" fmla="*/ 89150 h 3591"/>
                <a:gd name="T58" fmla="*/ 114800 w 6474"/>
                <a:gd name="T59" fmla="*/ 89750 h 3591"/>
                <a:gd name="T60" fmla="*/ 119075 w 6474"/>
                <a:gd name="T61" fmla="*/ 89750 h 3591"/>
                <a:gd name="T62" fmla="*/ 123350 w 6474"/>
                <a:gd name="T63" fmla="*/ 89150 h 3591"/>
                <a:gd name="T64" fmla="*/ 127625 w 6474"/>
                <a:gd name="T65" fmla="*/ 88525 h 3591"/>
                <a:gd name="T66" fmla="*/ 131900 w 6474"/>
                <a:gd name="T67" fmla="*/ 86700 h 3591"/>
                <a:gd name="T68" fmla="*/ 136175 w 6474"/>
                <a:gd name="T69" fmla="*/ 85475 h 3591"/>
                <a:gd name="T70" fmla="*/ 140450 w 6474"/>
                <a:gd name="T71" fmla="*/ 83050 h 3591"/>
                <a:gd name="T72" fmla="*/ 144125 w 6474"/>
                <a:gd name="T73" fmla="*/ 80600 h 3591"/>
                <a:gd name="T74" fmla="*/ 147175 w 6474"/>
                <a:gd name="T75" fmla="*/ 77550 h 3591"/>
                <a:gd name="T76" fmla="*/ 150225 w 6474"/>
                <a:gd name="T77" fmla="*/ 74500 h 3591"/>
                <a:gd name="T78" fmla="*/ 153275 w 6474"/>
                <a:gd name="T79" fmla="*/ 71450 h 3591"/>
                <a:gd name="T80" fmla="*/ 155100 w 6474"/>
                <a:gd name="T81" fmla="*/ 67775 h 3591"/>
                <a:gd name="T82" fmla="*/ 157550 w 6474"/>
                <a:gd name="T83" fmla="*/ 64125 h 3591"/>
                <a:gd name="T84" fmla="*/ 158775 w 6474"/>
                <a:gd name="T85" fmla="*/ 59850 h 3591"/>
                <a:gd name="T86" fmla="*/ 160000 w 6474"/>
                <a:gd name="T87" fmla="*/ 55575 h 3591"/>
                <a:gd name="T88" fmla="*/ 161225 w 6474"/>
                <a:gd name="T89" fmla="*/ 51900 h 3591"/>
                <a:gd name="T90" fmla="*/ 161825 w 6474"/>
                <a:gd name="T91" fmla="*/ 47025 h 3591"/>
                <a:gd name="T92" fmla="*/ 161825 w 6474"/>
                <a:gd name="T93" fmla="*/ 42750 h 3591"/>
                <a:gd name="T94" fmla="*/ 161225 w 6474"/>
                <a:gd name="T95" fmla="*/ 38475 h 3591"/>
                <a:gd name="T96" fmla="*/ 160600 w 6474"/>
                <a:gd name="T97" fmla="*/ 34200 h 3591"/>
                <a:gd name="T98" fmla="*/ 158775 w 6474"/>
                <a:gd name="T99" fmla="*/ 29925 h 3591"/>
                <a:gd name="T100" fmla="*/ 156950 w 6474"/>
                <a:gd name="T101" fmla="*/ 25650 h 3591"/>
                <a:gd name="T102" fmla="*/ 155100 w 6474"/>
                <a:gd name="T103" fmla="*/ 21375 h 3591"/>
                <a:gd name="T104" fmla="*/ 152675 w 6474"/>
                <a:gd name="T105" fmla="*/ 17700 h 3591"/>
                <a:gd name="T106" fmla="*/ 149625 w 6474"/>
                <a:gd name="T107" fmla="*/ 14650 h 3591"/>
                <a:gd name="T108" fmla="*/ 146550 w 6474"/>
                <a:gd name="T109" fmla="*/ 11600 h 3591"/>
                <a:gd name="T110" fmla="*/ 143500 w 6474"/>
                <a:gd name="T111" fmla="*/ 8550 h 3591"/>
                <a:gd name="T112" fmla="*/ 139850 w 6474"/>
                <a:gd name="T113" fmla="*/ 6725 h 3591"/>
                <a:gd name="T114" fmla="*/ 136175 w 6474"/>
                <a:gd name="T115" fmla="*/ 4275 h 3591"/>
                <a:gd name="T116" fmla="*/ 131900 w 6474"/>
                <a:gd name="T117" fmla="*/ 3050 h 3591"/>
                <a:gd name="T118" fmla="*/ 127625 w 6474"/>
                <a:gd name="T119" fmla="*/ 1825 h 3591"/>
                <a:gd name="T120" fmla="*/ 123350 w 6474"/>
                <a:gd name="T121" fmla="*/ 625 h 3591"/>
                <a:gd name="T122" fmla="*/ 119075 w 6474"/>
                <a:gd name="T123" fmla="*/ 625 h 3591"/>
                <a:gd name="T124" fmla="*/ 1148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209;p6">
              <a:extLst>
                <a:ext uri="{FF2B5EF4-FFF2-40B4-BE49-F238E27FC236}">
                  <a16:creationId xmlns:a16="http://schemas.microsoft.com/office/drawing/2014/main" id="{66E2E594-E8B3-8844-8BA8-16463989EB7F}"/>
                </a:ext>
              </a:extLst>
            </p:cNvPr>
            <p:cNvSpPr>
              <a:spLocks/>
            </p:cNvSpPr>
            <p:nvPr/>
          </p:nvSpPr>
          <p:spPr bwMode="auto">
            <a:xfrm>
              <a:off x="5420075" y="5116000"/>
              <a:ext cx="189300" cy="189925"/>
            </a:xfrm>
            <a:custGeom>
              <a:avLst/>
              <a:gdLst>
                <a:gd name="T0" fmla="*/ 84875 w 7572"/>
                <a:gd name="T1" fmla="*/ 625 h 7597"/>
                <a:gd name="T2" fmla="*/ 66550 w 7572"/>
                <a:gd name="T3" fmla="*/ 4300 h 7597"/>
                <a:gd name="T4" fmla="*/ 49450 w 7572"/>
                <a:gd name="T5" fmla="*/ 11625 h 7597"/>
                <a:gd name="T6" fmla="*/ 34800 w 7572"/>
                <a:gd name="T7" fmla="*/ 22000 h 7597"/>
                <a:gd name="T8" fmla="*/ 21975 w 7572"/>
                <a:gd name="T9" fmla="*/ 34825 h 7597"/>
                <a:gd name="T10" fmla="*/ 11600 w 7572"/>
                <a:gd name="T11" fmla="*/ 49475 h 7597"/>
                <a:gd name="T12" fmla="*/ 4275 w 7572"/>
                <a:gd name="T13" fmla="*/ 66575 h 7597"/>
                <a:gd name="T14" fmla="*/ 600 w 7572"/>
                <a:gd name="T15" fmla="*/ 85500 h 7597"/>
                <a:gd name="T16" fmla="*/ 600 w 7572"/>
                <a:gd name="T17" fmla="*/ 104425 h 7597"/>
                <a:gd name="T18" fmla="*/ 4275 w 7572"/>
                <a:gd name="T19" fmla="*/ 123350 h 7597"/>
                <a:gd name="T20" fmla="*/ 11600 w 7572"/>
                <a:gd name="T21" fmla="*/ 139850 h 7597"/>
                <a:gd name="T22" fmla="*/ 21975 w 7572"/>
                <a:gd name="T23" fmla="*/ 155100 h 7597"/>
                <a:gd name="T24" fmla="*/ 34800 w 7572"/>
                <a:gd name="T25" fmla="*/ 167925 h 7597"/>
                <a:gd name="T26" fmla="*/ 49450 w 7572"/>
                <a:gd name="T27" fmla="*/ 178325 h 7597"/>
                <a:gd name="T28" fmla="*/ 66550 w 7572"/>
                <a:gd name="T29" fmla="*/ 185650 h 7597"/>
                <a:gd name="T30" fmla="*/ 84875 w 7572"/>
                <a:gd name="T31" fmla="*/ 189300 h 7597"/>
                <a:gd name="T32" fmla="*/ 104400 w 7572"/>
                <a:gd name="T33" fmla="*/ 189300 h 7597"/>
                <a:gd name="T34" fmla="*/ 122725 w 7572"/>
                <a:gd name="T35" fmla="*/ 185650 h 7597"/>
                <a:gd name="T36" fmla="*/ 139825 w 7572"/>
                <a:gd name="T37" fmla="*/ 178325 h 7597"/>
                <a:gd name="T38" fmla="*/ 155075 w 7572"/>
                <a:gd name="T39" fmla="*/ 167925 h 7597"/>
                <a:gd name="T40" fmla="*/ 167900 w 7572"/>
                <a:gd name="T41" fmla="*/ 155100 h 7597"/>
                <a:gd name="T42" fmla="*/ 178300 w 7572"/>
                <a:gd name="T43" fmla="*/ 139850 h 7597"/>
                <a:gd name="T44" fmla="*/ 185625 w 7572"/>
                <a:gd name="T45" fmla="*/ 123350 h 7597"/>
                <a:gd name="T46" fmla="*/ 189275 w 7572"/>
                <a:gd name="T47" fmla="*/ 104425 h 7597"/>
                <a:gd name="T48" fmla="*/ 189275 w 7572"/>
                <a:gd name="T49" fmla="*/ 85500 h 7597"/>
                <a:gd name="T50" fmla="*/ 185625 w 7572"/>
                <a:gd name="T51" fmla="*/ 66575 h 7597"/>
                <a:gd name="T52" fmla="*/ 178300 w 7572"/>
                <a:gd name="T53" fmla="*/ 49475 h 7597"/>
                <a:gd name="T54" fmla="*/ 167900 w 7572"/>
                <a:gd name="T55" fmla="*/ 34825 h 7597"/>
                <a:gd name="T56" fmla="*/ 155075 w 7572"/>
                <a:gd name="T57" fmla="*/ 22000 h 7597"/>
                <a:gd name="T58" fmla="*/ 139825 w 7572"/>
                <a:gd name="T59" fmla="*/ 11625 h 7597"/>
                <a:gd name="T60" fmla="*/ 122725 w 7572"/>
                <a:gd name="T61" fmla="*/ 4300 h 7597"/>
                <a:gd name="T62" fmla="*/ 104400 w 7572"/>
                <a:gd name="T63" fmla="*/ 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41" name="Google Shape;210;p6">
            <a:extLst>
              <a:ext uri="{FF2B5EF4-FFF2-40B4-BE49-F238E27FC236}">
                <a16:creationId xmlns:a16="http://schemas.microsoft.com/office/drawing/2014/main" id="{F5856D91-ADC3-DB4B-ABD1-3A86438B8196}"/>
              </a:ext>
            </a:extLst>
          </p:cNvPr>
          <p:cNvSpPr>
            <a:spLocks/>
          </p:cNvSpPr>
          <p:nvPr/>
        </p:nvSpPr>
        <p:spPr bwMode="auto">
          <a:xfrm>
            <a:off x="8081963" y="3154363"/>
            <a:ext cx="300037" cy="273050"/>
          </a:xfrm>
          <a:custGeom>
            <a:avLst/>
            <a:gdLst>
              <a:gd name="T0" fmla="*/ 126967 w 16218"/>
              <a:gd name="T1" fmla="*/ 1370 h 14752"/>
              <a:gd name="T2" fmla="*/ 105285 w 16218"/>
              <a:gd name="T3" fmla="*/ 5423 h 14752"/>
              <a:gd name="T4" fmla="*/ 84953 w 16218"/>
              <a:gd name="T5" fmla="*/ 12216 h 14752"/>
              <a:gd name="T6" fmla="*/ 65972 w 16218"/>
              <a:gd name="T7" fmla="*/ 21711 h 14752"/>
              <a:gd name="T8" fmla="*/ 49266 w 16218"/>
              <a:gd name="T9" fmla="*/ 33002 h 14752"/>
              <a:gd name="T10" fmla="*/ 34355 w 16218"/>
              <a:gd name="T11" fmla="*/ 46125 h 14752"/>
              <a:gd name="T12" fmla="*/ 21701 w 16218"/>
              <a:gd name="T13" fmla="*/ 61044 h 14752"/>
              <a:gd name="T14" fmla="*/ 11766 w 16218"/>
              <a:gd name="T15" fmla="*/ 77758 h 14752"/>
              <a:gd name="T16" fmla="*/ 4533 w 16218"/>
              <a:gd name="T17" fmla="*/ 95397 h 14752"/>
              <a:gd name="T18" fmla="*/ 907 w 16218"/>
              <a:gd name="T19" fmla="*/ 114369 h 14752"/>
              <a:gd name="T20" fmla="*/ 19 w 16218"/>
              <a:gd name="T21" fmla="*/ 134267 h 14752"/>
              <a:gd name="T22" fmla="*/ 3626 w 16218"/>
              <a:gd name="T23" fmla="*/ 154609 h 14752"/>
              <a:gd name="T24" fmla="*/ 10397 w 16218"/>
              <a:gd name="T25" fmla="*/ 174043 h 14752"/>
              <a:gd name="T26" fmla="*/ 20350 w 16218"/>
              <a:gd name="T27" fmla="*/ 191683 h 14752"/>
              <a:gd name="T28" fmla="*/ 33892 w 16218"/>
              <a:gd name="T29" fmla="*/ 207953 h 14752"/>
              <a:gd name="T30" fmla="*/ 49710 w 16218"/>
              <a:gd name="T31" fmla="*/ 222427 h 14752"/>
              <a:gd name="T32" fmla="*/ 37519 w 16218"/>
              <a:gd name="T33" fmla="*/ 243213 h 14752"/>
              <a:gd name="T34" fmla="*/ 21701 w 16218"/>
              <a:gd name="T35" fmla="*/ 259945 h 14752"/>
              <a:gd name="T36" fmla="*/ 9491 w 16218"/>
              <a:gd name="T37" fmla="*/ 268071 h 14752"/>
              <a:gd name="T38" fmla="*/ 2276 w 16218"/>
              <a:gd name="T39" fmla="*/ 272143 h 14752"/>
              <a:gd name="T40" fmla="*/ 31635 w 16218"/>
              <a:gd name="T41" fmla="*/ 272606 h 14752"/>
              <a:gd name="T42" fmla="*/ 53780 w 16218"/>
              <a:gd name="T43" fmla="*/ 267627 h 14752"/>
              <a:gd name="T44" fmla="*/ 77276 w 16218"/>
              <a:gd name="T45" fmla="*/ 256780 h 14752"/>
              <a:gd name="T46" fmla="*/ 98958 w 16218"/>
              <a:gd name="T47" fmla="*/ 247285 h 14752"/>
              <a:gd name="T48" fmla="*/ 120196 w 16218"/>
              <a:gd name="T49" fmla="*/ 252245 h 14752"/>
              <a:gd name="T50" fmla="*/ 142341 w 16218"/>
              <a:gd name="T51" fmla="*/ 254966 h 14752"/>
              <a:gd name="T52" fmla="*/ 173070 w 16218"/>
              <a:gd name="T53" fmla="*/ 253615 h 14752"/>
              <a:gd name="T54" fmla="*/ 194752 w 16218"/>
              <a:gd name="T55" fmla="*/ 249099 h 14752"/>
              <a:gd name="T56" fmla="*/ 215084 w 16218"/>
              <a:gd name="T57" fmla="*/ 242306 h 14752"/>
              <a:gd name="T58" fmla="*/ 234065 w 16218"/>
              <a:gd name="T59" fmla="*/ 233273 h 14752"/>
              <a:gd name="T60" fmla="*/ 250771 w 16218"/>
              <a:gd name="T61" fmla="*/ 221964 h 14752"/>
              <a:gd name="T62" fmla="*/ 265682 w 16218"/>
              <a:gd name="T63" fmla="*/ 208397 h 14752"/>
              <a:gd name="T64" fmla="*/ 278336 w 16218"/>
              <a:gd name="T65" fmla="*/ 193478 h 14752"/>
              <a:gd name="T66" fmla="*/ 288271 w 16218"/>
              <a:gd name="T67" fmla="*/ 177209 h 14752"/>
              <a:gd name="T68" fmla="*/ 295504 w 16218"/>
              <a:gd name="T69" fmla="*/ 159125 h 14752"/>
              <a:gd name="T70" fmla="*/ 299130 w 16218"/>
              <a:gd name="T71" fmla="*/ 140597 h 14752"/>
              <a:gd name="T72" fmla="*/ 300018 w 16218"/>
              <a:gd name="T73" fmla="*/ 120700 h 14752"/>
              <a:gd name="T74" fmla="*/ 296873 w 16218"/>
              <a:gd name="T75" fmla="*/ 101727 h 14752"/>
              <a:gd name="T76" fmla="*/ 290990 w 16218"/>
              <a:gd name="T77" fmla="*/ 83644 h 14752"/>
              <a:gd name="T78" fmla="*/ 281962 w 16218"/>
              <a:gd name="T79" fmla="*/ 66467 h 14752"/>
              <a:gd name="T80" fmla="*/ 270215 w 16218"/>
              <a:gd name="T81" fmla="*/ 51086 h 14752"/>
              <a:gd name="T82" fmla="*/ 256191 w 16218"/>
              <a:gd name="T83" fmla="*/ 37074 h 14752"/>
              <a:gd name="T84" fmla="*/ 239930 w 16218"/>
              <a:gd name="T85" fmla="*/ 25321 h 14752"/>
              <a:gd name="T86" fmla="*/ 221411 w 16218"/>
              <a:gd name="T87" fmla="*/ 15381 h 14752"/>
              <a:gd name="T88" fmla="*/ 201523 w 16218"/>
              <a:gd name="T89" fmla="*/ 7700 h 14752"/>
              <a:gd name="T90" fmla="*/ 180285 w 16218"/>
              <a:gd name="T91" fmla="*/ 2277 h 14752"/>
              <a:gd name="T92" fmla="*/ 157696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3292E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73;p6"/>
          <p:cNvSpPr txBox="1">
            <a:spLocks noGrp="1"/>
          </p:cNvSpPr>
          <p:nvPr>
            <p:ph type="title"/>
          </p:nvPr>
        </p:nvSpPr>
        <p:spPr>
          <a:xfrm>
            <a:off x="1730375" y="624700"/>
            <a:ext cx="4944300" cy="645300"/>
          </a:xfrm>
          <a:prstGeom prst="rect">
            <a:avLst/>
          </a:prstGeom>
        </p:spPr>
        <p:txBody>
          <a:bodyPr spcFirstLastPara="1">
            <a:noAutofit/>
          </a:bodyPr>
          <a:lstStyle>
            <a:lvl1pPr lvl="0">
              <a:spcBef>
                <a:spcPts val="0"/>
              </a:spcBef>
              <a:spcAft>
                <a:spcPts val="0"/>
              </a:spcAft>
              <a:buSzPts val="4000"/>
              <a:buNone/>
              <a:defRPr sz="2400">
                <a:solidFill>
                  <a:srgbClr val="174769"/>
                </a:solidFill>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r>
              <a:rPr lang="en-US"/>
              <a:t>Click to edit Master title style</a:t>
            </a:r>
            <a:endParaRPr dirty="0"/>
          </a:p>
        </p:txBody>
      </p:sp>
      <p:sp>
        <p:nvSpPr>
          <p:cNvPr id="174" name="Google Shape;174;p6"/>
          <p:cNvSpPr txBox="1">
            <a:spLocks noGrp="1"/>
          </p:cNvSpPr>
          <p:nvPr>
            <p:ph type="body" idx="1"/>
          </p:nvPr>
        </p:nvSpPr>
        <p:spPr>
          <a:xfrm>
            <a:off x="1735678" y="1603438"/>
            <a:ext cx="2667300" cy="2663700"/>
          </a:xfrm>
          <a:prstGeom prst="rect">
            <a:avLst/>
          </a:prstGeom>
        </p:spPr>
        <p:txBody>
          <a:bodyPr spcFirstLastPara="1">
            <a:noAutofit/>
          </a:bodyPr>
          <a:lstStyle>
            <a:lvl1pPr marL="457200" lvl="0" indent="-317500">
              <a:spcBef>
                <a:spcPts val="600"/>
              </a:spcBef>
              <a:spcAft>
                <a:spcPts val="0"/>
              </a:spcAft>
              <a:buClr>
                <a:srgbClr val="174769"/>
              </a:buClr>
              <a:buSzPts val="1400"/>
              <a:buChar char="◇"/>
              <a:defRPr>
                <a:solidFill>
                  <a:srgbClr val="174769"/>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175" name="Google Shape;175;p6"/>
          <p:cNvSpPr txBox="1">
            <a:spLocks noGrp="1"/>
          </p:cNvSpPr>
          <p:nvPr>
            <p:ph type="body" idx="2"/>
          </p:nvPr>
        </p:nvSpPr>
        <p:spPr>
          <a:xfrm>
            <a:off x="4510432" y="1603438"/>
            <a:ext cx="2667300" cy="2663700"/>
          </a:xfrm>
          <a:prstGeom prst="rect">
            <a:avLst/>
          </a:prstGeom>
        </p:spPr>
        <p:txBody>
          <a:bodyPr spcFirstLastPara="1">
            <a:noAutofit/>
          </a:bodyPr>
          <a:lstStyle>
            <a:lvl1pPr marL="457200" lvl="0" indent="-317500">
              <a:spcBef>
                <a:spcPts val="600"/>
              </a:spcBef>
              <a:spcAft>
                <a:spcPts val="0"/>
              </a:spcAft>
              <a:buClr>
                <a:srgbClr val="174769"/>
              </a:buClr>
              <a:buSzPts val="1400"/>
              <a:buChar char="◇"/>
              <a:defRPr>
                <a:solidFill>
                  <a:srgbClr val="174769"/>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42" name="Google Shape;211;p6">
            <a:extLst>
              <a:ext uri="{FF2B5EF4-FFF2-40B4-BE49-F238E27FC236}">
                <a16:creationId xmlns:a16="http://schemas.microsoft.com/office/drawing/2014/main" id="{057DDF5C-6FBB-E14E-8F66-64C7B96F5BCE}"/>
              </a:ext>
            </a:extLst>
          </p:cNvPr>
          <p:cNvSpPr txBox="1">
            <a:spLocks noGrp="1" noChangeArrowheads="1"/>
          </p:cNvSpPr>
          <p:nvPr>
            <p:ph type="sldNum" idx="10"/>
          </p:nvPr>
        </p:nvSpPr>
        <p:spPr/>
        <p:txBody>
          <a:bodyPr/>
          <a:lstStyle>
            <a:lvl1pPr>
              <a:defRPr/>
            </a:lvl1pPr>
          </a:lstStyle>
          <a:p>
            <a:pPr>
              <a:defRPr/>
            </a:pPr>
            <a:fld id="{9D486DA9-326F-DA42-8C35-93160561F8D4}" type="slidenum">
              <a:rPr lang="en-US" altLang="en-US"/>
              <a:pPr>
                <a:defRPr/>
              </a:pPr>
              <a:t>‹#›</a:t>
            </a:fld>
            <a:endParaRPr lang="en-US" altLang="en-US"/>
          </a:p>
        </p:txBody>
      </p:sp>
    </p:spTree>
    <p:extLst>
      <p:ext uri="{BB962C8B-B14F-4D97-AF65-F5344CB8AC3E}">
        <p14:creationId xmlns:p14="http://schemas.microsoft.com/office/powerpoint/2010/main" val="365161543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TITLE_AND_TWO_COLUMNS_1">
    <p:bg>
      <p:bgPr>
        <a:blipFill dpi="0" rotWithShape="0">
          <a:blip r:embed="rId3"/>
          <a:srcRect/>
          <a:stretch>
            <a:fillRect/>
          </a:stretch>
        </a:blipFill>
        <a:effectLst/>
      </p:bgPr>
    </p:bg>
    <p:spTree>
      <p:nvGrpSpPr>
        <p:cNvPr id="1" name="Shape 212"/>
        <p:cNvGrpSpPr/>
        <p:nvPr/>
      </p:nvGrpSpPr>
      <p:grpSpPr>
        <a:xfrm>
          <a:off x="0" y="0"/>
          <a:ext cx="0" cy="0"/>
          <a:chOff x="0" y="0"/>
          <a:chExt cx="0" cy="0"/>
        </a:xfrm>
      </p:grpSpPr>
      <p:sp>
        <p:nvSpPr>
          <p:cNvPr id="6" name="Google Shape;213;p7">
            <a:extLst>
              <a:ext uri="{FF2B5EF4-FFF2-40B4-BE49-F238E27FC236}">
                <a16:creationId xmlns:a16="http://schemas.microsoft.com/office/drawing/2014/main" id="{EC0FAA73-E2CF-E941-B338-4A52A67CE681}"/>
              </a:ext>
            </a:extLst>
          </p:cNvPr>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7" name="Google Shape;218;p7">
            <a:extLst>
              <a:ext uri="{FF2B5EF4-FFF2-40B4-BE49-F238E27FC236}">
                <a16:creationId xmlns:a16="http://schemas.microsoft.com/office/drawing/2014/main" id="{A3AB5E0F-89DB-0940-865B-6FC8B7B7B9D6}"/>
              </a:ext>
            </a:extLst>
          </p:cNvPr>
          <p:cNvSpPr>
            <a:spLocks noChangeArrowheads="1"/>
          </p:cNvSpPr>
          <p:nvPr/>
        </p:nvSpPr>
        <p:spPr bwMode="auto">
          <a:xfrm rot="10800000" flipH="1">
            <a:off x="-123825" y="1058863"/>
            <a:ext cx="819150" cy="709612"/>
          </a:xfrm>
          <a:prstGeom prst="hexagon">
            <a:avLst>
              <a:gd name="adj" fmla="val 28672"/>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219;p7">
            <a:extLst>
              <a:ext uri="{FF2B5EF4-FFF2-40B4-BE49-F238E27FC236}">
                <a16:creationId xmlns:a16="http://schemas.microsoft.com/office/drawing/2014/main" id="{D4BA95E3-205A-4640-96E7-540BFE262A45}"/>
              </a:ext>
            </a:extLst>
          </p:cNvPr>
          <p:cNvSpPr>
            <a:spLocks noChangeArrowheads="1"/>
          </p:cNvSpPr>
          <p:nvPr/>
        </p:nvSpPr>
        <p:spPr bwMode="auto">
          <a:xfrm rot="10800000" flipH="1">
            <a:off x="638175" y="1439863"/>
            <a:ext cx="428625" cy="371475"/>
          </a:xfrm>
          <a:prstGeom prst="hexagon">
            <a:avLst>
              <a:gd name="adj" fmla="val 2864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9" name="Google Shape;220;p7">
            <a:extLst>
              <a:ext uri="{FF2B5EF4-FFF2-40B4-BE49-F238E27FC236}">
                <a16:creationId xmlns:a16="http://schemas.microsoft.com/office/drawing/2014/main" id="{1241BE87-D898-234B-9FA7-8D623C575297}"/>
              </a:ext>
            </a:extLst>
          </p:cNvPr>
          <p:cNvSpPr>
            <a:spLocks noChangeArrowheads="1"/>
          </p:cNvSpPr>
          <p:nvPr/>
        </p:nvSpPr>
        <p:spPr bwMode="auto">
          <a:xfrm rot="10800000" flipH="1">
            <a:off x="1495425" y="-131763"/>
            <a:ext cx="819150" cy="709613"/>
          </a:xfrm>
          <a:prstGeom prst="hexagon">
            <a:avLst>
              <a:gd name="adj" fmla="val 28672"/>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0" name="Google Shape;221;p7">
            <a:extLst>
              <a:ext uri="{FF2B5EF4-FFF2-40B4-BE49-F238E27FC236}">
                <a16:creationId xmlns:a16="http://schemas.microsoft.com/office/drawing/2014/main" id="{82A27554-C51A-B44F-A635-B6FE7B49D0EC}"/>
              </a:ext>
            </a:extLst>
          </p:cNvPr>
          <p:cNvSpPr>
            <a:spLocks noChangeArrowheads="1"/>
          </p:cNvSpPr>
          <p:nvPr/>
        </p:nvSpPr>
        <p:spPr bwMode="auto">
          <a:xfrm rot="10800000" flipH="1">
            <a:off x="327025" y="88900"/>
            <a:ext cx="360363" cy="311150"/>
          </a:xfrm>
          <a:prstGeom prst="hexagon">
            <a:avLst>
              <a:gd name="adj" fmla="val 28745"/>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11" name="Google Shape;222;p7">
            <a:extLst>
              <a:ext uri="{FF2B5EF4-FFF2-40B4-BE49-F238E27FC236}">
                <a16:creationId xmlns:a16="http://schemas.microsoft.com/office/drawing/2014/main" id="{CF3C6D39-EB3B-FE4C-A6E7-A98F390B233D}"/>
              </a:ext>
            </a:extLst>
          </p:cNvPr>
          <p:cNvGrpSpPr>
            <a:grpSpLocks/>
          </p:cNvGrpSpPr>
          <p:nvPr/>
        </p:nvGrpSpPr>
        <p:grpSpPr bwMode="auto">
          <a:xfrm>
            <a:off x="1730375" y="60325"/>
            <a:ext cx="350838" cy="325438"/>
            <a:chOff x="5975075" y="2327500"/>
            <a:chExt cx="420100" cy="388350"/>
          </a:xfrm>
        </p:grpSpPr>
        <p:sp>
          <p:nvSpPr>
            <p:cNvPr id="12" name="Google Shape;223;p7">
              <a:extLst>
                <a:ext uri="{FF2B5EF4-FFF2-40B4-BE49-F238E27FC236}">
                  <a16:creationId xmlns:a16="http://schemas.microsoft.com/office/drawing/2014/main" id="{9F79077C-C5C9-F64B-B8E5-95290F9C2FCB}"/>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224;p7">
              <a:extLst>
                <a:ext uri="{FF2B5EF4-FFF2-40B4-BE49-F238E27FC236}">
                  <a16:creationId xmlns:a16="http://schemas.microsoft.com/office/drawing/2014/main" id="{3A6808A1-C13E-1A4B-8250-5D544AB2264E}"/>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4" name="Google Shape;225;p7">
            <a:extLst>
              <a:ext uri="{FF2B5EF4-FFF2-40B4-BE49-F238E27FC236}">
                <a16:creationId xmlns:a16="http://schemas.microsoft.com/office/drawing/2014/main" id="{42D5B7A1-F425-1F4A-B303-AF9AD72C06F7}"/>
              </a:ext>
            </a:extLst>
          </p:cNvPr>
          <p:cNvSpPr>
            <a:spLocks/>
          </p:cNvSpPr>
          <p:nvPr/>
        </p:nvSpPr>
        <p:spPr bwMode="auto">
          <a:xfrm>
            <a:off x="203200" y="1270000"/>
            <a:ext cx="166688" cy="287338"/>
          </a:xfrm>
          <a:custGeom>
            <a:avLst/>
            <a:gdLst>
              <a:gd name="T0" fmla="*/ 90197 w 11870"/>
              <a:gd name="T1" fmla="*/ 14000 h 20565"/>
              <a:gd name="T2" fmla="*/ 92261 w 11870"/>
              <a:gd name="T3" fmla="*/ 16040 h 20565"/>
              <a:gd name="T4" fmla="*/ 92261 w 11870"/>
              <a:gd name="T5" fmla="*/ 19114 h 20565"/>
              <a:gd name="T6" fmla="*/ 90197 w 11870"/>
              <a:gd name="T7" fmla="*/ 21168 h 20565"/>
              <a:gd name="T8" fmla="*/ 78204 w 11870"/>
              <a:gd name="T9" fmla="*/ 21503 h 20565"/>
              <a:gd name="T10" fmla="*/ 75452 w 11870"/>
              <a:gd name="T11" fmla="*/ 20483 h 20565"/>
              <a:gd name="T12" fmla="*/ 74090 w 11870"/>
              <a:gd name="T13" fmla="*/ 17745 h 20565"/>
              <a:gd name="T14" fmla="*/ 75452 w 11870"/>
              <a:gd name="T15" fmla="*/ 15020 h 20565"/>
              <a:gd name="T16" fmla="*/ 78204 w 11870"/>
              <a:gd name="T17" fmla="*/ 13651 h 20565"/>
              <a:gd name="T18" fmla="*/ 148503 w 11870"/>
              <a:gd name="T19" fmla="*/ 35839 h 20565"/>
              <a:gd name="T20" fmla="*/ 18185 w 11870"/>
              <a:gd name="T21" fmla="*/ 233419 h 20565"/>
              <a:gd name="T22" fmla="*/ 148503 w 11870"/>
              <a:gd name="T23" fmla="*/ 35839 h 20565"/>
              <a:gd name="T24" fmla="*/ 85745 w 11870"/>
              <a:gd name="T25" fmla="*/ 248775 h 20565"/>
              <a:gd name="T26" fmla="*/ 90197 w 11870"/>
              <a:gd name="T27" fmla="*/ 250479 h 20565"/>
              <a:gd name="T28" fmla="*/ 93286 w 11870"/>
              <a:gd name="T29" fmla="*/ 253553 h 20565"/>
              <a:gd name="T30" fmla="*/ 95000 w 11870"/>
              <a:gd name="T31" fmla="*/ 257982 h 20565"/>
              <a:gd name="T32" fmla="*/ 95000 w 11870"/>
              <a:gd name="T33" fmla="*/ 262761 h 20565"/>
              <a:gd name="T34" fmla="*/ 93286 w 11870"/>
              <a:gd name="T35" fmla="*/ 267204 h 20565"/>
              <a:gd name="T36" fmla="*/ 90197 w 11870"/>
              <a:gd name="T37" fmla="*/ 270264 h 20565"/>
              <a:gd name="T38" fmla="*/ 85745 w 11870"/>
              <a:gd name="T39" fmla="*/ 271969 h 20565"/>
              <a:gd name="T40" fmla="*/ 80943 w 11870"/>
              <a:gd name="T41" fmla="*/ 271969 h 20565"/>
              <a:gd name="T42" fmla="*/ 76477 w 11870"/>
              <a:gd name="T43" fmla="*/ 270264 h 20565"/>
              <a:gd name="T44" fmla="*/ 73402 w 11870"/>
              <a:gd name="T45" fmla="*/ 267204 h 20565"/>
              <a:gd name="T46" fmla="*/ 71688 w 11870"/>
              <a:gd name="T47" fmla="*/ 262761 h 20565"/>
              <a:gd name="T48" fmla="*/ 71688 w 11870"/>
              <a:gd name="T49" fmla="*/ 257982 h 20565"/>
              <a:gd name="T50" fmla="*/ 73402 w 11870"/>
              <a:gd name="T51" fmla="*/ 253553 h 20565"/>
              <a:gd name="T52" fmla="*/ 76477 w 11870"/>
              <a:gd name="T53" fmla="*/ 250479 h 20565"/>
              <a:gd name="T54" fmla="*/ 80943 w 11870"/>
              <a:gd name="T55" fmla="*/ 248775 h 20565"/>
              <a:gd name="T56" fmla="*/ 18185 w 11870"/>
              <a:gd name="T57" fmla="*/ 0 h 20565"/>
              <a:gd name="T58" fmla="*/ 10981 w 11870"/>
              <a:gd name="T59" fmla="*/ 1369 h 20565"/>
              <a:gd name="T60" fmla="*/ 5140 w 11870"/>
              <a:gd name="T61" fmla="*/ 5128 h 20565"/>
              <a:gd name="T62" fmla="*/ 1376 w 11870"/>
              <a:gd name="T63" fmla="*/ 10926 h 20565"/>
              <a:gd name="T64" fmla="*/ 0 w 11870"/>
              <a:gd name="T65" fmla="*/ 18094 h 20565"/>
              <a:gd name="T66" fmla="*/ 351 w 11870"/>
              <a:gd name="T67" fmla="*/ 273003 h 20565"/>
              <a:gd name="T68" fmla="*/ 3089 w 11870"/>
              <a:gd name="T69" fmla="*/ 279486 h 20565"/>
              <a:gd name="T70" fmla="*/ 7892 w 11870"/>
              <a:gd name="T71" fmla="*/ 284264 h 20565"/>
              <a:gd name="T72" fmla="*/ 14408 w 11870"/>
              <a:gd name="T73" fmla="*/ 286989 h 20565"/>
              <a:gd name="T74" fmla="*/ 148503 w 11870"/>
              <a:gd name="T75" fmla="*/ 287338 h 20565"/>
              <a:gd name="T76" fmla="*/ 155707 w 11870"/>
              <a:gd name="T77" fmla="*/ 285969 h 20565"/>
              <a:gd name="T78" fmla="*/ 161534 w 11870"/>
              <a:gd name="T79" fmla="*/ 282210 h 20565"/>
              <a:gd name="T80" fmla="*/ 165312 w 11870"/>
              <a:gd name="T81" fmla="*/ 276412 h 20565"/>
              <a:gd name="T82" fmla="*/ 166688 w 11870"/>
              <a:gd name="T83" fmla="*/ 269244 h 20565"/>
              <a:gd name="T84" fmla="*/ 166337 w 11870"/>
              <a:gd name="T85" fmla="*/ 14335 h 20565"/>
              <a:gd name="T86" fmla="*/ 163599 w 11870"/>
              <a:gd name="T87" fmla="*/ 7852 h 20565"/>
              <a:gd name="T88" fmla="*/ 158796 w 11870"/>
              <a:gd name="T89" fmla="*/ 3074 h 20565"/>
              <a:gd name="T90" fmla="*/ 152280 w 11870"/>
              <a:gd name="T91" fmla="*/ 349 h 20565"/>
              <a:gd name="T92" fmla="*/ 18185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5" name="Google Shape;226;p7">
            <a:extLst>
              <a:ext uri="{FF2B5EF4-FFF2-40B4-BE49-F238E27FC236}">
                <a16:creationId xmlns:a16="http://schemas.microsoft.com/office/drawing/2014/main" id="{31C06224-D396-2E42-B119-D7073D0A9FFD}"/>
              </a:ext>
            </a:extLst>
          </p:cNvPr>
          <p:cNvGrpSpPr>
            <a:grpSpLocks/>
          </p:cNvGrpSpPr>
          <p:nvPr/>
        </p:nvGrpSpPr>
        <p:grpSpPr bwMode="auto">
          <a:xfrm>
            <a:off x="904875" y="515938"/>
            <a:ext cx="382588" cy="606425"/>
            <a:chOff x="6718575" y="2318625"/>
            <a:chExt cx="256950" cy="407375"/>
          </a:xfrm>
        </p:grpSpPr>
        <p:sp>
          <p:nvSpPr>
            <p:cNvPr id="16" name="Google Shape;227;p7">
              <a:extLst>
                <a:ext uri="{FF2B5EF4-FFF2-40B4-BE49-F238E27FC236}">
                  <a16:creationId xmlns:a16="http://schemas.microsoft.com/office/drawing/2014/main" id="{721E6ED1-68E9-1742-AA93-35D196E99953}"/>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Google Shape;228;p7">
              <a:extLst>
                <a:ext uri="{FF2B5EF4-FFF2-40B4-BE49-F238E27FC236}">
                  <a16:creationId xmlns:a16="http://schemas.microsoft.com/office/drawing/2014/main" id="{BAFC0A0F-6026-0C40-BEFA-047099F0BCF9}"/>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Google Shape;229;p7">
              <a:extLst>
                <a:ext uri="{FF2B5EF4-FFF2-40B4-BE49-F238E27FC236}">
                  <a16:creationId xmlns:a16="http://schemas.microsoft.com/office/drawing/2014/main" id="{EA71C5DC-1CC2-4D4C-8AB8-22EC216704BE}"/>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 name="Google Shape;230;p7">
              <a:extLst>
                <a:ext uri="{FF2B5EF4-FFF2-40B4-BE49-F238E27FC236}">
                  <a16:creationId xmlns:a16="http://schemas.microsoft.com/office/drawing/2014/main" id="{3D60EAE0-F8A4-5342-8C5D-C2D9ABC01A78}"/>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0" name="Google Shape;231;p7">
              <a:extLst>
                <a:ext uri="{FF2B5EF4-FFF2-40B4-BE49-F238E27FC236}">
                  <a16:creationId xmlns:a16="http://schemas.microsoft.com/office/drawing/2014/main" id="{8C1BAA36-B835-8041-AD28-B70335C86162}"/>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 name="Google Shape;232;p7">
              <a:extLst>
                <a:ext uri="{FF2B5EF4-FFF2-40B4-BE49-F238E27FC236}">
                  <a16:creationId xmlns:a16="http://schemas.microsoft.com/office/drawing/2014/main" id="{9232880C-3201-AA49-AF4C-EAC0CCAFC950}"/>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2" name="Google Shape;233;p7">
              <a:extLst>
                <a:ext uri="{FF2B5EF4-FFF2-40B4-BE49-F238E27FC236}">
                  <a16:creationId xmlns:a16="http://schemas.microsoft.com/office/drawing/2014/main" id="{1784EFE7-9649-CC4D-94DE-69563EB9BA7A}"/>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3" name="Google Shape;234;p7">
              <a:extLst>
                <a:ext uri="{FF2B5EF4-FFF2-40B4-BE49-F238E27FC236}">
                  <a16:creationId xmlns:a16="http://schemas.microsoft.com/office/drawing/2014/main" id="{1FAD57D6-7AB4-BA43-BC26-2CC059A35AAE}"/>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24" name="Google Shape;235;p7">
            <a:extLst>
              <a:ext uri="{FF2B5EF4-FFF2-40B4-BE49-F238E27FC236}">
                <a16:creationId xmlns:a16="http://schemas.microsoft.com/office/drawing/2014/main" id="{08308DC4-E7AB-1D4B-84FC-07168BF51623}"/>
              </a:ext>
            </a:extLst>
          </p:cNvPr>
          <p:cNvGrpSpPr>
            <a:grpSpLocks/>
          </p:cNvGrpSpPr>
          <p:nvPr/>
        </p:nvGrpSpPr>
        <p:grpSpPr bwMode="auto">
          <a:xfrm>
            <a:off x="336550" y="1839913"/>
            <a:ext cx="341313" cy="350837"/>
            <a:chOff x="3951850" y="2985350"/>
            <a:chExt cx="407950" cy="416500"/>
          </a:xfrm>
        </p:grpSpPr>
        <p:sp>
          <p:nvSpPr>
            <p:cNvPr id="25" name="Google Shape;236;p7">
              <a:extLst>
                <a:ext uri="{FF2B5EF4-FFF2-40B4-BE49-F238E27FC236}">
                  <a16:creationId xmlns:a16="http://schemas.microsoft.com/office/drawing/2014/main" id="{D92D279E-C66F-D149-ABB8-6E0D16138034}"/>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6" name="Google Shape;237;p7">
              <a:extLst>
                <a:ext uri="{FF2B5EF4-FFF2-40B4-BE49-F238E27FC236}">
                  <a16:creationId xmlns:a16="http://schemas.microsoft.com/office/drawing/2014/main" id="{83C8F7BB-623A-4A48-81B4-3C15A4746E9A}"/>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7" name="Google Shape;238;p7">
              <a:extLst>
                <a:ext uri="{FF2B5EF4-FFF2-40B4-BE49-F238E27FC236}">
                  <a16:creationId xmlns:a16="http://schemas.microsoft.com/office/drawing/2014/main" id="{B932E025-C648-484F-9143-970B38BECE4D}"/>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8" name="Google Shape;239;p7">
              <a:extLst>
                <a:ext uri="{FF2B5EF4-FFF2-40B4-BE49-F238E27FC236}">
                  <a16:creationId xmlns:a16="http://schemas.microsoft.com/office/drawing/2014/main" id="{8A8F4D97-28C0-414B-B6FA-6EA655C0A24E}"/>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14" name="Google Shape;214;p7"/>
          <p:cNvSpPr txBox="1">
            <a:spLocks noGrp="1"/>
          </p:cNvSpPr>
          <p:nvPr>
            <p:ph type="title"/>
          </p:nvPr>
        </p:nvSpPr>
        <p:spPr>
          <a:xfrm>
            <a:off x="1750591" y="618902"/>
            <a:ext cx="4944300" cy="645300"/>
          </a:xfrm>
          <a:prstGeom prst="rect">
            <a:avLst/>
          </a:prstGeom>
        </p:spPr>
        <p:txBody>
          <a:bodyPr spcFirstLastPara="1">
            <a:noAutofit/>
          </a:bodyPr>
          <a:lstStyle>
            <a:lvl1pPr lvl="0" rtl="0">
              <a:spcBef>
                <a:spcPts val="0"/>
              </a:spcBef>
              <a:spcAft>
                <a:spcPts val="0"/>
              </a:spcAft>
              <a:buSzPts val="4000"/>
              <a:buNone/>
              <a:defRPr sz="2400">
                <a:solidFill>
                  <a:srgbClr val="174769"/>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r>
              <a:rPr lang="en-US"/>
              <a:t>Click to edit Master title style</a:t>
            </a:r>
            <a:endParaRPr/>
          </a:p>
        </p:txBody>
      </p:sp>
      <p:sp>
        <p:nvSpPr>
          <p:cNvPr id="215" name="Google Shape;215;p7"/>
          <p:cNvSpPr txBox="1">
            <a:spLocks noGrp="1"/>
          </p:cNvSpPr>
          <p:nvPr>
            <p:ph type="body" idx="1"/>
          </p:nvPr>
        </p:nvSpPr>
        <p:spPr>
          <a:xfrm>
            <a:off x="1750591" y="1557338"/>
            <a:ext cx="2176800" cy="2544900"/>
          </a:xfrm>
          <a:prstGeom prst="rect">
            <a:avLst/>
          </a:prstGeom>
        </p:spPr>
        <p:txBody>
          <a:bodyPr spcFirstLastPara="1">
            <a:noAutofit/>
          </a:bodyPr>
          <a:lstStyle>
            <a:lvl1pPr marL="457200" lvl="0" indent="-317500" rtl="0">
              <a:spcBef>
                <a:spcPts val="600"/>
              </a:spcBef>
              <a:spcAft>
                <a:spcPts val="0"/>
              </a:spcAft>
              <a:buClr>
                <a:srgbClr val="174769"/>
              </a:buClr>
              <a:buSzPts val="1400"/>
              <a:buChar char="◇"/>
              <a:defRPr>
                <a:solidFill>
                  <a:srgbClr val="174769"/>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p:txBody>
      </p:sp>
      <p:sp>
        <p:nvSpPr>
          <p:cNvPr id="216" name="Google Shape;216;p7"/>
          <p:cNvSpPr txBox="1">
            <a:spLocks noGrp="1"/>
          </p:cNvSpPr>
          <p:nvPr>
            <p:ph type="body" idx="2"/>
          </p:nvPr>
        </p:nvSpPr>
        <p:spPr>
          <a:xfrm>
            <a:off x="4038863" y="1557338"/>
            <a:ext cx="2176800" cy="2544900"/>
          </a:xfrm>
          <a:prstGeom prst="rect">
            <a:avLst/>
          </a:prstGeom>
        </p:spPr>
        <p:txBody>
          <a:bodyPr spcFirstLastPara="1">
            <a:noAutofit/>
          </a:bodyPr>
          <a:lstStyle>
            <a:lvl1pPr marL="457200" lvl="0" indent="-317500" rtl="0">
              <a:spcBef>
                <a:spcPts val="600"/>
              </a:spcBef>
              <a:spcAft>
                <a:spcPts val="0"/>
              </a:spcAft>
              <a:buClr>
                <a:srgbClr val="174769"/>
              </a:buClr>
              <a:buSzPts val="1400"/>
              <a:buChar char="◇"/>
              <a:defRPr>
                <a:solidFill>
                  <a:srgbClr val="174769"/>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p:txBody>
      </p:sp>
      <p:sp>
        <p:nvSpPr>
          <p:cNvPr id="217" name="Google Shape;217;p7"/>
          <p:cNvSpPr txBox="1">
            <a:spLocks noGrp="1"/>
          </p:cNvSpPr>
          <p:nvPr>
            <p:ph type="body" idx="3"/>
          </p:nvPr>
        </p:nvSpPr>
        <p:spPr>
          <a:xfrm>
            <a:off x="6327136" y="1557338"/>
            <a:ext cx="2176800" cy="2544900"/>
          </a:xfrm>
          <a:prstGeom prst="rect">
            <a:avLst/>
          </a:prstGeom>
        </p:spPr>
        <p:txBody>
          <a:bodyPr spcFirstLastPara="1">
            <a:noAutofit/>
          </a:bodyPr>
          <a:lstStyle>
            <a:lvl1pPr marL="457200" lvl="0" indent="-317500" rtl="0">
              <a:spcBef>
                <a:spcPts val="600"/>
              </a:spcBef>
              <a:spcAft>
                <a:spcPts val="0"/>
              </a:spcAft>
              <a:buClr>
                <a:srgbClr val="174769"/>
              </a:buClr>
              <a:buSzPts val="1400"/>
              <a:buChar char="◇"/>
              <a:defRPr>
                <a:solidFill>
                  <a:srgbClr val="174769"/>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p:txBody>
      </p:sp>
      <p:sp>
        <p:nvSpPr>
          <p:cNvPr id="29" name="Google Shape;240;p7">
            <a:extLst>
              <a:ext uri="{FF2B5EF4-FFF2-40B4-BE49-F238E27FC236}">
                <a16:creationId xmlns:a16="http://schemas.microsoft.com/office/drawing/2014/main" id="{7E55939B-F1DB-E34B-BA6F-FA7D5789DAE0}"/>
              </a:ext>
            </a:extLst>
          </p:cNvPr>
          <p:cNvSpPr txBox="1">
            <a:spLocks noGrp="1" noChangeArrowheads="1"/>
          </p:cNvSpPr>
          <p:nvPr>
            <p:ph type="sldNum" idx="10"/>
          </p:nvPr>
        </p:nvSpPr>
        <p:spPr/>
        <p:txBody>
          <a:bodyPr/>
          <a:lstStyle>
            <a:lvl1pPr>
              <a:defRPr/>
            </a:lvl1pPr>
          </a:lstStyle>
          <a:p>
            <a:pPr>
              <a:defRPr/>
            </a:pPr>
            <a:fld id="{59ECC485-D225-CF4E-AFE3-F3649729CEF3}" type="slidenum">
              <a:rPr lang="en-US" altLang="en-US"/>
              <a:pPr>
                <a:defRPr/>
              </a:pPr>
              <a:t>‹#›</a:t>
            </a:fld>
            <a:endParaRPr lang="en-US" altLang="en-US"/>
          </a:p>
        </p:txBody>
      </p:sp>
    </p:spTree>
    <p:extLst>
      <p:ext uri="{BB962C8B-B14F-4D97-AF65-F5344CB8AC3E}">
        <p14:creationId xmlns:p14="http://schemas.microsoft.com/office/powerpoint/2010/main" val="139686072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_ONLY">
    <p:spTree>
      <p:nvGrpSpPr>
        <p:cNvPr id="1" name="Shape 241"/>
        <p:cNvGrpSpPr/>
        <p:nvPr/>
      </p:nvGrpSpPr>
      <p:grpSpPr>
        <a:xfrm>
          <a:off x="0" y="0"/>
          <a:ext cx="0" cy="0"/>
          <a:chOff x="0" y="0"/>
          <a:chExt cx="0" cy="0"/>
        </a:xfrm>
      </p:grpSpPr>
      <p:sp>
        <p:nvSpPr>
          <p:cNvPr id="3" name="Google Shape;242;p8">
            <a:extLst>
              <a:ext uri="{FF2B5EF4-FFF2-40B4-BE49-F238E27FC236}">
                <a16:creationId xmlns:a16="http://schemas.microsoft.com/office/drawing/2014/main" id="{0B11964C-E233-E84B-92DF-ED6DE23EDD8C}"/>
              </a:ext>
            </a:extLst>
          </p:cNvPr>
          <p:cNvSpPr>
            <a:spLocks/>
          </p:cNvSpPr>
          <p:nvPr/>
        </p:nvSpPr>
        <p:spPr bwMode="auto">
          <a:xfrm rot="10800000" flipH="1">
            <a:off x="7664450" y="3684588"/>
            <a:ext cx="1033463" cy="895350"/>
          </a:xfrm>
          <a:custGeom>
            <a:avLst/>
            <a:gdLst>
              <a:gd name="T0" fmla="*/ 258366 w 120000"/>
              <a:gd name="T1" fmla="*/ 0 h 120000"/>
              <a:gd name="T2" fmla="*/ 0 w 120000"/>
              <a:gd name="T3" fmla="*/ 447630 h 120000"/>
              <a:gd name="T4" fmla="*/ 258366 w 120000"/>
              <a:gd name="T5" fmla="*/ 895350 h 120000"/>
              <a:gd name="T6" fmla="*/ 775097 w 120000"/>
              <a:gd name="T7" fmla="*/ 895350 h 120000"/>
              <a:gd name="T8" fmla="*/ 1033463 w 120000"/>
              <a:gd name="T9" fmla="*/ 447630 h 120000"/>
              <a:gd name="T10" fmla="*/ 775097 w 120000"/>
              <a:gd name="T11" fmla="*/ 0 h 120000"/>
              <a:gd name="T12" fmla="*/ 258366 w 120000"/>
              <a:gd name="T13" fmla="*/ 0 h 120000"/>
              <a:gd name="T14" fmla="*/ 331371 w 120000"/>
              <a:gd name="T15" fmla="*/ 126468 h 120000"/>
              <a:gd name="T16" fmla="*/ 702083 w 120000"/>
              <a:gd name="T17" fmla="*/ 126468 h 120000"/>
              <a:gd name="T18" fmla="*/ 887340 w 120000"/>
              <a:gd name="T19" fmla="*/ 447630 h 120000"/>
              <a:gd name="T20" fmla="*/ 702083 w 120000"/>
              <a:gd name="T21" fmla="*/ 768792 h 120000"/>
              <a:gd name="T22" fmla="*/ 331371 w 120000"/>
              <a:gd name="T23" fmla="*/ 768792 h 120000"/>
              <a:gd name="T24" fmla="*/ 146020 w 120000"/>
              <a:gd name="T25" fmla="*/ 447630 h 120000"/>
              <a:gd name="T26" fmla="*/ 331371 w 120000"/>
              <a:gd name="T27" fmla="*/ 126468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4" name="Google Shape;243;p8">
            <a:extLst>
              <a:ext uri="{FF2B5EF4-FFF2-40B4-BE49-F238E27FC236}">
                <a16:creationId xmlns:a16="http://schemas.microsoft.com/office/drawing/2014/main" id="{F5B9E239-7247-F145-B8A6-7F6BB65F1045}"/>
              </a:ext>
            </a:extLst>
          </p:cNvPr>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5" name="Google Shape;245;p8">
            <a:extLst>
              <a:ext uri="{FF2B5EF4-FFF2-40B4-BE49-F238E27FC236}">
                <a16:creationId xmlns:a16="http://schemas.microsoft.com/office/drawing/2014/main" id="{016E9756-709E-DD42-82A6-1B44D94CBC72}"/>
              </a:ext>
            </a:extLst>
          </p:cNvPr>
          <p:cNvSpPr>
            <a:spLocks noChangeArrowheads="1"/>
          </p:cNvSpPr>
          <p:nvPr/>
        </p:nvSpPr>
        <p:spPr bwMode="auto">
          <a:xfrm rot="10800000" flipH="1">
            <a:off x="-123825" y="1058863"/>
            <a:ext cx="819150" cy="709612"/>
          </a:xfrm>
          <a:prstGeom prst="hexagon">
            <a:avLst>
              <a:gd name="adj" fmla="val 28672"/>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6" name="Google Shape;246;p8">
            <a:extLst>
              <a:ext uri="{FF2B5EF4-FFF2-40B4-BE49-F238E27FC236}">
                <a16:creationId xmlns:a16="http://schemas.microsoft.com/office/drawing/2014/main" id="{1DFAEE87-13D0-CF4B-8E86-B88E761E3DE9}"/>
              </a:ext>
            </a:extLst>
          </p:cNvPr>
          <p:cNvSpPr>
            <a:spLocks noChangeArrowheads="1"/>
          </p:cNvSpPr>
          <p:nvPr/>
        </p:nvSpPr>
        <p:spPr bwMode="auto">
          <a:xfrm rot="10800000" flipH="1">
            <a:off x="638175" y="1439863"/>
            <a:ext cx="428625" cy="371475"/>
          </a:xfrm>
          <a:prstGeom prst="hexagon">
            <a:avLst>
              <a:gd name="adj" fmla="val 2864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Google Shape;247;p8">
            <a:extLst>
              <a:ext uri="{FF2B5EF4-FFF2-40B4-BE49-F238E27FC236}">
                <a16:creationId xmlns:a16="http://schemas.microsoft.com/office/drawing/2014/main" id="{8F832F87-FB33-9449-8D34-62C470089A6A}"/>
              </a:ext>
            </a:extLst>
          </p:cNvPr>
          <p:cNvSpPr>
            <a:spLocks noChangeArrowheads="1"/>
          </p:cNvSpPr>
          <p:nvPr/>
        </p:nvSpPr>
        <p:spPr bwMode="auto">
          <a:xfrm rot="10800000" flipH="1">
            <a:off x="1495425" y="-131763"/>
            <a:ext cx="819150" cy="709613"/>
          </a:xfrm>
          <a:prstGeom prst="hexagon">
            <a:avLst>
              <a:gd name="adj" fmla="val 28672"/>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248;p8">
            <a:extLst>
              <a:ext uri="{FF2B5EF4-FFF2-40B4-BE49-F238E27FC236}">
                <a16:creationId xmlns:a16="http://schemas.microsoft.com/office/drawing/2014/main" id="{3E22B04F-A816-B744-9AA8-6023C395BE7A}"/>
              </a:ext>
            </a:extLst>
          </p:cNvPr>
          <p:cNvSpPr>
            <a:spLocks noChangeArrowheads="1"/>
          </p:cNvSpPr>
          <p:nvPr/>
        </p:nvSpPr>
        <p:spPr bwMode="auto">
          <a:xfrm rot="10800000" flipH="1">
            <a:off x="327025" y="88900"/>
            <a:ext cx="360363" cy="311150"/>
          </a:xfrm>
          <a:prstGeom prst="hexagon">
            <a:avLst>
              <a:gd name="adj" fmla="val 28745"/>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9" name="Google Shape;249;p8">
            <a:extLst>
              <a:ext uri="{FF2B5EF4-FFF2-40B4-BE49-F238E27FC236}">
                <a16:creationId xmlns:a16="http://schemas.microsoft.com/office/drawing/2014/main" id="{974763A3-4D88-4947-8EE5-D61CDD624104}"/>
              </a:ext>
            </a:extLst>
          </p:cNvPr>
          <p:cNvGrpSpPr>
            <a:grpSpLocks/>
          </p:cNvGrpSpPr>
          <p:nvPr/>
        </p:nvGrpSpPr>
        <p:grpSpPr bwMode="auto">
          <a:xfrm>
            <a:off x="1730375" y="60325"/>
            <a:ext cx="350838" cy="325438"/>
            <a:chOff x="5975075" y="2327500"/>
            <a:chExt cx="420100" cy="388350"/>
          </a:xfrm>
        </p:grpSpPr>
        <p:sp>
          <p:nvSpPr>
            <p:cNvPr id="10" name="Google Shape;250;p8">
              <a:extLst>
                <a:ext uri="{FF2B5EF4-FFF2-40B4-BE49-F238E27FC236}">
                  <a16:creationId xmlns:a16="http://schemas.microsoft.com/office/drawing/2014/main" id="{9535B3D0-AF84-B64E-A83B-3821BE101A95}"/>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251;p8">
              <a:extLst>
                <a:ext uri="{FF2B5EF4-FFF2-40B4-BE49-F238E27FC236}">
                  <a16:creationId xmlns:a16="http://schemas.microsoft.com/office/drawing/2014/main" id="{FB03FC72-D63D-894D-BBFF-008B1F40163A}"/>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2" name="Google Shape;252;p8">
            <a:extLst>
              <a:ext uri="{FF2B5EF4-FFF2-40B4-BE49-F238E27FC236}">
                <a16:creationId xmlns:a16="http://schemas.microsoft.com/office/drawing/2014/main" id="{3FC3C085-C916-2F46-82B3-4FE480523869}"/>
              </a:ext>
            </a:extLst>
          </p:cNvPr>
          <p:cNvSpPr>
            <a:spLocks/>
          </p:cNvSpPr>
          <p:nvPr/>
        </p:nvSpPr>
        <p:spPr bwMode="auto">
          <a:xfrm>
            <a:off x="203200" y="1270000"/>
            <a:ext cx="166688" cy="287338"/>
          </a:xfrm>
          <a:custGeom>
            <a:avLst/>
            <a:gdLst>
              <a:gd name="T0" fmla="*/ 90197 w 11870"/>
              <a:gd name="T1" fmla="*/ 14000 h 20565"/>
              <a:gd name="T2" fmla="*/ 92261 w 11870"/>
              <a:gd name="T3" fmla="*/ 16040 h 20565"/>
              <a:gd name="T4" fmla="*/ 92261 w 11870"/>
              <a:gd name="T5" fmla="*/ 19114 h 20565"/>
              <a:gd name="T6" fmla="*/ 90197 w 11870"/>
              <a:gd name="T7" fmla="*/ 21168 h 20565"/>
              <a:gd name="T8" fmla="*/ 78204 w 11870"/>
              <a:gd name="T9" fmla="*/ 21503 h 20565"/>
              <a:gd name="T10" fmla="*/ 75452 w 11870"/>
              <a:gd name="T11" fmla="*/ 20483 h 20565"/>
              <a:gd name="T12" fmla="*/ 74090 w 11870"/>
              <a:gd name="T13" fmla="*/ 17745 h 20565"/>
              <a:gd name="T14" fmla="*/ 75452 w 11870"/>
              <a:gd name="T15" fmla="*/ 15020 h 20565"/>
              <a:gd name="T16" fmla="*/ 78204 w 11870"/>
              <a:gd name="T17" fmla="*/ 13651 h 20565"/>
              <a:gd name="T18" fmla="*/ 148503 w 11870"/>
              <a:gd name="T19" fmla="*/ 35839 h 20565"/>
              <a:gd name="T20" fmla="*/ 18185 w 11870"/>
              <a:gd name="T21" fmla="*/ 233419 h 20565"/>
              <a:gd name="T22" fmla="*/ 148503 w 11870"/>
              <a:gd name="T23" fmla="*/ 35839 h 20565"/>
              <a:gd name="T24" fmla="*/ 85745 w 11870"/>
              <a:gd name="T25" fmla="*/ 248775 h 20565"/>
              <a:gd name="T26" fmla="*/ 90197 w 11870"/>
              <a:gd name="T27" fmla="*/ 250479 h 20565"/>
              <a:gd name="T28" fmla="*/ 93286 w 11870"/>
              <a:gd name="T29" fmla="*/ 253553 h 20565"/>
              <a:gd name="T30" fmla="*/ 95000 w 11870"/>
              <a:gd name="T31" fmla="*/ 257982 h 20565"/>
              <a:gd name="T32" fmla="*/ 95000 w 11870"/>
              <a:gd name="T33" fmla="*/ 262761 h 20565"/>
              <a:gd name="T34" fmla="*/ 93286 w 11870"/>
              <a:gd name="T35" fmla="*/ 267204 h 20565"/>
              <a:gd name="T36" fmla="*/ 90197 w 11870"/>
              <a:gd name="T37" fmla="*/ 270264 h 20565"/>
              <a:gd name="T38" fmla="*/ 85745 w 11870"/>
              <a:gd name="T39" fmla="*/ 271969 h 20565"/>
              <a:gd name="T40" fmla="*/ 80943 w 11870"/>
              <a:gd name="T41" fmla="*/ 271969 h 20565"/>
              <a:gd name="T42" fmla="*/ 76477 w 11870"/>
              <a:gd name="T43" fmla="*/ 270264 h 20565"/>
              <a:gd name="T44" fmla="*/ 73402 w 11870"/>
              <a:gd name="T45" fmla="*/ 267204 h 20565"/>
              <a:gd name="T46" fmla="*/ 71688 w 11870"/>
              <a:gd name="T47" fmla="*/ 262761 h 20565"/>
              <a:gd name="T48" fmla="*/ 71688 w 11870"/>
              <a:gd name="T49" fmla="*/ 257982 h 20565"/>
              <a:gd name="T50" fmla="*/ 73402 w 11870"/>
              <a:gd name="T51" fmla="*/ 253553 h 20565"/>
              <a:gd name="T52" fmla="*/ 76477 w 11870"/>
              <a:gd name="T53" fmla="*/ 250479 h 20565"/>
              <a:gd name="T54" fmla="*/ 80943 w 11870"/>
              <a:gd name="T55" fmla="*/ 248775 h 20565"/>
              <a:gd name="T56" fmla="*/ 18185 w 11870"/>
              <a:gd name="T57" fmla="*/ 0 h 20565"/>
              <a:gd name="T58" fmla="*/ 10981 w 11870"/>
              <a:gd name="T59" fmla="*/ 1369 h 20565"/>
              <a:gd name="T60" fmla="*/ 5140 w 11870"/>
              <a:gd name="T61" fmla="*/ 5128 h 20565"/>
              <a:gd name="T62" fmla="*/ 1376 w 11870"/>
              <a:gd name="T63" fmla="*/ 10926 h 20565"/>
              <a:gd name="T64" fmla="*/ 0 w 11870"/>
              <a:gd name="T65" fmla="*/ 18094 h 20565"/>
              <a:gd name="T66" fmla="*/ 351 w 11870"/>
              <a:gd name="T67" fmla="*/ 273003 h 20565"/>
              <a:gd name="T68" fmla="*/ 3089 w 11870"/>
              <a:gd name="T69" fmla="*/ 279486 h 20565"/>
              <a:gd name="T70" fmla="*/ 7892 w 11870"/>
              <a:gd name="T71" fmla="*/ 284264 h 20565"/>
              <a:gd name="T72" fmla="*/ 14408 w 11870"/>
              <a:gd name="T73" fmla="*/ 286989 h 20565"/>
              <a:gd name="T74" fmla="*/ 148503 w 11870"/>
              <a:gd name="T75" fmla="*/ 287338 h 20565"/>
              <a:gd name="T76" fmla="*/ 155707 w 11870"/>
              <a:gd name="T77" fmla="*/ 285969 h 20565"/>
              <a:gd name="T78" fmla="*/ 161534 w 11870"/>
              <a:gd name="T79" fmla="*/ 282210 h 20565"/>
              <a:gd name="T80" fmla="*/ 165312 w 11870"/>
              <a:gd name="T81" fmla="*/ 276412 h 20565"/>
              <a:gd name="T82" fmla="*/ 166688 w 11870"/>
              <a:gd name="T83" fmla="*/ 269244 h 20565"/>
              <a:gd name="T84" fmla="*/ 166337 w 11870"/>
              <a:gd name="T85" fmla="*/ 14335 h 20565"/>
              <a:gd name="T86" fmla="*/ 163599 w 11870"/>
              <a:gd name="T87" fmla="*/ 7852 h 20565"/>
              <a:gd name="T88" fmla="*/ 158796 w 11870"/>
              <a:gd name="T89" fmla="*/ 3074 h 20565"/>
              <a:gd name="T90" fmla="*/ 152280 w 11870"/>
              <a:gd name="T91" fmla="*/ 349 h 20565"/>
              <a:gd name="T92" fmla="*/ 18185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3" name="Google Shape;253;p8">
            <a:extLst>
              <a:ext uri="{FF2B5EF4-FFF2-40B4-BE49-F238E27FC236}">
                <a16:creationId xmlns:a16="http://schemas.microsoft.com/office/drawing/2014/main" id="{5749DFA2-37B8-BF45-A8EA-9B8E0BAA324A}"/>
              </a:ext>
            </a:extLst>
          </p:cNvPr>
          <p:cNvGrpSpPr>
            <a:grpSpLocks/>
          </p:cNvGrpSpPr>
          <p:nvPr/>
        </p:nvGrpSpPr>
        <p:grpSpPr bwMode="auto">
          <a:xfrm>
            <a:off x="904875" y="515938"/>
            <a:ext cx="382588" cy="606425"/>
            <a:chOff x="6718575" y="2318625"/>
            <a:chExt cx="256950" cy="407375"/>
          </a:xfrm>
        </p:grpSpPr>
        <p:sp>
          <p:nvSpPr>
            <p:cNvPr id="14" name="Google Shape;254;p8">
              <a:extLst>
                <a:ext uri="{FF2B5EF4-FFF2-40B4-BE49-F238E27FC236}">
                  <a16:creationId xmlns:a16="http://schemas.microsoft.com/office/drawing/2014/main" id="{C45803AA-4583-E945-A40E-13ED3919BB0B}"/>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 name="Google Shape;255;p8">
              <a:extLst>
                <a:ext uri="{FF2B5EF4-FFF2-40B4-BE49-F238E27FC236}">
                  <a16:creationId xmlns:a16="http://schemas.microsoft.com/office/drawing/2014/main" id="{A018A9B0-DFEB-9B43-AC05-E4E249B25ADA}"/>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6" name="Google Shape;256;p8">
              <a:extLst>
                <a:ext uri="{FF2B5EF4-FFF2-40B4-BE49-F238E27FC236}">
                  <a16:creationId xmlns:a16="http://schemas.microsoft.com/office/drawing/2014/main" id="{94F7A4E7-206C-4247-BCCF-74E8F8BBEDDA}"/>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Google Shape;257;p8">
              <a:extLst>
                <a:ext uri="{FF2B5EF4-FFF2-40B4-BE49-F238E27FC236}">
                  <a16:creationId xmlns:a16="http://schemas.microsoft.com/office/drawing/2014/main" id="{CD3AACA3-1731-9E46-82F7-1F1D7C24CD14}"/>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Google Shape;258;p8">
              <a:extLst>
                <a:ext uri="{FF2B5EF4-FFF2-40B4-BE49-F238E27FC236}">
                  <a16:creationId xmlns:a16="http://schemas.microsoft.com/office/drawing/2014/main" id="{3F48E08A-0277-3F40-B45C-64F3FE8294CC}"/>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 name="Google Shape;259;p8">
              <a:extLst>
                <a:ext uri="{FF2B5EF4-FFF2-40B4-BE49-F238E27FC236}">
                  <a16:creationId xmlns:a16="http://schemas.microsoft.com/office/drawing/2014/main" id="{874B7A92-F178-E847-BBE7-D374D7B9B991}"/>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0" name="Google Shape;260;p8">
              <a:extLst>
                <a:ext uri="{FF2B5EF4-FFF2-40B4-BE49-F238E27FC236}">
                  <a16:creationId xmlns:a16="http://schemas.microsoft.com/office/drawing/2014/main" id="{B1D4DC65-D34C-034D-8FC1-2E3FB05D5CE4}"/>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 name="Google Shape;261;p8">
              <a:extLst>
                <a:ext uri="{FF2B5EF4-FFF2-40B4-BE49-F238E27FC236}">
                  <a16:creationId xmlns:a16="http://schemas.microsoft.com/office/drawing/2014/main" id="{660D8089-01FD-7A4C-8A8A-9C32A2C06E87}"/>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22" name="Google Shape;262;p8">
            <a:extLst>
              <a:ext uri="{FF2B5EF4-FFF2-40B4-BE49-F238E27FC236}">
                <a16:creationId xmlns:a16="http://schemas.microsoft.com/office/drawing/2014/main" id="{EB90FD47-69D8-224A-BBB7-EE8575A9E89B}"/>
              </a:ext>
            </a:extLst>
          </p:cNvPr>
          <p:cNvGrpSpPr>
            <a:grpSpLocks/>
          </p:cNvGrpSpPr>
          <p:nvPr/>
        </p:nvGrpSpPr>
        <p:grpSpPr bwMode="auto">
          <a:xfrm>
            <a:off x="336550" y="1839913"/>
            <a:ext cx="341313" cy="350837"/>
            <a:chOff x="3951850" y="2985350"/>
            <a:chExt cx="407950" cy="416500"/>
          </a:xfrm>
        </p:grpSpPr>
        <p:sp>
          <p:nvSpPr>
            <p:cNvPr id="23" name="Google Shape;263;p8">
              <a:extLst>
                <a:ext uri="{FF2B5EF4-FFF2-40B4-BE49-F238E27FC236}">
                  <a16:creationId xmlns:a16="http://schemas.microsoft.com/office/drawing/2014/main" id="{319382C7-0E92-2045-A4AD-FD6767B257A5}"/>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 name="Google Shape;264;p8">
              <a:extLst>
                <a:ext uri="{FF2B5EF4-FFF2-40B4-BE49-F238E27FC236}">
                  <a16:creationId xmlns:a16="http://schemas.microsoft.com/office/drawing/2014/main" id="{F49AA946-0A48-0045-9C24-D942F99F7E57}"/>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 name="Google Shape;265;p8">
              <a:extLst>
                <a:ext uri="{FF2B5EF4-FFF2-40B4-BE49-F238E27FC236}">
                  <a16:creationId xmlns:a16="http://schemas.microsoft.com/office/drawing/2014/main" id="{F9F6FD9E-FE4B-D64C-8FD8-A085B24A52B5}"/>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6" name="Google Shape;266;p8">
              <a:extLst>
                <a:ext uri="{FF2B5EF4-FFF2-40B4-BE49-F238E27FC236}">
                  <a16:creationId xmlns:a16="http://schemas.microsoft.com/office/drawing/2014/main" id="{016B1EE6-221F-6947-AF7E-D03F97E299AE}"/>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7" name="Google Shape;267;p8">
            <a:extLst>
              <a:ext uri="{FF2B5EF4-FFF2-40B4-BE49-F238E27FC236}">
                <a16:creationId xmlns:a16="http://schemas.microsoft.com/office/drawing/2014/main" id="{9CFB199E-4118-084A-9F86-621FA7F05720}"/>
              </a:ext>
            </a:extLst>
          </p:cNvPr>
          <p:cNvSpPr>
            <a:spLocks noChangeArrowheads="1"/>
          </p:cNvSpPr>
          <p:nvPr/>
        </p:nvSpPr>
        <p:spPr bwMode="auto">
          <a:xfrm rot="10800000" flipH="1">
            <a:off x="8486775" y="4230688"/>
            <a:ext cx="819150" cy="709612"/>
          </a:xfrm>
          <a:prstGeom prst="hexagon">
            <a:avLst>
              <a:gd name="adj" fmla="val 28672"/>
              <a:gd name="vf" fmla="val 115470"/>
            </a:avLst>
          </a:prstGeom>
          <a:noFill/>
          <a:ln w="9525">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8" name="Google Shape;268;p8">
            <a:extLst>
              <a:ext uri="{FF2B5EF4-FFF2-40B4-BE49-F238E27FC236}">
                <a16:creationId xmlns:a16="http://schemas.microsoft.com/office/drawing/2014/main" id="{7253E377-9919-2942-BFCE-36CFE84B2CAF}"/>
              </a:ext>
            </a:extLst>
          </p:cNvPr>
          <p:cNvSpPr>
            <a:spLocks noChangeArrowheads="1"/>
          </p:cNvSpPr>
          <p:nvPr/>
        </p:nvSpPr>
        <p:spPr bwMode="auto">
          <a:xfrm rot="10800000" flipH="1">
            <a:off x="8124825" y="4616450"/>
            <a:ext cx="428625" cy="369888"/>
          </a:xfrm>
          <a:prstGeom prst="hexagon">
            <a:avLst>
              <a:gd name="adj" fmla="val 28766"/>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9" name="Google Shape;269;p8">
            <a:extLst>
              <a:ext uri="{FF2B5EF4-FFF2-40B4-BE49-F238E27FC236}">
                <a16:creationId xmlns:a16="http://schemas.microsoft.com/office/drawing/2014/main" id="{B5298EB5-3567-A440-9758-D88DC0373E5E}"/>
              </a:ext>
            </a:extLst>
          </p:cNvPr>
          <p:cNvSpPr>
            <a:spLocks noChangeArrowheads="1"/>
          </p:cNvSpPr>
          <p:nvPr/>
        </p:nvSpPr>
        <p:spPr bwMode="auto">
          <a:xfrm rot="10800000" flipH="1">
            <a:off x="7821613" y="2935288"/>
            <a:ext cx="819150" cy="709612"/>
          </a:xfrm>
          <a:prstGeom prst="hexagon">
            <a:avLst>
              <a:gd name="adj" fmla="val 28661"/>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0" name="Google Shape;270;p8">
            <a:extLst>
              <a:ext uri="{FF2B5EF4-FFF2-40B4-BE49-F238E27FC236}">
                <a16:creationId xmlns:a16="http://schemas.microsoft.com/office/drawing/2014/main" id="{EEF044E3-DA67-B64E-B3AA-64CE775E574A}"/>
              </a:ext>
            </a:extLst>
          </p:cNvPr>
          <p:cNvSpPr>
            <a:spLocks noChangeArrowheads="1"/>
          </p:cNvSpPr>
          <p:nvPr/>
        </p:nvSpPr>
        <p:spPr bwMode="auto">
          <a:xfrm rot="10800000" flipH="1">
            <a:off x="8486775" y="3511550"/>
            <a:ext cx="358775" cy="311150"/>
          </a:xfrm>
          <a:prstGeom prst="hexagon">
            <a:avLst>
              <a:gd name="adj" fmla="val 28618"/>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1" name="Google Shape;271;p8">
            <a:extLst>
              <a:ext uri="{FF2B5EF4-FFF2-40B4-BE49-F238E27FC236}">
                <a16:creationId xmlns:a16="http://schemas.microsoft.com/office/drawing/2014/main" id="{744F87F3-FBEC-CB42-ADF2-C73404955303}"/>
              </a:ext>
            </a:extLst>
          </p:cNvPr>
          <p:cNvSpPr>
            <a:spLocks/>
          </p:cNvSpPr>
          <p:nvPr/>
        </p:nvSpPr>
        <p:spPr bwMode="auto">
          <a:xfrm>
            <a:off x="8772525" y="4462463"/>
            <a:ext cx="247650" cy="247650"/>
          </a:xfrm>
          <a:custGeom>
            <a:avLst/>
            <a:gdLst>
              <a:gd name="T0" fmla="*/ 139121 w 17000"/>
              <a:gd name="T1" fmla="*/ 86464 h 16999"/>
              <a:gd name="T2" fmla="*/ 152290 w 17000"/>
              <a:gd name="T3" fmla="*/ 95365 h 16999"/>
              <a:gd name="T4" fmla="*/ 161176 w 17000"/>
              <a:gd name="T5" fmla="*/ 108521 h 16999"/>
              <a:gd name="T6" fmla="*/ 164032 w 17000"/>
              <a:gd name="T7" fmla="*/ 123818 h 16999"/>
              <a:gd name="T8" fmla="*/ 161176 w 17000"/>
              <a:gd name="T9" fmla="*/ 139129 h 16999"/>
              <a:gd name="T10" fmla="*/ 152290 w 17000"/>
              <a:gd name="T11" fmla="*/ 152285 h 16999"/>
              <a:gd name="T12" fmla="*/ 139121 w 17000"/>
              <a:gd name="T13" fmla="*/ 161186 h 16999"/>
              <a:gd name="T14" fmla="*/ 119906 w 17000"/>
              <a:gd name="T15" fmla="*/ 164027 h 16999"/>
              <a:gd name="T16" fmla="*/ 104974 w 17000"/>
              <a:gd name="T17" fmla="*/ 159409 h 16999"/>
              <a:gd name="T18" fmla="*/ 92519 w 17000"/>
              <a:gd name="T19" fmla="*/ 149080 h 16999"/>
              <a:gd name="T20" fmla="*/ 85396 w 17000"/>
              <a:gd name="T21" fmla="*/ 135210 h 16999"/>
              <a:gd name="T22" fmla="*/ 83618 w 17000"/>
              <a:gd name="T23" fmla="*/ 119913 h 16999"/>
              <a:gd name="T24" fmla="*/ 88251 w 17000"/>
              <a:gd name="T25" fmla="*/ 104966 h 16999"/>
              <a:gd name="T26" fmla="*/ 98565 w 17000"/>
              <a:gd name="T27" fmla="*/ 92510 h 16999"/>
              <a:gd name="T28" fmla="*/ 112448 w 17000"/>
              <a:gd name="T29" fmla="*/ 85401 h 16999"/>
              <a:gd name="T30" fmla="*/ 115288 w 17000"/>
              <a:gd name="T31" fmla="*/ 0 h 16999"/>
              <a:gd name="T32" fmla="*/ 106752 w 17000"/>
              <a:gd name="T33" fmla="*/ 3555 h 16999"/>
              <a:gd name="T34" fmla="*/ 102483 w 17000"/>
              <a:gd name="T35" fmla="*/ 11393 h 16999"/>
              <a:gd name="T36" fmla="*/ 84332 w 17000"/>
              <a:gd name="T37" fmla="*/ 42700 h 16999"/>
              <a:gd name="T38" fmla="*/ 55153 w 17000"/>
              <a:gd name="T39" fmla="*/ 27403 h 16999"/>
              <a:gd name="T40" fmla="*/ 46267 w 17000"/>
              <a:gd name="T41" fmla="*/ 27753 h 16999"/>
              <a:gd name="T42" fmla="*/ 28829 w 17000"/>
              <a:gd name="T43" fmla="*/ 44128 h 16999"/>
              <a:gd name="T44" fmla="*/ 26702 w 17000"/>
              <a:gd name="T45" fmla="*/ 53015 h 16999"/>
              <a:gd name="T46" fmla="*/ 45203 w 17000"/>
              <a:gd name="T47" fmla="*/ 79355 h 16999"/>
              <a:gd name="T48" fmla="*/ 37016 w 17000"/>
              <a:gd name="T49" fmla="*/ 99634 h 16999"/>
              <a:gd name="T50" fmla="*/ 4997 w 17000"/>
              <a:gd name="T51" fmla="*/ 105316 h 16999"/>
              <a:gd name="T52" fmla="*/ 364 w 17000"/>
              <a:gd name="T53" fmla="*/ 112789 h 16999"/>
              <a:gd name="T54" fmla="*/ 1078 w 17000"/>
              <a:gd name="T55" fmla="*/ 136988 h 16999"/>
              <a:gd name="T56" fmla="*/ 7124 w 17000"/>
              <a:gd name="T57" fmla="*/ 143747 h 16999"/>
              <a:gd name="T58" fmla="*/ 38444 w 17000"/>
              <a:gd name="T59" fmla="*/ 152998 h 16999"/>
              <a:gd name="T60" fmla="*/ 29543 w 17000"/>
              <a:gd name="T61" fmla="*/ 188225 h 16999"/>
              <a:gd name="T62" fmla="*/ 26702 w 17000"/>
              <a:gd name="T63" fmla="*/ 196762 h 16999"/>
              <a:gd name="T64" fmla="*/ 30257 w 17000"/>
              <a:gd name="T65" fmla="*/ 205299 h 16999"/>
              <a:gd name="T66" fmla="*/ 48394 w 17000"/>
              <a:gd name="T67" fmla="*/ 220596 h 16999"/>
              <a:gd name="T68" fmla="*/ 57295 w 17000"/>
              <a:gd name="T69" fmla="*/ 219533 h 16999"/>
              <a:gd name="T70" fmla="*/ 89314 w 17000"/>
              <a:gd name="T71" fmla="*/ 207077 h 16999"/>
              <a:gd name="T72" fmla="*/ 103197 w 17000"/>
              <a:gd name="T73" fmla="*/ 238399 h 16999"/>
              <a:gd name="T74" fmla="*/ 108879 w 17000"/>
              <a:gd name="T75" fmla="*/ 245508 h 16999"/>
              <a:gd name="T76" fmla="*/ 132362 w 17000"/>
              <a:gd name="T77" fmla="*/ 247650 h 16999"/>
              <a:gd name="T78" fmla="*/ 140898 w 17000"/>
              <a:gd name="T79" fmla="*/ 244081 h 16999"/>
              <a:gd name="T80" fmla="*/ 145167 w 17000"/>
              <a:gd name="T81" fmla="*/ 236257 h 16999"/>
              <a:gd name="T82" fmla="*/ 163318 w 17000"/>
              <a:gd name="T83" fmla="*/ 204950 h 16999"/>
              <a:gd name="T84" fmla="*/ 192497 w 17000"/>
              <a:gd name="T85" fmla="*/ 220247 h 16999"/>
              <a:gd name="T86" fmla="*/ 201383 w 17000"/>
              <a:gd name="T87" fmla="*/ 219897 h 16999"/>
              <a:gd name="T88" fmla="*/ 218821 w 17000"/>
              <a:gd name="T89" fmla="*/ 203522 h 16999"/>
              <a:gd name="T90" fmla="*/ 220962 w 17000"/>
              <a:gd name="T91" fmla="*/ 194635 h 16999"/>
              <a:gd name="T92" fmla="*/ 202461 w 17000"/>
              <a:gd name="T93" fmla="*/ 168295 h 16999"/>
              <a:gd name="T94" fmla="*/ 210634 w 17000"/>
              <a:gd name="T95" fmla="*/ 148016 h 16999"/>
              <a:gd name="T96" fmla="*/ 242653 w 17000"/>
              <a:gd name="T97" fmla="*/ 142320 h 16999"/>
              <a:gd name="T98" fmla="*/ 247286 w 17000"/>
              <a:gd name="T99" fmla="*/ 134861 h 16999"/>
              <a:gd name="T100" fmla="*/ 246572 w 17000"/>
              <a:gd name="T101" fmla="*/ 110662 h 16999"/>
              <a:gd name="T102" fmla="*/ 240526 w 17000"/>
              <a:gd name="T103" fmla="*/ 103903 h 16999"/>
              <a:gd name="T104" fmla="*/ 209221 w 17000"/>
              <a:gd name="T105" fmla="*/ 94652 h 16999"/>
              <a:gd name="T106" fmla="*/ 218471 w 17000"/>
              <a:gd name="T107" fmla="*/ 59425 h 16999"/>
              <a:gd name="T108" fmla="*/ 220962 w 17000"/>
              <a:gd name="T109" fmla="*/ 50888 h 16999"/>
              <a:gd name="T110" fmla="*/ 217393 w 17000"/>
              <a:gd name="T111" fmla="*/ 42351 h 16999"/>
              <a:gd name="T112" fmla="*/ 199256 w 17000"/>
              <a:gd name="T113" fmla="*/ 27039 h 16999"/>
              <a:gd name="T114" fmla="*/ 190355 w 17000"/>
              <a:gd name="T115" fmla="*/ 28117 h 16999"/>
              <a:gd name="T116" fmla="*/ 158336 w 17000"/>
              <a:gd name="T117" fmla="*/ 40559 h 16999"/>
              <a:gd name="T118" fmla="*/ 144467 w 17000"/>
              <a:gd name="T119" fmla="*/ 9251 h 16999"/>
              <a:gd name="T120" fmla="*/ 138771 w 17000"/>
              <a:gd name="T121" fmla="*/ 2142 h 16999"/>
              <a:gd name="T122" fmla="*/ 115288 w 17000"/>
              <a:gd name="T123" fmla="*/ 0 h 16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lnTo>
                  <a:pt x="8769"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lnTo>
                  <a:pt x="7914"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32" name="Google Shape;272;p8">
            <a:extLst>
              <a:ext uri="{FF2B5EF4-FFF2-40B4-BE49-F238E27FC236}">
                <a16:creationId xmlns:a16="http://schemas.microsoft.com/office/drawing/2014/main" id="{A2869B74-CF73-C242-BE06-A06F4D3D5309}"/>
              </a:ext>
            </a:extLst>
          </p:cNvPr>
          <p:cNvGrpSpPr>
            <a:grpSpLocks/>
          </p:cNvGrpSpPr>
          <p:nvPr/>
        </p:nvGrpSpPr>
        <p:grpSpPr bwMode="auto">
          <a:xfrm>
            <a:off x="7353300" y="3427413"/>
            <a:ext cx="455613" cy="436562"/>
            <a:chOff x="5241175" y="4959100"/>
            <a:chExt cx="539775" cy="517775"/>
          </a:xfrm>
        </p:grpSpPr>
        <p:sp>
          <p:nvSpPr>
            <p:cNvPr id="33" name="Google Shape;273;p8">
              <a:extLst>
                <a:ext uri="{FF2B5EF4-FFF2-40B4-BE49-F238E27FC236}">
                  <a16:creationId xmlns:a16="http://schemas.microsoft.com/office/drawing/2014/main" id="{8824665E-663B-E04A-808B-5426844B40A2}"/>
                </a:ext>
              </a:extLst>
            </p:cNvPr>
            <p:cNvSpPr>
              <a:spLocks/>
            </p:cNvSpPr>
            <p:nvPr/>
          </p:nvSpPr>
          <p:spPr bwMode="auto">
            <a:xfrm>
              <a:off x="5575150" y="4959100"/>
              <a:ext cx="161225" cy="178300"/>
            </a:xfrm>
            <a:custGeom>
              <a:avLst/>
              <a:gdLst>
                <a:gd name="T0" fmla="*/ 116025 w 6449"/>
                <a:gd name="T1" fmla="*/ 0 h 7132"/>
                <a:gd name="T2" fmla="*/ 111750 w 6449"/>
                <a:gd name="T3" fmla="*/ 625 h 7132"/>
                <a:gd name="T4" fmla="*/ 107475 w 6449"/>
                <a:gd name="T5" fmla="*/ 1225 h 7132"/>
                <a:gd name="T6" fmla="*/ 103200 w 6449"/>
                <a:gd name="T7" fmla="*/ 2450 h 7132"/>
                <a:gd name="T8" fmla="*/ 98925 w 6449"/>
                <a:gd name="T9" fmla="*/ 3675 h 7132"/>
                <a:gd name="T10" fmla="*/ 94650 w 6449"/>
                <a:gd name="T11" fmla="*/ 5500 h 7132"/>
                <a:gd name="T12" fmla="*/ 91000 w 6449"/>
                <a:gd name="T13" fmla="*/ 7950 h 7132"/>
                <a:gd name="T14" fmla="*/ 87925 w 6449"/>
                <a:gd name="T15" fmla="*/ 10375 h 7132"/>
                <a:gd name="T16" fmla="*/ 84875 w 6449"/>
                <a:gd name="T17" fmla="*/ 13450 h 7132"/>
                <a:gd name="T18" fmla="*/ 81825 w 6449"/>
                <a:gd name="T19" fmla="*/ 16500 h 7132"/>
                <a:gd name="T20" fmla="*/ 79375 w 6449"/>
                <a:gd name="T21" fmla="*/ 20150 h 7132"/>
                <a:gd name="T22" fmla="*/ 76950 w 6449"/>
                <a:gd name="T23" fmla="*/ 23825 h 7132"/>
                <a:gd name="T24" fmla="*/ 75125 w 6449"/>
                <a:gd name="T25" fmla="*/ 27475 h 7132"/>
                <a:gd name="T26" fmla="*/ 73275 w 6449"/>
                <a:gd name="T27" fmla="*/ 31750 h 7132"/>
                <a:gd name="T28" fmla="*/ 72675 w 6449"/>
                <a:gd name="T29" fmla="*/ 36025 h 7132"/>
                <a:gd name="T30" fmla="*/ 72050 w 6449"/>
                <a:gd name="T31" fmla="*/ 40300 h 7132"/>
                <a:gd name="T32" fmla="*/ 71450 w 6449"/>
                <a:gd name="T33" fmla="*/ 45200 h 7132"/>
                <a:gd name="T34" fmla="*/ 72050 w 6449"/>
                <a:gd name="T35" fmla="*/ 51900 h 7132"/>
                <a:gd name="T36" fmla="*/ 73900 w 6449"/>
                <a:gd name="T37" fmla="*/ 58625 h 7132"/>
                <a:gd name="T38" fmla="*/ 76325 w 6449"/>
                <a:gd name="T39" fmla="*/ 64725 h 7132"/>
                <a:gd name="T40" fmla="*/ 79375 w 6449"/>
                <a:gd name="T41" fmla="*/ 70225 h 7132"/>
                <a:gd name="T42" fmla="*/ 0 w 6449"/>
                <a:gd name="T43" fmla="*/ 163650 h 7132"/>
                <a:gd name="T44" fmla="*/ 9175 w 6449"/>
                <a:gd name="T45" fmla="*/ 170350 h 7132"/>
                <a:gd name="T46" fmla="*/ 17725 w 6449"/>
                <a:gd name="T47" fmla="*/ 178300 h 7132"/>
                <a:gd name="T48" fmla="*/ 97100 w 6449"/>
                <a:gd name="T49" fmla="*/ 85475 h 7132"/>
                <a:gd name="T50" fmla="*/ 101375 w 6449"/>
                <a:gd name="T51" fmla="*/ 87325 h 7132"/>
                <a:gd name="T52" fmla="*/ 106250 w 6449"/>
                <a:gd name="T53" fmla="*/ 88550 h 7132"/>
                <a:gd name="T54" fmla="*/ 111125 w 6449"/>
                <a:gd name="T55" fmla="*/ 89150 h 7132"/>
                <a:gd name="T56" fmla="*/ 116025 w 6449"/>
                <a:gd name="T57" fmla="*/ 89750 h 7132"/>
                <a:gd name="T58" fmla="*/ 120900 w 6449"/>
                <a:gd name="T59" fmla="*/ 89150 h 7132"/>
                <a:gd name="T60" fmla="*/ 125175 w 6449"/>
                <a:gd name="T61" fmla="*/ 88550 h 7132"/>
                <a:gd name="T62" fmla="*/ 129450 w 6449"/>
                <a:gd name="T63" fmla="*/ 87925 h 7132"/>
                <a:gd name="T64" fmla="*/ 133725 w 6449"/>
                <a:gd name="T65" fmla="*/ 86100 h 7132"/>
                <a:gd name="T66" fmla="*/ 137400 w 6449"/>
                <a:gd name="T67" fmla="*/ 84275 h 7132"/>
                <a:gd name="T68" fmla="*/ 141050 w 6449"/>
                <a:gd name="T69" fmla="*/ 81825 h 7132"/>
                <a:gd name="T70" fmla="*/ 144725 w 6449"/>
                <a:gd name="T71" fmla="*/ 79375 h 7132"/>
                <a:gd name="T72" fmla="*/ 147775 w 6449"/>
                <a:gd name="T73" fmla="*/ 76325 h 7132"/>
                <a:gd name="T74" fmla="*/ 150825 w 6449"/>
                <a:gd name="T75" fmla="*/ 73275 h 7132"/>
                <a:gd name="T76" fmla="*/ 153275 w 6449"/>
                <a:gd name="T77" fmla="*/ 70225 h 7132"/>
                <a:gd name="T78" fmla="*/ 155700 w 6449"/>
                <a:gd name="T79" fmla="*/ 65950 h 7132"/>
                <a:gd name="T80" fmla="*/ 157550 w 6449"/>
                <a:gd name="T81" fmla="*/ 62275 h 7132"/>
                <a:gd name="T82" fmla="*/ 158750 w 6449"/>
                <a:gd name="T83" fmla="*/ 58000 h 7132"/>
                <a:gd name="T84" fmla="*/ 159975 w 6449"/>
                <a:gd name="T85" fmla="*/ 53725 h 7132"/>
                <a:gd name="T86" fmla="*/ 160600 w 6449"/>
                <a:gd name="T87" fmla="*/ 49475 h 7132"/>
                <a:gd name="T88" fmla="*/ 161200 w 6449"/>
                <a:gd name="T89" fmla="*/ 45200 h 7132"/>
                <a:gd name="T90" fmla="*/ 160600 w 6449"/>
                <a:gd name="T91" fmla="*/ 40300 h 7132"/>
                <a:gd name="T92" fmla="*/ 159975 w 6449"/>
                <a:gd name="T93" fmla="*/ 36025 h 7132"/>
                <a:gd name="T94" fmla="*/ 158750 w 6449"/>
                <a:gd name="T95" fmla="*/ 31750 h 7132"/>
                <a:gd name="T96" fmla="*/ 157550 w 6449"/>
                <a:gd name="T97" fmla="*/ 27475 h 7132"/>
                <a:gd name="T98" fmla="*/ 155700 w 6449"/>
                <a:gd name="T99" fmla="*/ 23825 h 7132"/>
                <a:gd name="T100" fmla="*/ 153275 w 6449"/>
                <a:gd name="T101" fmla="*/ 20150 h 7132"/>
                <a:gd name="T102" fmla="*/ 150825 w 6449"/>
                <a:gd name="T103" fmla="*/ 16500 h 7132"/>
                <a:gd name="T104" fmla="*/ 147775 w 6449"/>
                <a:gd name="T105" fmla="*/ 13450 h 7132"/>
                <a:gd name="T106" fmla="*/ 144725 w 6449"/>
                <a:gd name="T107" fmla="*/ 10375 h 7132"/>
                <a:gd name="T108" fmla="*/ 141050 w 6449"/>
                <a:gd name="T109" fmla="*/ 7950 h 7132"/>
                <a:gd name="T110" fmla="*/ 137400 w 6449"/>
                <a:gd name="T111" fmla="*/ 5500 h 7132"/>
                <a:gd name="T112" fmla="*/ 133725 w 6449"/>
                <a:gd name="T113" fmla="*/ 3675 h 7132"/>
                <a:gd name="T114" fmla="*/ 129450 w 6449"/>
                <a:gd name="T115" fmla="*/ 2450 h 7132"/>
                <a:gd name="T116" fmla="*/ 125175 w 6449"/>
                <a:gd name="T117" fmla="*/ 1225 h 7132"/>
                <a:gd name="T118" fmla="*/ 120900 w 6449"/>
                <a:gd name="T119" fmla="*/ 625 h 7132"/>
                <a:gd name="T120" fmla="*/ 1160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274;p8">
              <a:extLst>
                <a:ext uri="{FF2B5EF4-FFF2-40B4-BE49-F238E27FC236}">
                  <a16:creationId xmlns:a16="http://schemas.microsoft.com/office/drawing/2014/main" id="{BF371E4A-07DD-3149-B471-4C87FA9561E2}"/>
                </a:ext>
              </a:extLst>
            </p:cNvPr>
            <p:cNvSpPr>
              <a:spLocks/>
            </p:cNvSpPr>
            <p:nvPr/>
          </p:nvSpPr>
          <p:spPr bwMode="auto">
            <a:xfrm>
              <a:off x="5330925" y="4985350"/>
              <a:ext cx="128250" cy="148400"/>
            </a:xfrm>
            <a:custGeom>
              <a:avLst/>
              <a:gdLst>
                <a:gd name="T0" fmla="*/ 39075 w 5130"/>
                <a:gd name="T1" fmla="*/ 0 h 5936"/>
                <a:gd name="T2" fmla="*/ 34800 w 5130"/>
                <a:gd name="T3" fmla="*/ 625 h 5936"/>
                <a:gd name="T4" fmla="*/ 30525 w 5130"/>
                <a:gd name="T5" fmla="*/ 1850 h 5936"/>
                <a:gd name="T6" fmla="*/ 26875 w 5130"/>
                <a:gd name="T7" fmla="*/ 3675 h 5936"/>
                <a:gd name="T8" fmla="*/ 22600 w 5130"/>
                <a:gd name="T9" fmla="*/ 5500 h 5936"/>
                <a:gd name="T10" fmla="*/ 18925 w 5130"/>
                <a:gd name="T11" fmla="*/ 7950 h 5936"/>
                <a:gd name="T12" fmla="*/ 15875 w 5130"/>
                <a:gd name="T13" fmla="*/ 10400 h 5936"/>
                <a:gd name="T14" fmla="*/ 12825 w 5130"/>
                <a:gd name="T15" fmla="*/ 13450 h 5936"/>
                <a:gd name="T16" fmla="*/ 9775 w 5130"/>
                <a:gd name="T17" fmla="*/ 16500 h 5936"/>
                <a:gd name="T18" fmla="*/ 7325 w 5130"/>
                <a:gd name="T19" fmla="*/ 20150 h 5936"/>
                <a:gd name="T20" fmla="*/ 4900 w 5130"/>
                <a:gd name="T21" fmla="*/ 23825 h 5936"/>
                <a:gd name="T22" fmla="*/ 3050 w 5130"/>
                <a:gd name="T23" fmla="*/ 27475 h 5936"/>
                <a:gd name="T24" fmla="*/ 1850 w 5130"/>
                <a:gd name="T25" fmla="*/ 31750 h 5936"/>
                <a:gd name="T26" fmla="*/ 625 w 5130"/>
                <a:gd name="T27" fmla="*/ 36650 h 5936"/>
                <a:gd name="T28" fmla="*/ 0 w 5130"/>
                <a:gd name="T29" fmla="*/ 40925 h 5936"/>
                <a:gd name="T30" fmla="*/ 0 w 5130"/>
                <a:gd name="T31" fmla="*/ 45200 h 5936"/>
                <a:gd name="T32" fmla="*/ 0 w 5130"/>
                <a:gd name="T33" fmla="*/ 50075 h 5936"/>
                <a:gd name="T34" fmla="*/ 625 w 5130"/>
                <a:gd name="T35" fmla="*/ 54350 h 5936"/>
                <a:gd name="T36" fmla="*/ 1850 w 5130"/>
                <a:gd name="T37" fmla="*/ 58625 h 5936"/>
                <a:gd name="T38" fmla="*/ 3675 w 5130"/>
                <a:gd name="T39" fmla="*/ 62300 h 5936"/>
                <a:gd name="T40" fmla="*/ 5500 w 5130"/>
                <a:gd name="T41" fmla="*/ 66575 h 5936"/>
                <a:gd name="T42" fmla="*/ 7950 w 5130"/>
                <a:gd name="T43" fmla="*/ 69625 h 5936"/>
                <a:gd name="T44" fmla="*/ 10375 w 5130"/>
                <a:gd name="T45" fmla="*/ 73275 h 5936"/>
                <a:gd name="T46" fmla="*/ 13450 w 5130"/>
                <a:gd name="T47" fmla="*/ 76325 h 5936"/>
                <a:gd name="T48" fmla="*/ 16500 w 5130"/>
                <a:gd name="T49" fmla="*/ 79375 h 5936"/>
                <a:gd name="T50" fmla="*/ 20150 w 5130"/>
                <a:gd name="T51" fmla="*/ 81825 h 5936"/>
                <a:gd name="T52" fmla="*/ 23825 w 5130"/>
                <a:gd name="T53" fmla="*/ 84275 h 5936"/>
                <a:gd name="T54" fmla="*/ 27475 w 5130"/>
                <a:gd name="T55" fmla="*/ 86100 h 5936"/>
                <a:gd name="T56" fmla="*/ 31750 w 5130"/>
                <a:gd name="T57" fmla="*/ 87325 h 5936"/>
                <a:gd name="T58" fmla="*/ 36650 w 5130"/>
                <a:gd name="T59" fmla="*/ 88550 h 5936"/>
                <a:gd name="T60" fmla="*/ 42750 w 5130"/>
                <a:gd name="T61" fmla="*/ 89150 h 5936"/>
                <a:gd name="T62" fmla="*/ 49475 w 5130"/>
                <a:gd name="T63" fmla="*/ 89150 h 5936"/>
                <a:gd name="T64" fmla="*/ 55575 w 5130"/>
                <a:gd name="T65" fmla="*/ 87925 h 5936"/>
                <a:gd name="T66" fmla="*/ 61675 w 5130"/>
                <a:gd name="T67" fmla="*/ 86100 h 5936"/>
                <a:gd name="T68" fmla="*/ 109900 w 5130"/>
                <a:gd name="T69" fmla="*/ 148375 h 5936"/>
                <a:gd name="T70" fmla="*/ 118450 w 5130"/>
                <a:gd name="T71" fmla="*/ 141050 h 5936"/>
                <a:gd name="T72" fmla="*/ 128225 w 5130"/>
                <a:gd name="T73" fmla="*/ 134350 h 5936"/>
                <a:gd name="T74" fmla="*/ 80000 w 5130"/>
                <a:gd name="T75" fmla="*/ 71450 h 5936"/>
                <a:gd name="T76" fmla="*/ 83050 w 5130"/>
                <a:gd name="T77" fmla="*/ 67175 h 5936"/>
                <a:gd name="T78" fmla="*/ 85475 w 5130"/>
                <a:gd name="T79" fmla="*/ 62900 h 5936"/>
                <a:gd name="T80" fmla="*/ 87325 w 5130"/>
                <a:gd name="T81" fmla="*/ 58025 h 5936"/>
                <a:gd name="T82" fmla="*/ 88550 w 5130"/>
                <a:gd name="T83" fmla="*/ 52525 h 5936"/>
                <a:gd name="T84" fmla="*/ 89150 w 5130"/>
                <a:gd name="T85" fmla="*/ 48250 h 5936"/>
                <a:gd name="T86" fmla="*/ 89150 w 5130"/>
                <a:gd name="T87" fmla="*/ 43350 h 5936"/>
                <a:gd name="T88" fmla="*/ 89150 w 5130"/>
                <a:gd name="T89" fmla="*/ 39100 h 5936"/>
                <a:gd name="T90" fmla="*/ 87925 w 5130"/>
                <a:gd name="T91" fmla="*/ 34825 h 5936"/>
                <a:gd name="T92" fmla="*/ 86700 w 5130"/>
                <a:gd name="T93" fmla="*/ 30550 h 5936"/>
                <a:gd name="T94" fmla="*/ 85475 w 5130"/>
                <a:gd name="T95" fmla="*/ 26875 h 5936"/>
                <a:gd name="T96" fmla="*/ 83650 w 5130"/>
                <a:gd name="T97" fmla="*/ 22600 h 5936"/>
                <a:gd name="T98" fmla="*/ 81225 w 5130"/>
                <a:gd name="T99" fmla="*/ 18950 h 5936"/>
                <a:gd name="T100" fmla="*/ 78775 w 5130"/>
                <a:gd name="T101" fmla="*/ 15875 h 5936"/>
                <a:gd name="T102" fmla="*/ 75725 w 5130"/>
                <a:gd name="T103" fmla="*/ 12825 h 5936"/>
                <a:gd name="T104" fmla="*/ 72675 w 5130"/>
                <a:gd name="T105" fmla="*/ 9775 h 5936"/>
                <a:gd name="T106" fmla="*/ 69000 w 5130"/>
                <a:gd name="T107" fmla="*/ 7350 h 5936"/>
                <a:gd name="T108" fmla="*/ 65350 w 5130"/>
                <a:gd name="T109" fmla="*/ 4900 h 5936"/>
                <a:gd name="T110" fmla="*/ 61075 w 5130"/>
                <a:gd name="T111" fmla="*/ 3075 h 5936"/>
                <a:gd name="T112" fmla="*/ 56800 w 5130"/>
                <a:gd name="T113" fmla="*/ 1850 h 5936"/>
                <a:gd name="T114" fmla="*/ 52525 w 5130"/>
                <a:gd name="T115" fmla="*/ 625 h 5936"/>
                <a:gd name="T116" fmla="*/ 48250 w 5130"/>
                <a:gd name="T117" fmla="*/ 0 h 5936"/>
                <a:gd name="T118" fmla="*/ 390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275;p8">
              <a:extLst>
                <a:ext uri="{FF2B5EF4-FFF2-40B4-BE49-F238E27FC236}">
                  <a16:creationId xmlns:a16="http://schemas.microsoft.com/office/drawing/2014/main" id="{1530F5A6-D06C-2A4A-8395-A3C8356E61A1}"/>
                </a:ext>
              </a:extLst>
            </p:cNvPr>
            <p:cNvSpPr>
              <a:spLocks/>
            </p:cNvSpPr>
            <p:nvPr/>
          </p:nvSpPr>
          <p:spPr bwMode="auto">
            <a:xfrm>
              <a:off x="5241175" y="5241175"/>
              <a:ext cx="180125" cy="109325"/>
            </a:xfrm>
            <a:custGeom>
              <a:avLst/>
              <a:gdLst>
                <a:gd name="T0" fmla="*/ 170975 w 7205"/>
                <a:gd name="T1" fmla="*/ 25 h 4373"/>
                <a:gd name="T2" fmla="*/ 80600 w 7205"/>
                <a:gd name="T3" fmla="*/ 37275 h 4373"/>
                <a:gd name="T4" fmla="*/ 77550 w 7205"/>
                <a:gd name="T5" fmla="*/ 34200 h 4373"/>
                <a:gd name="T6" fmla="*/ 74500 w 7205"/>
                <a:gd name="T7" fmla="*/ 31150 h 4373"/>
                <a:gd name="T8" fmla="*/ 71450 w 7205"/>
                <a:gd name="T9" fmla="*/ 28100 h 4373"/>
                <a:gd name="T10" fmla="*/ 67175 w 7205"/>
                <a:gd name="T11" fmla="*/ 25650 h 4373"/>
                <a:gd name="T12" fmla="*/ 63500 w 7205"/>
                <a:gd name="T13" fmla="*/ 23825 h 4373"/>
                <a:gd name="T14" fmla="*/ 59225 w 7205"/>
                <a:gd name="T15" fmla="*/ 22000 h 4373"/>
                <a:gd name="T16" fmla="*/ 54950 w 7205"/>
                <a:gd name="T17" fmla="*/ 20775 h 4373"/>
                <a:gd name="T18" fmla="*/ 50675 w 7205"/>
                <a:gd name="T19" fmla="*/ 20175 h 4373"/>
                <a:gd name="T20" fmla="*/ 46400 w 7205"/>
                <a:gd name="T21" fmla="*/ 19550 h 4373"/>
                <a:gd name="T22" fmla="*/ 42125 w 7205"/>
                <a:gd name="T23" fmla="*/ 20175 h 4373"/>
                <a:gd name="T24" fmla="*/ 37850 w 7205"/>
                <a:gd name="T25" fmla="*/ 20175 h 4373"/>
                <a:gd name="T26" fmla="*/ 33575 w 7205"/>
                <a:gd name="T27" fmla="*/ 21400 h 4373"/>
                <a:gd name="T28" fmla="*/ 29300 w 7205"/>
                <a:gd name="T29" fmla="*/ 22600 h 4373"/>
                <a:gd name="T30" fmla="*/ 25650 w 7205"/>
                <a:gd name="T31" fmla="*/ 24450 h 4373"/>
                <a:gd name="T32" fmla="*/ 21975 w 7205"/>
                <a:gd name="T33" fmla="*/ 26275 h 4373"/>
                <a:gd name="T34" fmla="*/ 18325 w 7205"/>
                <a:gd name="T35" fmla="*/ 28725 h 4373"/>
                <a:gd name="T36" fmla="*/ 14650 w 7205"/>
                <a:gd name="T37" fmla="*/ 31775 h 4373"/>
                <a:gd name="T38" fmla="*/ 11600 w 7205"/>
                <a:gd name="T39" fmla="*/ 34825 h 4373"/>
                <a:gd name="T40" fmla="*/ 8550 w 7205"/>
                <a:gd name="T41" fmla="*/ 37875 h 4373"/>
                <a:gd name="T42" fmla="*/ 6100 w 7205"/>
                <a:gd name="T43" fmla="*/ 42150 h 4373"/>
                <a:gd name="T44" fmla="*/ 4275 w 7205"/>
                <a:gd name="T45" fmla="*/ 45800 h 4373"/>
                <a:gd name="T46" fmla="*/ 2450 w 7205"/>
                <a:gd name="T47" fmla="*/ 50075 h 4373"/>
                <a:gd name="T48" fmla="*/ 1225 w 7205"/>
                <a:gd name="T49" fmla="*/ 54350 h 4373"/>
                <a:gd name="T50" fmla="*/ 625 w 7205"/>
                <a:gd name="T51" fmla="*/ 58625 h 4373"/>
                <a:gd name="T52" fmla="*/ 0 w 7205"/>
                <a:gd name="T53" fmla="*/ 62900 h 4373"/>
                <a:gd name="T54" fmla="*/ 0 w 7205"/>
                <a:gd name="T55" fmla="*/ 67175 h 4373"/>
                <a:gd name="T56" fmla="*/ 625 w 7205"/>
                <a:gd name="T57" fmla="*/ 71450 h 4373"/>
                <a:gd name="T58" fmla="*/ 1825 w 7205"/>
                <a:gd name="T59" fmla="*/ 75725 h 4373"/>
                <a:gd name="T60" fmla="*/ 3050 w 7205"/>
                <a:gd name="T61" fmla="*/ 80000 h 4373"/>
                <a:gd name="T62" fmla="*/ 4875 w 7205"/>
                <a:gd name="T63" fmla="*/ 83675 h 4373"/>
                <a:gd name="T64" fmla="*/ 6725 w 7205"/>
                <a:gd name="T65" fmla="*/ 87950 h 4373"/>
                <a:gd name="T66" fmla="*/ 9150 w 7205"/>
                <a:gd name="T67" fmla="*/ 91000 h 4373"/>
                <a:gd name="T68" fmla="*/ 11600 w 7205"/>
                <a:gd name="T69" fmla="*/ 94650 h 4373"/>
                <a:gd name="T70" fmla="*/ 15275 w 7205"/>
                <a:gd name="T71" fmla="*/ 97700 h 4373"/>
                <a:gd name="T72" fmla="*/ 18325 w 7205"/>
                <a:gd name="T73" fmla="*/ 100775 h 4373"/>
                <a:gd name="T74" fmla="*/ 22600 w 7205"/>
                <a:gd name="T75" fmla="*/ 103200 h 4373"/>
                <a:gd name="T76" fmla="*/ 26250 w 7205"/>
                <a:gd name="T77" fmla="*/ 105025 h 4373"/>
                <a:gd name="T78" fmla="*/ 30525 w 7205"/>
                <a:gd name="T79" fmla="*/ 106875 h 4373"/>
                <a:gd name="T80" fmla="*/ 34800 w 7205"/>
                <a:gd name="T81" fmla="*/ 108100 h 4373"/>
                <a:gd name="T82" fmla="*/ 39075 w 7205"/>
                <a:gd name="T83" fmla="*/ 108700 h 4373"/>
                <a:gd name="T84" fmla="*/ 43350 w 7205"/>
                <a:gd name="T85" fmla="*/ 109300 h 4373"/>
                <a:gd name="T86" fmla="*/ 47625 w 7205"/>
                <a:gd name="T87" fmla="*/ 109300 h 4373"/>
                <a:gd name="T88" fmla="*/ 51900 w 7205"/>
                <a:gd name="T89" fmla="*/ 108700 h 4373"/>
                <a:gd name="T90" fmla="*/ 56175 w 7205"/>
                <a:gd name="T91" fmla="*/ 107475 h 4373"/>
                <a:gd name="T92" fmla="*/ 60450 w 7205"/>
                <a:gd name="T93" fmla="*/ 106250 h 4373"/>
                <a:gd name="T94" fmla="*/ 64125 w 7205"/>
                <a:gd name="T95" fmla="*/ 105025 h 4373"/>
                <a:gd name="T96" fmla="*/ 67775 w 7205"/>
                <a:gd name="T97" fmla="*/ 102600 h 4373"/>
                <a:gd name="T98" fmla="*/ 71450 w 7205"/>
                <a:gd name="T99" fmla="*/ 100150 h 4373"/>
                <a:gd name="T100" fmla="*/ 75100 w 7205"/>
                <a:gd name="T101" fmla="*/ 97700 h 4373"/>
                <a:gd name="T102" fmla="*/ 78150 w 7205"/>
                <a:gd name="T103" fmla="*/ 94650 h 4373"/>
                <a:gd name="T104" fmla="*/ 81200 w 7205"/>
                <a:gd name="T105" fmla="*/ 91000 h 4373"/>
                <a:gd name="T106" fmla="*/ 83650 w 7205"/>
                <a:gd name="T107" fmla="*/ 87325 h 4373"/>
                <a:gd name="T108" fmla="*/ 86700 w 7205"/>
                <a:gd name="T109" fmla="*/ 80000 h 4373"/>
                <a:gd name="T110" fmla="*/ 88525 w 7205"/>
                <a:gd name="T111" fmla="*/ 73275 h 4373"/>
                <a:gd name="T112" fmla="*/ 89750 w 7205"/>
                <a:gd name="T113" fmla="*/ 65950 h 4373"/>
                <a:gd name="T114" fmla="*/ 89150 w 7205"/>
                <a:gd name="T115" fmla="*/ 58625 h 4373"/>
                <a:gd name="T116" fmla="*/ 180125 w 7205"/>
                <a:gd name="T117" fmla="*/ 21400 h 4373"/>
                <a:gd name="T118" fmla="*/ 174625 w 7205"/>
                <a:gd name="T119" fmla="*/ 11000 h 4373"/>
                <a:gd name="T120" fmla="*/ 170975 w 7205"/>
                <a:gd name="T121" fmla="*/ 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276;p8">
              <a:extLst>
                <a:ext uri="{FF2B5EF4-FFF2-40B4-BE49-F238E27FC236}">
                  <a16:creationId xmlns:a16="http://schemas.microsoft.com/office/drawing/2014/main" id="{C09A3A28-30A1-CB40-B094-5666C0B7B960}"/>
                </a:ext>
              </a:extLst>
            </p:cNvPr>
            <p:cNvSpPr>
              <a:spLocks/>
            </p:cNvSpPr>
            <p:nvPr/>
          </p:nvSpPr>
          <p:spPr bwMode="auto">
            <a:xfrm>
              <a:off x="5461575" y="5316900"/>
              <a:ext cx="89175" cy="159975"/>
            </a:xfrm>
            <a:custGeom>
              <a:avLst/>
              <a:gdLst>
                <a:gd name="T0" fmla="*/ 37275 w 3567"/>
                <a:gd name="T1" fmla="*/ 0 h 6399"/>
                <a:gd name="T2" fmla="*/ 34825 w 3567"/>
                <a:gd name="T3" fmla="*/ 71450 h 6399"/>
                <a:gd name="T4" fmla="*/ 29950 w 3567"/>
                <a:gd name="T5" fmla="*/ 72675 h 6399"/>
                <a:gd name="T6" fmla="*/ 25050 w 3567"/>
                <a:gd name="T7" fmla="*/ 75100 h 6399"/>
                <a:gd name="T8" fmla="*/ 20175 w 3567"/>
                <a:gd name="T9" fmla="*/ 77550 h 6399"/>
                <a:gd name="T10" fmla="*/ 15900 w 3567"/>
                <a:gd name="T11" fmla="*/ 80600 h 6399"/>
                <a:gd name="T12" fmla="*/ 12225 w 3567"/>
                <a:gd name="T13" fmla="*/ 83650 h 6399"/>
                <a:gd name="T14" fmla="*/ 9800 w 3567"/>
                <a:gd name="T15" fmla="*/ 87325 h 6399"/>
                <a:gd name="T16" fmla="*/ 6725 w 3567"/>
                <a:gd name="T17" fmla="*/ 90975 h 6399"/>
                <a:gd name="T18" fmla="*/ 4900 w 3567"/>
                <a:gd name="T19" fmla="*/ 94650 h 6399"/>
                <a:gd name="T20" fmla="*/ 3075 w 3567"/>
                <a:gd name="T21" fmla="*/ 98300 h 6399"/>
                <a:gd name="T22" fmla="*/ 1850 w 3567"/>
                <a:gd name="T23" fmla="*/ 102575 h 6399"/>
                <a:gd name="T24" fmla="*/ 625 w 3567"/>
                <a:gd name="T25" fmla="*/ 106850 h 6399"/>
                <a:gd name="T26" fmla="*/ 25 w 3567"/>
                <a:gd name="T27" fmla="*/ 111125 h 6399"/>
                <a:gd name="T28" fmla="*/ 25 w 3567"/>
                <a:gd name="T29" fmla="*/ 115400 h 6399"/>
                <a:gd name="T30" fmla="*/ 25 w 3567"/>
                <a:gd name="T31" fmla="*/ 119675 h 6399"/>
                <a:gd name="T32" fmla="*/ 625 w 3567"/>
                <a:gd name="T33" fmla="*/ 123950 h 6399"/>
                <a:gd name="T34" fmla="*/ 1850 w 3567"/>
                <a:gd name="T35" fmla="*/ 128225 h 6399"/>
                <a:gd name="T36" fmla="*/ 3075 w 3567"/>
                <a:gd name="T37" fmla="*/ 131900 h 6399"/>
                <a:gd name="T38" fmla="*/ 4900 w 3567"/>
                <a:gd name="T39" fmla="*/ 136175 h 6399"/>
                <a:gd name="T40" fmla="*/ 7350 w 3567"/>
                <a:gd name="T41" fmla="*/ 139825 h 6399"/>
                <a:gd name="T42" fmla="*/ 10400 w 3567"/>
                <a:gd name="T43" fmla="*/ 143500 h 6399"/>
                <a:gd name="T44" fmla="*/ 13450 w 3567"/>
                <a:gd name="T45" fmla="*/ 147150 h 6399"/>
                <a:gd name="T46" fmla="*/ 16500 w 3567"/>
                <a:gd name="T47" fmla="*/ 150200 h 6399"/>
                <a:gd name="T48" fmla="*/ 20175 w 3567"/>
                <a:gd name="T49" fmla="*/ 152650 h 6399"/>
                <a:gd name="T50" fmla="*/ 23825 w 3567"/>
                <a:gd name="T51" fmla="*/ 154475 h 6399"/>
                <a:gd name="T52" fmla="*/ 28100 w 3567"/>
                <a:gd name="T53" fmla="*/ 156300 h 6399"/>
                <a:gd name="T54" fmla="*/ 31775 w 3567"/>
                <a:gd name="T55" fmla="*/ 158150 h 6399"/>
                <a:gd name="T56" fmla="*/ 36050 w 3567"/>
                <a:gd name="T57" fmla="*/ 158750 h 6399"/>
                <a:gd name="T58" fmla="*/ 40325 w 3567"/>
                <a:gd name="T59" fmla="*/ 159375 h 6399"/>
                <a:gd name="T60" fmla="*/ 44600 w 3567"/>
                <a:gd name="T61" fmla="*/ 159975 h 6399"/>
                <a:gd name="T62" fmla="*/ 48875 w 3567"/>
                <a:gd name="T63" fmla="*/ 159375 h 6399"/>
                <a:gd name="T64" fmla="*/ 53150 w 3567"/>
                <a:gd name="T65" fmla="*/ 158750 h 6399"/>
                <a:gd name="T66" fmla="*/ 57425 w 3567"/>
                <a:gd name="T67" fmla="*/ 157525 h 6399"/>
                <a:gd name="T68" fmla="*/ 61700 w 3567"/>
                <a:gd name="T69" fmla="*/ 156300 h 6399"/>
                <a:gd name="T70" fmla="*/ 65350 w 3567"/>
                <a:gd name="T71" fmla="*/ 154475 h 6399"/>
                <a:gd name="T72" fmla="*/ 69625 w 3567"/>
                <a:gd name="T73" fmla="*/ 152050 h 6399"/>
                <a:gd name="T74" fmla="*/ 73300 w 3567"/>
                <a:gd name="T75" fmla="*/ 149600 h 6399"/>
                <a:gd name="T76" fmla="*/ 76350 w 3567"/>
                <a:gd name="T77" fmla="*/ 146550 h 6399"/>
                <a:gd name="T78" fmla="*/ 79400 w 3567"/>
                <a:gd name="T79" fmla="*/ 142875 h 6399"/>
                <a:gd name="T80" fmla="*/ 81825 w 3567"/>
                <a:gd name="T81" fmla="*/ 139225 h 6399"/>
                <a:gd name="T82" fmla="*/ 84275 w 3567"/>
                <a:gd name="T83" fmla="*/ 135550 h 6399"/>
                <a:gd name="T84" fmla="*/ 86100 w 3567"/>
                <a:gd name="T85" fmla="*/ 131900 h 6399"/>
                <a:gd name="T86" fmla="*/ 87325 w 3567"/>
                <a:gd name="T87" fmla="*/ 127625 h 6399"/>
                <a:gd name="T88" fmla="*/ 88550 w 3567"/>
                <a:gd name="T89" fmla="*/ 123350 h 6399"/>
                <a:gd name="T90" fmla="*/ 89175 w 3567"/>
                <a:gd name="T91" fmla="*/ 119075 h 6399"/>
                <a:gd name="T92" fmla="*/ 89175 w 3567"/>
                <a:gd name="T93" fmla="*/ 114800 h 6399"/>
                <a:gd name="T94" fmla="*/ 89175 w 3567"/>
                <a:gd name="T95" fmla="*/ 110525 h 6399"/>
                <a:gd name="T96" fmla="*/ 88550 w 3567"/>
                <a:gd name="T97" fmla="*/ 106250 h 6399"/>
                <a:gd name="T98" fmla="*/ 87325 w 3567"/>
                <a:gd name="T99" fmla="*/ 101975 h 6399"/>
                <a:gd name="T100" fmla="*/ 85500 w 3567"/>
                <a:gd name="T101" fmla="*/ 97700 h 6399"/>
                <a:gd name="T102" fmla="*/ 83675 w 3567"/>
                <a:gd name="T103" fmla="*/ 94025 h 6399"/>
                <a:gd name="T104" fmla="*/ 81825 w 3567"/>
                <a:gd name="T105" fmla="*/ 90375 h 6399"/>
                <a:gd name="T106" fmla="*/ 78775 w 3567"/>
                <a:gd name="T107" fmla="*/ 86700 h 6399"/>
                <a:gd name="T108" fmla="*/ 74500 w 3567"/>
                <a:gd name="T109" fmla="*/ 81825 h 6399"/>
                <a:gd name="T110" fmla="*/ 69025 w 3567"/>
                <a:gd name="T111" fmla="*/ 77550 h 6399"/>
                <a:gd name="T112" fmla="*/ 63525 w 3567"/>
                <a:gd name="T113" fmla="*/ 74500 h 6399"/>
                <a:gd name="T114" fmla="*/ 58025 w 3567"/>
                <a:gd name="T115" fmla="*/ 72675 h 6399"/>
                <a:gd name="T116" fmla="*/ 60475 w 3567"/>
                <a:gd name="T117" fmla="*/ 625 h 6399"/>
                <a:gd name="T118" fmla="*/ 60475 w 3567"/>
                <a:gd name="T119" fmla="*/ 625 h 6399"/>
                <a:gd name="T120" fmla="*/ 53150 w 3567"/>
                <a:gd name="T121" fmla="*/ 1225 h 6399"/>
                <a:gd name="T122" fmla="*/ 45200 w 3567"/>
                <a:gd name="T123" fmla="*/ 625 h 6399"/>
                <a:gd name="T124" fmla="*/ 37275 w 3567"/>
                <a:gd name="T125" fmla="*/ 0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277;p8">
              <a:extLst>
                <a:ext uri="{FF2B5EF4-FFF2-40B4-BE49-F238E27FC236}">
                  <a16:creationId xmlns:a16="http://schemas.microsoft.com/office/drawing/2014/main" id="{0893236A-9E82-2C4A-9656-D8D2E69BF500}"/>
                </a:ext>
              </a:extLst>
            </p:cNvPr>
            <p:cNvSpPr>
              <a:spLocks/>
            </p:cNvSpPr>
            <p:nvPr/>
          </p:nvSpPr>
          <p:spPr bwMode="auto">
            <a:xfrm>
              <a:off x="5619100" y="5194175"/>
              <a:ext cx="161850" cy="89775"/>
            </a:xfrm>
            <a:custGeom>
              <a:avLst/>
              <a:gdLst>
                <a:gd name="T0" fmla="*/ 114800 w 6474"/>
                <a:gd name="T1" fmla="*/ 0 h 3591"/>
                <a:gd name="T2" fmla="*/ 110550 w 6474"/>
                <a:gd name="T3" fmla="*/ 625 h 3591"/>
                <a:gd name="T4" fmla="*/ 106275 w 6474"/>
                <a:gd name="T5" fmla="*/ 1825 h 3591"/>
                <a:gd name="T6" fmla="*/ 102000 w 6474"/>
                <a:gd name="T7" fmla="*/ 3050 h 3591"/>
                <a:gd name="T8" fmla="*/ 97100 w 6474"/>
                <a:gd name="T9" fmla="*/ 4900 h 3591"/>
                <a:gd name="T10" fmla="*/ 92825 w 6474"/>
                <a:gd name="T11" fmla="*/ 7325 h 3591"/>
                <a:gd name="T12" fmla="*/ 89175 w 6474"/>
                <a:gd name="T13" fmla="*/ 9775 h 3591"/>
                <a:gd name="T14" fmla="*/ 85500 w 6474"/>
                <a:gd name="T15" fmla="*/ 12825 h 3591"/>
                <a:gd name="T16" fmla="*/ 82450 w 6474"/>
                <a:gd name="T17" fmla="*/ 16500 h 3591"/>
                <a:gd name="T18" fmla="*/ 80000 w 6474"/>
                <a:gd name="T19" fmla="*/ 20150 h 3591"/>
                <a:gd name="T20" fmla="*/ 77575 w 6474"/>
                <a:gd name="T21" fmla="*/ 23825 h 3591"/>
                <a:gd name="T22" fmla="*/ 75725 w 6474"/>
                <a:gd name="T23" fmla="*/ 28100 h 3591"/>
                <a:gd name="T24" fmla="*/ 2475 w 6474"/>
                <a:gd name="T25" fmla="*/ 18925 h 3591"/>
                <a:gd name="T26" fmla="*/ 1850 w 6474"/>
                <a:gd name="T27" fmla="*/ 30525 h 3591"/>
                <a:gd name="T28" fmla="*/ 25 w 6474"/>
                <a:gd name="T29" fmla="*/ 41525 h 3591"/>
                <a:gd name="T30" fmla="*/ 72675 w 6474"/>
                <a:gd name="T31" fmla="*/ 50675 h 3591"/>
                <a:gd name="T32" fmla="*/ 73300 w 6474"/>
                <a:gd name="T33" fmla="*/ 55575 h 3591"/>
                <a:gd name="T34" fmla="*/ 75125 w 6474"/>
                <a:gd name="T35" fmla="*/ 60450 h 3591"/>
                <a:gd name="T36" fmla="*/ 76950 w 6474"/>
                <a:gd name="T37" fmla="*/ 64125 h 3591"/>
                <a:gd name="T38" fmla="*/ 78800 w 6474"/>
                <a:gd name="T39" fmla="*/ 68400 h 3591"/>
                <a:gd name="T40" fmla="*/ 81225 w 6474"/>
                <a:gd name="T41" fmla="*/ 72050 h 3591"/>
                <a:gd name="T42" fmla="*/ 84275 w 6474"/>
                <a:gd name="T43" fmla="*/ 75100 h 3591"/>
                <a:gd name="T44" fmla="*/ 87325 w 6474"/>
                <a:gd name="T45" fmla="*/ 78150 h 3591"/>
                <a:gd name="T46" fmla="*/ 90400 w 6474"/>
                <a:gd name="T47" fmla="*/ 81200 h 3591"/>
                <a:gd name="T48" fmla="*/ 94050 w 6474"/>
                <a:gd name="T49" fmla="*/ 83650 h 3591"/>
                <a:gd name="T50" fmla="*/ 97725 w 6474"/>
                <a:gd name="T51" fmla="*/ 85475 h 3591"/>
                <a:gd name="T52" fmla="*/ 102000 w 6474"/>
                <a:gd name="T53" fmla="*/ 87325 h 3591"/>
                <a:gd name="T54" fmla="*/ 106275 w 6474"/>
                <a:gd name="T55" fmla="*/ 88525 h 3591"/>
                <a:gd name="T56" fmla="*/ 110550 w 6474"/>
                <a:gd name="T57" fmla="*/ 89150 h 3591"/>
                <a:gd name="T58" fmla="*/ 114800 w 6474"/>
                <a:gd name="T59" fmla="*/ 89750 h 3591"/>
                <a:gd name="T60" fmla="*/ 119075 w 6474"/>
                <a:gd name="T61" fmla="*/ 89750 h 3591"/>
                <a:gd name="T62" fmla="*/ 123350 w 6474"/>
                <a:gd name="T63" fmla="*/ 89150 h 3591"/>
                <a:gd name="T64" fmla="*/ 127625 w 6474"/>
                <a:gd name="T65" fmla="*/ 88525 h 3591"/>
                <a:gd name="T66" fmla="*/ 131900 w 6474"/>
                <a:gd name="T67" fmla="*/ 86700 h 3591"/>
                <a:gd name="T68" fmla="*/ 136175 w 6474"/>
                <a:gd name="T69" fmla="*/ 85475 h 3591"/>
                <a:gd name="T70" fmla="*/ 140450 w 6474"/>
                <a:gd name="T71" fmla="*/ 83050 h 3591"/>
                <a:gd name="T72" fmla="*/ 144125 w 6474"/>
                <a:gd name="T73" fmla="*/ 80600 h 3591"/>
                <a:gd name="T74" fmla="*/ 147175 w 6474"/>
                <a:gd name="T75" fmla="*/ 77550 h 3591"/>
                <a:gd name="T76" fmla="*/ 150225 w 6474"/>
                <a:gd name="T77" fmla="*/ 74500 h 3591"/>
                <a:gd name="T78" fmla="*/ 153275 w 6474"/>
                <a:gd name="T79" fmla="*/ 71450 h 3591"/>
                <a:gd name="T80" fmla="*/ 155100 w 6474"/>
                <a:gd name="T81" fmla="*/ 67775 h 3591"/>
                <a:gd name="T82" fmla="*/ 157550 w 6474"/>
                <a:gd name="T83" fmla="*/ 64125 h 3591"/>
                <a:gd name="T84" fmla="*/ 158775 w 6474"/>
                <a:gd name="T85" fmla="*/ 59850 h 3591"/>
                <a:gd name="T86" fmla="*/ 160000 w 6474"/>
                <a:gd name="T87" fmla="*/ 55575 h 3591"/>
                <a:gd name="T88" fmla="*/ 161225 w 6474"/>
                <a:gd name="T89" fmla="*/ 51900 h 3591"/>
                <a:gd name="T90" fmla="*/ 161825 w 6474"/>
                <a:gd name="T91" fmla="*/ 47025 h 3591"/>
                <a:gd name="T92" fmla="*/ 161825 w 6474"/>
                <a:gd name="T93" fmla="*/ 42750 h 3591"/>
                <a:gd name="T94" fmla="*/ 161225 w 6474"/>
                <a:gd name="T95" fmla="*/ 38475 h 3591"/>
                <a:gd name="T96" fmla="*/ 160600 w 6474"/>
                <a:gd name="T97" fmla="*/ 34200 h 3591"/>
                <a:gd name="T98" fmla="*/ 158775 w 6474"/>
                <a:gd name="T99" fmla="*/ 29925 h 3591"/>
                <a:gd name="T100" fmla="*/ 156950 w 6474"/>
                <a:gd name="T101" fmla="*/ 25650 h 3591"/>
                <a:gd name="T102" fmla="*/ 155100 w 6474"/>
                <a:gd name="T103" fmla="*/ 21375 h 3591"/>
                <a:gd name="T104" fmla="*/ 152675 w 6474"/>
                <a:gd name="T105" fmla="*/ 17700 h 3591"/>
                <a:gd name="T106" fmla="*/ 149625 w 6474"/>
                <a:gd name="T107" fmla="*/ 14650 h 3591"/>
                <a:gd name="T108" fmla="*/ 146550 w 6474"/>
                <a:gd name="T109" fmla="*/ 11600 h 3591"/>
                <a:gd name="T110" fmla="*/ 143500 w 6474"/>
                <a:gd name="T111" fmla="*/ 8550 h 3591"/>
                <a:gd name="T112" fmla="*/ 139850 w 6474"/>
                <a:gd name="T113" fmla="*/ 6725 h 3591"/>
                <a:gd name="T114" fmla="*/ 136175 w 6474"/>
                <a:gd name="T115" fmla="*/ 4275 h 3591"/>
                <a:gd name="T116" fmla="*/ 131900 w 6474"/>
                <a:gd name="T117" fmla="*/ 3050 h 3591"/>
                <a:gd name="T118" fmla="*/ 127625 w 6474"/>
                <a:gd name="T119" fmla="*/ 1825 h 3591"/>
                <a:gd name="T120" fmla="*/ 123350 w 6474"/>
                <a:gd name="T121" fmla="*/ 625 h 3591"/>
                <a:gd name="T122" fmla="*/ 119075 w 6474"/>
                <a:gd name="T123" fmla="*/ 625 h 3591"/>
                <a:gd name="T124" fmla="*/ 1148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278;p8">
              <a:extLst>
                <a:ext uri="{FF2B5EF4-FFF2-40B4-BE49-F238E27FC236}">
                  <a16:creationId xmlns:a16="http://schemas.microsoft.com/office/drawing/2014/main" id="{7479058F-FEB4-1048-B632-FE5E54100D49}"/>
                </a:ext>
              </a:extLst>
            </p:cNvPr>
            <p:cNvSpPr>
              <a:spLocks/>
            </p:cNvSpPr>
            <p:nvPr/>
          </p:nvSpPr>
          <p:spPr bwMode="auto">
            <a:xfrm>
              <a:off x="5420075" y="5116000"/>
              <a:ext cx="189300" cy="189925"/>
            </a:xfrm>
            <a:custGeom>
              <a:avLst/>
              <a:gdLst>
                <a:gd name="T0" fmla="*/ 84875 w 7572"/>
                <a:gd name="T1" fmla="*/ 625 h 7597"/>
                <a:gd name="T2" fmla="*/ 66550 w 7572"/>
                <a:gd name="T3" fmla="*/ 4300 h 7597"/>
                <a:gd name="T4" fmla="*/ 49450 w 7572"/>
                <a:gd name="T5" fmla="*/ 11625 h 7597"/>
                <a:gd name="T6" fmla="*/ 34800 w 7572"/>
                <a:gd name="T7" fmla="*/ 22000 h 7597"/>
                <a:gd name="T8" fmla="*/ 21975 w 7572"/>
                <a:gd name="T9" fmla="*/ 34825 h 7597"/>
                <a:gd name="T10" fmla="*/ 11600 w 7572"/>
                <a:gd name="T11" fmla="*/ 49475 h 7597"/>
                <a:gd name="T12" fmla="*/ 4275 w 7572"/>
                <a:gd name="T13" fmla="*/ 66575 h 7597"/>
                <a:gd name="T14" fmla="*/ 600 w 7572"/>
                <a:gd name="T15" fmla="*/ 85500 h 7597"/>
                <a:gd name="T16" fmla="*/ 600 w 7572"/>
                <a:gd name="T17" fmla="*/ 104425 h 7597"/>
                <a:gd name="T18" fmla="*/ 4275 w 7572"/>
                <a:gd name="T19" fmla="*/ 123350 h 7597"/>
                <a:gd name="T20" fmla="*/ 11600 w 7572"/>
                <a:gd name="T21" fmla="*/ 139850 h 7597"/>
                <a:gd name="T22" fmla="*/ 21975 w 7572"/>
                <a:gd name="T23" fmla="*/ 155100 h 7597"/>
                <a:gd name="T24" fmla="*/ 34800 w 7572"/>
                <a:gd name="T25" fmla="*/ 167925 h 7597"/>
                <a:gd name="T26" fmla="*/ 49450 w 7572"/>
                <a:gd name="T27" fmla="*/ 178325 h 7597"/>
                <a:gd name="T28" fmla="*/ 66550 w 7572"/>
                <a:gd name="T29" fmla="*/ 185650 h 7597"/>
                <a:gd name="T30" fmla="*/ 84875 w 7572"/>
                <a:gd name="T31" fmla="*/ 189300 h 7597"/>
                <a:gd name="T32" fmla="*/ 104400 w 7572"/>
                <a:gd name="T33" fmla="*/ 189300 h 7597"/>
                <a:gd name="T34" fmla="*/ 122725 w 7572"/>
                <a:gd name="T35" fmla="*/ 185650 h 7597"/>
                <a:gd name="T36" fmla="*/ 139825 w 7572"/>
                <a:gd name="T37" fmla="*/ 178325 h 7597"/>
                <a:gd name="T38" fmla="*/ 155075 w 7572"/>
                <a:gd name="T39" fmla="*/ 167925 h 7597"/>
                <a:gd name="T40" fmla="*/ 167900 w 7572"/>
                <a:gd name="T41" fmla="*/ 155100 h 7597"/>
                <a:gd name="T42" fmla="*/ 178300 w 7572"/>
                <a:gd name="T43" fmla="*/ 139850 h 7597"/>
                <a:gd name="T44" fmla="*/ 185625 w 7572"/>
                <a:gd name="T45" fmla="*/ 123350 h 7597"/>
                <a:gd name="T46" fmla="*/ 189275 w 7572"/>
                <a:gd name="T47" fmla="*/ 104425 h 7597"/>
                <a:gd name="T48" fmla="*/ 189275 w 7572"/>
                <a:gd name="T49" fmla="*/ 85500 h 7597"/>
                <a:gd name="T50" fmla="*/ 185625 w 7572"/>
                <a:gd name="T51" fmla="*/ 66575 h 7597"/>
                <a:gd name="T52" fmla="*/ 178300 w 7572"/>
                <a:gd name="T53" fmla="*/ 49475 h 7597"/>
                <a:gd name="T54" fmla="*/ 167900 w 7572"/>
                <a:gd name="T55" fmla="*/ 34825 h 7597"/>
                <a:gd name="T56" fmla="*/ 155075 w 7572"/>
                <a:gd name="T57" fmla="*/ 22000 h 7597"/>
                <a:gd name="T58" fmla="*/ 139825 w 7572"/>
                <a:gd name="T59" fmla="*/ 11625 h 7597"/>
                <a:gd name="T60" fmla="*/ 122725 w 7572"/>
                <a:gd name="T61" fmla="*/ 4300 h 7597"/>
                <a:gd name="T62" fmla="*/ 104400 w 7572"/>
                <a:gd name="T63" fmla="*/ 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9" name="Google Shape;279;p8">
            <a:extLst>
              <a:ext uri="{FF2B5EF4-FFF2-40B4-BE49-F238E27FC236}">
                <a16:creationId xmlns:a16="http://schemas.microsoft.com/office/drawing/2014/main" id="{28EC0128-B8AA-7A47-B901-3EAC46F26E33}"/>
              </a:ext>
            </a:extLst>
          </p:cNvPr>
          <p:cNvSpPr>
            <a:spLocks/>
          </p:cNvSpPr>
          <p:nvPr/>
        </p:nvSpPr>
        <p:spPr bwMode="auto">
          <a:xfrm>
            <a:off x="8081963" y="3154363"/>
            <a:ext cx="300037" cy="273050"/>
          </a:xfrm>
          <a:custGeom>
            <a:avLst/>
            <a:gdLst>
              <a:gd name="T0" fmla="*/ 126967 w 16218"/>
              <a:gd name="T1" fmla="*/ 1370 h 14752"/>
              <a:gd name="T2" fmla="*/ 105285 w 16218"/>
              <a:gd name="T3" fmla="*/ 5423 h 14752"/>
              <a:gd name="T4" fmla="*/ 84953 w 16218"/>
              <a:gd name="T5" fmla="*/ 12216 h 14752"/>
              <a:gd name="T6" fmla="*/ 65972 w 16218"/>
              <a:gd name="T7" fmla="*/ 21711 h 14752"/>
              <a:gd name="T8" fmla="*/ 49266 w 16218"/>
              <a:gd name="T9" fmla="*/ 33002 h 14752"/>
              <a:gd name="T10" fmla="*/ 34355 w 16218"/>
              <a:gd name="T11" fmla="*/ 46125 h 14752"/>
              <a:gd name="T12" fmla="*/ 21701 w 16218"/>
              <a:gd name="T13" fmla="*/ 61044 h 14752"/>
              <a:gd name="T14" fmla="*/ 11766 w 16218"/>
              <a:gd name="T15" fmla="*/ 77758 h 14752"/>
              <a:gd name="T16" fmla="*/ 4533 w 16218"/>
              <a:gd name="T17" fmla="*/ 95397 h 14752"/>
              <a:gd name="T18" fmla="*/ 907 w 16218"/>
              <a:gd name="T19" fmla="*/ 114369 h 14752"/>
              <a:gd name="T20" fmla="*/ 19 w 16218"/>
              <a:gd name="T21" fmla="*/ 134267 h 14752"/>
              <a:gd name="T22" fmla="*/ 3626 w 16218"/>
              <a:gd name="T23" fmla="*/ 154609 h 14752"/>
              <a:gd name="T24" fmla="*/ 10397 w 16218"/>
              <a:gd name="T25" fmla="*/ 174043 h 14752"/>
              <a:gd name="T26" fmla="*/ 20350 w 16218"/>
              <a:gd name="T27" fmla="*/ 191683 h 14752"/>
              <a:gd name="T28" fmla="*/ 33892 w 16218"/>
              <a:gd name="T29" fmla="*/ 207953 h 14752"/>
              <a:gd name="T30" fmla="*/ 49710 w 16218"/>
              <a:gd name="T31" fmla="*/ 222427 h 14752"/>
              <a:gd name="T32" fmla="*/ 37519 w 16218"/>
              <a:gd name="T33" fmla="*/ 243213 h 14752"/>
              <a:gd name="T34" fmla="*/ 21701 w 16218"/>
              <a:gd name="T35" fmla="*/ 259945 h 14752"/>
              <a:gd name="T36" fmla="*/ 9491 w 16218"/>
              <a:gd name="T37" fmla="*/ 268071 h 14752"/>
              <a:gd name="T38" fmla="*/ 2276 w 16218"/>
              <a:gd name="T39" fmla="*/ 272143 h 14752"/>
              <a:gd name="T40" fmla="*/ 31635 w 16218"/>
              <a:gd name="T41" fmla="*/ 272606 h 14752"/>
              <a:gd name="T42" fmla="*/ 53780 w 16218"/>
              <a:gd name="T43" fmla="*/ 267627 h 14752"/>
              <a:gd name="T44" fmla="*/ 77276 w 16218"/>
              <a:gd name="T45" fmla="*/ 256780 h 14752"/>
              <a:gd name="T46" fmla="*/ 98958 w 16218"/>
              <a:gd name="T47" fmla="*/ 247285 h 14752"/>
              <a:gd name="T48" fmla="*/ 120196 w 16218"/>
              <a:gd name="T49" fmla="*/ 252245 h 14752"/>
              <a:gd name="T50" fmla="*/ 142341 w 16218"/>
              <a:gd name="T51" fmla="*/ 254966 h 14752"/>
              <a:gd name="T52" fmla="*/ 173070 w 16218"/>
              <a:gd name="T53" fmla="*/ 253615 h 14752"/>
              <a:gd name="T54" fmla="*/ 194752 w 16218"/>
              <a:gd name="T55" fmla="*/ 249099 h 14752"/>
              <a:gd name="T56" fmla="*/ 215084 w 16218"/>
              <a:gd name="T57" fmla="*/ 242306 h 14752"/>
              <a:gd name="T58" fmla="*/ 234065 w 16218"/>
              <a:gd name="T59" fmla="*/ 233273 h 14752"/>
              <a:gd name="T60" fmla="*/ 250771 w 16218"/>
              <a:gd name="T61" fmla="*/ 221964 h 14752"/>
              <a:gd name="T62" fmla="*/ 265682 w 16218"/>
              <a:gd name="T63" fmla="*/ 208397 h 14752"/>
              <a:gd name="T64" fmla="*/ 278336 w 16218"/>
              <a:gd name="T65" fmla="*/ 193478 h 14752"/>
              <a:gd name="T66" fmla="*/ 288271 w 16218"/>
              <a:gd name="T67" fmla="*/ 177209 h 14752"/>
              <a:gd name="T68" fmla="*/ 295504 w 16218"/>
              <a:gd name="T69" fmla="*/ 159125 h 14752"/>
              <a:gd name="T70" fmla="*/ 299130 w 16218"/>
              <a:gd name="T71" fmla="*/ 140597 h 14752"/>
              <a:gd name="T72" fmla="*/ 300018 w 16218"/>
              <a:gd name="T73" fmla="*/ 120700 h 14752"/>
              <a:gd name="T74" fmla="*/ 296873 w 16218"/>
              <a:gd name="T75" fmla="*/ 101727 h 14752"/>
              <a:gd name="T76" fmla="*/ 290990 w 16218"/>
              <a:gd name="T77" fmla="*/ 83644 h 14752"/>
              <a:gd name="T78" fmla="*/ 281962 w 16218"/>
              <a:gd name="T79" fmla="*/ 66467 h 14752"/>
              <a:gd name="T80" fmla="*/ 270215 w 16218"/>
              <a:gd name="T81" fmla="*/ 51086 h 14752"/>
              <a:gd name="T82" fmla="*/ 256191 w 16218"/>
              <a:gd name="T83" fmla="*/ 37074 h 14752"/>
              <a:gd name="T84" fmla="*/ 239930 w 16218"/>
              <a:gd name="T85" fmla="*/ 25321 h 14752"/>
              <a:gd name="T86" fmla="*/ 221411 w 16218"/>
              <a:gd name="T87" fmla="*/ 15381 h 14752"/>
              <a:gd name="T88" fmla="*/ 201523 w 16218"/>
              <a:gd name="T89" fmla="*/ 7700 h 14752"/>
              <a:gd name="T90" fmla="*/ 180285 w 16218"/>
              <a:gd name="T91" fmla="*/ 2277 h 14752"/>
              <a:gd name="T92" fmla="*/ 157696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3292E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44;p8"/>
          <p:cNvSpPr txBox="1">
            <a:spLocks noGrp="1"/>
          </p:cNvSpPr>
          <p:nvPr>
            <p:ph type="title"/>
          </p:nvPr>
        </p:nvSpPr>
        <p:spPr>
          <a:xfrm>
            <a:off x="1732700" y="821200"/>
            <a:ext cx="4944300" cy="645300"/>
          </a:xfrm>
          <a:prstGeom prst="rect">
            <a:avLst/>
          </a:prstGeom>
        </p:spPr>
        <p:txBody>
          <a:bodyPr spcFirstLastPara="1" anchor="t">
            <a:noAutofit/>
          </a:bodyPr>
          <a:lstStyle>
            <a:lvl1pPr lvl="0">
              <a:spcBef>
                <a:spcPts val="0"/>
              </a:spcBef>
              <a:spcAft>
                <a:spcPts val="0"/>
              </a:spcAft>
              <a:buSzPts val="4000"/>
              <a:buNone/>
              <a:defRPr sz="2400">
                <a:solidFill>
                  <a:srgbClr val="11C4E0"/>
                </a:solidFill>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r>
              <a:rPr lang="en-US"/>
              <a:t>Click to edit Master title style</a:t>
            </a:r>
            <a:endParaRPr dirty="0"/>
          </a:p>
        </p:txBody>
      </p:sp>
      <p:sp>
        <p:nvSpPr>
          <p:cNvPr id="40" name="Google Shape;280;p8">
            <a:extLst>
              <a:ext uri="{FF2B5EF4-FFF2-40B4-BE49-F238E27FC236}">
                <a16:creationId xmlns:a16="http://schemas.microsoft.com/office/drawing/2014/main" id="{6F6FEA0B-B3B6-BA42-9735-66998E346F83}"/>
              </a:ext>
            </a:extLst>
          </p:cNvPr>
          <p:cNvSpPr txBox="1">
            <a:spLocks noGrp="1" noChangeArrowheads="1"/>
          </p:cNvSpPr>
          <p:nvPr>
            <p:ph type="sldNum" idx="10"/>
          </p:nvPr>
        </p:nvSpPr>
        <p:spPr/>
        <p:txBody>
          <a:bodyPr/>
          <a:lstStyle>
            <a:lvl1pPr>
              <a:defRPr/>
            </a:lvl1pPr>
          </a:lstStyle>
          <a:p>
            <a:pPr>
              <a:defRPr/>
            </a:pPr>
            <a:fld id="{2227B000-A734-FC42-9127-C622F517EDE0}" type="slidenum">
              <a:rPr lang="en-US" altLang="en-US"/>
              <a:pPr>
                <a:defRPr/>
              </a:pPr>
              <a:t>‹#›</a:t>
            </a:fld>
            <a:endParaRPr lang="en-US" altLang="en-US"/>
          </a:p>
        </p:txBody>
      </p:sp>
    </p:spTree>
    <p:extLst>
      <p:ext uri="{BB962C8B-B14F-4D97-AF65-F5344CB8AC3E}">
        <p14:creationId xmlns:p14="http://schemas.microsoft.com/office/powerpoint/2010/main" val="16344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321"/>
        <p:cNvGrpSpPr/>
        <p:nvPr/>
      </p:nvGrpSpPr>
      <p:grpSpPr>
        <a:xfrm>
          <a:off x="0" y="0"/>
          <a:ext cx="0" cy="0"/>
          <a:chOff x="0" y="0"/>
          <a:chExt cx="0" cy="0"/>
        </a:xfrm>
      </p:grpSpPr>
      <p:sp>
        <p:nvSpPr>
          <p:cNvPr id="2" name="Google Shape;322;p10">
            <a:extLst>
              <a:ext uri="{FF2B5EF4-FFF2-40B4-BE49-F238E27FC236}">
                <a16:creationId xmlns:a16="http://schemas.microsoft.com/office/drawing/2014/main" id="{7EE616D0-4F2A-784E-B4C5-590D43FEC9F4}"/>
              </a:ext>
            </a:extLst>
          </p:cNvPr>
          <p:cNvSpPr>
            <a:spLocks/>
          </p:cNvSpPr>
          <p:nvPr/>
        </p:nvSpPr>
        <p:spPr bwMode="auto">
          <a:xfrm rot="10800000" flipH="1">
            <a:off x="8218488" y="4121150"/>
            <a:ext cx="685800" cy="593725"/>
          </a:xfrm>
          <a:custGeom>
            <a:avLst/>
            <a:gdLst>
              <a:gd name="T0" fmla="*/ 171450 w 120000"/>
              <a:gd name="T1" fmla="*/ 0 h 120000"/>
              <a:gd name="T2" fmla="*/ 0 w 120000"/>
              <a:gd name="T3" fmla="*/ 296833 h 120000"/>
              <a:gd name="T4" fmla="*/ 171450 w 120000"/>
              <a:gd name="T5" fmla="*/ 593725 h 120000"/>
              <a:gd name="T6" fmla="*/ 514350 w 120000"/>
              <a:gd name="T7" fmla="*/ 593725 h 120000"/>
              <a:gd name="T8" fmla="*/ 685800 w 120000"/>
              <a:gd name="T9" fmla="*/ 296833 h 120000"/>
              <a:gd name="T10" fmla="*/ 514350 w 120000"/>
              <a:gd name="T11" fmla="*/ 0 h 120000"/>
              <a:gd name="T12" fmla="*/ 171450 w 120000"/>
              <a:gd name="T13" fmla="*/ 0 h 120000"/>
              <a:gd name="T14" fmla="*/ 219896 w 120000"/>
              <a:gd name="T15" fmla="*/ 83864 h 120000"/>
              <a:gd name="T16" fmla="*/ 465898 w 120000"/>
              <a:gd name="T17" fmla="*/ 83864 h 120000"/>
              <a:gd name="T18" fmla="*/ 588834 w 120000"/>
              <a:gd name="T19" fmla="*/ 296833 h 120000"/>
              <a:gd name="T20" fmla="*/ 465898 w 120000"/>
              <a:gd name="T21" fmla="*/ 509802 h 120000"/>
              <a:gd name="T22" fmla="*/ 219896 w 120000"/>
              <a:gd name="T23" fmla="*/ 509802 h 120000"/>
              <a:gd name="T24" fmla="*/ 96898 w 120000"/>
              <a:gd name="T25" fmla="*/ 296833 h 120000"/>
              <a:gd name="T26" fmla="*/ 219896 w 120000"/>
              <a:gd name="T27" fmla="*/ 83864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3" name="Google Shape;323;p10">
            <a:extLst>
              <a:ext uri="{FF2B5EF4-FFF2-40B4-BE49-F238E27FC236}">
                <a16:creationId xmlns:a16="http://schemas.microsoft.com/office/drawing/2014/main" id="{C21B7D8D-C6EC-3142-AC88-89CA025F0B4F}"/>
              </a:ext>
            </a:extLst>
          </p:cNvPr>
          <p:cNvSpPr/>
          <p:nvPr/>
        </p:nvSpPr>
        <p:spPr>
          <a:xfrm rot="5400000">
            <a:off x="388487" y="105212"/>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4" name="Google Shape;324;p10">
            <a:extLst>
              <a:ext uri="{FF2B5EF4-FFF2-40B4-BE49-F238E27FC236}">
                <a16:creationId xmlns:a16="http://schemas.microsoft.com/office/drawing/2014/main" id="{6B304660-A0E1-1445-BEDF-8CBC12A3052B}"/>
              </a:ext>
            </a:extLst>
          </p:cNvPr>
          <p:cNvSpPr>
            <a:spLocks noChangeArrowheads="1"/>
          </p:cNvSpPr>
          <p:nvPr/>
        </p:nvSpPr>
        <p:spPr bwMode="auto">
          <a:xfrm rot="10800000" flipH="1">
            <a:off x="-123825" y="847725"/>
            <a:ext cx="674688" cy="584200"/>
          </a:xfrm>
          <a:prstGeom prst="hexagon">
            <a:avLst>
              <a:gd name="adj" fmla="val 28701"/>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5" name="Google Shape;325;p10">
            <a:extLst>
              <a:ext uri="{FF2B5EF4-FFF2-40B4-BE49-F238E27FC236}">
                <a16:creationId xmlns:a16="http://schemas.microsoft.com/office/drawing/2014/main" id="{9D17B2CE-8B69-0C48-A288-B5B337093239}"/>
              </a:ext>
            </a:extLst>
          </p:cNvPr>
          <p:cNvSpPr>
            <a:spLocks noChangeArrowheads="1"/>
          </p:cNvSpPr>
          <p:nvPr/>
        </p:nvSpPr>
        <p:spPr bwMode="auto">
          <a:xfrm rot="10800000" flipH="1">
            <a:off x="503238" y="1162050"/>
            <a:ext cx="352425" cy="304800"/>
          </a:xfrm>
          <a:prstGeom prst="hexagon">
            <a:avLst>
              <a:gd name="adj" fmla="val 2870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6" name="Google Shape;326;p10">
            <a:extLst>
              <a:ext uri="{FF2B5EF4-FFF2-40B4-BE49-F238E27FC236}">
                <a16:creationId xmlns:a16="http://schemas.microsoft.com/office/drawing/2014/main" id="{6E16EFBE-FEFE-7D44-89DE-8A59553F2E86}"/>
              </a:ext>
            </a:extLst>
          </p:cNvPr>
          <p:cNvSpPr>
            <a:spLocks noChangeArrowheads="1"/>
          </p:cNvSpPr>
          <p:nvPr/>
        </p:nvSpPr>
        <p:spPr bwMode="auto">
          <a:xfrm rot="10800000" flipH="1">
            <a:off x="1208088" y="-131763"/>
            <a:ext cx="674687" cy="584201"/>
          </a:xfrm>
          <a:prstGeom prst="hexagon">
            <a:avLst>
              <a:gd name="adj" fmla="val 28701"/>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Google Shape;327;p10">
            <a:extLst>
              <a:ext uri="{FF2B5EF4-FFF2-40B4-BE49-F238E27FC236}">
                <a16:creationId xmlns:a16="http://schemas.microsoft.com/office/drawing/2014/main" id="{6F8FD0EF-39A5-B341-9C73-F07ADDA1C36A}"/>
              </a:ext>
            </a:extLst>
          </p:cNvPr>
          <p:cNvSpPr>
            <a:spLocks noChangeArrowheads="1"/>
          </p:cNvSpPr>
          <p:nvPr/>
        </p:nvSpPr>
        <p:spPr bwMode="auto">
          <a:xfrm rot="10800000" flipH="1">
            <a:off x="247650" y="49213"/>
            <a:ext cx="295275" cy="255587"/>
          </a:xfrm>
          <a:prstGeom prst="hexagon">
            <a:avLst>
              <a:gd name="adj" fmla="val 28684"/>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328;p10">
            <a:extLst>
              <a:ext uri="{FF2B5EF4-FFF2-40B4-BE49-F238E27FC236}">
                <a16:creationId xmlns:a16="http://schemas.microsoft.com/office/drawing/2014/main" id="{A65DC50C-A854-3040-8C68-53B175EC49E6}"/>
              </a:ext>
            </a:extLst>
          </p:cNvPr>
          <p:cNvSpPr>
            <a:spLocks noChangeArrowheads="1"/>
          </p:cNvSpPr>
          <p:nvPr/>
        </p:nvSpPr>
        <p:spPr bwMode="auto">
          <a:xfrm rot="10800000" flipH="1">
            <a:off x="8763000" y="4486275"/>
            <a:ext cx="542925" cy="469900"/>
          </a:xfrm>
          <a:prstGeom prst="hexagon">
            <a:avLst>
              <a:gd name="adj" fmla="val 28703"/>
              <a:gd name="vf" fmla="val 115470"/>
            </a:avLst>
          </a:prstGeom>
          <a:noFill/>
          <a:ln w="9525">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9" name="Google Shape;329;p10">
            <a:extLst>
              <a:ext uri="{FF2B5EF4-FFF2-40B4-BE49-F238E27FC236}">
                <a16:creationId xmlns:a16="http://schemas.microsoft.com/office/drawing/2014/main" id="{9B67E803-E620-5C46-91A3-305EA3FBB819}"/>
              </a:ext>
            </a:extLst>
          </p:cNvPr>
          <p:cNvSpPr>
            <a:spLocks noChangeArrowheads="1"/>
          </p:cNvSpPr>
          <p:nvPr/>
        </p:nvSpPr>
        <p:spPr bwMode="auto">
          <a:xfrm rot="10800000" flipH="1">
            <a:off x="8523288" y="4741863"/>
            <a:ext cx="284162" cy="244475"/>
          </a:xfrm>
          <a:prstGeom prst="hexagon">
            <a:avLst>
              <a:gd name="adj" fmla="val 28827"/>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0" name="Google Shape;330;p10">
            <a:extLst>
              <a:ext uri="{FF2B5EF4-FFF2-40B4-BE49-F238E27FC236}">
                <a16:creationId xmlns:a16="http://schemas.microsoft.com/office/drawing/2014/main" id="{E89F5672-A45F-9E4F-988D-94415E6D8331}"/>
              </a:ext>
            </a:extLst>
          </p:cNvPr>
          <p:cNvSpPr>
            <a:spLocks noChangeArrowheads="1"/>
          </p:cNvSpPr>
          <p:nvPr/>
        </p:nvSpPr>
        <p:spPr bwMode="auto">
          <a:xfrm rot="10800000" flipH="1">
            <a:off x="8323263" y="3627438"/>
            <a:ext cx="542925" cy="469900"/>
          </a:xfrm>
          <a:prstGeom prst="hexagon">
            <a:avLst>
              <a:gd name="adj" fmla="val 28687"/>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1" name="Google Shape;331;p10">
            <a:extLst>
              <a:ext uri="{FF2B5EF4-FFF2-40B4-BE49-F238E27FC236}">
                <a16:creationId xmlns:a16="http://schemas.microsoft.com/office/drawing/2014/main" id="{BDDA064D-C0AE-DA4D-9CBC-CD4B0C0AD334}"/>
              </a:ext>
            </a:extLst>
          </p:cNvPr>
          <p:cNvSpPr>
            <a:spLocks noChangeArrowheads="1"/>
          </p:cNvSpPr>
          <p:nvPr/>
        </p:nvSpPr>
        <p:spPr bwMode="auto">
          <a:xfrm rot="10800000" flipH="1">
            <a:off x="8763000" y="4010025"/>
            <a:ext cx="238125" cy="206375"/>
          </a:xfrm>
          <a:prstGeom prst="hexagon">
            <a:avLst>
              <a:gd name="adj" fmla="val 28659"/>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2" name="Google Shape;332;p10">
            <a:extLst>
              <a:ext uri="{FF2B5EF4-FFF2-40B4-BE49-F238E27FC236}">
                <a16:creationId xmlns:a16="http://schemas.microsoft.com/office/drawing/2014/main" id="{6AF666E3-1D0E-1F43-B2CA-474298A1AF4F}"/>
              </a:ext>
            </a:extLst>
          </p:cNvPr>
          <p:cNvSpPr txBox="1">
            <a:spLocks noGrp="1" noChangeArrowheads="1"/>
          </p:cNvSpPr>
          <p:nvPr>
            <p:ph type="sldNum" idx="10"/>
          </p:nvPr>
        </p:nvSpPr>
        <p:spPr/>
        <p:txBody>
          <a:bodyPr/>
          <a:lstStyle>
            <a:lvl1pPr>
              <a:defRPr/>
            </a:lvl1pPr>
          </a:lstStyle>
          <a:p>
            <a:pPr>
              <a:defRPr/>
            </a:pPr>
            <a:fld id="{589F9CA7-62CE-4642-A092-5D412AD740A2}" type="slidenum">
              <a:rPr lang="en-US" altLang="en-US"/>
              <a:pPr>
                <a:defRPr/>
              </a:pPr>
              <a:t>‹#›</a:t>
            </a:fld>
            <a:endParaRPr lang="en-US" altLang="en-US"/>
          </a:p>
        </p:txBody>
      </p:sp>
    </p:spTree>
    <p:extLst>
      <p:ext uri="{BB962C8B-B14F-4D97-AF65-F5344CB8AC3E}">
        <p14:creationId xmlns:p14="http://schemas.microsoft.com/office/powerpoint/2010/main" val="424823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DDDEAC33-2815-8F4A-B32D-6092D8AD246E}"/>
              </a:ext>
            </a:extLst>
          </p:cNvPr>
          <p:cNvSpPr txBox="1">
            <a:spLocks noGrp="1" noChangeArrowheads="1"/>
          </p:cNvSpPr>
          <p:nvPr>
            <p:ph type="title"/>
          </p:nvPr>
        </p:nvSpPr>
        <p:spPr bwMode="auto">
          <a:xfrm>
            <a:off x="1731963" y="1735138"/>
            <a:ext cx="4945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B708BD7A-E83F-DD47-B2CC-169FBF00DD9B}"/>
              </a:ext>
            </a:extLst>
          </p:cNvPr>
          <p:cNvSpPr txBox="1">
            <a:spLocks noGrp="1" noChangeArrowheads="1"/>
          </p:cNvSpPr>
          <p:nvPr>
            <p:ph type="body" idx="1"/>
          </p:nvPr>
        </p:nvSpPr>
        <p:spPr bwMode="auto">
          <a:xfrm>
            <a:off x="1731963" y="2255838"/>
            <a:ext cx="4945062"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A6072998-B5BC-5D43-BA18-C473CC785277}"/>
              </a:ext>
            </a:extLst>
          </p:cNvPr>
          <p:cNvSpPr txBox="1">
            <a:spLocks noGrp="1" noChangeArrowheads="1"/>
          </p:cNvSpPr>
          <p:nvPr>
            <p:ph type="sldNum" idx="12"/>
          </p:nvPr>
        </p:nvSpPr>
        <p:spPr bwMode="auto">
          <a:xfrm>
            <a:off x="14288" y="4786313"/>
            <a:ext cx="5476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buClr>
                <a:srgbClr val="000000"/>
              </a:buClr>
              <a:buFont typeface="Arial" panose="020B0604020202020204" pitchFamily="34" charset="0"/>
              <a:buNone/>
              <a:defRPr sz="1200">
                <a:solidFill>
                  <a:srgbClr val="19BBD5"/>
                </a:solidFill>
                <a:latin typeface="Nixie One"/>
                <a:ea typeface="Nixie One"/>
                <a:cs typeface="Nixie One"/>
                <a:sym typeface="Nixie One"/>
              </a:defRPr>
            </a:lvl1pPr>
          </a:lstStyle>
          <a:p>
            <a:pPr>
              <a:defRPr/>
            </a:pPr>
            <a:fld id="{A78A4597-48F4-4046-A534-E5F3393F98FA}"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ransition>
    <p:fade thruBlk="1"/>
  </p:transition>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w3schools.com/html/tryit.asp?filename=tryhtml_basic"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www.w3schools.com/html/tryit.asp?filename=tryhtml_basic"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www.w3schools.com/html/tryit.asp?filename=tryhtml_basic"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slidescarnival.com/?utm_source=template" TargetMode="External"/><Relationship Id="rId7" Type="http://schemas.openxmlformats.org/officeDocument/2006/relationships/hyperlink" Target="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tiff"/><Relationship Id="rId5" Type="http://schemas.openxmlformats.org/officeDocument/2006/relationships/hyperlink" Target="https://creativecommons.org/licenses/by/4.0/"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vistapointe.net/" TargetMode="Externa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emf"/><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hyperlink" Target="https://openclipart.org/" TargetMode="External"/><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emf"/><Relationship Id="rId7" Type="http://schemas.openxmlformats.org/officeDocument/2006/relationships/hyperlink" Target="https://openclipart.or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w3schools.com/html/tryit.asp?filename=tryhtml_basic"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DE5DE354-37AA-F246-8E11-4F0A88DFEC5E}"/>
              </a:ext>
            </a:extLst>
          </p:cNvPr>
          <p:cNvSpPr>
            <a:spLocks noGrp="1"/>
          </p:cNvSpPr>
          <p:nvPr>
            <p:ph type="ctrTitle"/>
          </p:nvPr>
        </p:nvSpPr>
        <p:spPr/>
        <p:txBody>
          <a:bodyPr/>
          <a:lstStyle/>
          <a:p>
            <a:r>
              <a:rPr lang="en-US" dirty="0"/>
              <a:t>WA1 – Web Abstractions &amp; Front-End: HTML</a:t>
            </a:r>
          </a:p>
        </p:txBody>
      </p:sp>
      <p:sp>
        <p:nvSpPr>
          <p:cNvPr id="49" name="Subtitle 48">
            <a:extLst>
              <a:ext uri="{FF2B5EF4-FFF2-40B4-BE49-F238E27FC236}">
                <a16:creationId xmlns:a16="http://schemas.microsoft.com/office/drawing/2014/main" id="{7A0D6EC2-B4DC-8741-821F-68E0011B2542}"/>
              </a:ext>
            </a:extLst>
          </p:cNvPr>
          <p:cNvSpPr>
            <a:spLocks noGrp="1"/>
          </p:cNvSpPr>
          <p:nvPr>
            <p:ph type="subTitle" idx="1"/>
          </p:nvPr>
        </p:nvSpPr>
        <p:spPr/>
        <p:txBody>
          <a:bodyPr/>
          <a:lstStyle/>
          <a:p>
            <a:r>
              <a:rPr lang="en-US" dirty="0"/>
              <a:t>COMP 256 – Dickinson College</a:t>
            </a:r>
          </a:p>
          <a:p>
            <a:r>
              <a:rPr lang="en-US" dirty="0"/>
              <a:t>Prof. </a:t>
            </a:r>
            <a:r>
              <a:rPr lang="en-US" dirty="0" err="1"/>
              <a:t>Braught</a:t>
            </a:r>
            <a:endParaRPr lang="en-US" dirty="0"/>
          </a:p>
          <a:p>
            <a:r>
              <a:rPr lang="en-US" dirty="0"/>
              <a:t>Spring 2023</a:t>
            </a:r>
          </a:p>
          <a:p>
            <a:endParaRPr lang="en-US" dirty="0"/>
          </a:p>
        </p:txBody>
      </p:sp>
    </p:spTree>
    <p:extLst>
      <p:ext uri="{BB962C8B-B14F-4D97-AF65-F5344CB8AC3E}">
        <p14:creationId xmlns:p14="http://schemas.microsoft.com/office/powerpoint/2010/main" val="381801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44709C-DCA2-784D-997D-032A98FBDE24}"/>
              </a:ext>
            </a:extLst>
          </p:cNvPr>
          <p:cNvSpPr>
            <a:spLocks noGrp="1"/>
          </p:cNvSpPr>
          <p:nvPr>
            <p:ph type="title"/>
          </p:nvPr>
        </p:nvSpPr>
        <p:spPr>
          <a:xfrm>
            <a:off x="1750591" y="618902"/>
            <a:ext cx="6329922" cy="645300"/>
          </a:xfrm>
        </p:spPr>
        <p:txBody>
          <a:bodyPr/>
          <a:lstStyle/>
          <a:p>
            <a:r>
              <a:rPr lang="en-US" sz="3200" dirty="0"/>
              <a:t>HTML Elements</a:t>
            </a:r>
            <a:endParaRPr lang="en-US" sz="3200" dirty="0">
              <a:latin typeface="Courier" pitchFamily="2" charset="0"/>
            </a:endParaRPr>
          </a:p>
        </p:txBody>
      </p:sp>
      <p:sp>
        <p:nvSpPr>
          <p:cNvPr id="6" name="Slide Number Placeholder 5">
            <a:extLst>
              <a:ext uri="{FF2B5EF4-FFF2-40B4-BE49-F238E27FC236}">
                <a16:creationId xmlns:a16="http://schemas.microsoft.com/office/drawing/2014/main" id="{9D545C9D-B3F8-0143-8591-83938466FA84}"/>
              </a:ext>
            </a:extLst>
          </p:cNvPr>
          <p:cNvSpPr>
            <a:spLocks noGrp="1"/>
          </p:cNvSpPr>
          <p:nvPr>
            <p:ph type="sldNum" idx="10"/>
          </p:nvPr>
        </p:nvSpPr>
        <p:spPr/>
        <p:txBody>
          <a:bodyPr/>
          <a:lstStyle/>
          <a:p>
            <a:pPr>
              <a:defRPr/>
            </a:pPr>
            <a:fld id="{59ECC485-D225-CF4E-AFE3-F3649729CEF3}" type="slidenum">
              <a:rPr lang="en-US" altLang="en-US" smtClean="0"/>
              <a:pPr>
                <a:defRPr/>
              </a:pPr>
              <a:t>10</a:t>
            </a:fld>
            <a:endParaRPr lang="en-US" altLang="en-US"/>
          </a:p>
        </p:txBody>
      </p:sp>
      <p:sp>
        <p:nvSpPr>
          <p:cNvPr id="14" name="TextBox 13">
            <a:extLst>
              <a:ext uri="{FF2B5EF4-FFF2-40B4-BE49-F238E27FC236}">
                <a16:creationId xmlns:a16="http://schemas.microsoft.com/office/drawing/2014/main" id="{25D1D0AA-E578-E44A-8411-5F10E5CABC9D}"/>
              </a:ext>
            </a:extLst>
          </p:cNvPr>
          <p:cNvSpPr txBox="1"/>
          <p:nvPr/>
        </p:nvSpPr>
        <p:spPr>
          <a:xfrm>
            <a:off x="1750591" y="4801843"/>
            <a:ext cx="5294591" cy="461665"/>
          </a:xfrm>
          <a:prstGeom prst="rect">
            <a:avLst/>
          </a:prstGeom>
          <a:noFill/>
        </p:spPr>
        <p:txBody>
          <a:bodyPr wrap="none" rtlCol="0">
            <a:spAutoFit/>
          </a:bodyPr>
          <a:lstStyle/>
          <a:p>
            <a:r>
              <a:rPr lang="en-US" sz="1200" dirty="0"/>
              <a:t>Editor at: </a:t>
            </a:r>
            <a:r>
              <a:rPr lang="en-US" sz="1200" dirty="0">
                <a:hlinkClick r:id="rId3"/>
              </a:rPr>
              <a:t>https://www.w3schools.com/html/tryit.asp?filename=tryhtml_basic</a:t>
            </a:r>
            <a:r>
              <a:rPr lang="en-US" sz="1200" dirty="0"/>
              <a:t> </a:t>
            </a:r>
          </a:p>
          <a:p>
            <a:endParaRPr lang="en-US" sz="1200" dirty="0"/>
          </a:p>
        </p:txBody>
      </p:sp>
      <p:pic>
        <p:nvPicPr>
          <p:cNvPr id="17" name="Picture 16">
            <a:extLst>
              <a:ext uri="{FF2B5EF4-FFF2-40B4-BE49-F238E27FC236}">
                <a16:creationId xmlns:a16="http://schemas.microsoft.com/office/drawing/2014/main" id="{D88EA931-7633-C545-BB46-6FD6FB6237D7}"/>
              </a:ext>
            </a:extLst>
          </p:cNvPr>
          <p:cNvPicPr>
            <a:picLocks noChangeAspect="1"/>
          </p:cNvPicPr>
          <p:nvPr/>
        </p:nvPicPr>
        <p:blipFill>
          <a:blip r:embed="rId4"/>
          <a:stretch>
            <a:fillRect/>
          </a:stretch>
        </p:blipFill>
        <p:spPr>
          <a:xfrm>
            <a:off x="1273686" y="1492801"/>
            <a:ext cx="7365488" cy="3293511"/>
          </a:xfrm>
          <a:prstGeom prst="rect">
            <a:avLst/>
          </a:prstGeom>
        </p:spPr>
      </p:pic>
      <p:grpSp>
        <p:nvGrpSpPr>
          <p:cNvPr id="8" name="Group 7">
            <a:extLst>
              <a:ext uri="{FF2B5EF4-FFF2-40B4-BE49-F238E27FC236}">
                <a16:creationId xmlns:a16="http://schemas.microsoft.com/office/drawing/2014/main" id="{3F1BD3AC-4FA5-1246-9E5C-9158056E03AF}"/>
              </a:ext>
            </a:extLst>
          </p:cNvPr>
          <p:cNvGrpSpPr/>
          <p:nvPr/>
        </p:nvGrpSpPr>
        <p:grpSpPr>
          <a:xfrm>
            <a:off x="2900860" y="3058767"/>
            <a:ext cx="4144322" cy="913988"/>
            <a:chOff x="2900860" y="3058767"/>
            <a:chExt cx="4144322" cy="913988"/>
          </a:xfrm>
        </p:grpSpPr>
        <p:sp>
          <p:nvSpPr>
            <p:cNvPr id="26" name="Rounded Rectangle 25">
              <a:extLst>
                <a:ext uri="{FF2B5EF4-FFF2-40B4-BE49-F238E27FC236}">
                  <a16:creationId xmlns:a16="http://schemas.microsoft.com/office/drawing/2014/main" id="{B90897A0-A30F-5547-A0E4-BADFF3FB575E}"/>
                </a:ext>
              </a:extLst>
            </p:cNvPr>
            <p:cNvSpPr/>
            <p:nvPr/>
          </p:nvSpPr>
          <p:spPr>
            <a:xfrm>
              <a:off x="2900860" y="3714338"/>
              <a:ext cx="1730775" cy="258417"/>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0B69DE2A-F015-624E-8616-CCD5E264580B}"/>
                </a:ext>
              </a:extLst>
            </p:cNvPr>
            <p:cNvSpPr/>
            <p:nvPr/>
          </p:nvSpPr>
          <p:spPr>
            <a:xfrm>
              <a:off x="6175324" y="3058767"/>
              <a:ext cx="869858" cy="258417"/>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944B6BBC-E605-3C4C-8186-06BE0B247150}"/>
              </a:ext>
            </a:extLst>
          </p:cNvPr>
          <p:cNvGrpSpPr/>
          <p:nvPr/>
        </p:nvGrpSpPr>
        <p:grpSpPr>
          <a:xfrm>
            <a:off x="1695266" y="3058767"/>
            <a:ext cx="6693359" cy="1198085"/>
            <a:chOff x="1695266" y="3058767"/>
            <a:chExt cx="6693359" cy="1198085"/>
          </a:xfrm>
        </p:grpSpPr>
        <p:sp>
          <p:nvSpPr>
            <p:cNvPr id="28" name="Rounded Rectangle 27">
              <a:extLst>
                <a:ext uri="{FF2B5EF4-FFF2-40B4-BE49-F238E27FC236}">
                  <a16:creationId xmlns:a16="http://schemas.microsoft.com/office/drawing/2014/main" id="{C8546B1F-3925-AF43-8288-EAC46CB468B0}"/>
                </a:ext>
              </a:extLst>
            </p:cNvPr>
            <p:cNvSpPr/>
            <p:nvPr/>
          </p:nvSpPr>
          <p:spPr>
            <a:xfrm>
              <a:off x="1695266" y="3998435"/>
              <a:ext cx="2489108" cy="258417"/>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19D9E00B-6C47-EB43-9B10-5F837D1F245A}"/>
                </a:ext>
              </a:extLst>
            </p:cNvPr>
            <p:cNvSpPr/>
            <p:nvPr/>
          </p:nvSpPr>
          <p:spPr>
            <a:xfrm>
              <a:off x="7052888" y="3058767"/>
              <a:ext cx="1335737" cy="258417"/>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910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xit" presetSubtype="0" fill="hold" nodeType="with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44709C-DCA2-784D-997D-032A98FBDE24}"/>
              </a:ext>
            </a:extLst>
          </p:cNvPr>
          <p:cNvSpPr>
            <a:spLocks noGrp="1"/>
          </p:cNvSpPr>
          <p:nvPr>
            <p:ph type="title"/>
          </p:nvPr>
        </p:nvSpPr>
        <p:spPr>
          <a:xfrm>
            <a:off x="1750590" y="618902"/>
            <a:ext cx="6888583" cy="645300"/>
          </a:xfrm>
        </p:spPr>
        <p:txBody>
          <a:bodyPr/>
          <a:lstStyle/>
          <a:p>
            <a:r>
              <a:rPr lang="en-US" sz="3200" dirty="0"/>
              <a:t>Nested HTML Elements</a:t>
            </a:r>
          </a:p>
        </p:txBody>
      </p:sp>
      <p:sp>
        <p:nvSpPr>
          <p:cNvPr id="6" name="Slide Number Placeholder 5">
            <a:extLst>
              <a:ext uri="{FF2B5EF4-FFF2-40B4-BE49-F238E27FC236}">
                <a16:creationId xmlns:a16="http://schemas.microsoft.com/office/drawing/2014/main" id="{9D545C9D-B3F8-0143-8591-83938466FA84}"/>
              </a:ext>
            </a:extLst>
          </p:cNvPr>
          <p:cNvSpPr>
            <a:spLocks noGrp="1"/>
          </p:cNvSpPr>
          <p:nvPr>
            <p:ph type="sldNum" idx="10"/>
          </p:nvPr>
        </p:nvSpPr>
        <p:spPr/>
        <p:txBody>
          <a:bodyPr/>
          <a:lstStyle/>
          <a:p>
            <a:pPr>
              <a:defRPr/>
            </a:pPr>
            <a:fld id="{59ECC485-D225-CF4E-AFE3-F3649729CEF3}" type="slidenum">
              <a:rPr lang="en-US" altLang="en-US" smtClean="0"/>
              <a:pPr>
                <a:defRPr/>
              </a:pPr>
              <a:t>11</a:t>
            </a:fld>
            <a:endParaRPr lang="en-US" altLang="en-US"/>
          </a:p>
        </p:txBody>
      </p:sp>
      <p:sp>
        <p:nvSpPr>
          <p:cNvPr id="14" name="TextBox 13">
            <a:extLst>
              <a:ext uri="{FF2B5EF4-FFF2-40B4-BE49-F238E27FC236}">
                <a16:creationId xmlns:a16="http://schemas.microsoft.com/office/drawing/2014/main" id="{25D1D0AA-E578-E44A-8411-5F10E5CABC9D}"/>
              </a:ext>
            </a:extLst>
          </p:cNvPr>
          <p:cNvSpPr txBox="1"/>
          <p:nvPr/>
        </p:nvSpPr>
        <p:spPr>
          <a:xfrm>
            <a:off x="1750591" y="4801843"/>
            <a:ext cx="5294591" cy="461665"/>
          </a:xfrm>
          <a:prstGeom prst="rect">
            <a:avLst/>
          </a:prstGeom>
          <a:noFill/>
        </p:spPr>
        <p:txBody>
          <a:bodyPr wrap="none" rtlCol="0">
            <a:spAutoFit/>
          </a:bodyPr>
          <a:lstStyle/>
          <a:p>
            <a:r>
              <a:rPr lang="en-US" sz="1200" dirty="0"/>
              <a:t>Editor at: </a:t>
            </a:r>
            <a:r>
              <a:rPr lang="en-US" sz="1200" dirty="0">
                <a:hlinkClick r:id="rId3"/>
              </a:rPr>
              <a:t>https://www.w3schools.com/html/tryit.asp?filename=tryhtml_basic</a:t>
            </a:r>
            <a:r>
              <a:rPr lang="en-US" sz="1200" dirty="0"/>
              <a:t> </a:t>
            </a:r>
          </a:p>
          <a:p>
            <a:endParaRPr lang="en-US" sz="1200" dirty="0"/>
          </a:p>
        </p:txBody>
      </p:sp>
      <p:pic>
        <p:nvPicPr>
          <p:cNvPr id="17" name="Picture 16">
            <a:extLst>
              <a:ext uri="{FF2B5EF4-FFF2-40B4-BE49-F238E27FC236}">
                <a16:creationId xmlns:a16="http://schemas.microsoft.com/office/drawing/2014/main" id="{D88EA931-7633-C545-BB46-6FD6FB6237D7}"/>
              </a:ext>
            </a:extLst>
          </p:cNvPr>
          <p:cNvPicPr>
            <a:picLocks noChangeAspect="1"/>
          </p:cNvPicPr>
          <p:nvPr/>
        </p:nvPicPr>
        <p:blipFill>
          <a:blip r:embed="rId4"/>
          <a:stretch>
            <a:fillRect/>
          </a:stretch>
        </p:blipFill>
        <p:spPr>
          <a:xfrm>
            <a:off x="1273686" y="1492801"/>
            <a:ext cx="7365488" cy="3293511"/>
          </a:xfrm>
          <a:prstGeom prst="rect">
            <a:avLst/>
          </a:prstGeom>
        </p:spPr>
      </p:pic>
      <p:sp>
        <p:nvSpPr>
          <p:cNvPr id="21" name="Rounded Rectangle 20">
            <a:extLst>
              <a:ext uri="{FF2B5EF4-FFF2-40B4-BE49-F238E27FC236}">
                <a16:creationId xmlns:a16="http://schemas.microsoft.com/office/drawing/2014/main" id="{4D76CDE8-7604-FB4E-A72C-06256D5282B5}"/>
              </a:ext>
            </a:extLst>
          </p:cNvPr>
          <p:cNvSpPr/>
          <p:nvPr/>
        </p:nvSpPr>
        <p:spPr>
          <a:xfrm>
            <a:off x="1649896" y="3707295"/>
            <a:ext cx="2991677" cy="546653"/>
          </a:xfrm>
          <a:prstGeom prst="roundRect">
            <a:avLst>
              <a:gd name="adj" fmla="val 6303"/>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302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44709C-DCA2-784D-997D-032A98FBDE24}"/>
              </a:ext>
            </a:extLst>
          </p:cNvPr>
          <p:cNvSpPr>
            <a:spLocks noGrp="1"/>
          </p:cNvSpPr>
          <p:nvPr>
            <p:ph type="title"/>
          </p:nvPr>
        </p:nvSpPr>
        <p:spPr>
          <a:xfrm>
            <a:off x="1750590" y="618902"/>
            <a:ext cx="6888583" cy="645300"/>
          </a:xfrm>
        </p:spPr>
        <p:txBody>
          <a:bodyPr/>
          <a:lstStyle/>
          <a:p>
            <a:r>
              <a:rPr lang="en-US" sz="3200" dirty="0"/>
              <a:t>HTML Structure (html / head / body)</a:t>
            </a:r>
          </a:p>
        </p:txBody>
      </p:sp>
      <p:sp>
        <p:nvSpPr>
          <p:cNvPr id="6" name="Slide Number Placeholder 5">
            <a:extLst>
              <a:ext uri="{FF2B5EF4-FFF2-40B4-BE49-F238E27FC236}">
                <a16:creationId xmlns:a16="http://schemas.microsoft.com/office/drawing/2014/main" id="{9D545C9D-B3F8-0143-8591-83938466FA84}"/>
              </a:ext>
            </a:extLst>
          </p:cNvPr>
          <p:cNvSpPr>
            <a:spLocks noGrp="1"/>
          </p:cNvSpPr>
          <p:nvPr>
            <p:ph type="sldNum" idx="10"/>
          </p:nvPr>
        </p:nvSpPr>
        <p:spPr/>
        <p:txBody>
          <a:bodyPr/>
          <a:lstStyle/>
          <a:p>
            <a:pPr>
              <a:defRPr/>
            </a:pPr>
            <a:fld id="{59ECC485-D225-CF4E-AFE3-F3649729CEF3}" type="slidenum">
              <a:rPr lang="en-US" altLang="en-US" smtClean="0"/>
              <a:pPr>
                <a:defRPr/>
              </a:pPr>
              <a:t>12</a:t>
            </a:fld>
            <a:endParaRPr lang="en-US" altLang="en-US"/>
          </a:p>
        </p:txBody>
      </p:sp>
      <p:sp>
        <p:nvSpPr>
          <p:cNvPr id="14" name="TextBox 13">
            <a:extLst>
              <a:ext uri="{FF2B5EF4-FFF2-40B4-BE49-F238E27FC236}">
                <a16:creationId xmlns:a16="http://schemas.microsoft.com/office/drawing/2014/main" id="{25D1D0AA-E578-E44A-8411-5F10E5CABC9D}"/>
              </a:ext>
            </a:extLst>
          </p:cNvPr>
          <p:cNvSpPr txBox="1"/>
          <p:nvPr/>
        </p:nvSpPr>
        <p:spPr>
          <a:xfrm>
            <a:off x="1750591" y="4801843"/>
            <a:ext cx="5294591" cy="461665"/>
          </a:xfrm>
          <a:prstGeom prst="rect">
            <a:avLst/>
          </a:prstGeom>
          <a:noFill/>
        </p:spPr>
        <p:txBody>
          <a:bodyPr wrap="none" rtlCol="0">
            <a:spAutoFit/>
          </a:bodyPr>
          <a:lstStyle/>
          <a:p>
            <a:r>
              <a:rPr lang="en-US" sz="1200" dirty="0"/>
              <a:t>Editor at: </a:t>
            </a:r>
            <a:r>
              <a:rPr lang="en-US" sz="1200" dirty="0">
                <a:hlinkClick r:id="rId3"/>
              </a:rPr>
              <a:t>https://www.w3schools.com/html/tryit.asp?filename=tryhtml_basic</a:t>
            </a:r>
            <a:r>
              <a:rPr lang="en-US" sz="1200" dirty="0"/>
              <a:t> </a:t>
            </a:r>
          </a:p>
          <a:p>
            <a:endParaRPr lang="en-US" sz="1200" dirty="0"/>
          </a:p>
        </p:txBody>
      </p:sp>
      <p:pic>
        <p:nvPicPr>
          <p:cNvPr id="17" name="Picture 16">
            <a:extLst>
              <a:ext uri="{FF2B5EF4-FFF2-40B4-BE49-F238E27FC236}">
                <a16:creationId xmlns:a16="http://schemas.microsoft.com/office/drawing/2014/main" id="{D88EA931-7633-C545-BB46-6FD6FB6237D7}"/>
              </a:ext>
            </a:extLst>
          </p:cNvPr>
          <p:cNvPicPr>
            <a:picLocks noChangeAspect="1"/>
          </p:cNvPicPr>
          <p:nvPr/>
        </p:nvPicPr>
        <p:blipFill>
          <a:blip r:embed="rId4"/>
          <a:stretch>
            <a:fillRect/>
          </a:stretch>
        </p:blipFill>
        <p:spPr>
          <a:xfrm>
            <a:off x="1273686" y="1492801"/>
            <a:ext cx="7365488" cy="3293511"/>
          </a:xfrm>
          <a:prstGeom prst="rect">
            <a:avLst/>
          </a:prstGeom>
        </p:spPr>
      </p:pic>
      <p:sp>
        <p:nvSpPr>
          <p:cNvPr id="20" name="Rounded Rectangle 19">
            <a:extLst>
              <a:ext uri="{FF2B5EF4-FFF2-40B4-BE49-F238E27FC236}">
                <a16:creationId xmlns:a16="http://schemas.microsoft.com/office/drawing/2014/main" id="{74EC9AB1-9B0D-0E47-98D3-657ED061F17E}"/>
              </a:ext>
            </a:extLst>
          </p:cNvPr>
          <p:cNvSpPr/>
          <p:nvPr/>
        </p:nvSpPr>
        <p:spPr>
          <a:xfrm>
            <a:off x="1441174" y="2196548"/>
            <a:ext cx="3289852" cy="2557258"/>
          </a:xfrm>
          <a:prstGeom prst="roundRect">
            <a:avLst>
              <a:gd name="adj" fmla="val 5007"/>
            </a:avLst>
          </a:prstGeom>
          <a:solidFill>
            <a:srgbClr val="FFC0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D8D437AE-B350-EB49-ACF4-2F6B0B6F93FD}"/>
              </a:ext>
            </a:extLst>
          </p:cNvPr>
          <p:cNvSpPr/>
          <p:nvPr/>
        </p:nvSpPr>
        <p:spPr>
          <a:xfrm>
            <a:off x="1569134" y="2484782"/>
            <a:ext cx="2446275" cy="703747"/>
          </a:xfrm>
          <a:prstGeom prst="roundRect">
            <a:avLst>
              <a:gd name="adj" fmla="val 11018"/>
            </a:avLst>
          </a:prstGeom>
          <a:solidFill>
            <a:srgbClr val="00B0F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4D76CDE8-7604-FB4E-A72C-06256D5282B5}"/>
              </a:ext>
            </a:extLst>
          </p:cNvPr>
          <p:cNvSpPr/>
          <p:nvPr/>
        </p:nvSpPr>
        <p:spPr>
          <a:xfrm>
            <a:off x="1575996" y="3235805"/>
            <a:ext cx="3065577" cy="1246742"/>
          </a:xfrm>
          <a:prstGeom prst="roundRect">
            <a:avLst>
              <a:gd name="adj" fmla="val 3114"/>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952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EEF5-F8BA-AF4A-B341-31F543B360E1}"/>
              </a:ext>
            </a:extLst>
          </p:cNvPr>
          <p:cNvSpPr>
            <a:spLocks noGrp="1"/>
          </p:cNvSpPr>
          <p:nvPr>
            <p:ph type="title"/>
          </p:nvPr>
        </p:nvSpPr>
        <p:spPr>
          <a:xfrm>
            <a:off x="1750591" y="618902"/>
            <a:ext cx="7154870" cy="645300"/>
          </a:xfrm>
        </p:spPr>
        <p:txBody>
          <a:bodyPr/>
          <a:lstStyle/>
          <a:p>
            <a:r>
              <a:rPr lang="en-US" sz="3200" dirty="0"/>
              <a:t>The Document Object Model (DOM)</a:t>
            </a:r>
          </a:p>
        </p:txBody>
      </p:sp>
      <p:sp>
        <p:nvSpPr>
          <p:cNvPr id="4" name="Slide Number Placeholder 3">
            <a:extLst>
              <a:ext uri="{FF2B5EF4-FFF2-40B4-BE49-F238E27FC236}">
                <a16:creationId xmlns:a16="http://schemas.microsoft.com/office/drawing/2014/main" id="{D11948E3-2A89-CD48-BB4F-F54337665559}"/>
              </a:ext>
            </a:extLst>
          </p:cNvPr>
          <p:cNvSpPr>
            <a:spLocks noGrp="1"/>
          </p:cNvSpPr>
          <p:nvPr>
            <p:ph type="sldNum" idx="10"/>
          </p:nvPr>
        </p:nvSpPr>
        <p:spPr/>
        <p:txBody>
          <a:bodyPr/>
          <a:lstStyle/>
          <a:p>
            <a:pPr>
              <a:defRPr/>
            </a:pPr>
            <a:fld id="{E254D74D-04A3-DC41-85BE-66EE1B054D78}" type="slidenum">
              <a:rPr lang="en-US" altLang="en-US" smtClean="0"/>
              <a:pPr>
                <a:defRPr/>
              </a:pPr>
              <a:t>13</a:t>
            </a:fld>
            <a:endParaRPr lang="en-US" altLang="en-US"/>
          </a:p>
        </p:txBody>
      </p:sp>
      <p:pic>
        <p:nvPicPr>
          <p:cNvPr id="6" name="Picture 5">
            <a:extLst>
              <a:ext uri="{FF2B5EF4-FFF2-40B4-BE49-F238E27FC236}">
                <a16:creationId xmlns:a16="http://schemas.microsoft.com/office/drawing/2014/main" id="{F6E3D6C6-5B1B-6A40-9679-CC57172ECE0D}"/>
              </a:ext>
            </a:extLst>
          </p:cNvPr>
          <p:cNvPicPr>
            <a:picLocks noChangeAspect="1"/>
          </p:cNvPicPr>
          <p:nvPr/>
        </p:nvPicPr>
        <p:blipFill>
          <a:blip r:embed="rId3"/>
          <a:stretch>
            <a:fillRect/>
          </a:stretch>
        </p:blipFill>
        <p:spPr>
          <a:xfrm>
            <a:off x="56673" y="2503399"/>
            <a:ext cx="2537359" cy="2022532"/>
          </a:xfrm>
          <a:prstGeom prst="rect">
            <a:avLst/>
          </a:prstGeom>
        </p:spPr>
      </p:pic>
      <p:sp>
        <p:nvSpPr>
          <p:cNvPr id="8" name="Rounded Rectangle 7">
            <a:extLst>
              <a:ext uri="{FF2B5EF4-FFF2-40B4-BE49-F238E27FC236}">
                <a16:creationId xmlns:a16="http://schemas.microsoft.com/office/drawing/2014/main" id="{3D9E2BAF-7718-9045-94CC-63F76C8A7FFA}"/>
              </a:ext>
            </a:extLst>
          </p:cNvPr>
          <p:cNvSpPr/>
          <p:nvPr/>
        </p:nvSpPr>
        <p:spPr>
          <a:xfrm>
            <a:off x="4850299" y="1451036"/>
            <a:ext cx="844826" cy="318052"/>
          </a:xfrm>
          <a:prstGeom prst="roundRect">
            <a:avLst>
              <a:gd name="adj" fmla="val 5007"/>
            </a:avLst>
          </a:prstGeom>
          <a:solidFill>
            <a:srgbClr val="FFC0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html</a:t>
            </a:r>
          </a:p>
        </p:txBody>
      </p:sp>
      <p:sp>
        <p:nvSpPr>
          <p:cNvPr id="12" name="Rounded Rectangle 11">
            <a:extLst>
              <a:ext uri="{FF2B5EF4-FFF2-40B4-BE49-F238E27FC236}">
                <a16:creationId xmlns:a16="http://schemas.microsoft.com/office/drawing/2014/main" id="{37E2EA37-0F77-1F47-81D8-E2A8841387BD}"/>
              </a:ext>
            </a:extLst>
          </p:cNvPr>
          <p:cNvSpPr/>
          <p:nvPr/>
        </p:nvSpPr>
        <p:spPr>
          <a:xfrm>
            <a:off x="3513365" y="2094577"/>
            <a:ext cx="884579" cy="318052"/>
          </a:xfrm>
          <a:prstGeom prst="roundRect">
            <a:avLst>
              <a:gd name="adj" fmla="val 11018"/>
            </a:avLst>
          </a:prstGeom>
          <a:solidFill>
            <a:srgbClr val="00B0F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head</a:t>
            </a:r>
          </a:p>
        </p:txBody>
      </p:sp>
      <p:sp>
        <p:nvSpPr>
          <p:cNvPr id="13" name="Rounded Rectangle 12">
            <a:extLst>
              <a:ext uri="{FF2B5EF4-FFF2-40B4-BE49-F238E27FC236}">
                <a16:creationId xmlns:a16="http://schemas.microsoft.com/office/drawing/2014/main" id="{277442C4-2395-7843-9DC1-CDEAE40D0531}"/>
              </a:ext>
            </a:extLst>
          </p:cNvPr>
          <p:cNvSpPr/>
          <p:nvPr/>
        </p:nvSpPr>
        <p:spPr>
          <a:xfrm>
            <a:off x="3047786" y="2868447"/>
            <a:ext cx="884579" cy="318052"/>
          </a:xfrm>
          <a:prstGeom prst="roundRect">
            <a:avLst>
              <a:gd name="adj" fmla="val 11018"/>
            </a:avLst>
          </a:prstGeom>
          <a:solidFill>
            <a:srgbClr val="00B0F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title</a:t>
            </a:r>
          </a:p>
        </p:txBody>
      </p:sp>
      <p:sp>
        <p:nvSpPr>
          <p:cNvPr id="14" name="Rounded Rectangle 13">
            <a:extLst>
              <a:ext uri="{FF2B5EF4-FFF2-40B4-BE49-F238E27FC236}">
                <a16:creationId xmlns:a16="http://schemas.microsoft.com/office/drawing/2014/main" id="{CB180A3E-19D7-D94C-9970-8D074BEADA2E}"/>
              </a:ext>
            </a:extLst>
          </p:cNvPr>
          <p:cNvSpPr/>
          <p:nvPr/>
        </p:nvSpPr>
        <p:spPr>
          <a:xfrm>
            <a:off x="5522997" y="2094577"/>
            <a:ext cx="884578" cy="318052"/>
          </a:xfrm>
          <a:prstGeom prst="roundRect">
            <a:avLst>
              <a:gd name="adj" fmla="val 3114"/>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body</a:t>
            </a:r>
          </a:p>
        </p:txBody>
      </p:sp>
      <p:sp>
        <p:nvSpPr>
          <p:cNvPr id="15" name="Rounded Rectangle 14">
            <a:extLst>
              <a:ext uri="{FF2B5EF4-FFF2-40B4-BE49-F238E27FC236}">
                <a16:creationId xmlns:a16="http://schemas.microsoft.com/office/drawing/2014/main" id="{951E3AD8-76C8-4A46-AAA6-149A31B83A1C}"/>
              </a:ext>
            </a:extLst>
          </p:cNvPr>
          <p:cNvSpPr/>
          <p:nvPr/>
        </p:nvSpPr>
        <p:spPr>
          <a:xfrm>
            <a:off x="4416409" y="2868447"/>
            <a:ext cx="884578" cy="318052"/>
          </a:xfrm>
          <a:prstGeom prst="roundRect">
            <a:avLst>
              <a:gd name="adj" fmla="val 3114"/>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h1</a:t>
            </a:r>
          </a:p>
        </p:txBody>
      </p:sp>
      <p:sp>
        <p:nvSpPr>
          <p:cNvPr id="16" name="Rounded Rectangle 15">
            <a:extLst>
              <a:ext uri="{FF2B5EF4-FFF2-40B4-BE49-F238E27FC236}">
                <a16:creationId xmlns:a16="http://schemas.microsoft.com/office/drawing/2014/main" id="{163C1BCB-5408-E246-85AD-D2CB56685622}"/>
              </a:ext>
            </a:extLst>
          </p:cNvPr>
          <p:cNvSpPr/>
          <p:nvPr/>
        </p:nvSpPr>
        <p:spPr>
          <a:xfrm>
            <a:off x="6500275" y="2868447"/>
            <a:ext cx="884578" cy="318052"/>
          </a:xfrm>
          <a:prstGeom prst="roundRect">
            <a:avLst>
              <a:gd name="adj" fmla="val 3114"/>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17" name="Rounded Rectangle 16">
            <a:extLst>
              <a:ext uri="{FF2B5EF4-FFF2-40B4-BE49-F238E27FC236}">
                <a16:creationId xmlns:a16="http://schemas.microsoft.com/office/drawing/2014/main" id="{C11EC4D9-20BE-FB42-92BD-867803DDCB8F}"/>
              </a:ext>
            </a:extLst>
          </p:cNvPr>
          <p:cNvSpPr/>
          <p:nvPr/>
        </p:nvSpPr>
        <p:spPr>
          <a:xfrm>
            <a:off x="6584140" y="3746799"/>
            <a:ext cx="884578" cy="318052"/>
          </a:xfrm>
          <a:prstGeom prst="roundRect">
            <a:avLst>
              <a:gd name="adj" fmla="val 3114"/>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em</a:t>
            </a:r>
            <a:endParaRPr lang="en-US" dirty="0"/>
          </a:p>
        </p:txBody>
      </p:sp>
      <p:sp>
        <p:nvSpPr>
          <p:cNvPr id="18" name="Rounded Rectangle 17">
            <a:extLst>
              <a:ext uri="{FF2B5EF4-FFF2-40B4-BE49-F238E27FC236}">
                <a16:creationId xmlns:a16="http://schemas.microsoft.com/office/drawing/2014/main" id="{82F268B9-92A6-F545-9C56-0526623A3630}"/>
              </a:ext>
            </a:extLst>
          </p:cNvPr>
          <p:cNvSpPr/>
          <p:nvPr/>
        </p:nvSpPr>
        <p:spPr>
          <a:xfrm>
            <a:off x="7758844" y="3746799"/>
            <a:ext cx="884578" cy="318052"/>
          </a:xfrm>
          <a:prstGeom prst="roundRect">
            <a:avLst>
              <a:gd name="adj" fmla="val 3114"/>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strong</a:t>
            </a:r>
          </a:p>
        </p:txBody>
      </p:sp>
      <p:sp>
        <p:nvSpPr>
          <p:cNvPr id="11" name="TextBox 10">
            <a:extLst>
              <a:ext uri="{FF2B5EF4-FFF2-40B4-BE49-F238E27FC236}">
                <a16:creationId xmlns:a16="http://schemas.microsoft.com/office/drawing/2014/main" id="{F7315D89-DADE-CC4A-B2F9-7FDFA07EF15E}"/>
              </a:ext>
            </a:extLst>
          </p:cNvPr>
          <p:cNvSpPr txBox="1"/>
          <p:nvPr/>
        </p:nvSpPr>
        <p:spPr>
          <a:xfrm>
            <a:off x="2666520" y="3746799"/>
            <a:ext cx="1289135" cy="307777"/>
          </a:xfrm>
          <a:prstGeom prst="rect">
            <a:avLst/>
          </a:prstGeom>
          <a:noFill/>
          <a:ln>
            <a:solidFill>
              <a:schemeClr val="tx1"/>
            </a:solidFill>
          </a:ln>
        </p:spPr>
        <p:txBody>
          <a:bodyPr wrap="none" rtlCol="0">
            <a:spAutoFit/>
          </a:bodyPr>
          <a:lstStyle/>
          <a:p>
            <a:r>
              <a:rPr lang="en-US" dirty="0"/>
              <a:t>My First Page</a:t>
            </a:r>
          </a:p>
        </p:txBody>
      </p:sp>
      <p:sp>
        <p:nvSpPr>
          <p:cNvPr id="20" name="TextBox 19">
            <a:extLst>
              <a:ext uri="{FF2B5EF4-FFF2-40B4-BE49-F238E27FC236}">
                <a16:creationId xmlns:a16="http://schemas.microsoft.com/office/drawing/2014/main" id="{FC96738D-7B7C-3A40-A95E-DB84534D324C}"/>
              </a:ext>
            </a:extLst>
          </p:cNvPr>
          <p:cNvSpPr txBox="1"/>
          <p:nvPr/>
        </p:nvSpPr>
        <p:spPr>
          <a:xfrm>
            <a:off x="4100899" y="3746799"/>
            <a:ext cx="1157625" cy="307777"/>
          </a:xfrm>
          <a:prstGeom prst="rect">
            <a:avLst/>
          </a:prstGeom>
          <a:noFill/>
          <a:ln>
            <a:solidFill>
              <a:schemeClr val="tx1"/>
            </a:solidFill>
          </a:ln>
        </p:spPr>
        <p:txBody>
          <a:bodyPr wrap="none" rtlCol="0">
            <a:spAutoFit/>
          </a:bodyPr>
          <a:lstStyle/>
          <a:p>
            <a:r>
              <a:rPr lang="en-US" dirty="0"/>
              <a:t>Hello World!</a:t>
            </a:r>
          </a:p>
        </p:txBody>
      </p:sp>
      <p:sp>
        <p:nvSpPr>
          <p:cNvPr id="21" name="TextBox 20">
            <a:extLst>
              <a:ext uri="{FF2B5EF4-FFF2-40B4-BE49-F238E27FC236}">
                <a16:creationId xmlns:a16="http://schemas.microsoft.com/office/drawing/2014/main" id="{5DD2B3DE-BE4B-C548-930B-FD379B7B0FA5}"/>
              </a:ext>
            </a:extLst>
          </p:cNvPr>
          <p:cNvSpPr txBox="1"/>
          <p:nvPr/>
        </p:nvSpPr>
        <p:spPr>
          <a:xfrm>
            <a:off x="5377097" y="3746799"/>
            <a:ext cx="990977" cy="307777"/>
          </a:xfrm>
          <a:prstGeom prst="rect">
            <a:avLst/>
          </a:prstGeom>
          <a:noFill/>
          <a:ln>
            <a:solidFill>
              <a:schemeClr val="tx1"/>
            </a:solidFill>
          </a:ln>
        </p:spPr>
        <p:txBody>
          <a:bodyPr wrap="none" rtlCol="0">
            <a:spAutoFit/>
          </a:bodyPr>
          <a:lstStyle/>
          <a:p>
            <a:r>
              <a:rPr lang="en-US" dirty="0"/>
              <a:t>This is my</a:t>
            </a:r>
          </a:p>
        </p:txBody>
      </p:sp>
      <p:sp>
        <p:nvSpPr>
          <p:cNvPr id="22" name="TextBox 21">
            <a:extLst>
              <a:ext uri="{FF2B5EF4-FFF2-40B4-BE49-F238E27FC236}">
                <a16:creationId xmlns:a16="http://schemas.microsoft.com/office/drawing/2014/main" id="{0491E8C7-C452-7345-8155-B35CCE016819}"/>
              </a:ext>
            </a:extLst>
          </p:cNvPr>
          <p:cNvSpPr txBox="1"/>
          <p:nvPr/>
        </p:nvSpPr>
        <p:spPr>
          <a:xfrm>
            <a:off x="6595862" y="4280176"/>
            <a:ext cx="861133" cy="307777"/>
          </a:xfrm>
          <a:prstGeom prst="rect">
            <a:avLst/>
          </a:prstGeom>
          <a:noFill/>
          <a:ln>
            <a:solidFill>
              <a:schemeClr val="tx1"/>
            </a:solidFill>
          </a:ln>
        </p:spPr>
        <p:txBody>
          <a:bodyPr wrap="none" rtlCol="0">
            <a:spAutoFit/>
          </a:bodyPr>
          <a:lstStyle/>
          <a:p>
            <a:r>
              <a:rPr lang="en-US" dirty="0"/>
              <a:t>very first</a:t>
            </a:r>
          </a:p>
        </p:txBody>
      </p:sp>
      <p:sp>
        <p:nvSpPr>
          <p:cNvPr id="23" name="TextBox 22">
            <a:extLst>
              <a:ext uri="{FF2B5EF4-FFF2-40B4-BE49-F238E27FC236}">
                <a16:creationId xmlns:a16="http://schemas.microsoft.com/office/drawing/2014/main" id="{15231D3C-739A-7F49-9BA4-32FC9B609B8E}"/>
              </a:ext>
            </a:extLst>
          </p:cNvPr>
          <p:cNvSpPr txBox="1"/>
          <p:nvPr/>
        </p:nvSpPr>
        <p:spPr>
          <a:xfrm>
            <a:off x="7634439" y="4286394"/>
            <a:ext cx="1133387" cy="307777"/>
          </a:xfrm>
          <a:prstGeom prst="rect">
            <a:avLst/>
          </a:prstGeom>
          <a:noFill/>
          <a:ln>
            <a:solidFill>
              <a:schemeClr val="tx1"/>
            </a:solidFill>
          </a:ln>
        </p:spPr>
        <p:txBody>
          <a:bodyPr wrap="none" rtlCol="0">
            <a:spAutoFit/>
          </a:bodyPr>
          <a:lstStyle/>
          <a:p>
            <a:r>
              <a:rPr lang="en-US" dirty="0"/>
              <a:t>HTML Page</a:t>
            </a:r>
          </a:p>
        </p:txBody>
      </p:sp>
      <p:sp>
        <p:nvSpPr>
          <p:cNvPr id="24" name="TextBox 23">
            <a:extLst>
              <a:ext uri="{FF2B5EF4-FFF2-40B4-BE49-F238E27FC236}">
                <a16:creationId xmlns:a16="http://schemas.microsoft.com/office/drawing/2014/main" id="{C9A79AA7-1114-F940-AB7C-5DA3C49197C2}"/>
              </a:ext>
            </a:extLst>
          </p:cNvPr>
          <p:cNvSpPr txBox="1"/>
          <p:nvPr/>
        </p:nvSpPr>
        <p:spPr>
          <a:xfrm>
            <a:off x="8803272" y="3746799"/>
            <a:ext cx="234360" cy="307777"/>
          </a:xfrm>
          <a:prstGeom prst="rect">
            <a:avLst/>
          </a:prstGeom>
          <a:noFill/>
          <a:ln>
            <a:solidFill>
              <a:schemeClr val="tx1"/>
            </a:solidFill>
          </a:ln>
        </p:spPr>
        <p:txBody>
          <a:bodyPr wrap="none" rtlCol="0">
            <a:spAutoFit/>
          </a:bodyPr>
          <a:lstStyle/>
          <a:p>
            <a:r>
              <a:rPr lang="en-US" dirty="0"/>
              <a:t>.</a:t>
            </a:r>
          </a:p>
        </p:txBody>
      </p:sp>
      <p:cxnSp>
        <p:nvCxnSpPr>
          <p:cNvPr id="26" name="Straight Arrow Connector 25">
            <a:extLst>
              <a:ext uri="{FF2B5EF4-FFF2-40B4-BE49-F238E27FC236}">
                <a16:creationId xmlns:a16="http://schemas.microsoft.com/office/drawing/2014/main" id="{E37E6A67-E2DF-D546-9EDD-F340330691DF}"/>
              </a:ext>
            </a:extLst>
          </p:cNvPr>
          <p:cNvCxnSpPr>
            <a:cxnSpLocks/>
            <a:stCxn id="8" idx="2"/>
            <a:endCxn id="12" idx="0"/>
          </p:cNvCxnSpPr>
          <p:nvPr/>
        </p:nvCxnSpPr>
        <p:spPr>
          <a:xfrm flipH="1">
            <a:off x="3955655" y="1769088"/>
            <a:ext cx="1317057" cy="325489"/>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B17F311-E766-8F4E-99C9-CCA51BB042E7}"/>
              </a:ext>
            </a:extLst>
          </p:cNvPr>
          <p:cNvCxnSpPr>
            <a:cxnSpLocks/>
            <a:stCxn id="8" idx="2"/>
            <a:endCxn id="14" idx="0"/>
          </p:cNvCxnSpPr>
          <p:nvPr/>
        </p:nvCxnSpPr>
        <p:spPr>
          <a:xfrm>
            <a:off x="5272712" y="1769088"/>
            <a:ext cx="692574" cy="325489"/>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BEA81C-DE38-6C45-9F64-8067EFCCB65B}"/>
              </a:ext>
            </a:extLst>
          </p:cNvPr>
          <p:cNvCxnSpPr>
            <a:cxnSpLocks/>
            <a:stCxn id="12" idx="2"/>
            <a:endCxn id="13" idx="0"/>
          </p:cNvCxnSpPr>
          <p:nvPr/>
        </p:nvCxnSpPr>
        <p:spPr>
          <a:xfrm flipH="1">
            <a:off x="3490076" y="2412629"/>
            <a:ext cx="465579" cy="455818"/>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DCC72AA-9EE3-1B4E-AC05-FA7E05C28F2E}"/>
              </a:ext>
            </a:extLst>
          </p:cNvPr>
          <p:cNvCxnSpPr>
            <a:cxnSpLocks/>
            <a:stCxn id="14" idx="2"/>
            <a:endCxn id="15" idx="0"/>
          </p:cNvCxnSpPr>
          <p:nvPr/>
        </p:nvCxnSpPr>
        <p:spPr>
          <a:xfrm flipH="1">
            <a:off x="4858698" y="2412629"/>
            <a:ext cx="1106588" cy="455818"/>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F4FCA70-4687-1348-8532-FD791AAB587A}"/>
              </a:ext>
            </a:extLst>
          </p:cNvPr>
          <p:cNvCxnSpPr>
            <a:cxnSpLocks/>
            <a:stCxn id="13" idx="2"/>
            <a:endCxn id="11" idx="0"/>
          </p:cNvCxnSpPr>
          <p:nvPr/>
        </p:nvCxnSpPr>
        <p:spPr>
          <a:xfrm flipH="1">
            <a:off x="3311088" y="3186499"/>
            <a:ext cx="178988" cy="56030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A6B1895-C9CF-E649-BB28-160F9D4BC726}"/>
              </a:ext>
            </a:extLst>
          </p:cNvPr>
          <p:cNvCxnSpPr>
            <a:cxnSpLocks/>
            <a:stCxn id="15" idx="2"/>
            <a:endCxn id="20" idx="0"/>
          </p:cNvCxnSpPr>
          <p:nvPr/>
        </p:nvCxnSpPr>
        <p:spPr>
          <a:xfrm flipH="1">
            <a:off x="4679712" y="3186499"/>
            <a:ext cx="178986" cy="56030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71DD944-0416-3A42-88F7-1DAE286015DF}"/>
              </a:ext>
            </a:extLst>
          </p:cNvPr>
          <p:cNvCxnSpPr>
            <a:cxnSpLocks/>
            <a:stCxn id="14" idx="2"/>
            <a:endCxn id="16" idx="0"/>
          </p:cNvCxnSpPr>
          <p:nvPr/>
        </p:nvCxnSpPr>
        <p:spPr>
          <a:xfrm>
            <a:off x="5965286" y="2412629"/>
            <a:ext cx="977278" cy="455818"/>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643E43A-BC89-334E-9D83-F9875EC37BAB}"/>
              </a:ext>
            </a:extLst>
          </p:cNvPr>
          <p:cNvCxnSpPr>
            <a:cxnSpLocks/>
            <a:stCxn id="16" idx="2"/>
            <a:endCxn id="21" idx="0"/>
          </p:cNvCxnSpPr>
          <p:nvPr/>
        </p:nvCxnSpPr>
        <p:spPr>
          <a:xfrm flipH="1">
            <a:off x="5872586" y="3186499"/>
            <a:ext cx="1069978" cy="56030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E34B3F5-08A0-1D4B-A7A4-D0C77CDA9F4C}"/>
              </a:ext>
            </a:extLst>
          </p:cNvPr>
          <p:cNvCxnSpPr>
            <a:cxnSpLocks/>
            <a:stCxn id="16" idx="2"/>
            <a:endCxn id="17" idx="0"/>
          </p:cNvCxnSpPr>
          <p:nvPr/>
        </p:nvCxnSpPr>
        <p:spPr>
          <a:xfrm>
            <a:off x="6942564" y="3186499"/>
            <a:ext cx="83865" cy="56030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1F7126-3109-BB41-AFCB-F1BE63773135}"/>
              </a:ext>
            </a:extLst>
          </p:cNvPr>
          <p:cNvCxnSpPr>
            <a:cxnSpLocks/>
            <a:stCxn id="16" idx="2"/>
            <a:endCxn id="18" idx="0"/>
          </p:cNvCxnSpPr>
          <p:nvPr/>
        </p:nvCxnSpPr>
        <p:spPr>
          <a:xfrm>
            <a:off x="6942564" y="3186499"/>
            <a:ext cx="1258569" cy="56030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23C11E0-D3E6-1C49-B9CF-CBE5D89C400A}"/>
              </a:ext>
            </a:extLst>
          </p:cNvPr>
          <p:cNvCxnSpPr>
            <a:cxnSpLocks/>
            <a:stCxn id="16" idx="2"/>
            <a:endCxn id="24" idx="0"/>
          </p:cNvCxnSpPr>
          <p:nvPr/>
        </p:nvCxnSpPr>
        <p:spPr>
          <a:xfrm>
            <a:off x="6942564" y="3186499"/>
            <a:ext cx="1977888" cy="56030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AEF57D4-F3D2-DB41-9DE3-2E6882664DA9}"/>
              </a:ext>
            </a:extLst>
          </p:cNvPr>
          <p:cNvCxnSpPr>
            <a:cxnSpLocks/>
            <a:stCxn id="17" idx="2"/>
            <a:endCxn id="22" idx="0"/>
          </p:cNvCxnSpPr>
          <p:nvPr/>
        </p:nvCxnSpPr>
        <p:spPr>
          <a:xfrm>
            <a:off x="7026429" y="4064851"/>
            <a:ext cx="0" cy="215325"/>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4A01DF1-83A1-8C46-B115-98FB50CF27AB}"/>
              </a:ext>
            </a:extLst>
          </p:cNvPr>
          <p:cNvCxnSpPr>
            <a:cxnSpLocks/>
            <a:stCxn id="18" idx="2"/>
            <a:endCxn id="23" idx="0"/>
          </p:cNvCxnSpPr>
          <p:nvPr/>
        </p:nvCxnSpPr>
        <p:spPr>
          <a:xfrm>
            <a:off x="8201133" y="4064851"/>
            <a:ext cx="0" cy="221543"/>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5975-152A-1A4C-979E-B6CB4A8DC4D0}"/>
              </a:ext>
            </a:extLst>
          </p:cNvPr>
          <p:cNvSpPr>
            <a:spLocks noGrp="1"/>
          </p:cNvSpPr>
          <p:nvPr>
            <p:ph type="title"/>
          </p:nvPr>
        </p:nvSpPr>
        <p:spPr>
          <a:xfrm>
            <a:off x="2469238" y="121985"/>
            <a:ext cx="4944300" cy="645300"/>
          </a:xfrm>
        </p:spPr>
        <p:txBody>
          <a:bodyPr/>
          <a:lstStyle/>
          <a:p>
            <a:r>
              <a:rPr lang="en-US" sz="3200" dirty="0"/>
              <a:t>Links &amp; Images</a:t>
            </a:r>
          </a:p>
        </p:txBody>
      </p:sp>
      <p:sp>
        <p:nvSpPr>
          <p:cNvPr id="6" name="Slide Number Placeholder 5">
            <a:extLst>
              <a:ext uri="{FF2B5EF4-FFF2-40B4-BE49-F238E27FC236}">
                <a16:creationId xmlns:a16="http://schemas.microsoft.com/office/drawing/2014/main" id="{0757E5B1-745E-0E43-A3D4-DD1F7C4170CA}"/>
              </a:ext>
            </a:extLst>
          </p:cNvPr>
          <p:cNvSpPr>
            <a:spLocks noGrp="1"/>
          </p:cNvSpPr>
          <p:nvPr>
            <p:ph type="sldNum" idx="10"/>
          </p:nvPr>
        </p:nvSpPr>
        <p:spPr/>
        <p:txBody>
          <a:bodyPr/>
          <a:lstStyle/>
          <a:p>
            <a:pPr>
              <a:defRPr/>
            </a:pPr>
            <a:fld id="{59ECC485-D225-CF4E-AFE3-F3649729CEF3}" type="slidenum">
              <a:rPr lang="en-US" altLang="en-US" smtClean="0"/>
              <a:pPr>
                <a:defRPr/>
              </a:pPr>
              <a:t>14</a:t>
            </a:fld>
            <a:endParaRPr lang="en-US" altLang="en-US"/>
          </a:p>
        </p:txBody>
      </p:sp>
      <p:pic>
        <p:nvPicPr>
          <p:cNvPr id="15" name="Picture 14">
            <a:extLst>
              <a:ext uri="{FF2B5EF4-FFF2-40B4-BE49-F238E27FC236}">
                <a16:creationId xmlns:a16="http://schemas.microsoft.com/office/drawing/2014/main" id="{E45CAC07-57EB-3F4E-88E0-570ED03B2026}"/>
              </a:ext>
            </a:extLst>
          </p:cNvPr>
          <p:cNvPicPr>
            <a:picLocks noChangeAspect="1"/>
          </p:cNvPicPr>
          <p:nvPr/>
        </p:nvPicPr>
        <p:blipFill>
          <a:blip r:embed="rId3"/>
          <a:stretch>
            <a:fillRect/>
          </a:stretch>
        </p:blipFill>
        <p:spPr>
          <a:xfrm>
            <a:off x="2820014" y="1005912"/>
            <a:ext cx="3503971" cy="1167990"/>
          </a:xfrm>
          <a:prstGeom prst="rect">
            <a:avLst/>
          </a:prstGeom>
        </p:spPr>
      </p:pic>
      <p:grpSp>
        <p:nvGrpSpPr>
          <p:cNvPr id="30" name="Group 29">
            <a:extLst>
              <a:ext uri="{FF2B5EF4-FFF2-40B4-BE49-F238E27FC236}">
                <a16:creationId xmlns:a16="http://schemas.microsoft.com/office/drawing/2014/main" id="{76EF76C8-51E0-C046-9F05-30DABBB913A9}"/>
              </a:ext>
            </a:extLst>
          </p:cNvPr>
          <p:cNvGrpSpPr/>
          <p:nvPr/>
        </p:nvGrpSpPr>
        <p:grpSpPr>
          <a:xfrm>
            <a:off x="107949" y="3002215"/>
            <a:ext cx="8928100" cy="1784098"/>
            <a:chOff x="107949" y="3002215"/>
            <a:chExt cx="8928100" cy="1784098"/>
          </a:xfrm>
        </p:grpSpPr>
        <p:pic>
          <p:nvPicPr>
            <p:cNvPr id="16" name="Picture 15">
              <a:extLst>
                <a:ext uri="{FF2B5EF4-FFF2-40B4-BE49-F238E27FC236}">
                  <a16:creationId xmlns:a16="http://schemas.microsoft.com/office/drawing/2014/main" id="{1F724BED-09C1-F440-91E1-AC029B68B2DC}"/>
                </a:ext>
              </a:extLst>
            </p:cNvPr>
            <p:cNvPicPr>
              <a:picLocks noChangeAspect="1"/>
            </p:cNvPicPr>
            <p:nvPr/>
          </p:nvPicPr>
          <p:blipFill>
            <a:blip r:embed="rId4"/>
            <a:stretch>
              <a:fillRect/>
            </a:stretch>
          </p:blipFill>
          <p:spPr>
            <a:xfrm>
              <a:off x="107949" y="4430713"/>
              <a:ext cx="8928100" cy="355600"/>
            </a:xfrm>
            <a:prstGeom prst="rect">
              <a:avLst/>
            </a:prstGeom>
          </p:spPr>
        </p:pic>
        <p:pic>
          <p:nvPicPr>
            <p:cNvPr id="17" name="Picture 16">
              <a:extLst>
                <a:ext uri="{FF2B5EF4-FFF2-40B4-BE49-F238E27FC236}">
                  <a16:creationId xmlns:a16="http://schemas.microsoft.com/office/drawing/2014/main" id="{FB841ACF-E39C-E74F-A62D-D996EDCDBA84}"/>
                </a:ext>
              </a:extLst>
            </p:cNvPr>
            <p:cNvPicPr>
              <a:picLocks noChangeAspect="1"/>
            </p:cNvPicPr>
            <p:nvPr/>
          </p:nvPicPr>
          <p:blipFill>
            <a:blip r:embed="rId5"/>
            <a:stretch>
              <a:fillRect/>
            </a:stretch>
          </p:blipFill>
          <p:spPr>
            <a:xfrm>
              <a:off x="1339849" y="3002215"/>
              <a:ext cx="6464300" cy="355600"/>
            </a:xfrm>
            <a:prstGeom prst="rect">
              <a:avLst/>
            </a:prstGeom>
          </p:spPr>
        </p:pic>
      </p:grpSp>
      <p:grpSp>
        <p:nvGrpSpPr>
          <p:cNvPr id="18" name="Group 17">
            <a:extLst>
              <a:ext uri="{FF2B5EF4-FFF2-40B4-BE49-F238E27FC236}">
                <a16:creationId xmlns:a16="http://schemas.microsoft.com/office/drawing/2014/main" id="{6C654B2A-1A17-134F-AB72-FDD64948E1AA}"/>
              </a:ext>
            </a:extLst>
          </p:cNvPr>
          <p:cNvGrpSpPr/>
          <p:nvPr/>
        </p:nvGrpSpPr>
        <p:grpSpPr>
          <a:xfrm>
            <a:off x="2709498" y="2377798"/>
            <a:ext cx="2886229" cy="720077"/>
            <a:chOff x="2709499" y="2267559"/>
            <a:chExt cx="2886229" cy="720077"/>
          </a:xfrm>
        </p:grpSpPr>
        <p:sp>
          <p:nvSpPr>
            <p:cNvPr id="19" name="Right Brace 18">
              <a:extLst>
                <a:ext uri="{FF2B5EF4-FFF2-40B4-BE49-F238E27FC236}">
                  <a16:creationId xmlns:a16="http://schemas.microsoft.com/office/drawing/2014/main" id="{D9E24512-FDD2-EF4E-853B-FC469327331D}"/>
                </a:ext>
              </a:extLst>
            </p:cNvPr>
            <p:cNvSpPr/>
            <p:nvPr/>
          </p:nvSpPr>
          <p:spPr>
            <a:xfrm rot="5400000" flipH="1">
              <a:off x="3952559" y="1344466"/>
              <a:ext cx="400110" cy="2886229"/>
            </a:xfrm>
            <a:prstGeom prst="rightBrace">
              <a:avLst>
                <a:gd name="adj1" fmla="val 0"/>
                <a:gd name="adj2" fmla="val 6594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a:extLst>
                <a:ext uri="{FF2B5EF4-FFF2-40B4-BE49-F238E27FC236}">
                  <a16:creationId xmlns:a16="http://schemas.microsoft.com/office/drawing/2014/main" id="{87EF5526-CBD2-5B41-A407-F7D45935AD40}"/>
                </a:ext>
              </a:extLst>
            </p:cNvPr>
            <p:cNvSpPr txBox="1"/>
            <p:nvPr/>
          </p:nvSpPr>
          <p:spPr>
            <a:xfrm>
              <a:off x="3041762" y="2267559"/>
              <a:ext cx="1385316" cy="400110"/>
            </a:xfrm>
            <a:prstGeom prst="rect">
              <a:avLst/>
            </a:prstGeom>
            <a:noFill/>
          </p:spPr>
          <p:txBody>
            <a:bodyPr wrap="none" rtlCol="0">
              <a:spAutoFit/>
            </a:bodyPr>
            <a:lstStyle/>
            <a:p>
              <a:pPr algn="ctr"/>
              <a:r>
                <a:rPr lang="en-US" sz="2000" dirty="0">
                  <a:latin typeface="Segoe Print" panose="02000800000000000000" pitchFamily="2" charset="0"/>
                </a:rPr>
                <a:t>Attribute</a:t>
              </a:r>
            </a:p>
          </p:txBody>
        </p:sp>
      </p:grpSp>
      <p:grpSp>
        <p:nvGrpSpPr>
          <p:cNvPr id="21" name="Group 20">
            <a:extLst>
              <a:ext uri="{FF2B5EF4-FFF2-40B4-BE49-F238E27FC236}">
                <a16:creationId xmlns:a16="http://schemas.microsoft.com/office/drawing/2014/main" id="{DC260BE0-4F4A-D149-8CFF-2CFF46BADCA9}"/>
              </a:ext>
            </a:extLst>
          </p:cNvPr>
          <p:cNvGrpSpPr/>
          <p:nvPr/>
        </p:nvGrpSpPr>
        <p:grpSpPr>
          <a:xfrm>
            <a:off x="2469238" y="3269386"/>
            <a:ext cx="931666" cy="727166"/>
            <a:chOff x="1631910" y="3053925"/>
            <a:chExt cx="6298355" cy="727166"/>
          </a:xfrm>
        </p:grpSpPr>
        <p:sp>
          <p:nvSpPr>
            <p:cNvPr id="22" name="Right Brace 21">
              <a:extLst>
                <a:ext uri="{FF2B5EF4-FFF2-40B4-BE49-F238E27FC236}">
                  <a16:creationId xmlns:a16="http://schemas.microsoft.com/office/drawing/2014/main" id="{2C8D0E4E-5A16-CD43-B51B-DB09BE46CD20}"/>
                </a:ext>
              </a:extLst>
            </p:cNvPr>
            <p:cNvSpPr/>
            <p:nvPr/>
          </p:nvSpPr>
          <p:spPr>
            <a:xfrm rot="5400000">
              <a:off x="4603289" y="1706787"/>
              <a:ext cx="355600" cy="3049875"/>
            </a:xfrm>
            <a:prstGeom prst="rightBrace">
              <a:avLst>
                <a:gd name="adj1" fmla="val 0"/>
                <a:gd name="adj2" fmla="val 5272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53D4B6A8-06DE-AD49-8BCA-A5AD6FE0ACD2}"/>
                </a:ext>
              </a:extLst>
            </p:cNvPr>
            <p:cNvSpPr txBox="1"/>
            <p:nvPr/>
          </p:nvSpPr>
          <p:spPr>
            <a:xfrm>
              <a:off x="1631910" y="3380981"/>
              <a:ext cx="6298355" cy="400110"/>
            </a:xfrm>
            <a:prstGeom prst="rect">
              <a:avLst/>
            </a:prstGeom>
            <a:noFill/>
          </p:spPr>
          <p:txBody>
            <a:bodyPr wrap="none" rtlCol="0">
              <a:spAutoFit/>
            </a:bodyPr>
            <a:lstStyle/>
            <a:p>
              <a:pPr algn="ctr"/>
              <a:r>
                <a:rPr lang="en-US" sz="2000" dirty="0">
                  <a:latin typeface="Segoe Print" panose="02000800000000000000" pitchFamily="2" charset="0"/>
                </a:rPr>
                <a:t>Name</a:t>
              </a:r>
            </a:p>
          </p:txBody>
        </p:sp>
      </p:grpSp>
      <p:grpSp>
        <p:nvGrpSpPr>
          <p:cNvPr id="24" name="Group 23">
            <a:extLst>
              <a:ext uri="{FF2B5EF4-FFF2-40B4-BE49-F238E27FC236}">
                <a16:creationId xmlns:a16="http://schemas.microsoft.com/office/drawing/2014/main" id="{A74BA5DC-5DD0-3F4A-BD10-00E6A731C9E3}"/>
              </a:ext>
            </a:extLst>
          </p:cNvPr>
          <p:cNvGrpSpPr/>
          <p:nvPr/>
        </p:nvGrpSpPr>
        <p:grpSpPr>
          <a:xfrm>
            <a:off x="3299791" y="3269386"/>
            <a:ext cx="2297243" cy="727166"/>
            <a:chOff x="3256151" y="3053925"/>
            <a:chExt cx="3049875" cy="727166"/>
          </a:xfrm>
        </p:grpSpPr>
        <p:sp>
          <p:nvSpPr>
            <p:cNvPr id="25" name="Right Brace 24">
              <a:extLst>
                <a:ext uri="{FF2B5EF4-FFF2-40B4-BE49-F238E27FC236}">
                  <a16:creationId xmlns:a16="http://schemas.microsoft.com/office/drawing/2014/main" id="{E4DE1CCE-9DF5-DF42-90AB-648534F69A10}"/>
                </a:ext>
              </a:extLst>
            </p:cNvPr>
            <p:cNvSpPr/>
            <p:nvPr/>
          </p:nvSpPr>
          <p:spPr>
            <a:xfrm rot="5400000">
              <a:off x="4603289" y="1706787"/>
              <a:ext cx="355600" cy="3049875"/>
            </a:xfrm>
            <a:prstGeom prst="rightBrace">
              <a:avLst>
                <a:gd name="adj1" fmla="val 0"/>
                <a:gd name="adj2" fmla="val 5272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0626B2D0-3DE2-9744-83B5-9AAE1EEACECB}"/>
                </a:ext>
              </a:extLst>
            </p:cNvPr>
            <p:cNvSpPr txBox="1"/>
            <p:nvPr/>
          </p:nvSpPr>
          <p:spPr>
            <a:xfrm>
              <a:off x="3973118" y="3380981"/>
              <a:ext cx="1615944" cy="400110"/>
            </a:xfrm>
            <a:prstGeom prst="rect">
              <a:avLst/>
            </a:prstGeom>
            <a:noFill/>
          </p:spPr>
          <p:txBody>
            <a:bodyPr wrap="none" rtlCol="0">
              <a:spAutoFit/>
            </a:bodyPr>
            <a:lstStyle/>
            <a:p>
              <a:pPr algn="ctr"/>
              <a:r>
                <a:rPr lang="en-US" sz="2000" dirty="0">
                  <a:latin typeface="Segoe Print" panose="02000800000000000000" pitchFamily="2" charset="0"/>
                </a:rPr>
                <a:t>Value</a:t>
              </a:r>
            </a:p>
          </p:txBody>
        </p:sp>
      </p:grpSp>
      <p:grpSp>
        <p:nvGrpSpPr>
          <p:cNvPr id="36" name="Group 35">
            <a:extLst>
              <a:ext uri="{FF2B5EF4-FFF2-40B4-BE49-F238E27FC236}">
                <a16:creationId xmlns:a16="http://schemas.microsoft.com/office/drawing/2014/main" id="{3F92F77F-F987-694F-A859-4E692EA36417}"/>
              </a:ext>
            </a:extLst>
          </p:cNvPr>
          <p:cNvGrpSpPr/>
          <p:nvPr/>
        </p:nvGrpSpPr>
        <p:grpSpPr>
          <a:xfrm>
            <a:off x="6035960" y="3485502"/>
            <a:ext cx="2451014" cy="923330"/>
            <a:chOff x="6035960" y="3485502"/>
            <a:chExt cx="2451014" cy="923330"/>
          </a:xfrm>
        </p:grpSpPr>
        <p:sp>
          <p:nvSpPr>
            <p:cNvPr id="31" name="TextBox 30">
              <a:extLst>
                <a:ext uri="{FF2B5EF4-FFF2-40B4-BE49-F238E27FC236}">
                  <a16:creationId xmlns:a16="http://schemas.microsoft.com/office/drawing/2014/main" id="{CAB3A0B8-D008-1E4E-96CB-DB978AF2F743}"/>
                </a:ext>
              </a:extLst>
            </p:cNvPr>
            <p:cNvSpPr txBox="1"/>
            <p:nvPr/>
          </p:nvSpPr>
          <p:spPr>
            <a:xfrm>
              <a:off x="6035960" y="3485502"/>
              <a:ext cx="2012089" cy="923330"/>
            </a:xfrm>
            <a:prstGeom prst="rect">
              <a:avLst/>
            </a:prstGeom>
            <a:noFill/>
          </p:spPr>
          <p:txBody>
            <a:bodyPr wrap="none" rtlCol="0">
              <a:spAutoFit/>
            </a:bodyPr>
            <a:lstStyle/>
            <a:p>
              <a:pPr algn="ctr"/>
              <a:r>
                <a:rPr lang="en-US" sz="1800" b="1" dirty="0">
                  <a:latin typeface="Segoe Print" panose="02000800000000000000" pitchFamily="2" charset="0"/>
                </a:rPr>
                <a:t>Empty Element</a:t>
              </a:r>
            </a:p>
            <a:p>
              <a:pPr algn="ctr"/>
              <a:r>
                <a:rPr lang="en-US" sz="1800" dirty="0">
                  <a:latin typeface="Segoe Print" panose="02000800000000000000" pitchFamily="2" charset="0"/>
                </a:rPr>
                <a:t>No content</a:t>
              </a:r>
            </a:p>
            <a:p>
              <a:pPr algn="ctr"/>
              <a:r>
                <a:rPr lang="en-US" sz="1800" dirty="0">
                  <a:latin typeface="Segoe Print" panose="02000800000000000000" pitchFamily="2" charset="0"/>
                </a:rPr>
                <a:t>No end tag</a:t>
              </a:r>
            </a:p>
          </p:txBody>
        </p:sp>
        <p:cxnSp>
          <p:nvCxnSpPr>
            <p:cNvPr id="33" name="Curved Connector 32">
              <a:extLst>
                <a:ext uri="{FF2B5EF4-FFF2-40B4-BE49-F238E27FC236}">
                  <a16:creationId xmlns:a16="http://schemas.microsoft.com/office/drawing/2014/main" id="{398F5ABC-6D51-5845-B503-12ABFD026AEE}"/>
                </a:ext>
              </a:extLst>
            </p:cNvPr>
            <p:cNvCxnSpPr>
              <a:cxnSpLocks/>
              <a:stCxn id="31" idx="3"/>
            </p:cNvCxnSpPr>
            <p:nvPr/>
          </p:nvCxnSpPr>
          <p:spPr>
            <a:xfrm>
              <a:off x="8048049" y="3947167"/>
              <a:ext cx="438925" cy="461665"/>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89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par>
                                <p:cTn id="18" presetID="9"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dissolv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9EE4E2-8281-E14D-B7F1-F0B8FE8F156D}"/>
              </a:ext>
            </a:extLst>
          </p:cNvPr>
          <p:cNvSpPr>
            <a:spLocks noGrp="1"/>
          </p:cNvSpPr>
          <p:nvPr>
            <p:ph type="ctrTitle"/>
          </p:nvPr>
        </p:nvSpPr>
        <p:spPr/>
        <p:txBody>
          <a:bodyPr/>
          <a:lstStyle/>
          <a:p>
            <a:r>
              <a:rPr lang="en-US" dirty="0"/>
              <a:t>Our Web Abstractions Container</a:t>
            </a:r>
          </a:p>
        </p:txBody>
      </p:sp>
      <p:sp>
        <p:nvSpPr>
          <p:cNvPr id="6" name="Slide Number Placeholder 5">
            <a:extLst>
              <a:ext uri="{FF2B5EF4-FFF2-40B4-BE49-F238E27FC236}">
                <a16:creationId xmlns:a16="http://schemas.microsoft.com/office/drawing/2014/main" id="{AE57F27E-5027-7049-A372-BD7E1ABA6FFD}"/>
              </a:ext>
            </a:extLst>
          </p:cNvPr>
          <p:cNvSpPr>
            <a:spLocks noGrp="1"/>
          </p:cNvSpPr>
          <p:nvPr>
            <p:ph type="sldNum" idx="4294967295"/>
          </p:nvPr>
        </p:nvSpPr>
        <p:spPr>
          <a:xfrm>
            <a:off x="0" y="4786313"/>
            <a:ext cx="547688" cy="357187"/>
          </a:xfrm>
        </p:spPr>
        <p:txBody>
          <a:bodyPr/>
          <a:lstStyle/>
          <a:p>
            <a:pPr>
              <a:defRPr/>
            </a:pPr>
            <a:fld id="{59ECC485-D225-CF4E-AFE3-F3649729CEF3}" type="slidenum">
              <a:rPr lang="en-US" altLang="en-US" smtClean="0"/>
              <a:pPr>
                <a:defRPr/>
              </a:pPr>
              <a:t>15</a:t>
            </a:fld>
            <a:endParaRPr lang="en-US" altLang="en-US"/>
          </a:p>
        </p:txBody>
      </p:sp>
    </p:spTree>
    <p:extLst>
      <p:ext uri="{BB962C8B-B14F-4D97-AF65-F5344CB8AC3E}">
        <p14:creationId xmlns:p14="http://schemas.microsoft.com/office/powerpoint/2010/main" val="71376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036D7-DAA0-0843-9F80-1E5495462B67}"/>
              </a:ext>
            </a:extLst>
          </p:cNvPr>
          <p:cNvSpPr>
            <a:spLocks noGrp="1"/>
          </p:cNvSpPr>
          <p:nvPr>
            <p:ph type="title"/>
          </p:nvPr>
        </p:nvSpPr>
        <p:spPr>
          <a:xfrm>
            <a:off x="2449109" y="45641"/>
            <a:ext cx="4944300" cy="645300"/>
          </a:xfrm>
        </p:spPr>
        <p:txBody>
          <a:bodyPr/>
          <a:lstStyle/>
          <a:p>
            <a:r>
              <a:rPr lang="en-US" dirty="0"/>
              <a:t>The Comp256Web Container</a:t>
            </a:r>
          </a:p>
        </p:txBody>
      </p:sp>
      <p:sp>
        <p:nvSpPr>
          <p:cNvPr id="7" name="TextBox 6">
            <a:extLst>
              <a:ext uri="{FF2B5EF4-FFF2-40B4-BE49-F238E27FC236}">
                <a16:creationId xmlns:a16="http://schemas.microsoft.com/office/drawing/2014/main" id="{851B7D07-8130-3343-BD8B-C5D6D037F9EE}"/>
              </a:ext>
            </a:extLst>
          </p:cNvPr>
          <p:cNvSpPr txBox="1"/>
          <p:nvPr/>
        </p:nvSpPr>
        <p:spPr>
          <a:xfrm>
            <a:off x="43543" y="3204508"/>
            <a:ext cx="1839685" cy="1938992"/>
          </a:xfrm>
          <a:prstGeom prst="rect">
            <a:avLst/>
          </a:prstGeom>
          <a:noFill/>
        </p:spPr>
        <p:txBody>
          <a:bodyPr wrap="square" rtlCol="0">
            <a:spAutoFit/>
          </a:bodyPr>
          <a:lstStyle/>
          <a:p>
            <a:pPr algn="ctr"/>
            <a:r>
              <a:rPr lang="en-US" sz="2000" dirty="0">
                <a:latin typeface="Segoe Print" panose="02000800000000000000" pitchFamily="2" charset="0"/>
              </a:rPr>
              <a:t>Browser and text editor in the Linux environment in the container.</a:t>
            </a:r>
          </a:p>
        </p:txBody>
      </p:sp>
      <p:sp>
        <p:nvSpPr>
          <p:cNvPr id="11" name="TextBox 10">
            <a:extLst>
              <a:ext uri="{FF2B5EF4-FFF2-40B4-BE49-F238E27FC236}">
                <a16:creationId xmlns:a16="http://schemas.microsoft.com/office/drawing/2014/main" id="{A4B85FBC-97FA-8A46-9625-E179AA143917}"/>
              </a:ext>
            </a:extLst>
          </p:cNvPr>
          <p:cNvSpPr txBox="1"/>
          <p:nvPr/>
        </p:nvSpPr>
        <p:spPr>
          <a:xfrm>
            <a:off x="7293430" y="1759828"/>
            <a:ext cx="1763484" cy="3170099"/>
          </a:xfrm>
          <a:prstGeom prst="rect">
            <a:avLst/>
          </a:prstGeom>
          <a:noFill/>
        </p:spPr>
        <p:txBody>
          <a:bodyPr wrap="square" rtlCol="0">
            <a:spAutoFit/>
          </a:bodyPr>
          <a:lstStyle/>
          <a:p>
            <a:pPr algn="ctr"/>
            <a:r>
              <a:rPr lang="en-US" sz="2000" dirty="0">
                <a:latin typeface="Segoe Print" panose="02000800000000000000" pitchFamily="2" charset="0"/>
              </a:rPr>
              <a:t>Web Server, API Server and a database  are all running in the background in the container.</a:t>
            </a:r>
          </a:p>
        </p:txBody>
      </p:sp>
      <p:pic>
        <p:nvPicPr>
          <p:cNvPr id="2" name="Picture 1">
            <a:extLst>
              <a:ext uri="{FF2B5EF4-FFF2-40B4-BE49-F238E27FC236}">
                <a16:creationId xmlns:a16="http://schemas.microsoft.com/office/drawing/2014/main" id="{B5A8F5BE-30D8-EF14-5722-FC61D34FB534}"/>
              </a:ext>
            </a:extLst>
          </p:cNvPr>
          <p:cNvPicPr>
            <a:picLocks noChangeAspect="1"/>
          </p:cNvPicPr>
          <p:nvPr/>
        </p:nvPicPr>
        <p:blipFill>
          <a:blip r:embed="rId3"/>
          <a:stretch>
            <a:fillRect/>
          </a:stretch>
        </p:blipFill>
        <p:spPr>
          <a:xfrm>
            <a:off x="1744040" y="690941"/>
            <a:ext cx="5732120" cy="4581659"/>
          </a:xfrm>
          <a:prstGeom prst="rect">
            <a:avLst/>
          </a:prstGeom>
        </p:spPr>
      </p:pic>
      <p:sp>
        <p:nvSpPr>
          <p:cNvPr id="3" name="TextBox 2">
            <a:extLst>
              <a:ext uri="{FF2B5EF4-FFF2-40B4-BE49-F238E27FC236}">
                <a16:creationId xmlns:a16="http://schemas.microsoft.com/office/drawing/2014/main" id="{70F56E76-8019-0B0C-8611-5E16E6758913}"/>
              </a:ext>
            </a:extLst>
          </p:cNvPr>
          <p:cNvSpPr txBox="1"/>
          <p:nvPr/>
        </p:nvSpPr>
        <p:spPr>
          <a:xfrm rot="20860680">
            <a:off x="384599" y="2247096"/>
            <a:ext cx="1186543" cy="954107"/>
          </a:xfrm>
          <a:prstGeom prst="rect">
            <a:avLst/>
          </a:prstGeom>
          <a:noFill/>
        </p:spPr>
        <p:txBody>
          <a:bodyPr wrap="none" rtlCol="0">
            <a:spAutoFit/>
          </a:bodyPr>
          <a:lstStyle/>
          <a:p>
            <a:pPr algn="ctr"/>
            <a:r>
              <a:rPr lang="en-US" sz="2800" b="1" dirty="0">
                <a:solidFill>
                  <a:srgbClr val="FF0000"/>
                </a:solidFill>
                <a:latin typeface="Segoe Print" panose="02000800000000000000" pitchFamily="2" charset="0"/>
              </a:rPr>
              <a:t>Front</a:t>
            </a:r>
          </a:p>
          <a:p>
            <a:pPr algn="ctr"/>
            <a:r>
              <a:rPr lang="en-US" sz="2800" b="1" dirty="0">
                <a:solidFill>
                  <a:srgbClr val="FF0000"/>
                </a:solidFill>
                <a:latin typeface="Segoe Print" panose="02000800000000000000" pitchFamily="2" charset="0"/>
              </a:rPr>
              <a:t>End</a:t>
            </a:r>
          </a:p>
        </p:txBody>
      </p:sp>
      <p:sp>
        <p:nvSpPr>
          <p:cNvPr id="6" name="TextBox 5">
            <a:extLst>
              <a:ext uri="{FF2B5EF4-FFF2-40B4-BE49-F238E27FC236}">
                <a16:creationId xmlns:a16="http://schemas.microsoft.com/office/drawing/2014/main" id="{138C393E-8CE4-4DEF-33FA-0E30E02C1EA1}"/>
              </a:ext>
            </a:extLst>
          </p:cNvPr>
          <p:cNvSpPr txBox="1"/>
          <p:nvPr/>
        </p:nvSpPr>
        <p:spPr>
          <a:xfrm rot="20860680">
            <a:off x="7650028" y="682568"/>
            <a:ext cx="1050289" cy="954107"/>
          </a:xfrm>
          <a:prstGeom prst="rect">
            <a:avLst/>
          </a:prstGeom>
          <a:noFill/>
        </p:spPr>
        <p:txBody>
          <a:bodyPr wrap="none" rtlCol="0">
            <a:spAutoFit/>
          </a:bodyPr>
          <a:lstStyle/>
          <a:p>
            <a:pPr algn="ctr"/>
            <a:r>
              <a:rPr lang="en-US" sz="2800" b="1" dirty="0">
                <a:solidFill>
                  <a:srgbClr val="FF0000"/>
                </a:solidFill>
                <a:latin typeface="Segoe Print" panose="02000800000000000000" pitchFamily="2" charset="0"/>
              </a:rPr>
              <a:t>Back</a:t>
            </a:r>
          </a:p>
          <a:p>
            <a:pPr algn="ctr"/>
            <a:r>
              <a:rPr lang="en-US" sz="2800" b="1" dirty="0">
                <a:solidFill>
                  <a:srgbClr val="FF0000"/>
                </a:solidFill>
                <a:latin typeface="Segoe Print" panose="02000800000000000000" pitchFamily="2" charset="0"/>
              </a:rPr>
              <a:t>End</a:t>
            </a:r>
          </a:p>
        </p:txBody>
      </p:sp>
    </p:spTree>
    <p:extLst>
      <p:ext uri="{BB962C8B-B14F-4D97-AF65-F5344CB8AC3E}">
        <p14:creationId xmlns:p14="http://schemas.microsoft.com/office/powerpoint/2010/main" val="2352421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2445-4803-2449-AB22-F99DD9F005F1}"/>
              </a:ext>
            </a:extLst>
          </p:cNvPr>
          <p:cNvSpPr>
            <a:spLocks noGrp="1"/>
          </p:cNvSpPr>
          <p:nvPr>
            <p:ph type="title"/>
          </p:nvPr>
        </p:nvSpPr>
        <p:spPr/>
        <p:txBody>
          <a:bodyPr/>
          <a:lstStyle/>
          <a:p>
            <a:r>
              <a:rPr lang="en-US" dirty="0"/>
              <a:t>Acknowledgments</a:t>
            </a:r>
          </a:p>
        </p:txBody>
      </p:sp>
      <p:sp>
        <p:nvSpPr>
          <p:cNvPr id="3" name="Slide Number Placeholder 2">
            <a:extLst>
              <a:ext uri="{FF2B5EF4-FFF2-40B4-BE49-F238E27FC236}">
                <a16:creationId xmlns:a16="http://schemas.microsoft.com/office/drawing/2014/main" id="{43B86142-A436-6249-AF78-E19BB38E530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a:p>
        </p:txBody>
      </p:sp>
      <p:pic>
        <p:nvPicPr>
          <p:cNvPr id="7" name="Google Shape;4809;p42">
            <a:hlinkClick r:id="rId3"/>
            <a:extLst>
              <a:ext uri="{FF2B5EF4-FFF2-40B4-BE49-F238E27FC236}">
                <a16:creationId xmlns:a16="http://schemas.microsoft.com/office/drawing/2014/main" id="{9BD3E451-76F3-5044-952A-6BD77E6A8B9B}"/>
              </a:ext>
            </a:extLst>
          </p:cNvPr>
          <p:cNvPicPr preferRelativeResize="0"/>
          <p:nvPr/>
        </p:nvPicPr>
        <p:blipFill rotWithShape="1">
          <a:blip r:embed="rId4">
            <a:alphaModFix/>
          </a:blip>
          <a:srcRect/>
          <a:stretch/>
        </p:blipFill>
        <p:spPr>
          <a:xfrm>
            <a:off x="1626654" y="2488995"/>
            <a:ext cx="2291150" cy="550600"/>
          </a:xfrm>
          <a:prstGeom prst="rect">
            <a:avLst/>
          </a:prstGeom>
          <a:noFill/>
          <a:ln>
            <a:noFill/>
          </a:ln>
        </p:spPr>
      </p:pic>
      <p:sp>
        <p:nvSpPr>
          <p:cNvPr id="8" name="Rectangle 7">
            <a:extLst>
              <a:ext uri="{FF2B5EF4-FFF2-40B4-BE49-F238E27FC236}">
                <a16:creationId xmlns:a16="http://schemas.microsoft.com/office/drawing/2014/main" id="{1698EB84-751F-904E-BEDA-2203147D6714}"/>
              </a:ext>
            </a:extLst>
          </p:cNvPr>
          <p:cNvSpPr/>
          <p:nvPr/>
        </p:nvSpPr>
        <p:spPr>
          <a:xfrm>
            <a:off x="2298866" y="3058457"/>
            <a:ext cx="3716082" cy="307777"/>
          </a:xfrm>
          <a:prstGeom prst="rect">
            <a:avLst/>
          </a:prstGeom>
        </p:spPr>
        <p:txBody>
          <a:bodyPr wrap="none">
            <a:spAutoFit/>
          </a:bodyPr>
          <a:lstStyle/>
          <a:p>
            <a:r>
              <a:rPr lang="en-US" dirty="0">
                <a:hlinkClick r:id="rId5"/>
              </a:rPr>
              <a:t>https://creativecommons.org/licenses/by/4.0/</a:t>
            </a:r>
            <a:endParaRPr lang="en-US" dirty="0"/>
          </a:p>
        </p:txBody>
      </p:sp>
      <p:pic>
        <p:nvPicPr>
          <p:cNvPr id="9" name="Picture 8">
            <a:extLst>
              <a:ext uri="{FF2B5EF4-FFF2-40B4-BE49-F238E27FC236}">
                <a16:creationId xmlns:a16="http://schemas.microsoft.com/office/drawing/2014/main" id="{85FC943D-BB97-024A-B058-927FB508BC51}"/>
              </a:ext>
            </a:extLst>
          </p:cNvPr>
          <p:cNvPicPr>
            <a:picLocks noChangeAspect="1"/>
          </p:cNvPicPr>
          <p:nvPr/>
        </p:nvPicPr>
        <p:blipFill>
          <a:blip r:embed="rId6"/>
          <a:stretch>
            <a:fillRect/>
          </a:stretch>
        </p:blipFill>
        <p:spPr>
          <a:xfrm>
            <a:off x="4287536" y="2456683"/>
            <a:ext cx="2818493" cy="576920"/>
          </a:xfrm>
          <a:prstGeom prst="rect">
            <a:avLst/>
          </a:prstGeom>
        </p:spPr>
      </p:pic>
      <p:sp>
        <p:nvSpPr>
          <p:cNvPr id="10" name="TextBox 9">
            <a:extLst>
              <a:ext uri="{FF2B5EF4-FFF2-40B4-BE49-F238E27FC236}">
                <a16:creationId xmlns:a16="http://schemas.microsoft.com/office/drawing/2014/main" id="{E35F671B-76F6-4D40-9E10-C257B3D20C32}"/>
              </a:ext>
            </a:extLst>
          </p:cNvPr>
          <p:cNvSpPr txBox="1"/>
          <p:nvPr/>
        </p:nvSpPr>
        <p:spPr>
          <a:xfrm>
            <a:off x="1037772" y="2087351"/>
            <a:ext cx="2390398" cy="369332"/>
          </a:xfrm>
          <a:prstGeom prst="rect">
            <a:avLst/>
          </a:prstGeom>
          <a:noFill/>
        </p:spPr>
        <p:txBody>
          <a:bodyPr wrap="none" rtlCol="0">
            <a:spAutoFit/>
          </a:bodyPr>
          <a:lstStyle/>
          <a:p>
            <a:r>
              <a:rPr lang="en-US" sz="1800" dirty="0">
                <a:solidFill>
                  <a:srgbClr val="11C4E0"/>
                </a:solidFill>
              </a:rPr>
              <a:t>Slide Template From:</a:t>
            </a:r>
          </a:p>
        </p:txBody>
      </p:sp>
      <p:sp>
        <p:nvSpPr>
          <p:cNvPr id="11" name="TextBox 10">
            <a:extLst>
              <a:ext uri="{FF2B5EF4-FFF2-40B4-BE49-F238E27FC236}">
                <a16:creationId xmlns:a16="http://schemas.microsoft.com/office/drawing/2014/main" id="{9CE72607-B80F-9C48-AC13-F8259C073802}"/>
              </a:ext>
            </a:extLst>
          </p:cNvPr>
          <p:cNvSpPr txBox="1"/>
          <p:nvPr/>
        </p:nvSpPr>
        <p:spPr>
          <a:xfrm>
            <a:off x="1037772" y="3584536"/>
            <a:ext cx="2929007" cy="369332"/>
          </a:xfrm>
          <a:prstGeom prst="rect">
            <a:avLst/>
          </a:prstGeom>
          <a:noFill/>
        </p:spPr>
        <p:txBody>
          <a:bodyPr wrap="none" rtlCol="0">
            <a:spAutoFit/>
          </a:bodyPr>
          <a:lstStyle/>
          <a:p>
            <a:r>
              <a:rPr lang="en-US" sz="1800" dirty="0">
                <a:solidFill>
                  <a:srgbClr val="11C4E0"/>
                </a:solidFill>
              </a:rPr>
              <a:t>Slide Content Licensed as:</a:t>
            </a:r>
          </a:p>
        </p:txBody>
      </p:sp>
      <p:sp>
        <p:nvSpPr>
          <p:cNvPr id="12" name="Rectangle 11">
            <a:extLst>
              <a:ext uri="{FF2B5EF4-FFF2-40B4-BE49-F238E27FC236}">
                <a16:creationId xmlns:a16="http://schemas.microsoft.com/office/drawing/2014/main" id="{062155EE-63D1-F448-AACD-AF8B1987B500}"/>
              </a:ext>
            </a:extLst>
          </p:cNvPr>
          <p:cNvSpPr/>
          <p:nvPr/>
        </p:nvSpPr>
        <p:spPr>
          <a:xfrm>
            <a:off x="821811" y="4161456"/>
            <a:ext cx="6931449" cy="307777"/>
          </a:xfrm>
          <a:prstGeom prst="rect">
            <a:avLst/>
          </a:prstGeom>
        </p:spPr>
        <p:txBody>
          <a:bodyPr wrap="none">
            <a:spAutoFit/>
          </a:bodyPr>
          <a:lstStyle/>
          <a:p>
            <a:r>
              <a:rPr lang="en-US" dirty="0">
                <a:hlinkClick r:id="rId7"/>
              </a:rPr>
              <a:t>Creative Commons Attribution-NonCommercial-ShareAlike 4.0 International License</a:t>
            </a:r>
            <a:r>
              <a:rPr lang="en-US" dirty="0"/>
              <a:t>. </a:t>
            </a:r>
          </a:p>
        </p:txBody>
      </p:sp>
      <p:pic>
        <p:nvPicPr>
          <p:cNvPr id="4" name="Picture 3">
            <a:extLst>
              <a:ext uri="{FF2B5EF4-FFF2-40B4-BE49-F238E27FC236}">
                <a16:creationId xmlns:a16="http://schemas.microsoft.com/office/drawing/2014/main" id="{A623E22A-7197-9C48-A6F2-EA23F732009D}"/>
              </a:ext>
            </a:extLst>
          </p:cNvPr>
          <p:cNvPicPr>
            <a:picLocks noChangeAspect="1"/>
          </p:cNvPicPr>
          <p:nvPr/>
        </p:nvPicPr>
        <p:blipFill>
          <a:blip r:embed="rId8"/>
          <a:stretch>
            <a:fillRect/>
          </a:stretch>
        </p:blipFill>
        <p:spPr>
          <a:xfrm>
            <a:off x="4287535" y="3436063"/>
            <a:ext cx="2818492" cy="692977"/>
          </a:xfrm>
          <a:prstGeom prst="rect">
            <a:avLst/>
          </a:prstGeom>
        </p:spPr>
      </p:pic>
    </p:spTree>
    <p:extLst>
      <p:ext uri="{BB962C8B-B14F-4D97-AF65-F5344CB8AC3E}">
        <p14:creationId xmlns:p14="http://schemas.microsoft.com/office/powerpoint/2010/main" val="345945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DCBA14-BB82-364D-960A-93AFBA14E25F}"/>
              </a:ext>
            </a:extLst>
          </p:cNvPr>
          <p:cNvSpPr>
            <a:spLocks noGrp="1"/>
          </p:cNvSpPr>
          <p:nvPr>
            <p:ph type="title"/>
          </p:nvPr>
        </p:nvSpPr>
        <p:spPr>
          <a:xfrm>
            <a:off x="2555660" y="269561"/>
            <a:ext cx="4944300" cy="645300"/>
          </a:xfrm>
        </p:spPr>
        <p:txBody>
          <a:bodyPr/>
          <a:lstStyle/>
          <a:p>
            <a:r>
              <a:rPr lang="en-US" sz="3200" dirty="0"/>
              <a:t>Web Abstractions</a:t>
            </a:r>
          </a:p>
        </p:txBody>
      </p:sp>
      <p:pic>
        <p:nvPicPr>
          <p:cNvPr id="6" name="Picture 5">
            <a:extLst>
              <a:ext uri="{FF2B5EF4-FFF2-40B4-BE49-F238E27FC236}">
                <a16:creationId xmlns:a16="http://schemas.microsoft.com/office/drawing/2014/main" id="{EE861308-7BBE-8C41-952D-695C12EFDAB2}"/>
              </a:ext>
            </a:extLst>
          </p:cNvPr>
          <p:cNvPicPr>
            <a:picLocks noChangeAspect="1"/>
          </p:cNvPicPr>
          <p:nvPr/>
        </p:nvPicPr>
        <p:blipFill>
          <a:blip r:embed="rId3"/>
          <a:stretch>
            <a:fillRect/>
          </a:stretch>
        </p:blipFill>
        <p:spPr>
          <a:xfrm>
            <a:off x="1517962" y="908131"/>
            <a:ext cx="4568709" cy="4235369"/>
          </a:xfrm>
          <a:prstGeom prst="rect">
            <a:avLst/>
          </a:prstGeom>
        </p:spPr>
      </p:pic>
      <p:pic>
        <p:nvPicPr>
          <p:cNvPr id="7" name="Picture 6">
            <a:extLst>
              <a:ext uri="{FF2B5EF4-FFF2-40B4-BE49-F238E27FC236}">
                <a16:creationId xmlns:a16="http://schemas.microsoft.com/office/drawing/2014/main" id="{56F39628-05BA-AA48-8ED8-F9D817160BD5}"/>
              </a:ext>
            </a:extLst>
          </p:cNvPr>
          <p:cNvPicPr>
            <a:picLocks noChangeAspect="1"/>
          </p:cNvPicPr>
          <p:nvPr/>
        </p:nvPicPr>
        <p:blipFill>
          <a:blip r:embed="rId4"/>
          <a:stretch>
            <a:fillRect/>
          </a:stretch>
        </p:blipFill>
        <p:spPr>
          <a:xfrm>
            <a:off x="6310070" y="2559326"/>
            <a:ext cx="2631935" cy="1743657"/>
          </a:xfrm>
          <a:prstGeom prst="rect">
            <a:avLst/>
          </a:prstGeom>
          <a:effectLst>
            <a:softEdge rad="317500"/>
          </a:effectLst>
        </p:spPr>
      </p:pic>
      <p:sp>
        <p:nvSpPr>
          <p:cNvPr id="8" name="TextBox 7">
            <a:extLst>
              <a:ext uri="{FF2B5EF4-FFF2-40B4-BE49-F238E27FC236}">
                <a16:creationId xmlns:a16="http://schemas.microsoft.com/office/drawing/2014/main" id="{2830F9E1-416D-8C43-BE51-082E38ED61C4}"/>
              </a:ext>
            </a:extLst>
          </p:cNvPr>
          <p:cNvSpPr txBox="1"/>
          <p:nvPr/>
        </p:nvSpPr>
        <p:spPr>
          <a:xfrm>
            <a:off x="6383600" y="4133706"/>
            <a:ext cx="2059481" cy="461665"/>
          </a:xfrm>
          <a:prstGeom prst="rect">
            <a:avLst/>
          </a:prstGeom>
          <a:noFill/>
        </p:spPr>
        <p:txBody>
          <a:bodyPr wrap="square" rtlCol="0">
            <a:spAutoFit/>
          </a:bodyPr>
          <a:lstStyle/>
          <a:p>
            <a:r>
              <a:rPr lang="en-US" sz="800" dirty="0">
                <a:solidFill>
                  <a:schemeClr val="accent3">
                    <a:lumMod val="75000"/>
                  </a:schemeClr>
                </a:solidFill>
              </a:rPr>
              <a:t>Photo by: Steven </a:t>
            </a:r>
            <a:r>
              <a:rPr lang="en-US" sz="800" dirty="0" err="1">
                <a:solidFill>
                  <a:schemeClr val="accent3">
                    <a:lumMod val="75000"/>
                  </a:schemeClr>
                </a:solidFill>
              </a:rPr>
              <a:t>Gerner</a:t>
            </a:r>
            <a:r>
              <a:rPr lang="en-US" sz="800" dirty="0">
                <a:solidFill>
                  <a:schemeClr val="accent3">
                    <a:lumMod val="75000"/>
                  </a:schemeClr>
                </a:solidFill>
              </a:rPr>
              <a:t>, </a:t>
            </a:r>
            <a:r>
              <a:rPr lang="en-US" sz="800" dirty="0">
                <a:solidFill>
                  <a:schemeClr val="accent3">
                    <a:lumMod val="75000"/>
                  </a:schemeClr>
                </a:solidFill>
                <a:hlinkClick r:id="" action="ppaction://noaction">
                  <a:extLst>
                    <a:ext uri="{A12FA001-AC4F-418D-AE19-62706E023703}">
                      <ahyp:hlinkClr xmlns:ahyp="http://schemas.microsoft.com/office/drawing/2018/hyperlinkcolor" val="tx"/>
                    </a:ext>
                  </a:extLst>
                </a:hlinkClick>
              </a:rPr>
              <a:t>https://www.flickr.com/photos/</a:t>
            </a:r>
          </a:p>
          <a:p>
            <a:r>
              <a:rPr lang="en-US" sz="800" dirty="0">
                <a:solidFill>
                  <a:schemeClr val="accent3">
                    <a:lumMod val="75000"/>
                  </a:schemeClr>
                </a:solidFill>
                <a:hlinkClick r:id="" action="ppaction://noaction">
                  <a:extLst>
                    <a:ext uri="{A12FA001-AC4F-418D-AE19-62706E023703}">
                      <ahyp:hlinkClr xmlns:ahyp="http://schemas.microsoft.com/office/drawing/2018/hyperlinkcolor" val="tx"/>
                    </a:ext>
                  </a:extLst>
                </a:hlinkClick>
              </a:rPr>
              <a:t>sgerner/16477700444/in/photostream/</a:t>
            </a:r>
            <a:endParaRPr lang="en-US" sz="800" dirty="0">
              <a:solidFill>
                <a:schemeClr val="accent3">
                  <a:lumMod val="75000"/>
                </a:schemeClr>
              </a:solidFill>
            </a:endParaRPr>
          </a:p>
        </p:txBody>
      </p:sp>
      <p:pic>
        <p:nvPicPr>
          <p:cNvPr id="9" name="Picture 8">
            <a:extLst>
              <a:ext uri="{FF2B5EF4-FFF2-40B4-BE49-F238E27FC236}">
                <a16:creationId xmlns:a16="http://schemas.microsoft.com/office/drawing/2014/main" id="{FCD3B979-848D-6A46-A0A3-77E57F7C4DA1}"/>
              </a:ext>
            </a:extLst>
          </p:cNvPr>
          <p:cNvPicPr>
            <a:picLocks noChangeAspect="1"/>
          </p:cNvPicPr>
          <p:nvPr/>
        </p:nvPicPr>
        <p:blipFill>
          <a:blip r:embed="rId5"/>
          <a:stretch>
            <a:fillRect/>
          </a:stretch>
        </p:blipFill>
        <p:spPr>
          <a:xfrm>
            <a:off x="6909436" y="269561"/>
            <a:ext cx="1699252" cy="1619502"/>
          </a:xfrm>
          <a:prstGeom prst="rect">
            <a:avLst/>
          </a:prstGeom>
          <a:effectLst>
            <a:softEdge rad="317500"/>
          </a:effectLst>
        </p:spPr>
      </p:pic>
      <p:sp>
        <p:nvSpPr>
          <p:cNvPr id="10" name="TextBox 9">
            <a:extLst>
              <a:ext uri="{FF2B5EF4-FFF2-40B4-BE49-F238E27FC236}">
                <a16:creationId xmlns:a16="http://schemas.microsoft.com/office/drawing/2014/main" id="{2CD04A96-D66A-6E48-AFBF-1452A74C8DBA}"/>
              </a:ext>
            </a:extLst>
          </p:cNvPr>
          <p:cNvSpPr txBox="1"/>
          <p:nvPr/>
        </p:nvSpPr>
        <p:spPr>
          <a:xfrm>
            <a:off x="6874044" y="1733408"/>
            <a:ext cx="1770036" cy="338554"/>
          </a:xfrm>
          <a:prstGeom prst="rect">
            <a:avLst/>
          </a:prstGeom>
          <a:noFill/>
        </p:spPr>
        <p:txBody>
          <a:bodyPr wrap="none" rtlCol="0">
            <a:spAutoFit/>
          </a:bodyPr>
          <a:lstStyle/>
          <a:p>
            <a:r>
              <a:rPr lang="en-US" sz="800" dirty="0">
                <a:solidFill>
                  <a:schemeClr val="bg1">
                    <a:lumMod val="95000"/>
                  </a:schemeClr>
                </a:solidFill>
              </a:rPr>
              <a:t>Image from: </a:t>
            </a:r>
            <a:r>
              <a:rPr lang="en-US" sz="800" dirty="0">
                <a:solidFill>
                  <a:schemeClr val="bg1">
                    <a:lumMod val="95000"/>
                  </a:schemeClr>
                </a:solidFill>
                <a:hlinkClick r:id="rId6">
                  <a:extLst>
                    <a:ext uri="{A12FA001-AC4F-418D-AE19-62706E023703}">
                      <ahyp:hlinkClr xmlns:ahyp="http://schemas.microsoft.com/office/drawing/2018/hyperlinkcolor" val="tx"/>
                    </a:ext>
                  </a:extLst>
                </a:hlinkClick>
              </a:rPr>
              <a:t>https://vistapointe.net/</a:t>
            </a:r>
            <a:endParaRPr lang="en-US" sz="800" dirty="0">
              <a:solidFill>
                <a:schemeClr val="bg1">
                  <a:lumMod val="95000"/>
                </a:schemeClr>
              </a:solidFill>
            </a:endParaRPr>
          </a:p>
          <a:p>
            <a:r>
              <a:rPr lang="en-US" sz="800" dirty="0">
                <a:solidFill>
                  <a:schemeClr val="bg1">
                    <a:lumMod val="95000"/>
                  </a:schemeClr>
                </a:solidFill>
              </a:rPr>
              <a:t>web-world-</a:t>
            </a:r>
            <a:r>
              <a:rPr lang="en-US" sz="800" dirty="0" err="1">
                <a:solidFill>
                  <a:schemeClr val="bg1">
                    <a:lumMod val="95000"/>
                  </a:schemeClr>
                </a:solidFill>
              </a:rPr>
              <a:t>map.html</a:t>
            </a:r>
            <a:endParaRPr lang="en-US" sz="800" dirty="0">
              <a:solidFill>
                <a:schemeClr val="bg1">
                  <a:lumMod val="95000"/>
                </a:schemeClr>
              </a:solidFill>
            </a:endParaRPr>
          </a:p>
        </p:txBody>
      </p:sp>
    </p:spTree>
    <p:extLst>
      <p:ext uri="{BB962C8B-B14F-4D97-AF65-F5344CB8AC3E}">
        <p14:creationId xmlns:p14="http://schemas.microsoft.com/office/powerpoint/2010/main" val="394753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F71E-21C6-434F-934A-7C134E18FE22}"/>
              </a:ext>
            </a:extLst>
          </p:cNvPr>
          <p:cNvSpPr>
            <a:spLocks noGrp="1"/>
          </p:cNvSpPr>
          <p:nvPr>
            <p:ph type="title"/>
          </p:nvPr>
        </p:nvSpPr>
        <p:spPr>
          <a:xfrm>
            <a:off x="2456269" y="92128"/>
            <a:ext cx="6379618" cy="645300"/>
          </a:xfrm>
        </p:spPr>
        <p:txBody>
          <a:bodyPr/>
          <a:lstStyle/>
          <a:p>
            <a:r>
              <a:rPr lang="en-US" dirty="0"/>
              <a:t>Typical Elements of a Web Application</a:t>
            </a:r>
          </a:p>
        </p:txBody>
      </p:sp>
      <p:sp>
        <p:nvSpPr>
          <p:cNvPr id="4" name="Slide Number Placeholder 3">
            <a:extLst>
              <a:ext uri="{FF2B5EF4-FFF2-40B4-BE49-F238E27FC236}">
                <a16:creationId xmlns:a16="http://schemas.microsoft.com/office/drawing/2014/main" id="{DEEFCA8B-3D67-1D48-804D-F3174CF5992C}"/>
              </a:ext>
            </a:extLst>
          </p:cNvPr>
          <p:cNvSpPr>
            <a:spLocks noGrp="1"/>
          </p:cNvSpPr>
          <p:nvPr>
            <p:ph type="sldNum" idx="10"/>
          </p:nvPr>
        </p:nvSpPr>
        <p:spPr/>
        <p:txBody>
          <a:bodyPr/>
          <a:lstStyle/>
          <a:p>
            <a:pPr>
              <a:defRPr/>
            </a:pPr>
            <a:fld id="{E254D74D-04A3-DC41-85BE-66EE1B054D78}" type="slidenum">
              <a:rPr lang="en-US" altLang="en-US" smtClean="0"/>
              <a:pPr>
                <a:defRPr/>
              </a:pPr>
              <a:t>3</a:t>
            </a:fld>
            <a:endParaRPr lang="en-US" altLang="en-US"/>
          </a:p>
        </p:txBody>
      </p:sp>
      <p:pic>
        <p:nvPicPr>
          <p:cNvPr id="5" name="Picture 4">
            <a:extLst>
              <a:ext uri="{FF2B5EF4-FFF2-40B4-BE49-F238E27FC236}">
                <a16:creationId xmlns:a16="http://schemas.microsoft.com/office/drawing/2014/main" id="{8652C4FE-A156-E343-9B92-C762E380D176}"/>
              </a:ext>
            </a:extLst>
          </p:cNvPr>
          <p:cNvPicPr>
            <a:picLocks noChangeAspect="1"/>
          </p:cNvPicPr>
          <p:nvPr/>
        </p:nvPicPr>
        <p:blipFill>
          <a:blip r:embed="rId3"/>
          <a:stretch>
            <a:fillRect/>
          </a:stretch>
        </p:blipFill>
        <p:spPr>
          <a:xfrm>
            <a:off x="1890274" y="942662"/>
            <a:ext cx="6577866" cy="3749383"/>
          </a:xfrm>
          <a:prstGeom prst="rect">
            <a:avLst/>
          </a:prstGeom>
        </p:spPr>
      </p:pic>
      <p:sp>
        <p:nvSpPr>
          <p:cNvPr id="6" name="TextBox 5">
            <a:extLst>
              <a:ext uri="{FF2B5EF4-FFF2-40B4-BE49-F238E27FC236}">
                <a16:creationId xmlns:a16="http://schemas.microsoft.com/office/drawing/2014/main" id="{C9F9F4D2-7060-0040-AF81-F6B897FD37D1}"/>
              </a:ext>
            </a:extLst>
          </p:cNvPr>
          <p:cNvSpPr txBox="1"/>
          <p:nvPr/>
        </p:nvSpPr>
        <p:spPr>
          <a:xfrm>
            <a:off x="4572000" y="4897279"/>
            <a:ext cx="4657044" cy="246221"/>
          </a:xfrm>
          <a:prstGeom prst="rect">
            <a:avLst/>
          </a:prstGeom>
          <a:noFill/>
        </p:spPr>
        <p:txBody>
          <a:bodyPr wrap="none" rtlCol="0">
            <a:spAutoFit/>
          </a:bodyPr>
          <a:lstStyle/>
          <a:p>
            <a:r>
              <a:rPr lang="en-US" sz="1000" dirty="0">
                <a:solidFill>
                  <a:srgbClr val="002060"/>
                </a:solidFill>
              </a:rPr>
              <a:t>Image from: https://</a:t>
            </a:r>
            <a:r>
              <a:rPr lang="en-US" sz="1000" dirty="0" err="1">
                <a:solidFill>
                  <a:srgbClr val="002060"/>
                </a:solidFill>
              </a:rPr>
              <a:t>rubygarage.org</a:t>
            </a:r>
            <a:r>
              <a:rPr lang="en-US" sz="1000" dirty="0">
                <a:solidFill>
                  <a:srgbClr val="002060"/>
                </a:solidFill>
              </a:rPr>
              <a:t>/blog/technology-stack-for-web-development</a:t>
            </a:r>
          </a:p>
        </p:txBody>
      </p:sp>
      <p:sp>
        <p:nvSpPr>
          <p:cNvPr id="10" name="TextBox 9">
            <a:extLst>
              <a:ext uri="{FF2B5EF4-FFF2-40B4-BE49-F238E27FC236}">
                <a16:creationId xmlns:a16="http://schemas.microsoft.com/office/drawing/2014/main" id="{14CD5235-7BD0-2A47-9D57-098194147C57}"/>
              </a:ext>
            </a:extLst>
          </p:cNvPr>
          <p:cNvSpPr txBox="1"/>
          <p:nvPr/>
        </p:nvSpPr>
        <p:spPr>
          <a:xfrm rot="20860680">
            <a:off x="1073952" y="2094696"/>
            <a:ext cx="1186543" cy="954107"/>
          </a:xfrm>
          <a:prstGeom prst="rect">
            <a:avLst/>
          </a:prstGeom>
          <a:noFill/>
        </p:spPr>
        <p:txBody>
          <a:bodyPr wrap="none" rtlCol="0">
            <a:spAutoFit/>
          </a:bodyPr>
          <a:lstStyle/>
          <a:p>
            <a:pPr algn="ctr"/>
            <a:r>
              <a:rPr lang="en-US" sz="2800" b="1" dirty="0">
                <a:solidFill>
                  <a:srgbClr val="FF0000"/>
                </a:solidFill>
                <a:latin typeface="Segoe Print" panose="02000800000000000000" pitchFamily="2" charset="0"/>
              </a:rPr>
              <a:t>Front</a:t>
            </a:r>
          </a:p>
          <a:p>
            <a:pPr algn="ctr"/>
            <a:r>
              <a:rPr lang="en-US" sz="2800" b="1" dirty="0">
                <a:solidFill>
                  <a:srgbClr val="FF0000"/>
                </a:solidFill>
                <a:latin typeface="Segoe Print" panose="02000800000000000000" pitchFamily="2" charset="0"/>
              </a:rPr>
              <a:t>End</a:t>
            </a:r>
          </a:p>
        </p:txBody>
      </p:sp>
      <p:sp>
        <p:nvSpPr>
          <p:cNvPr id="11" name="TextBox 10">
            <a:extLst>
              <a:ext uri="{FF2B5EF4-FFF2-40B4-BE49-F238E27FC236}">
                <a16:creationId xmlns:a16="http://schemas.microsoft.com/office/drawing/2014/main" id="{1BB03500-284C-364E-AA22-D08D5DAAFF75}"/>
              </a:ext>
            </a:extLst>
          </p:cNvPr>
          <p:cNvSpPr txBox="1"/>
          <p:nvPr/>
        </p:nvSpPr>
        <p:spPr>
          <a:xfrm rot="20860680">
            <a:off x="7942994" y="3567284"/>
            <a:ext cx="1050289" cy="954107"/>
          </a:xfrm>
          <a:prstGeom prst="rect">
            <a:avLst/>
          </a:prstGeom>
          <a:noFill/>
        </p:spPr>
        <p:txBody>
          <a:bodyPr wrap="none" rtlCol="0">
            <a:spAutoFit/>
          </a:bodyPr>
          <a:lstStyle/>
          <a:p>
            <a:pPr algn="ctr"/>
            <a:r>
              <a:rPr lang="en-US" sz="2800" b="1" dirty="0">
                <a:solidFill>
                  <a:srgbClr val="FF0000"/>
                </a:solidFill>
                <a:latin typeface="Segoe Print" panose="02000800000000000000" pitchFamily="2" charset="0"/>
              </a:rPr>
              <a:t>Back</a:t>
            </a:r>
          </a:p>
          <a:p>
            <a:pPr algn="ctr"/>
            <a:r>
              <a:rPr lang="en-US" sz="2800" b="1" dirty="0">
                <a:solidFill>
                  <a:srgbClr val="FF0000"/>
                </a:solidFill>
                <a:latin typeface="Segoe Print" panose="02000800000000000000" pitchFamily="2" charset="0"/>
              </a:rPr>
              <a:t>End</a:t>
            </a:r>
          </a:p>
        </p:txBody>
      </p:sp>
      <p:grpSp>
        <p:nvGrpSpPr>
          <p:cNvPr id="16" name="Group 15">
            <a:extLst>
              <a:ext uri="{FF2B5EF4-FFF2-40B4-BE49-F238E27FC236}">
                <a16:creationId xmlns:a16="http://schemas.microsoft.com/office/drawing/2014/main" id="{F6F8AB5A-0EAC-C84B-9A45-C96F4BAD55C2}"/>
              </a:ext>
            </a:extLst>
          </p:cNvPr>
          <p:cNvGrpSpPr/>
          <p:nvPr/>
        </p:nvGrpSpPr>
        <p:grpSpPr>
          <a:xfrm>
            <a:off x="4046691" y="1868781"/>
            <a:ext cx="1361696" cy="954107"/>
            <a:chOff x="4137553" y="3390096"/>
            <a:chExt cx="1361696" cy="954107"/>
          </a:xfrm>
        </p:grpSpPr>
        <p:pic>
          <p:nvPicPr>
            <p:cNvPr id="13" name="Picture 12">
              <a:extLst>
                <a:ext uri="{FF2B5EF4-FFF2-40B4-BE49-F238E27FC236}">
                  <a16:creationId xmlns:a16="http://schemas.microsoft.com/office/drawing/2014/main" id="{3560D21A-15E4-8B46-8A48-B098D41504D6}"/>
                </a:ext>
              </a:extLst>
            </p:cNvPr>
            <p:cNvPicPr>
              <a:picLocks noChangeAspect="1"/>
            </p:cNvPicPr>
            <p:nvPr/>
          </p:nvPicPr>
          <p:blipFill>
            <a:blip r:embed="rId4"/>
            <a:stretch>
              <a:fillRect/>
            </a:stretch>
          </p:blipFill>
          <p:spPr>
            <a:xfrm>
              <a:off x="5080149" y="3794438"/>
              <a:ext cx="419100" cy="406400"/>
            </a:xfrm>
            <a:prstGeom prst="rect">
              <a:avLst/>
            </a:prstGeom>
          </p:spPr>
        </p:pic>
        <p:sp>
          <p:nvSpPr>
            <p:cNvPr id="12" name="TextBox 11">
              <a:extLst>
                <a:ext uri="{FF2B5EF4-FFF2-40B4-BE49-F238E27FC236}">
                  <a16:creationId xmlns:a16="http://schemas.microsoft.com/office/drawing/2014/main" id="{F587F665-A641-2F47-8250-EE34072BACD0}"/>
                </a:ext>
              </a:extLst>
            </p:cNvPr>
            <p:cNvSpPr txBox="1"/>
            <p:nvPr/>
          </p:nvSpPr>
          <p:spPr>
            <a:xfrm rot="20860680">
              <a:off x="4137553" y="3390096"/>
              <a:ext cx="1128835" cy="954107"/>
            </a:xfrm>
            <a:prstGeom prst="rect">
              <a:avLst/>
            </a:prstGeom>
            <a:noFill/>
          </p:spPr>
          <p:txBody>
            <a:bodyPr wrap="none" rtlCol="0">
              <a:spAutoFit/>
            </a:bodyPr>
            <a:lstStyle/>
            <a:p>
              <a:pPr algn="ctr"/>
              <a:r>
                <a:rPr lang="en-US" sz="2800" b="1" dirty="0">
                  <a:solidFill>
                    <a:srgbClr val="FF0000"/>
                  </a:solidFill>
                  <a:latin typeface="Segoe Print" panose="02000800000000000000" pitchFamily="2" charset="0"/>
                </a:rPr>
                <a:t>http</a:t>
              </a:r>
            </a:p>
            <a:p>
              <a:pPr algn="ctr"/>
              <a:r>
                <a:rPr lang="en-US" sz="2800" b="1" dirty="0">
                  <a:solidFill>
                    <a:srgbClr val="FF0000"/>
                  </a:solidFill>
                  <a:latin typeface="Segoe Print" panose="02000800000000000000" pitchFamily="2" charset="0"/>
                </a:rPr>
                <a:t>https</a:t>
              </a:r>
            </a:p>
          </p:txBody>
        </p:sp>
      </p:grpSp>
      <p:sp>
        <p:nvSpPr>
          <p:cNvPr id="15" name="TextBox 14">
            <a:extLst>
              <a:ext uri="{FF2B5EF4-FFF2-40B4-BE49-F238E27FC236}">
                <a16:creationId xmlns:a16="http://schemas.microsoft.com/office/drawing/2014/main" id="{DD090827-43B7-1240-9407-A14F63015BEC}"/>
              </a:ext>
            </a:extLst>
          </p:cNvPr>
          <p:cNvSpPr txBox="1"/>
          <p:nvPr/>
        </p:nvSpPr>
        <p:spPr>
          <a:xfrm rot="20860680">
            <a:off x="3591085" y="3469876"/>
            <a:ext cx="1885453" cy="523220"/>
          </a:xfrm>
          <a:prstGeom prst="rect">
            <a:avLst/>
          </a:prstGeom>
          <a:noFill/>
        </p:spPr>
        <p:txBody>
          <a:bodyPr wrap="none" rtlCol="0">
            <a:spAutoFit/>
          </a:bodyPr>
          <a:lstStyle/>
          <a:p>
            <a:pPr algn="ctr"/>
            <a:r>
              <a:rPr lang="en-US" sz="2800" b="1" dirty="0">
                <a:solidFill>
                  <a:srgbClr val="FF0000"/>
                </a:solidFill>
                <a:latin typeface="Segoe Print" panose="02000800000000000000" pitchFamily="2" charset="0"/>
              </a:rPr>
              <a:t>Web APIs</a:t>
            </a:r>
          </a:p>
        </p:txBody>
      </p:sp>
    </p:spTree>
    <p:extLst>
      <p:ext uri="{BB962C8B-B14F-4D97-AF65-F5344CB8AC3E}">
        <p14:creationId xmlns:p14="http://schemas.microsoft.com/office/powerpoint/2010/main" val="100485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D4A9E-D7C5-D64A-881E-A0BE37AD377E}"/>
              </a:ext>
            </a:extLst>
          </p:cNvPr>
          <p:cNvSpPr>
            <a:spLocks noGrp="1"/>
          </p:cNvSpPr>
          <p:nvPr>
            <p:ph type="title"/>
          </p:nvPr>
        </p:nvSpPr>
        <p:spPr>
          <a:xfrm>
            <a:off x="1770745" y="252655"/>
            <a:ext cx="7329463" cy="963848"/>
          </a:xfrm>
        </p:spPr>
        <p:txBody>
          <a:bodyPr/>
          <a:lstStyle/>
          <a:p>
            <a:r>
              <a:rPr lang="en-US" sz="3200" dirty="0"/>
              <a:t>Fundamental Front-End Technologies</a:t>
            </a:r>
          </a:p>
        </p:txBody>
      </p:sp>
      <p:sp>
        <p:nvSpPr>
          <p:cNvPr id="3" name="Text Placeholder 2">
            <a:extLst>
              <a:ext uri="{FF2B5EF4-FFF2-40B4-BE49-F238E27FC236}">
                <a16:creationId xmlns:a16="http://schemas.microsoft.com/office/drawing/2014/main" id="{14187DEA-FBDE-334A-983F-C8F89A7D7672}"/>
              </a:ext>
            </a:extLst>
          </p:cNvPr>
          <p:cNvSpPr>
            <a:spLocks noGrp="1"/>
          </p:cNvSpPr>
          <p:nvPr>
            <p:ph type="body" idx="1"/>
          </p:nvPr>
        </p:nvSpPr>
        <p:spPr>
          <a:xfrm>
            <a:off x="790338" y="1771471"/>
            <a:ext cx="5862502" cy="2544900"/>
          </a:xfrm>
        </p:spPr>
        <p:txBody>
          <a:bodyPr/>
          <a:lstStyle/>
          <a:p>
            <a:r>
              <a:rPr lang="en-US" sz="2400" dirty="0"/>
              <a:t>HTML – Hypertext Markup Language</a:t>
            </a:r>
          </a:p>
          <a:p>
            <a:pPr lvl="1"/>
            <a:r>
              <a:rPr lang="en-US" sz="2000" dirty="0"/>
              <a:t>Specifies structure and content</a:t>
            </a:r>
          </a:p>
          <a:p>
            <a:r>
              <a:rPr lang="en-US" sz="2400" dirty="0"/>
              <a:t>CSS – Cascading Style Sheets</a:t>
            </a:r>
          </a:p>
          <a:p>
            <a:pPr lvl="1"/>
            <a:r>
              <a:rPr lang="en-US" sz="2000" dirty="0"/>
              <a:t>Defines presentation and style</a:t>
            </a:r>
          </a:p>
          <a:p>
            <a:r>
              <a:rPr lang="en-US" sz="2400" dirty="0"/>
              <a:t>JavaScript</a:t>
            </a:r>
          </a:p>
          <a:p>
            <a:pPr lvl="1"/>
            <a:r>
              <a:rPr lang="en-US" sz="2000" dirty="0"/>
              <a:t>Provides action and Interactivity</a:t>
            </a:r>
          </a:p>
        </p:txBody>
      </p:sp>
      <p:sp>
        <p:nvSpPr>
          <p:cNvPr id="4" name="Slide Number Placeholder 3">
            <a:extLst>
              <a:ext uri="{FF2B5EF4-FFF2-40B4-BE49-F238E27FC236}">
                <a16:creationId xmlns:a16="http://schemas.microsoft.com/office/drawing/2014/main" id="{8F5F76FE-6013-DE44-B80D-F309B546B54C}"/>
              </a:ext>
            </a:extLst>
          </p:cNvPr>
          <p:cNvSpPr>
            <a:spLocks noGrp="1"/>
          </p:cNvSpPr>
          <p:nvPr>
            <p:ph type="sldNum" idx="10"/>
          </p:nvPr>
        </p:nvSpPr>
        <p:spPr/>
        <p:txBody>
          <a:bodyPr/>
          <a:lstStyle/>
          <a:p>
            <a:pPr>
              <a:defRPr/>
            </a:pPr>
            <a:fld id="{E254D74D-04A3-DC41-85BE-66EE1B054D78}" type="slidenum">
              <a:rPr lang="en-US" altLang="en-US" smtClean="0"/>
              <a:pPr>
                <a:defRPr/>
              </a:pPr>
              <a:t>4</a:t>
            </a:fld>
            <a:endParaRPr lang="en-US" altLang="en-US"/>
          </a:p>
        </p:txBody>
      </p:sp>
      <p:pic>
        <p:nvPicPr>
          <p:cNvPr id="5" name="Picture 4">
            <a:extLst>
              <a:ext uri="{FF2B5EF4-FFF2-40B4-BE49-F238E27FC236}">
                <a16:creationId xmlns:a16="http://schemas.microsoft.com/office/drawing/2014/main" id="{10E9F198-866E-EA4A-A52A-04850D416FDF}"/>
              </a:ext>
            </a:extLst>
          </p:cNvPr>
          <p:cNvPicPr>
            <a:picLocks noChangeAspect="1"/>
          </p:cNvPicPr>
          <p:nvPr/>
        </p:nvPicPr>
        <p:blipFill>
          <a:blip r:embed="rId3"/>
          <a:stretch>
            <a:fillRect/>
          </a:stretch>
        </p:blipFill>
        <p:spPr>
          <a:xfrm>
            <a:off x="6424903" y="1405224"/>
            <a:ext cx="2719097" cy="1261993"/>
          </a:xfrm>
          <a:prstGeom prst="rect">
            <a:avLst/>
          </a:prstGeom>
        </p:spPr>
      </p:pic>
      <p:pic>
        <p:nvPicPr>
          <p:cNvPr id="6" name="Picture 5">
            <a:extLst>
              <a:ext uri="{FF2B5EF4-FFF2-40B4-BE49-F238E27FC236}">
                <a16:creationId xmlns:a16="http://schemas.microsoft.com/office/drawing/2014/main" id="{7C75E82B-3CCE-9D4A-89CF-8763B0BB7827}"/>
              </a:ext>
            </a:extLst>
          </p:cNvPr>
          <p:cNvPicPr>
            <a:picLocks noChangeAspect="1"/>
          </p:cNvPicPr>
          <p:nvPr/>
        </p:nvPicPr>
        <p:blipFill>
          <a:blip r:embed="rId4"/>
          <a:stretch>
            <a:fillRect/>
          </a:stretch>
        </p:blipFill>
        <p:spPr>
          <a:xfrm>
            <a:off x="5906423" y="3099535"/>
            <a:ext cx="2378223" cy="1545845"/>
          </a:xfrm>
          <a:prstGeom prst="rect">
            <a:avLst/>
          </a:prstGeom>
        </p:spPr>
      </p:pic>
      <p:grpSp>
        <p:nvGrpSpPr>
          <p:cNvPr id="12" name="Group 11">
            <a:extLst>
              <a:ext uri="{FF2B5EF4-FFF2-40B4-BE49-F238E27FC236}">
                <a16:creationId xmlns:a16="http://schemas.microsoft.com/office/drawing/2014/main" id="{6B5D0CE5-EA42-E849-AA80-6E4851D2BBFF}"/>
              </a:ext>
            </a:extLst>
          </p:cNvPr>
          <p:cNvGrpSpPr/>
          <p:nvPr/>
        </p:nvGrpSpPr>
        <p:grpSpPr>
          <a:xfrm>
            <a:off x="6394956" y="4834101"/>
            <a:ext cx="2188567" cy="261610"/>
            <a:chOff x="-94591" y="4881890"/>
            <a:chExt cx="2188567" cy="261610"/>
          </a:xfrm>
        </p:grpSpPr>
        <p:sp>
          <p:nvSpPr>
            <p:cNvPr id="13" name="TextBox 12">
              <a:extLst>
                <a:ext uri="{FF2B5EF4-FFF2-40B4-BE49-F238E27FC236}">
                  <a16:creationId xmlns:a16="http://schemas.microsoft.com/office/drawing/2014/main" id="{BBC7C6C6-475E-FD47-AB9F-856B5570DD24}"/>
                </a:ext>
              </a:extLst>
            </p:cNvPr>
            <p:cNvSpPr txBox="1"/>
            <p:nvPr/>
          </p:nvSpPr>
          <p:spPr>
            <a:xfrm>
              <a:off x="-94591" y="4881890"/>
              <a:ext cx="1904689" cy="261610"/>
            </a:xfrm>
            <a:prstGeom prst="rect">
              <a:avLst/>
            </a:prstGeom>
            <a:noFill/>
          </p:spPr>
          <p:txBody>
            <a:bodyPr wrap="none" rtlCol="0">
              <a:spAutoFit/>
            </a:bodyPr>
            <a:lstStyle/>
            <a:p>
              <a:r>
                <a:rPr lang="en-US" sz="1050" dirty="0">
                  <a:solidFill>
                    <a:schemeClr val="tx1">
                      <a:lumMod val="75000"/>
                      <a:lumOff val="25000"/>
                    </a:schemeClr>
                  </a:solidFill>
                </a:rPr>
                <a:t>Images from: </a:t>
              </a:r>
              <a:r>
                <a:rPr lang="en-US" sz="1050" dirty="0">
                  <a:solidFill>
                    <a:schemeClr val="tx1">
                      <a:lumMod val="75000"/>
                      <a:lumOff val="25000"/>
                    </a:schemeClr>
                  </a:solidFill>
                  <a:hlinkClick r:id="rId5">
                    <a:extLst>
                      <a:ext uri="{A12FA001-AC4F-418D-AE19-62706E023703}">
                        <ahyp:hlinkClr xmlns:ahyp="http://schemas.microsoft.com/office/drawing/2018/hyperlinkcolor" val="tx"/>
                      </a:ext>
                    </a:extLst>
                  </a:hlinkClick>
                </a:rPr>
                <a:t>openclipart.org</a:t>
              </a:r>
              <a:endParaRPr lang="en-US" sz="1050" dirty="0">
                <a:solidFill>
                  <a:schemeClr val="tx1">
                    <a:lumMod val="75000"/>
                    <a:lumOff val="25000"/>
                  </a:schemeClr>
                </a:solidFill>
              </a:endParaRPr>
            </a:p>
          </p:txBody>
        </p:sp>
        <p:pic>
          <p:nvPicPr>
            <p:cNvPr id="14" name="Picture 13">
              <a:extLst>
                <a:ext uri="{FF2B5EF4-FFF2-40B4-BE49-F238E27FC236}">
                  <a16:creationId xmlns:a16="http://schemas.microsoft.com/office/drawing/2014/main" id="{F9F987E7-1C3C-0341-BC8B-AFB1B8EBC997}"/>
                </a:ext>
              </a:extLst>
            </p:cNvPr>
            <p:cNvPicPr>
              <a:picLocks noChangeAspect="1"/>
            </p:cNvPicPr>
            <p:nvPr/>
          </p:nvPicPr>
          <p:blipFill>
            <a:blip r:embed="rId6"/>
            <a:stretch>
              <a:fillRect/>
            </a:stretch>
          </p:blipFill>
          <p:spPr>
            <a:xfrm>
              <a:off x="1778372" y="4958061"/>
              <a:ext cx="315604" cy="164470"/>
            </a:xfrm>
            <a:prstGeom prst="rect">
              <a:avLst/>
            </a:prstGeom>
          </p:spPr>
        </p:pic>
      </p:grpSp>
      <p:grpSp>
        <p:nvGrpSpPr>
          <p:cNvPr id="18" name="Group 17">
            <a:extLst>
              <a:ext uri="{FF2B5EF4-FFF2-40B4-BE49-F238E27FC236}">
                <a16:creationId xmlns:a16="http://schemas.microsoft.com/office/drawing/2014/main" id="{488D7A65-FF43-E44B-BCE3-28C6B67648ED}"/>
              </a:ext>
            </a:extLst>
          </p:cNvPr>
          <p:cNvGrpSpPr/>
          <p:nvPr/>
        </p:nvGrpSpPr>
        <p:grpSpPr>
          <a:xfrm>
            <a:off x="5993572" y="2722831"/>
            <a:ext cx="2375135" cy="2299252"/>
            <a:chOff x="5993572" y="2722831"/>
            <a:chExt cx="2375135" cy="2299252"/>
          </a:xfrm>
        </p:grpSpPr>
        <p:pic>
          <p:nvPicPr>
            <p:cNvPr id="7" name="Picture 6">
              <a:extLst>
                <a:ext uri="{FF2B5EF4-FFF2-40B4-BE49-F238E27FC236}">
                  <a16:creationId xmlns:a16="http://schemas.microsoft.com/office/drawing/2014/main" id="{8DFC35DA-B462-B848-8817-B575F14A9A31}"/>
                </a:ext>
              </a:extLst>
            </p:cNvPr>
            <p:cNvPicPr>
              <a:picLocks noChangeAspect="1"/>
            </p:cNvPicPr>
            <p:nvPr/>
          </p:nvPicPr>
          <p:blipFill>
            <a:blip r:embed="rId7"/>
            <a:stretch>
              <a:fillRect/>
            </a:stretch>
          </p:blipFill>
          <p:spPr>
            <a:xfrm>
              <a:off x="5993572" y="2722831"/>
              <a:ext cx="2375135" cy="2299252"/>
            </a:xfrm>
            <a:prstGeom prst="rect">
              <a:avLst/>
            </a:prstGeom>
          </p:spPr>
        </p:pic>
        <p:grpSp>
          <p:nvGrpSpPr>
            <p:cNvPr id="15" name="Group 14">
              <a:extLst>
                <a:ext uri="{FF2B5EF4-FFF2-40B4-BE49-F238E27FC236}">
                  <a16:creationId xmlns:a16="http://schemas.microsoft.com/office/drawing/2014/main" id="{5D195E4E-E92B-8543-AB9F-740DC03C3DEA}"/>
                </a:ext>
              </a:extLst>
            </p:cNvPr>
            <p:cNvGrpSpPr/>
            <p:nvPr/>
          </p:nvGrpSpPr>
          <p:grpSpPr>
            <a:xfrm>
              <a:off x="7202275" y="2796768"/>
              <a:ext cx="1164351" cy="1174998"/>
              <a:chOff x="947478" y="2789127"/>
              <a:chExt cx="2408254" cy="1912842"/>
            </a:xfrm>
          </p:grpSpPr>
          <p:pic>
            <p:nvPicPr>
              <p:cNvPr id="16" name="Picture 15">
                <a:extLst>
                  <a:ext uri="{FF2B5EF4-FFF2-40B4-BE49-F238E27FC236}">
                    <a16:creationId xmlns:a16="http://schemas.microsoft.com/office/drawing/2014/main" id="{3270407A-BAB1-B747-9566-664DF0E09948}"/>
                  </a:ext>
                </a:extLst>
              </p:cNvPr>
              <p:cNvPicPr>
                <a:picLocks noChangeAspect="1"/>
              </p:cNvPicPr>
              <p:nvPr/>
            </p:nvPicPr>
            <p:blipFill>
              <a:blip r:embed="rId8"/>
              <a:stretch>
                <a:fillRect/>
              </a:stretch>
            </p:blipFill>
            <p:spPr>
              <a:xfrm>
                <a:off x="1235845" y="2829788"/>
                <a:ext cx="1831521" cy="1831521"/>
              </a:xfrm>
              <a:prstGeom prst="rect">
                <a:avLst/>
              </a:prstGeom>
            </p:spPr>
          </p:pic>
          <p:pic>
            <p:nvPicPr>
              <p:cNvPr id="17" name="Picture 16">
                <a:extLst>
                  <a:ext uri="{FF2B5EF4-FFF2-40B4-BE49-F238E27FC236}">
                    <a16:creationId xmlns:a16="http://schemas.microsoft.com/office/drawing/2014/main" id="{78C6255B-6A36-DA4D-BD87-8634447524F2}"/>
                  </a:ext>
                </a:extLst>
              </p:cNvPr>
              <p:cNvPicPr>
                <a:picLocks noChangeAspect="1"/>
              </p:cNvPicPr>
              <p:nvPr/>
            </p:nvPicPr>
            <p:blipFill>
              <a:blip r:embed="rId9"/>
              <a:stretch>
                <a:fillRect/>
              </a:stretch>
            </p:blipFill>
            <p:spPr>
              <a:xfrm rot="5400000">
                <a:off x="1195184" y="2541421"/>
                <a:ext cx="1912842" cy="2408254"/>
              </a:xfrm>
              <a:prstGeom prst="rect">
                <a:avLst/>
              </a:prstGeom>
            </p:spPr>
          </p:pic>
        </p:grpSp>
      </p:grpSp>
      <p:grpSp>
        <p:nvGrpSpPr>
          <p:cNvPr id="11" name="Group 10">
            <a:extLst>
              <a:ext uri="{FF2B5EF4-FFF2-40B4-BE49-F238E27FC236}">
                <a16:creationId xmlns:a16="http://schemas.microsoft.com/office/drawing/2014/main" id="{39C2456E-65D9-F34C-AFBE-60695B809D13}"/>
              </a:ext>
            </a:extLst>
          </p:cNvPr>
          <p:cNvGrpSpPr/>
          <p:nvPr/>
        </p:nvGrpSpPr>
        <p:grpSpPr>
          <a:xfrm>
            <a:off x="6112289" y="2957421"/>
            <a:ext cx="2967764" cy="1743573"/>
            <a:chOff x="1648857" y="3278510"/>
            <a:chExt cx="2967764" cy="1743573"/>
          </a:xfrm>
        </p:grpSpPr>
        <p:pic>
          <p:nvPicPr>
            <p:cNvPr id="10" name="Picture 9">
              <a:extLst>
                <a:ext uri="{FF2B5EF4-FFF2-40B4-BE49-F238E27FC236}">
                  <a16:creationId xmlns:a16="http://schemas.microsoft.com/office/drawing/2014/main" id="{7ADFFAA7-594E-984C-938A-8849BF174235}"/>
                </a:ext>
              </a:extLst>
            </p:cNvPr>
            <p:cNvPicPr>
              <a:picLocks noChangeAspect="1"/>
            </p:cNvPicPr>
            <p:nvPr/>
          </p:nvPicPr>
          <p:blipFill>
            <a:blip r:embed="rId10"/>
            <a:stretch>
              <a:fillRect/>
            </a:stretch>
          </p:blipFill>
          <p:spPr>
            <a:xfrm>
              <a:off x="1648857" y="3516305"/>
              <a:ext cx="1517902" cy="1505778"/>
            </a:xfrm>
            <a:prstGeom prst="rect">
              <a:avLst/>
            </a:prstGeom>
          </p:spPr>
        </p:pic>
        <p:pic>
          <p:nvPicPr>
            <p:cNvPr id="9" name="Picture 8">
              <a:extLst>
                <a:ext uri="{FF2B5EF4-FFF2-40B4-BE49-F238E27FC236}">
                  <a16:creationId xmlns:a16="http://schemas.microsoft.com/office/drawing/2014/main" id="{0EE8227A-924A-AB4E-AE13-33BBD90474CD}"/>
                </a:ext>
              </a:extLst>
            </p:cNvPr>
            <p:cNvPicPr>
              <a:picLocks noChangeAspect="1"/>
            </p:cNvPicPr>
            <p:nvPr/>
          </p:nvPicPr>
          <p:blipFill>
            <a:blip r:embed="rId11"/>
            <a:stretch>
              <a:fillRect/>
            </a:stretch>
          </p:blipFill>
          <p:spPr>
            <a:xfrm>
              <a:off x="3025808" y="3278510"/>
              <a:ext cx="1008713" cy="1655970"/>
            </a:xfrm>
            <a:prstGeom prst="rect">
              <a:avLst/>
            </a:prstGeom>
          </p:spPr>
        </p:pic>
        <p:pic>
          <p:nvPicPr>
            <p:cNvPr id="8" name="Picture 7">
              <a:extLst>
                <a:ext uri="{FF2B5EF4-FFF2-40B4-BE49-F238E27FC236}">
                  <a16:creationId xmlns:a16="http://schemas.microsoft.com/office/drawing/2014/main" id="{AF7F0378-6A41-AA41-BE6A-D6F4BC5E6D99}"/>
                </a:ext>
              </a:extLst>
            </p:cNvPr>
            <p:cNvPicPr>
              <a:picLocks noChangeAspect="1"/>
            </p:cNvPicPr>
            <p:nvPr/>
          </p:nvPicPr>
          <p:blipFill>
            <a:blip r:embed="rId12"/>
            <a:stretch>
              <a:fillRect/>
            </a:stretch>
          </p:blipFill>
          <p:spPr>
            <a:xfrm>
              <a:off x="3861007" y="3866024"/>
              <a:ext cx="755614" cy="1068456"/>
            </a:xfrm>
            <a:prstGeom prst="rect">
              <a:avLst/>
            </a:prstGeom>
          </p:spPr>
        </p:pic>
      </p:grpSp>
    </p:spTree>
    <p:extLst>
      <p:ext uri="{BB962C8B-B14F-4D97-AF65-F5344CB8AC3E}">
        <p14:creationId xmlns:p14="http://schemas.microsoft.com/office/powerpoint/2010/main" val="91569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xit" presetSubtype="0" fill="hold" nodeType="withEffect">
                                  <p:stCondLst>
                                    <p:cond delay="0"/>
                                  </p:stCondLst>
                                  <p:childTnLst>
                                    <p:animEffect transition="out" filter="dissolv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par>
                                <p:cTn id="30" presetID="9" presetClass="exit" presetSubtype="0" fill="hold" nodeType="withEffect">
                                  <p:stCondLst>
                                    <p:cond delay="0"/>
                                  </p:stCondLst>
                                  <p:childTnLst>
                                    <p:animEffect transition="out" filter="dissolv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F917-CF73-934C-90C1-CF2A1A411162}"/>
              </a:ext>
            </a:extLst>
          </p:cNvPr>
          <p:cNvSpPr>
            <a:spLocks noGrp="1"/>
          </p:cNvSpPr>
          <p:nvPr>
            <p:ph type="title"/>
          </p:nvPr>
        </p:nvSpPr>
        <p:spPr>
          <a:xfrm>
            <a:off x="1732700" y="603838"/>
            <a:ext cx="7133004" cy="645300"/>
          </a:xfrm>
        </p:spPr>
        <p:txBody>
          <a:bodyPr/>
          <a:lstStyle/>
          <a:p>
            <a:r>
              <a:rPr lang="en-US" sz="3200" dirty="0"/>
              <a:t>Fundamental Back-End Technologies</a:t>
            </a:r>
          </a:p>
        </p:txBody>
      </p:sp>
      <p:sp>
        <p:nvSpPr>
          <p:cNvPr id="3" name="Text Placeholder 2">
            <a:extLst>
              <a:ext uri="{FF2B5EF4-FFF2-40B4-BE49-F238E27FC236}">
                <a16:creationId xmlns:a16="http://schemas.microsoft.com/office/drawing/2014/main" id="{EFFBDBC0-6F45-4B4F-9BFA-84B77C5F9CD6}"/>
              </a:ext>
            </a:extLst>
          </p:cNvPr>
          <p:cNvSpPr>
            <a:spLocks noGrp="1"/>
          </p:cNvSpPr>
          <p:nvPr>
            <p:ph type="body" idx="1"/>
          </p:nvPr>
        </p:nvSpPr>
        <p:spPr>
          <a:xfrm>
            <a:off x="975000" y="1514554"/>
            <a:ext cx="6429651" cy="3271759"/>
          </a:xfrm>
        </p:spPr>
        <p:txBody>
          <a:bodyPr/>
          <a:lstStyle/>
          <a:p>
            <a:r>
              <a:rPr lang="en-US" sz="2400" dirty="0"/>
              <a:t>Web Server (software)</a:t>
            </a:r>
          </a:p>
          <a:p>
            <a:pPr lvl="1"/>
            <a:r>
              <a:rPr lang="en-US" sz="2000" dirty="0"/>
              <a:t>Program that accepts requests (via http/s)</a:t>
            </a:r>
          </a:p>
          <a:p>
            <a:pPr lvl="1"/>
            <a:r>
              <a:rPr lang="en-US" sz="2000" dirty="0"/>
              <a:t>Returns requested content</a:t>
            </a:r>
          </a:p>
          <a:p>
            <a:r>
              <a:rPr lang="en-US" sz="2400" dirty="0"/>
              <a:t>Back-End Language / Application</a:t>
            </a:r>
          </a:p>
          <a:p>
            <a:pPr lvl="1"/>
            <a:r>
              <a:rPr lang="en-US" sz="2000" dirty="0"/>
              <a:t>Programs that can be run by the web server to </a:t>
            </a:r>
            <a:br>
              <a:rPr lang="en-US" sz="2000" dirty="0"/>
            </a:br>
            <a:r>
              <a:rPr lang="en-US" sz="2000" i="1" dirty="0"/>
              <a:t>generate</a:t>
            </a:r>
            <a:r>
              <a:rPr lang="en-US" sz="2000" dirty="0"/>
              <a:t> requested content.</a:t>
            </a:r>
          </a:p>
          <a:p>
            <a:r>
              <a:rPr lang="en-US" sz="2400" dirty="0"/>
              <a:t>Database</a:t>
            </a:r>
          </a:p>
          <a:p>
            <a:pPr lvl="1"/>
            <a:r>
              <a:rPr lang="en-US" sz="2000" dirty="0"/>
              <a:t>A program that provides efficient access to information used by back-end programs to generate content.</a:t>
            </a:r>
          </a:p>
        </p:txBody>
      </p:sp>
      <p:sp>
        <p:nvSpPr>
          <p:cNvPr id="4" name="Slide Number Placeholder 3">
            <a:extLst>
              <a:ext uri="{FF2B5EF4-FFF2-40B4-BE49-F238E27FC236}">
                <a16:creationId xmlns:a16="http://schemas.microsoft.com/office/drawing/2014/main" id="{3D4C04BC-D101-D044-944B-AC8B29C8B2BB}"/>
              </a:ext>
            </a:extLst>
          </p:cNvPr>
          <p:cNvSpPr>
            <a:spLocks noGrp="1"/>
          </p:cNvSpPr>
          <p:nvPr>
            <p:ph type="sldNum" idx="10"/>
          </p:nvPr>
        </p:nvSpPr>
        <p:spPr/>
        <p:txBody>
          <a:bodyPr/>
          <a:lstStyle/>
          <a:p>
            <a:pPr>
              <a:defRPr/>
            </a:pPr>
            <a:fld id="{E254D74D-04A3-DC41-85BE-66EE1B054D78}" type="slidenum">
              <a:rPr lang="en-US" altLang="en-US" smtClean="0"/>
              <a:pPr>
                <a:defRPr/>
              </a:pPr>
              <a:t>5</a:t>
            </a:fld>
            <a:endParaRPr lang="en-US" altLang="en-US"/>
          </a:p>
        </p:txBody>
      </p:sp>
      <p:pic>
        <p:nvPicPr>
          <p:cNvPr id="12" name="Picture 11">
            <a:extLst>
              <a:ext uri="{FF2B5EF4-FFF2-40B4-BE49-F238E27FC236}">
                <a16:creationId xmlns:a16="http://schemas.microsoft.com/office/drawing/2014/main" id="{3976FE41-2134-3043-9772-3244B869AC59}"/>
              </a:ext>
            </a:extLst>
          </p:cNvPr>
          <p:cNvPicPr>
            <a:picLocks noChangeAspect="1"/>
          </p:cNvPicPr>
          <p:nvPr/>
        </p:nvPicPr>
        <p:blipFill>
          <a:blip r:embed="rId3"/>
          <a:stretch>
            <a:fillRect/>
          </a:stretch>
        </p:blipFill>
        <p:spPr>
          <a:xfrm>
            <a:off x="6424903" y="1405224"/>
            <a:ext cx="2719097" cy="1261993"/>
          </a:xfrm>
          <a:prstGeom prst="rect">
            <a:avLst/>
          </a:prstGeom>
        </p:spPr>
      </p:pic>
    </p:spTree>
    <p:extLst>
      <p:ext uri="{BB962C8B-B14F-4D97-AF65-F5344CB8AC3E}">
        <p14:creationId xmlns:p14="http://schemas.microsoft.com/office/powerpoint/2010/main" val="10435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05E08-579A-F744-86CE-081A43FA9753}"/>
              </a:ext>
            </a:extLst>
          </p:cNvPr>
          <p:cNvSpPr>
            <a:spLocks noGrp="1"/>
          </p:cNvSpPr>
          <p:nvPr>
            <p:ph type="title"/>
          </p:nvPr>
        </p:nvSpPr>
        <p:spPr/>
        <p:txBody>
          <a:bodyPr/>
          <a:lstStyle/>
          <a:p>
            <a:r>
              <a:rPr lang="en-US" sz="3200" dirty="0"/>
              <a:t>The Connections</a:t>
            </a:r>
          </a:p>
        </p:txBody>
      </p:sp>
      <p:sp>
        <p:nvSpPr>
          <p:cNvPr id="3" name="Text Placeholder 2">
            <a:extLst>
              <a:ext uri="{FF2B5EF4-FFF2-40B4-BE49-F238E27FC236}">
                <a16:creationId xmlns:a16="http://schemas.microsoft.com/office/drawing/2014/main" id="{B1E7DA6A-BB42-1543-9F68-2349A334F84C}"/>
              </a:ext>
            </a:extLst>
          </p:cNvPr>
          <p:cNvSpPr>
            <a:spLocks noGrp="1"/>
          </p:cNvSpPr>
          <p:nvPr>
            <p:ph type="body" idx="1"/>
          </p:nvPr>
        </p:nvSpPr>
        <p:spPr>
          <a:xfrm>
            <a:off x="687104" y="1636851"/>
            <a:ext cx="5737800" cy="2544900"/>
          </a:xfrm>
        </p:spPr>
        <p:txBody>
          <a:bodyPr/>
          <a:lstStyle/>
          <a:p>
            <a:r>
              <a:rPr lang="en-US" sz="2400" dirty="0"/>
              <a:t>HTTP – </a:t>
            </a:r>
            <a:r>
              <a:rPr lang="en-US" sz="2400" b="1" dirty="0" err="1"/>
              <a:t>H</a:t>
            </a:r>
            <a:r>
              <a:rPr lang="en-US" sz="2400" dirty="0" err="1"/>
              <a:t>yper</a:t>
            </a:r>
            <a:r>
              <a:rPr lang="en-US" sz="2400" b="1" dirty="0" err="1"/>
              <a:t>T</a:t>
            </a:r>
            <a:r>
              <a:rPr lang="en-US" sz="2400" dirty="0" err="1"/>
              <a:t>ext</a:t>
            </a:r>
            <a:r>
              <a:rPr lang="en-US" sz="2400" dirty="0"/>
              <a:t> </a:t>
            </a:r>
            <a:r>
              <a:rPr lang="en-US" sz="2400" b="1" dirty="0"/>
              <a:t>T</a:t>
            </a:r>
            <a:r>
              <a:rPr lang="en-US" sz="2400" dirty="0"/>
              <a:t>ransfer </a:t>
            </a:r>
            <a:r>
              <a:rPr lang="en-US" sz="2400" b="1" dirty="0"/>
              <a:t>P</a:t>
            </a:r>
            <a:r>
              <a:rPr lang="en-US" sz="2400" dirty="0"/>
              <a:t>rotocol</a:t>
            </a:r>
          </a:p>
          <a:p>
            <a:pPr lvl="1"/>
            <a:r>
              <a:rPr lang="en-US" sz="2000" b="1" dirty="0"/>
              <a:t>Request</a:t>
            </a:r>
            <a:r>
              <a:rPr lang="en-US" sz="2000" dirty="0"/>
              <a:t>: Sent from a browser to server to ask for a page or information.</a:t>
            </a:r>
          </a:p>
          <a:p>
            <a:pPr lvl="1"/>
            <a:r>
              <a:rPr lang="en-US" sz="2000" b="1" dirty="0"/>
              <a:t>Response</a:t>
            </a:r>
            <a:r>
              <a:rPr lang="en-US" sz="2000" dirty="0"/>
              <a:t>: Returned from the server to the browser to provide the requested information.</a:t>
            </a:r>
          </a:p>
          <a:p>
            <a:r>
              <a:rPr lang="en-US" sz="2400" dirty="0"/>
              <a:t>Web API</a:t>
            </a:r>
          </a:p>
          <a:p>
            <a:pPr lvl="1"/>
            <a:r>
              <a:rPr lang="en-US" sz="2000" dirty="0"/>
              <a:t>A well-defined set of requests </a:t>
            </a:r>
            <a:br>
              <a:rPr lang="en-US" sz="2000" dirty="0"/>
            </a:br>
            <a:r>
              <a:rPr lang="en-US" sz="2000" dirty="0"/>
              <a:t>that a specific web server can satisfy.</a:t>
            </a:r>
          </a:p>
        </p:txBody>
      </p:sp>
      <p:sp>
        <p:nvSpPr>
          <p:cNvPr id="4" name="Slide Number Placeholder 3">
            <a:extLst>
              <a:ext uri="{FF2B5EF4-FFF2-40B4-BE49-F238E27FC236}">
                <a16:creationId xmlns:a16="http://schemas.microsoft.com/office/drawing/2014/main" id="{698AC152-0D83-6446-A17E-DAF3FC7223F5}"/>
              </a:ext>
            </a:extLst>
          </p:cNvPr>
          <p:cNvSpPr>
            <a:spLocks noGrp="1"/>
          </p:cNvSpPr>
          <p:nvPr>
            <p:ph type="sldNum" idx="10"/>
          </p:nvPr>
        </p:nvSpPr>
        <p:spPr/>
        <p:txBody>
          <a:bodyPr/>
          <a:lstStyle/>
          <a:p>
            <a:pPr>
              <a:defRPr/>
            </a:pPr>
            <a:fld id="{E254D74D-04A3-DC41-85BE-66EE1B054D78}" type="slidenum">
              <a:rPr lang="en-US" altLang="en-US" smtClean="0"/>
              <a:pPr>
                <a:defRPr/>
              </a:pPr>
              <a:t>6</a:t>
            </a:fld>
            <a:endParaRPr lang="en-US" altLang="en-US"/>
          </a:p>
        </p:txBody>
      </p:sp>
      <p:pic>
        <p:nvPicPr>
          <p:cNvPr id="5" name="Picture 4">
            <a:extLst>
              <a:ext uri="{FF2B5EF4-FFF2-40B4-BE49-F238E27FC236}">
                <a16:creationId xmlns:a16="http://schemas.microsoft.com/office/drawing/2014/main" id="{D68A1DAE-79B3-EB40-8FC9-9560AF79D9E0}"/>
              </a:ext>
            </a:extLst>
          </p:cNvPr>
          <p:cNvPicPr>
            <a:picLocks noChangeAspect="1"/>
          </p:cNvPicPr>
          <p:nvPr/>
        </p:nvPicPr>
        <p:blipFill>
          <a:blip r:embed="rId3"/>
          <a:stretch>
            <a:fillRect/>
          </a:stretch>
        </p:blipFill>
        <p:spPr>
          <a:xfrm>
            <a:off x="6424903" y="1405224"/>
            <a:ext cx="2719097" cy="1261993"/>
          </a:xfrm>
          <a:prstGeom prst="rect">
            <a:avLst/>
          </a:prstGeom>
        </p:spPr>
      </p:pic>
      <p:grpSp>
        <p:nvGrpSpPr>
          <p:cNvPr id="11" name="Group 10">
            <a:extLst>
              <a:ext uri="{FF2B5EF4-FFF2-40B4-BE49-F238E27FC236}">
                <a16:creationId xmlns:a16="http://schemas.microsoft.com/office/drawing/2014/main" id="{AFA320FD-05FD-8A49-B6BF-02414C084A9C}"/>
              </a:ext>
            </a:extLst>
          </p:cNvPr>
          <p:cNvGrpSpPr/>
          <p:nvPr/>
        </p:nvGrpSpPr>
        <p:grpSpPr>
          <a:xfrm>
            <a:off x="5258365" y="3415927"/>
            <a:ext cx="3786244" cy="1138473"/>
            <a:chOff x="4943694" y="248633"/>
            <a:chExt cx="3786244" cy="1138473"/>
          </a:xfrm>
        </p:grpSpPr>
        <p:pic>
          <p:nvPicPr>
            <p:cNvPr id="6" name="Picture 5">
              <a:extLst>
                <a:ext uri="{FF2B5EF4-FFF2-40B4-BE49-F238E27FC236}">
                  <a16:creationId xmlns:a16="http://schemas.microsoft.com/office/drawing/2014/main" id="{FFC95E6E-EADC-F64A-980E-D792A47A7599}"/>
                </a:ext>
              </a:extLst>
            </p:cNvPr>
            <p:cNvPicPr>
              <a:picLocks noChangeAspect="1"/>
            </p:cNvPicPr>
            <p:nvPr/>
          </p:nvPicPr>
          <p:blipFill>
            <a:blip r:embed="rId4"/>
            <a:stretch>
              <a:fillRect/>
            </a:stretch>
          </p:blipFill>
          <p:spPr>
            <a:xfrm>
              <a:off x="5759431" y="248633"/>
              <a:ext cx="632485" cy="1138473"/>
            </a:xfrm>
            <a:prstGeom prst="rect">
              <a:avLst/>
            </a:prstGeom>
          </p:spPr>
        </p:pic>
        <p:pic>
          <p:nvPicPr>
            <p:cNvPr id="7" name="Picture 6">
              <a:extLst>
                <a:ext uri="{FF2B5EF4-FFF2-40B4-BE49-F238E27FC236}">
                  <a16:creationId xmlns:a16="http://schemas.microsoft.com/office/drawing/2014/main" id="{BBD2AB04-A681-2240-98C6-E1339433BF01}"/>
                </a:ext>
              </a:extLst>
            </p:cNvPr>
            <p:cNvPicPr>
              <a:picLocks noChangeAspect="1"/>
            </p:cNvPicPr>
            <p:nvPr/>
          </p:nvPicPr>
          <p:blipFill>
            <a:blip r:embed="rId5"/>
            <a:stretch>
              <a:fillRect/>
            </a:stretch>
          </p:blipFill>
          <p:spPr>
            <a:xfrm>
              <a:off x="7310810" y="250520"/>
              <a:ext cx="555262" cy="1085188"/>
            </a:xfrm>
            <a:prstGeom prst="rect">
              <a:avLst/>
            </a:prstGeom>
          </p:spPr>
        </p:pic>
        <p:pic>
          <p:nvPicPr>
            <p:cNvPr id="8" name="Picture 7">
              <a:extLst>
                <a:ext uri="{FF2B5EF4-FFF2-40B4-BE49-F238E27FC236}">
                  <a16:creationId xmlns:a16="http://schemas.microsoft.com/office/drawing/2014/main" id="{9D6DB0C4-16E0-5C47-B003-DE0B41094648}"/>
                </a:ext>
              </a:extLst>
            </p:cNvPr>
            <p:cNvPicPr>
              <a:picLocks noChangeAspect="1"/>
            </p:cNvPicPr>
            <p:nvPr/>
          </p:nvPicPr>
          <p:blipFill>
            <a:blip r:embed="rId6"/>
            <a:stretch>
              <a:fillRect/>
            </a:stretch>
          </p:blipFill>
          <p:spPr>
            <a:xfrm>
              <a:off x="4943694" y="275021"/>
              <a:ext cx="712580" cy="712580"/>
            </a:xfrm>
            <a:prstGeom prst="rect">
              <a:avLst/>
            </a:prstGeom>
          </p:spPr>
        </p:pic>
        <p:pic>
          <p:nvPicPr>
            <p:cNvPr id="9" name="Picture 8">
              <a:extLst>
                <a:ext uri="{FF2B5EF4-FFF2-40B4-BE49-F238E27FC236}">
                  <a16:creationId xmlns:a16="http://schemas.microsoft.com/office/drawing/2014/main" id="{BD568A82-E2CE-324F-8093-2AC83E12E637}"/>
                </a:ext>
              </a:extLst>
            </p:cNvPr>
            <p:cNvPicPr>
              <a:picLocks noChangeAspect="1"/>
            </p:cNvPicPr>
            <p:nvPr/>
          </p:nvPicPr>
          <p:blipFill>
            <a:blip r:embed="rId6"/>
            <a:stretch>
              <a:fillRect/>
            </a:stretch>
          </p:blipFill>
          <p:spPr>
            <a:xfrm>
              <a:off x="8017358" y="275021"/>
              <a:ext cx="712580" cy="712580"/>
            </a:xfrm>
            <a:prstGeom prst="rect">
              <a:avLst/>
            </a:prstGeom>
          </p:spPr>
        </p:pic>
        <p:sp>
          <p:nvSpPr>
            <p:cNvPr id="10" name="Left-Right Arrow 9">
              <a:extLst>
                <a:ext uri="{FF2B5EF4-FFF2-40B4-BE49-F238E27FC236}">
                  <a16:creationId xmlns:a16="http://schemas.microsoft.com/office/drawing/2014/main" id="{9FC4738A-7BED-0D45-9393-27A1142767DA}"/>
                </a:ext>
              </a:extLst>
            </p:cNvPr>
            <p:cNvSpPr/>
            <p:nvPr/>
          </p:nvSpPr>
          <p:spPr>
            <a:xfrm>
              <a:off x="6589643" y="603838"/>
              <a:ext cx="526774" cy="3226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71F07CA9-6430-BF4B-885D-32FC183B9BC1}"/>
              </a:ext>
            </a:extLst>
          </p:cNvPr>
          <p:cNvGrpSpPr/>
          <p:nvPr/>
        </p:nvGrpSpPr>
        <p:grpSpPr>
          <a:xfrm>
            <a:off x="6394956" y="4834101"/>
            <a:ext cx="2188567" cy="261610"/>
            <a:chOff x="-94591" y="4881890"/>
            <a:chExt cx="2188567" cy="261610"/>
          </a:xfrm>
        </p:grpSpPr>
        <p:sp>
          <p:nvSpPr>
            <p:cNvPr id="15" name="TextBox 14">
              <a:extLst>
                <a:ext uri="{FF2B5EF4-FFF2-40B4-BE49-F238E27FC236}">
                  <a16:creationId xmlns:a16="http://schemas.microsoft.com/office/drawing/2014/main" id="{2DA2CE78-A7BB-7B4D-92AD-BA24A9940423}"/>
                </a:ext>
              </a:extLst>
            </p:cNvPr>
            <p:cNvSpPr txBox="1"/>
            <p:nvPr/>
          </p:nvSpPr>
          <p:spPr>
            <a:xfrm>
              <a:off x="-94591" y="4881890"/>
              <a:ext cx="1904689" cy="261610"/>
            </a:xfrm>
            <a:prstGeom prst="rect">
              <a:avLst/>
            </a:prstGeom>
            <a:noFill/>
          </p:spPr>
          <p:txBody>
            <a:bodyPr wrap="none" rtlCol="0">
              <a:spAutoFit/>
            </a:bodyPr>
            <a:lstStyle/>
            <a:p>
              <a:r>
                <a:rPr lang="en-US" sz="1050" dirty="0">
                  <a:solidFill>
                    <a:schemeClr val="tx1">
                      <a:lumMod val="75000"/>
                      <a:lumOff val="25000"/>
                    </a:schemeClr>
                  </a:solidFill>
                </a:rPr>
                <a:t>Images from: </a:t>
              </a:r>
              <a:r>
                <a:rPr lang="en-US" sz="1050" dirty="0">
                  <a:solidFill>
                    <a:schemeClr val="tx1">
                      <a:lumMod val="75000"/>
                      <a:lumOff val="25000"/>
                    </a:schemeClr>
                  </a:solidFill>
                  <a:hlinkClick r:id="rId7">
                    <a:extLst>
                      <a:ext uri="{A12FA001-AC4F-418D-AE19-62706E023703}">
                        <ahyp:hlinkClr xmlns:ahyp="http://schemas.microsoft.com/office/drawing/2018/hyperlinkcolor" val="tx"/>
                      </a:ext>
                    </a:extLst>
                  </a:hlinkClick>
                </a:rPr>
                <a:t>openclipart.org</a:t>
              </a:r>
              <a:endParaRPr lang="en-US" sz="1050" dirty="0">
                <a:solidFill>
                  <a:schemeClr val="tx1">
                    <a:lumMod val="75000"/>
                    <a:lumOff val="25000"/>
                  </a:schemeClr>
                </a:solidFill>
              </a:endParaRPr>
            </a:p>
          </p:txBody>
        </p:sp>
        <p:pic>
          <p:nvPicPr>
            <p:cNvPr id="16" name="Picture 15">
              <a:extLst>
                <a:ext uri="{FF2B5EF4-FFF2-40B4-BE49-F238E27FC236}">
                  <a16:creationId xmlns:a16="http://schemas.microsoft.com/office/drawing/2014/main" id="{7A8FA1C2-9F8B-8748-A8C9-F7B2E00945F7}"/>
                </a:ext>
              </a:extLst>
            </p:cNvPr>
            <p:cNvPicPr>
              <a:picLocks noChangeAspect="1"/>
            </p:cNvPicPr>
            <p:nvPr/>
          </p:nvPicPr>
          <p:blipFill>
            <a:blip r:embed="rId8"/>
            <a:stretch>
              <a:fillRect/>
            </a:stretch>
          </p:blipFill>
          <p:spPr>
            <a:xfrm>
              <a:off x="1778372" y="4958061"/>
              <a:ext cx="315604" cy="164470"/>
            </a:xfrm>
            <a:prstGeom prst="rect">
              <a:avLst/>
            </a:prstGeom>
          </p:spPr>
        </p:pic>
      </p:grpSp>
    </p:spTree>
    <p:extLst>
      <p:ext uri="{BB962C8B-B14F-4D97-AF65-F5344CB8AC3E}">
        <p14:creationId xmlns:p14="http://schemas.microsoft.com/office/powerpoint/2010/main" val="206938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116F27-1936-3B49-80B5-9F7EC11679D7}"/>
              </a:ext>
            </a:extLst>
          </p:cNvPr>
          <p:cNvSpPr>
            <a:spLocks noGrp="1"/>
          </p:cNvSpPr>
          <p:nvPr>
            <p:ph type="ctrTitle"/>
          </p:nvPr>
        </p:nvSpPr>
        <p:spPr/>
        <p:txBody>
          <a:bodyPr/>
          <a:lstStyle/>
          <a:p>
            <a:r>
              <a:rPr lang="en-US" dirty="0"/>
              <a:t>HTML: </a:t>
            </a:r>
            <a:r>
              <a:rPr lang="en-US" dirty="0" err="1"/>
              <a:t>HyperText</a:t>
            </a:r>
            <a:r>
              <a:rPr lang="en-US" dirty="0"/>
              <a:t> Markup Language</a:t>
            </a:r>
          </a:p>
        </p:txBody>
      </p:sp>
      <p:sp>
        <p:nvSpPr>
          <p:cNvPr id="6" name="Slide Number Placeholder 5">
            <a:extLst>
              <a:ext uri="{FF2B5EF4-FFF2-40B4-BE49-F238E27FC236}">
                <a16:creationId xmlns:a16="http://schemas.microsoft.com/office/drawing/2014/main" id="{943570E5-23F3-4844-B37C-B1FFF86436D6}"/>
              </a:ext>
            </a:extLst>
          </p:cNvPr>
          <p:cNvSpPr>
            <a:spLocks noGrp="1"/>
          </p:cNvSpPr>
          <p:nvPr>
            <p:ph type="sldNum" idx="4294967295"/>
          </p:nvPr>
        </p:nvSpPr>
        <p:spPr>
          <a:xfrm>
            <a:off x="0" y="4786313"/>
            <a:ext cx="547688" cy="357187"/>
          </a:xfrm>
        </p:spPr>
        <p:txBody>
          <a:bodyPr/>
          <a:lstStyle/>
          <a:p>
            <a:pPr>
              <a:defRPr/>
            </a:pPr>
            <a:fld id="{59ECC485-D225-CF4E-AFE3-F3649729CEF3}" type="slidenum">
              <a:rPr lang="en-US" altLang="en-US" smtClean="0"/>
              <a:pPr>
                <a:defRPr/>
              </a:pPr>
              <a:t>7</a:t>
            </a:fld>
            <a:endParaRPr lang="en-US" altLang="en-US"/>
          </a:p>
        </p:txBody>
      </p:sp>
    </p:spTree>
    <p:extLst>
      <p:ext uri="{BB962C8B-B14F-4D97-AF65-F5344CB8AC3E}">
        <p14:creationId xmlns:p14="http://schemas.microsoft.com/office/powerpoint/2010/main" val="402525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44709C-DCA2-784D-997D-032A98FBDE24}"/>
              </a:ext>
            </a:extLst>
          </p:cNvPr>
          <p:cNvSpPr>
            <a:spLocks noGrp="1"/>
          </p:cNvSpPr>
          <p:nvPr>
            <p:ph type="title"/>
          </p:nvPr>
        </p:nvSpPr>
        <p:spPr>
          <a:xfrm>
            <a:off x="1750591" y="618902"/>
            <a:ext cx="7194626" cy="645300"/>
          </a:xfrm>
        </p:spPr>
        <p:txBody>
          <a:bodyPr/>
          <a:lstStyle/>
          <a:p>
            <a:r>
              <a:rPr lang="en-US" sz="3200" dirty="0"/>
              <a:t>An HTML Document (a.k.a. a Page)</a:t>
            </a:r>
          </a:p>
        </p:txBody>
      </p:sp>
      <p:sp>
        <p:nvSpPr>
          <p:cNvPr id="6" name="Slide Number Placeholder 5">
            <a:extLst>
              <a:ext uri="{FF2B5EF4-FFF2-40B4-BE49-F238E27FC236}">
                <a16:creationId xmlns:a16="http://schemas.microsoft.com/office/drawing/2014/main" id="{9D545C9D-B3F8-0143-8591-83938466FA84}"/>
              </a:ext>
            </a:extLst>
          </p:cNvPr>
          <p:cNvSpPr>
            <a:spLocks noGrp="1"/>
          </p:cNvSpPr>
          <p:nvPr>
            <p:ph type="sldNum" idx="10"/>
          </p:nvPr>
        </p:nvSpPr>
        <p:spPr/>
        <p:txBody>
          <a:bodyPr/>
          <a:lstStyle/>
          <a:p>
            <a:pPr>
              <a:defRPr/>
            </a:pPr>
            <a:fld id="{59ECC485-D225-CF4E-AFE3-F3649729CEF3}" type="slidenum">
              <a:rPr lang="en-US" altLang="en-US" smtClean="0"/>
              <a:pPr>
                <a:defRPr/>
              </a:pPr>
              <a:t>8</a:t>
            </a:fld>
            <a:endParaRPr lang="en-US" altLang="en-US"/>
          </a:p>
        </p:txBody>
      </p:sp>
      <p:sp>
        <p:nvSpPr>
          <p:cNvPr id="14" name="TextBox 13">
            <a:extLst>
              <a:ext uri="{FF2B5EF4-FFF2-40B4-BE49-F238E27FC236}">
                <a16:creationId xmlns:a16="http://schemas.microsoft.com/office/drawing/2014/main" id="{25D1D0AA-E578-E44A-8411-5F10E5CABC9D}"/>
              </a:ext>
            </a:extLst>
          </p:cNvPr>
          <p:cNvSpPr txBox="1"/>
          <p:nvPr/>
        </p:nvSpPr>
        <p:spPr>
          <a:xfrm>
            <a:off x="1750591" y="4801843"/>
            <a:ext cx="5294591" cy="461665"/>
          </a:xfrm>
          <a:prstGeom prst="rect">
            <a:avLst/>
          </a:prstGeom>
          <a:noFill/>
        </p:spPr>
        <p:txBody>
          <a:bodyPr wrap="none" rtlCol="0">
            <a:spAutoFit/>
          </a:bodyPr>
          <a:lstStyle/>
          <a:p>
            <a:r>
              <a:rPr lang="en-US" sz="1200" dirty="0"/>
              <a:t>Editor at: </a:t>
            </a:r>
            <a:r>
              <a:rPr lang="en-US" sz="1200" dirty="0">
                <a:hlinkClick r:id="rId3"/>
              </a:rPr>
              <a:t>https://www.w3schools.com/html/tryit.asp?filename=tryhtml_basic</a:t>
            </a:r>
            <a:r>
              <a:rPr lang="en-US" sz="1200" dirty="0"/>
              <a:t> </a:t>
            </a:r>
          </a:p>
          <a:p>
            <a:endParaRPr lang="en-US" sz="1200" dirty="0"/>
          </a:p>
        </p:txBody>
      </p:sp>
      <p:pic>
        <p:nvPicPr>
          <p:cNvPr id="17" name="Picture 16">
            <a:extLst>
              <a:ext uri="{FF2B5EF4-FFF2-40B4-BE49-F238E27FC236}">
                <a16:creationId xmlns:a16="http://schemas.microsoft.com/office/drawing/2014/main" id="{D88EA931-7633-C545-BB46-6FD6FB6237D7}"/>
              </a:ext>
            </a:extLst>
          </p:cNvPr>
          <p:cNvPicPr>
            <a:picLocks noChangeAspect="1"/>
          </p:cNvPicPr>
          <p:nvPr/>
        </p:nvPicPr>
        <p:blipFill>
          <a:blip r:embed="rId4"/>
          <a:stretch>
            <a:fillRect/>
          </a:stretch>
        </p:blipFill>
        <p:spPr>
          <a:xfrm>
            <a:off x="1273686" y="1492801"/>
            <a:ext cx="7365488" cy="3293511"/>
          </a:xfrm>
          <a:prstGeom prst="rect">
            <a:avLst/>
          </a:prstGeom>
        </p:spPr>
      </p:pic>
      <p:sp>
        <p:nvSpPr>
          <p:cNvPr id="18" name="TextBox 17">
            <a:extLst>
              <a:ext uri="{FF2B5EF4-FFF2-40B4-BE49-F238E27FC236}">
                <a16:creationId xmlns:a16="http://schemas.microsoft.com/office/drawing/2014/main" id="{E8F99521-F3FC-5843-9CE7-77A3514696F5}"/>
              </a:ext>
            </a:extLst>
          </p:cNvPr>
          <p:cNvSpPr txBox="1"/>
          <p:nvPr/>
        </p:nvSpPr>
        <p:spPr>
          <a:xfrm rot="20860680">
            <a:off x="131844" y="2724077"/>
            <a:ext cx="1383712" cy="1384995"/>
          </a:xfrm>
          <a:prstGeom prst="rect">
            <a:avLst/>
          </a:prstGeom>
          <a:noFill/>
        </p:spPr>
        <p:txBody>
          <a:bodyPr wrap="none" rtlCol="0">
            <a:spAutoFit/>
          </a:bodyPr>
          <a:lstStyle/>
          <a:p>
            <a:pPr algn="ctr"/>
            <a:r>
              <a:rPr lang="en-US" sz="2800" b="1" dirty="0">
                <a:solidFill>
                  <a:srgbClr val="FF0000"/>
                </a:solidFill>
                <a:latin typeface="Segoe Print" panose="02000800000000000000" pitchFamily="2" charset="0"/>
              </a:rPr>
              <a:t>HTML</a:t>
            </a:r>
          </a:p>
          <a:p>
            <a:pPr algn="ctr"/>
            <a:r>
              <a:rPr lang="en-US" sz="2800" b="1" dirty="0">
                <a:solidFill>
                  <a:srgbClr val="FF0000"/>
                </a:solidFill>
                <a:latin typeface="Segoe Print" panose="02000800000000000000" pitchFamily="2" charset="0"/>
              </a:rPr>
              <a:t>Source</a:t>
            </a:r>
          </a:p>
          <a:p>
            <a:pPr algn="ctr"/>
            <a:r>
              <a:rPr lang="en-US" sz="2800" b="1" dirty="0">
                <a:solidFill>
                  <a:srgbClr val="FF0000"/>
                </a:solidFill>
                <a:latin typeface="Segoe Print" panose="02000800000000000000" pitchFamily="2" charset="0"/>
              </a:rPr>
              <a:t>Code</a:t>
            </a:r>
          </a:p>
        </p:txBody>
      </p:sp>
      <p:sp>
        <p:nvSpPr>
          <p:cNvPr id="19" name="TextBox 18">
            <a:extLst>
              <a:ext uri="{FF2B5EF4-FFF2-40B4-BE49-F238E27FC236}">
                <a16:creationId xmlns:a16="http://schemas.microsoft.com/office/drawing/2014/main" id="{311A3D51-877C-CB4A-A16F-ABF7C7502949}"/>
              </a:ext>
            </a:extLst>
          </p:cNvPr>
          <p:cNvSpPr txBox="1"/>
          <p:nvPr/>
        </p:nvSpPr>
        <p:spPr>
          <a:xfrm rot="20860680">
            <a:off x="5892096" y="3608137"/>
            <a:ext cx="1898277" cy="954107"/>
          </a:xfrm>
          <a:prstGeom prst="rect">
            <a:avLst/>
          </a:prstGeom>
          <a:noFill/>
        </p:spPr>
        <p:txBody>
          <a:bodyPr wrap="none" rtlCol="0">
            <a:spAutoFit/>
          </a:bodyPr>
          <a:lstStyle/>
          <a:p>
            <a:pPr algn="ctr"/>
            <a:r>
              <a:rPr lang="en-US" sz="2800" b="1" dirty="0">
                <a:solidFill>
                  <a:srgbClr val="FF0000"/>
                </a:solidFill>
                <a:latin typeface="Segoe Print" panose="02000800000000000000" pitchFamily="2" charset="0"/>
              </a:rPr>
              <a:t>Rendered</a:t>
            </a:r>
          </a:p>
          <a:p>
            <a:pPr algn="ctr"/>
            <a:r>
              <a:rPr lang="en-US" sz="2800" b="1" dirty="0">
                <a:solidFill>
                  <a:srgbClr val="FF0000"/>
                </a:solidFill>
                <a:latin typeface="Segoe Print" panose="02000800000000000000" pitchFamily="2" charset="0"/>
              </a:rPr>
              <a:t>HTML</a:t>
            </a:r>
          </a:p>
        </p:txBody>
      </p:sp>
      <p:grpSp>
        <p:nvGrpSpPr>
          <p:cNvPr id="28" name="Group 27">
            <a:extLst>
              <a:ext uri="{FF2B5EF4-FFF2-40B4-BE49-F238E27FC236}">
                <a16:creationId xmlns:a16="http://schemas.microsoft.com/office/drawing/2014/main" id="{9D393104-B213-0A4C-B61E-8C5C2FB12D1C}"/>
              </a:ext>
            </a:extLst>
          </p:cNvPr>
          <p:cNvGrpSpPr/>
          <p:nvPr/>
        </p:nvGrpSpPr>
        <p:grpSpPr>
          <a:xfrm>
            <a:off x="1647402" y="2173565"/>
            <a:ext cx="6222912" cy="1557130"/>
            <a:chOff x="1647402" y="2173565"/>
            <a:chExt cx="6222912" cy="1557130"/>
          </a:xfrm>
        </p:grpSpPr>
        <p:sp>
          <p:nvSpPr>
            <p:cNvPr id="26" name="Rounded Rectangle 25">
              <a:extLst>
                <a:ext uri="{FF2B5EF4-FFF2-40B4-BE49-F238E27FC236}">
                  <a16:creationId xmlns:a16="http://schemas.microsoft.com/office/drawing/2014/main" id="{3633297D-413E-6B40-BD1B-0D3B87CB5C79}"/>
                </a:ext>
              </a:extLst>
            </p:cNvPr>
            <p:cNvSpPr/>
            <p:nvPr/>
          </p:nvSpPr>
          <p:spPr>
            <a:xfrm>
              <a:off x="1647402" y="3472278"/>
              <a:ext cx="1980382" cy="258417"/>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a:extLst>
                <a:ext uri="{FF2B5EF4-FFF2-40B4-BE49-F238E27FC236}">
                  <a16:creationId xmlns:a16="http://schemas.microsoft.com/office/drawing/2014/main" id="{E9F483E2-97F4-4940-956B-07015D2F48F3}"/>
                </a:ext>
              </a:extLst>
            </p:cNvPr>
            <p:cNvSpPr/>
            <p:nvPr/>
          </p:nvSpPr>
          <p:spPr>
            <a:xfrm>
              <a:off x="5069538" y="2173565"/>
              <a:ext cx="2800776" cy="549757"/>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440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BE65CA6-BF49-BD4B-90F2-6D8B52E643DF}"/>
              </a:ext>
            </a:extLst>
          </p:cNvPr>
          <p:cNvPicPr>
            <a:picLocks noChangeAspect="1"/>
          </p:cNvPicPr>
          <p:nvPr/>
        </p:nvPicPr>
        <p:blipFill>
          <a:blip r:embed="rId3"/>
          <a:stretch>
            <a:fillRect/>
          </a:stretch>
        </p:blipFill>
        <p:spPr>
          <a:xfrm>
            <a:off x="1875050" y="2415454"/>
            <a:ext cx="5947386" cy="811007"/>
          </a:xfrm>
          <a:prstGeom prst="rect">
            <a:avLst/>
          </a:prstGeom>
        </p:spPr>
      </p:pic>
      <p:sp>
        <p:nvSpPr>
          <p:cNvPr id="7" name="Title 6">
            <a:extLst>
              <a:ext uri="{FF2B5EF4-FFF2-40B4-BE49-F238E27FC236}">
                <a16:creationId xmlns:a16="http://schemas.microsoft.com/office/drawing/2014/main" id="{8C857C4D-C70D-CE48-8EFA-5CFFE8783160}"/>
              </a:ext>
            </a:extLst>
          </p:cNvPr>
          <p:cNvSpPr>
            <a:spLocks noGrp="1"/>
          </p:cNvSpPr>
          <p:nvPr>
            <p:ph type="title"/>
          </p:nvPr>
        </p:nvSpPr>
        <p:spPr>
          <a:xfrm>
            <a:off x="2751850" y="229767"/>
            <a:ext cx="6488948" cy="645300"/>
          </a:xfrm>
        </p:spPr>
        <p:txBody>
          <a:bodyPr/>
          <a:lstStyle/>
          <a:p>
            <a:r>
              <a:rPr lang="en-US" sz="3200" dirty="0"/>
              <a:t>HTML Elements</a:t>
            </a:r>
          </a:p>
        </p:txBody>
      </p:sp>
      <p:sp>
        <p:nvSpPr>
          <p:cNvPr id="6" name="Slide Number Placeholder 5">
            <a:extLst>
              <a:ext uri="{FF2B5EF4-FFF2-40B4-BE49-F238E27FC236}">
                <a16:creationId xmlns:a16="http://schemas.microsoft.com/office/drawing/2014/main" id="{E5DB998D-B888-6E4E-962D-4D32B49A4B99}"/>
              </a:ext>
            </a:extLst>
          </p:cNvPr>
          <p:cNvSpPr>
            <a:spLocks noGrp="1"/>
          </p:cNvSpPr>
          <p:nvPr>
            <p:ph type="sldNum" idx="10"/>
          </p:nvPr>
        </p:nvSpPr>
        <p:spPr/>
        <p:txBody>
          <a:bodyPr/>
          <a:lstStyle/>
          <a:p>
            <a:pPr>
              <a:defRPr/>
            </a:pPr>
            <a:fld id="{59ECC485-D225-CF4E-AFE3-F3649729CEF3}" type="slidenum">
              <a:rPr lang="en-US" altLang="en-US" smtClean="0"/>
              <a:pPr>
                <a:defRPr/>
              </a:pPr>
              <a:t>9</a:t>
            </a:fld>
            <a:endParaRPr lang="en-US" altLang="en-US"/>
          </a:p>
        </p:txBody>
      </p:sp>
      <p:grpSp>
        <p:nvGrpSpPr>
          <p:cNvPr id="24" name="Group 23">
            <a:extLst>
              <a:ext uri="{FF2B5EF4-FFF2-40B4-BE49-F238E27FC236}">
                <a16:creationId xmlns:a16="http://schemas.microsoft.com/office/drawing/2014/main" id="{28A1F729-F6BE-A245-B1F7-C99B0D772202}"/>
              </a:ext>
            </a:extLst>
          </p:cNvPr>
          <p:cNvGrpSpPr/>
          <p:nvPr/>
        </p:nvGrpSpPr>
        <p:grpSpPr>
          <a:xfrm>
            <a:off x="1889740" y="1262576"/>
            <a:ext cx="5782699" cy="1353187"/>
            <a:chOff x="1889740" y="1262576"/>
            <a:chExt cx="5782699" cy="1353187"/>
          </a:xfrm>
        </p:grpSpPr>
        <p:grpSp>
          <p:nvGrpSpPr>
            <p:cNvPr id="22" name="Group 21">
              <a:extLst>
                <a:ext uri="{FF2B5EF4-FFF2-40B4-BE49-F238E27FC236}">
                  <a16:creationId xmlns:a16="http://schemas.microsoft.com/office/drawing/2014/main" id="{52A48E42-60D4-A94B-8D31-7458DEB7CDC6}"/>
                </a:ext>
              </a:extLst>
            </p:cNvPr>
            <p:cNvGrpSpPr/>
            <p:nvPr/>
          </p:nvGrpSpPr>
          <p:grpSpPr>
            <a:xfrm>
              <a:off x="1889740" y="1262576"/>
              <a:ext cx="1366412" cy="1353187"/>
              <a:chOff x="1889740" y="1262576"/>
              <a:chExt cx="1366412" cy="1353187"/>
            </a:xfrm>
          </p:grpSpPr>
          <p:sp>
            <p:nvSpPr>
              <p:cNvPr id="11" name="Right Brace 10">
                <a:extLst>
                  <a:ext uri="{FF2B5EF4-FFF2-40B4-BE49-F238E27FC236}">
                    <a16:creationId xmlns:a16="http://schemas.microsoft.com/office/drawing/2014/main" id="{9DF45347-98D0-F540-BC56-EE4045627E81}"/>
                  </a:ext>
                </a:extLst>
              </p:cNvPr>
              <p:cNvSpPr/>
              <p:nvPr/>
            </p:nvSpPr>
            <p:spPr>
              <a:xfrm rot="16200000">
                <a:off x="2250296" y="1609907"/>
                <a:ext cx="645300" cy="1366412"/>
              </a:xfrm>
              <a:prstGeom prst="rightBrace">
                <a:avLst>
                  <a:gd name="adj1" fmla="val 0"/>
                  <a:gd name="adj2" fmla="val 4997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8D285ABE-D9CD-784E-B2A0-2B625D4A70E1}"/>
                  </a:ext>
                </a:extLst>
              </p:cNvPr>
              <p:cNvSpPr txBox="1"/>
              <p:nvPr/>
            </p:nvSpPr>
            <p:spPr>
              <a:xfrm>
                <a:off x="1998805" y="1262576"/>
                <a:ext cx="1249061" cy="707886"/>
              </a:xfrm>
              <a:prstGeom prst="rect">
                <a:avLst/>
              </a:prstGeom>
              <a:noFill/>
            </p:spPr>
            <p:txBody>
              <a:bodyPr wrap="none" rtlCol="0">
                <a:spAutoFit/>
              </a:bodyPr>
              <a:lstStyle/>
              <a:p>
                <a:pPr algn="ctr"/>
                <a:r>
                  <a:rPr lang="en-US" sz="2000" dirty="0">
                    <a:latin typeface="Segoe Print" panose="02000800000000000000" pitchFamily="2" charset="0"/>
                  </a:rPr>
                  <a:t>Opening</a:t>
                </a:r>
              </a:p>
              <a:p>
                <a:pPr algn="ctr"/>
                <a:r>
                  <a:rPr lang="en-US" sz="2000" dirty="0">
                    <a:latin typeface="Segoe Print" panose="02000800000000000000" pitchFamily="2" charset="0"/>
                  </a:rPr>
                  <a:t>Tag</a:t>
                </a:r>
              </a:p>
            </p:txBody>
          </p:sp>
        </p:grpSp>
        <p:grpSp>
          <p:nvGrpSpPr>
            <p:cNvPr id="23" name="Group 22">
              <a:extLst>
                <a:ext uri="{FF2B5EF4-FFF2-40B4-BE49-F238E27FC236}">
                  <a16:creationId xmlns:a16="http://schemas.microsoft.com/office/drawing/2014/main" id="{3EBEBBC7-BA65-F443-8D68-26831AD00C28}"/>
                </a:ext>
              </a:extLst>
            </p:cNvPr>
            <p:cNvGrpSpPr/>
            <p:nvPr/>
          </p:nvGrpSpPr>
          <p:grpSpPr>
            <a:xfrm>
              <a:off x="6306027" y="1268860"/>
              <a:ext cx="1366412" cy="1346903"/>
              <a:chOff x="6306027" y="1268860"/>
              <a:chExt cx="1366412" cy="1346903"/>
            </a:xfrm>
          </p:grpSpPr>
          <p:sp>
            <p:nvSpPr>
              <p:cNvPr id="12" name="Right Brace 11">
                <a:extLst>
                  <a:ext uri="{FF2B5EF4-FFF2-40B4-BE49-F238E27FC236}">
                    <a16:creationId xmlns:a16="http://schemas.microsoft.com/office/drawing/2014/main" id="{5039D2AD-BF2E-104D-B778-77733844F56A}"/>
                  </a:ext>
                </a:extLst>
              </p:cNvPr>
              <p:cNvSpPr/>
              <p:nvPr/>
            </p:nvSpPr>
            <p:spPr>
              <a:xfrm rot="16200000">
                <a:off x="6666583" y="1609907"/>
                <a:ext cx="645300" cy="1366412"/>
              </a:xfrm>
              <a:prstGeom prst="rightBrace">
                <a:avLst>
                  <a:gd name="adj1" fmla="val 0"/>
                  <a:gd name="adj2" fmla="val 4997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6343ECC2-88B6-3B4F-9C66-B90171065A61}"/>
                  </a:ext>
                </a:extLst>
              </p:cNvPr>
              <p:cNvSpPr txBox="1"/>
              <p:nvPr/>
            </p:nvSpPr>
            <p:spPr>
              <a:xfrm>
                <a:off x="6504220" y="1268860"/>
                <a:ext cx="1080745" cy="707886"/>
              </a:xfrm>
              <a:prstGeom prst="rect">
                <a:avLst/>
              </a:prstGeom>
              <a:noFill/>
            </p:spPr>
            <p:txBody>
              <a:bodyPr wrap="none" rtlCol="0">
                <a:spAutoFit/>
              </a:bodyPr>
              <a:lstStyle/>
              <a:p>
                <a:pPr algn="ctr"/>
                <a:r>
                  <a:rPr lang="en-US" sz="2000" dirty="0">
                    <a:latin typeface="Segoe Print" panose="02000800000000000000" pitchFamily="2" charset="0"/>
                  </a:rPr>
                  <a:t>Closing</a:t>
                </a:r>
              </a:p>
              <a:p>
                <a:pPr algn="ctr"/>
                <a:r>
                  <a:rPr lang="en-US" sz="2000" dirty="0">
                    <a:latin typeface="Segoe Print" panose="02000800000000000000" pitchFamily="2" charset="0"/>
                  </a:rPr>
                  <a:t>Tag</a:t>
                </a:r>
              </a:p>
            </p:txBody>
          </p:sp>
        </p:grpSp>
      </p:grpSp>
      <p:grpSp>
        <p:nvGrpSpPr>
          <p:cNvPr id="25" name="Group 24">
            <a:extLst>
              <a:ext uri="{FF2B5EF4-FFF2-40B4-BE49-F238E27FC236}">
                <a16:creationId xmlns:a16="http://schemas.microsoft.com/office/drawing/2014/main" id="{151FBDF4-7422-4B49-8B42-BEF4DAC66D74}"/>
              </a:ext>
            </a:extLst>
          </p:cNvPr>
          <p:cNvGrpSpPr/>
          <p:nvPr/>
        </p:nvGrpSpPr>
        <p:grpSpPr>
          <a:xfrm>
            <a:off x="3256152" y="3053924"/>
            <a:ext cx="3049875" cy="1009267"/>
            <a:chOff x="3256152" y="3053924"/>
            <a:chExt cx="3049875" cy="1009267"/>
          </a:xfrm>
        </p:grpSpPr>
        <p:sp>
          <p:nvSpPr>
            <p:cNvPr id="15" name="Right Brace 14">
              <a:extLst>
                <a:ext uri="{FF2B5EF4-FFF2-40B4-BE49-F238E27FC236}">
                  <a16:creationId xmlns:a16="http://schemas.microsoft.com/office/drawing/2014/main" id="{097A8690-6E74-8549-972B-BF56C5FA503C}"/>
                </a:ext>
              </a:extLst>
            </p:cNvPr>
            <p:cNvSpPr/>
            <p:nvPr/>
          </p:nvSpPr>
          <p:spPr>
            <a:xfrm rot="5400000">
              <a:off x="4458440" y="1851636"/>
              <a:ext cx="645300" cy="3049875"/>
            </a:xfrm>
            <a:prstGeom prst="rightBrace">
              <a:avLst>
                <a:gd name="adj1" fmla="val 0"/>
                <a:gd name="adj2" fmla="val 6594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67B95455-B801-694B-91D0-771E12614EF6}"/>
                </a:ext>
              </a:extLst>
            </p:cNvPr>
            <p:cNvSpPr txBox="1"/>
            <p:nvPr/>
          </p:nvSpPr>
          <p:spPr>
            <a:xfrm>
              <a:off x="3718771" y="3663081"/>
              <a:ext cx="1221809" cy="400110"/>
            </a:xfrm>
            <a:prstGeom prst="rect">
              <a:avLst/>
            </a:prstGeom>
            <a:noFill/>
          </p:spPr>
          <p:txBody>
            <a:bodyPr wrap="none" rtlCol="0">
              <a:spAutoFit/>
            </a:bodyPr>
            <a:lstStyle/>
            <a:p>
              <a:pPr algn="ctr"/>
              <a:r>
                <a:rPr lang="en-US" sz="2000" dirty="0">
                  <a:latin typeface="Segoe Print" panose="02000800000000000000" pitchFamily="2" charset="0"/>
                </a:rPr>
                <a:t>Content</a:t>
              </a:r>
            </a:p>
          </p:txBody>
        </p:sp>
      </p:grpSp>
      <p:sp>
        <p:nvSpPr>
          <p:cNvPr id="17" name="Right Brace 16">
            <a:extLst>
              <a:ext uri="{FF2B5EF4-FFF2-40B4-BE49-F238E27FC236}">
                <a16:creationId xmlns:a16="http://schemas.microsoft.com/office/drawing/2014/main" id="{7E34534D-43EA-1C4E-B0BD-6154B13B8676}"/>
              </a:ext>
            </a:extLst>
          </p:cNvPr>
          <p:cNvSpPr/>
          <p:nvPr/>
        </p:nvSpPr>
        <p:spPr>
          <a:xfrm rot="5400000">
            <a:off x="4553142" y="1110929"/>
            <a:ext cx="666984" cy="6100719"/>
          </a:xfrm>
          <a:prstGeom prst="rightBrace">
            <a:avLst>
              <a:gd name="adj1" fmla="val 0"/>
              <a:gd name="adj2" fmla="val 3775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a:extLst>
              <a:ext uri="{FF2B5EF4-FFF2-40B4-BE49-F238E27FC236}">
                <a16:creationId xmlns:a16="http://schemas.microsoft.com/office/drawing/2014/main" id="{EDD7A395-340C-CA48-BCDC-0C2A6020CF73}"/>
              </a:ext>
            </a:extLst>
          </p:cNvPr>
          <p:cNvSpPr txBox="1"/>
          <p:nvPr/>
        </p:nvSpPr>
        <p:spPr>
          <a:xfrm>
            <a:off x="5007346" y="4494781"/>
            <a:ext cx="1244251" cy="400110"/>
          </a:xfrm>
          <a:prstGeom prst="rect">
            <a:avLst/>
          </a:prstGeom>
          <a:noFill/>
        </p:spPr>
        <p:txBody>
          <a:bodyPr wrap="none" rtlCol="0">
            <a:spAutoFit/>
          </a:bodyPr>
          <a:lstStyle/>
          <a:p>
            <a:pPr algn="ctr"/>
            <a:r>
              <a:rPr lang="en-US" sz="2000" dirty="0">
                <a:latin typeface="Segoe Print" panose="02000800000000000000" pitchFamily="2" charset="0"/>
              </a:rPr>
              <a:t>Element</a:t>
            </a:r>
          </a:p>
        </p:txBody>
      </p:sp>
    </p:spTree>
    <p:extLst>
      <p:ext uri="{BB962C8B-B14F-4D97-AF65-F5344CB8AC3E}">
        <p14:creationId xmlns:p14="http://schemas.microsoft.com/office/powerpoint/2010/main" val="3291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4" id="{6475C7BA-193F-8D40-9BC7-4EE18987D725}" vid="{AD7D93E2-41FE-5346-B4E7-4DF8374CE74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themeOverride>
</file>

<file path=ppt/theme/themeOverride2.xml><?xml version="1.0" encoding="utf-8"?>
<a:themeOverride xmlns:a="http://schemas.openxmlformats.org/drawingml/2006/main">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themeOverride>
</file>

<file path=ppt/theme/themeOverride3.xml><?xml version="1.0" encoding="utf-8"?>
<a:themeOverride xmlns:a="http://schemas.openxmlformats.org/drawingml/2006/main">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Imogen template</Template>
  <TotalTime>9140</TotalTime>
  <Words>4856</Words>
  <Application>Microsoft Macintosh PowerPoint</Application>
  <PresentationFormat>On-screen Show (16:9)</PresentationFormat>
  <Paragraphs>482</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Courier</vt:lpstr>
      <vt:lpstr>Helvetica Neue</vt:lpstr>
      <vt:lpstr>Muli</vt:lpstr>
      <vt:lpstr>Nixie One</vt:lpstr>
      <vt:lpstr>Segoe Print</vt:lpstr>
      <vt:lpstr>Imogen template</vt:lpstr>
      <vt:lpstr>WA1 – Web Abstractions &amp; Front-End: HTML</vt:lpstr>
      <vt:lpstr>Web Abstractions</vt:lpstr>
      <vt:lpstr>Typical Elements of a Web Application</vt:lpstr>
      <vt:lpstr>Fundamental Front-End Technologies</vt:lpstr>
      <vt:lpstr>Fundamental Back-End Technologies</vt:lpstr>
      <vt:lpstr>The Connections</vt:lpstr>
      <vt:lpstr>HTML: HyperText Markup Language</vt:lpstr>
      <vt:lpstr>An HTML Document (a.k.a. a Page)</vt:lpstr>
      <vt:lpstr>HTML Elements</vt:lpstr>
      <vt:lpstr>HTML Elements</vt:lpstr>
      <vt:lpstr>Nested HTML Elements</vt:lpstr>
      <vt:lpstr>HTML Structure (html / head / body)</vt:lpstr>
      <vt:lpstr>The Document Object Model (DOM)</vt:lpstr>
      <vt:lpstr>Links &amp; Images</vt:lpstr>
      <vt:lpstr>Our Web Abstractions Container</vt:lpstr>
      <vt:lpstr>The Comp256Web Container</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 – Race Conditions &amp; Mutual Exclusion</dc:title>
  <dc:creator>Braught, Grant</dc:creator>
  <cp:lastModifiedBy>Braught, Grant</cp:lastModifiedBy>
  <cp:revision>220</cp:revision>
  <dcterms:created xsi:type="dcterms:W3CDTF">2020-11-19T19:43:32Z</dcterms:created>
  <dcterms:modified xsi:type="dcterms:W3CDTF">2023-04-05T12:32:00Z</dcterms:modified>
</cp:coreProperties>
</file>