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22"/>
  </p:notesMasterIdLst>
  <p:sldIdLst>
    <p:sldId id="256" r:id="rId2"/>
    <p:sldId id="346" r:id="rId3"/>
    <p:sldId id="351" r:id="rId4"/>
    <p:sldId id="347" r:id="rId5"/>
    <p:sldId id="354" r:id="rId6"/>
    <p:sldId id="353" r:id="rId7"/>
    <p:sldId id="355" r:id="rId8"/>
    <p:sldId id="364" r:id="rId9"/>
    <p:sldId id="365" r:id="rId10"/>
    <p:sldId id="356" r:id="rId11"/>
    <p:sldId id="357" r:id="rId12"/>
    <p:sldId id="358" r:id="rId13"/>
    <p:sldId id="366" r:id="rId14"/>
    <p:sldId id="360" r:id="rId15"/>
    <p:sldId id="361" r:id="rId16"/>
    <p:sldId id="362" r:id="rId17"/>
    <p:sldId id="368" r:id="rId18"/>
    <p:sldId id="370" r:id="rId19"/>
    <p:sldId id="371" r:id="rId20"/>
    <p:sldId id="345" r:id="rId21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1F1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F129D1-CFC4-4525-B9B3-FEDFE205BFE7}">
  <a:tblStyle styleId="{9CF129D1-CFC4-4525-B9B3-FEDFE205BF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63"/>
    <p:restoredTop sz="75451"/>
  </p:normalViewPr>
  <p:slideViewPr>
    <p:cSldViewPr snapToGrid="0" snapToObjects="1">
      <p:cViewPr varScale="1">
        <p:scale>
          <a:sx n="122" d="100"/>
          <a:sy n="122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457E33E3-1131-7943-ACA3-ED5E978759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FA42C5B4-DB87-0B40-BC40-E3BE2A2D9A5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3175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09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SQL or Structured Query Language is the language that is used to ask questions of a relational data base.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SQL has a highly Standardized core language, </a:t>
            </a:r>
          </a:p>
          <a:p>
            <a:r>
              <a:rPr lang="en-US" dirty="0"/>
              <a:t>  - so every RDBMS does the basics, </a:t>
            </a:r>
          </a:p>
          <a:p>
            <a:r>
              <a:rPr lang="en-US" dirty="0"/>
              <a:t>  - but then each one also adds it own twists and features.</a:t>
            </a:r>
          </a:p>
          <a:p>
            <a:endParaRPr lang="en-US" dirty="0"/>
          </a:p>
          <a:p>
            <a:r>
              <a:rPr lang="en-US" dirty="0"/>
              <a:t>Some of the Basic SQL operations that all RDBMS will support are listed on this slide.</a:t>
            </a:r>
          </a:p>
          <a:p>
            <a:r>
              <a:rPr lang="en-US" dirty="0"/>
              <a:t>  - There are a lot more and a lot of variations of each.</a:t>
            </a:r>
          </a:p>
          <a:p>
            <a:r>
              <a:rPr lang="en-US" dirty="0"/>
              <a:t>  - We are going to look at a small sub-set of these to get a feel for how an RDBMS operates and how it can be used.</a:t>
            </a:r>
          </a:p>
          <a:p>
            <a:r>
              <a:rPr lang="en-US" dirty="0"/>
              <a:t>    - To get into how to create one, how to design it, how to organize it you’ll want to take </a:t>
            </a:r>
          </a:p>
          <a:p>
            <a:r>
              <a:rPr lang="en-US" dirty="0"/>
              <a:t>      - COMP378 – Database Systems</a:t>
            </a:r>
          </a:p>
          <a:p>
            <a:r>
              <a:rPr lang="en-US" dirty="0"/>
              <a:t>      - DATA200 – Data Systems for Data Analytics</a:t>
            </a:r>
          </a:p>
          <a:p>
            <a:endParaRPr lang="en-US" dirty="0"/>
          </a:p>
          <a:p>
            <a:r>
              <a:rPr lang="en-US" dirty="0"/>
              <a:t>Specifically, we will look at:</a:t>
            </a:r>
          </a:p>
          <a:p>
            <a:r>
              <a:rPr lang="en-US" dirty="0"/>
              <a:t>  - SELECT, FROM, WHERE and JOIN</a:t>
            </a:r>
          </a:p>
          <a:p>
            <a:r>
              <a:rPr lang="en-US" dirty="0"/>
              <a:t>  - We’ll see some examples now</a:t>
            </a:r>
          </a:p>
          <a:p>
            <a:r>
              <a:rPr lang="en-US" dirty="0"/>
              <a:t>  - You’ll practice them in the HW</a:t>
            </a:r>
          </a:p>
          <a:p>
            <a:r>
              <a:rPr lang="en-US" dirty="0"/>
              <a:t>  - The HW will also have pointers to some of the others as extras if you are interested.</a:t>
            </a:r>
          </a:p>
        </p:txBody>
      </p:sp>
    </p:spTree>
    <p:extLst>
      <p:ext uri="{BB962C8B-B14F-4D97-AF65-F5344CB8AC3E}">
        <p14:creationId xmlns:p14="http://schemas.microsoft.com/office/powerpoint/2010/main" val="1674546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SELECT statement is used to pick (i.e. select/choose/filter) data that meets some specified criteria.</a:t>
            </a:r>
          </a:p>
          <a:p>
            <a:r>
              <a:rPr lang="en-US" dirty="0"/>
              <a:t>  - Or it is used to answer questions…</a:t>
            </a:r>
          </a:p>
          <a:p>
            <a:r>
              <a:rPr lang="en-US" dirty="0"/>
              <a:t>  - For example, the question here: </a:t>
            </a:r>
          </a:p>
          <a:p>
            <a:r>
              <a:rPr lang="en-US" dirty="0"/>
              <a:t>    - What are the names and cities of all customers that are in the UK?</a:t>
            </a:r>
          </a:p>
          <a:p>
            <a:endParaRPr lang="en-US" dirty="0"/>
          </a:p>
          <a:p>
            <a:r>
              <a:rPr lang="en-US" dirty="0"/>
              <a:t>The SELECT statement contains 3 main parts:</a:t>
            </a:r>
          </a:p>
          <a:p>
            <a:r>
              <a:rPr lang="en-US" dirty="0"/>
              <a:t>  - SELECT specifies which attributes we are interested in.</a:t>
            </a:r>
          </a:p>
          <a:p>
            <a:r>
              <a:rPr lang="en-US" dirty="0"/>
              <a:t>  - FROM specifies where those attributes should come from.</a:t>
            </a:r>
          </a:p>
          <a:p>
            <a:r>
              <a:rPr lang="en-US" dirty="0"/>
              <a:t>  - WHERE specifies the conditions that must be met for a record to be chosen.</a:t>
            </a:r>
          </a:p>
          <a:p>
            <a:endParaRPr lang="en-US" dirty="0"/>
          </a:p>
          <a:p>
            <a:r>
              <a:rPr lang="en-US" dirty="0"/>
              <a:t>The SELECT statement may be easier to understand if we look at it out of order…</a:t>
            </a:r>
          </a:p>
          <a:p>
            <a:r>
              <a:rPr lang="en-US" dirty="0"/>
              <a:t>  - FROM where to we want to get the data? </a:t>
            </a:r>
          </a:p>
          <a:p>
            <a:r>
              <a:rPr lang="en-US" dirty="0"/>
              <a:t>    - In this case, we want to get it from the Customers table.</a:t>
            </a:r>
          </a:p>
          <a:p>
            <a:r>
              <a:rPr lang="en-US" dirty="0"/>
              <a:t>  - WHERE the records meet what conditions?</a:t>
            </a:r>
          </a:p>
          <a:p>
            <a:r>
              <a:rPr lang="en-US" dirty="0"/>
              <a:t>    - In this case, we want the records where the country is UK.</a:t>
            </a:r>
          </a:p>
          <a:p>
            <a:r>
              <a:rPr lang="en-US" dirty="0"/>
              <a:t>    - Note that we use single quotes here for the string.</a:t>
            </a:r>
          </a:p>
          <a:p>
            <a:r>
              <a:rPr lang="en-US" dirty="0"/>
              <a:t>      - Double quotes also work just fine in </a:t>
            </a:r>
            <a:r>
              <a:rPr lang="en-US" dirty="0" err="1"/>
              <a:t>sqlite</a:t>
            </a:r>
            <a:r>
              <a:rPr lang="en-US" dirty="0"/>
              <a:t>.</a:t>
            </a:r>
          </a:p>
          <a:p>
            <a:r>
              <a:rPr lang="en-US" dirty="0"/>
              <a:t>  - SELECT what attributes from those matching records?</a:t>
            </a:r>
          </a:p>
          <a:p>
            <a:r>
              <a:rPr lang="en-US" dirty="0"/>
              <a:t>    - In this case, we want the CompanyName and the City</a:t>
            </a:r>
          </a:p>
          <a:p>
            <a:endParaRPr lang="en-US" dirty="0"/>
          </a:p>
          <a:p>
            <a:r>
              <a:rPr lang="en-US" dirty="0"/>
              <a:t>Note that:</a:t>
            </a:r>
          </a:p>
          <a:p>
            <a:r>
              <a:rPr lang="en-US" dirty="0"/>
              <a:t>  - SQL keywords are NOT case sensitive: select is the same as SELECT</a:t>
            </a:r>
          </a:p>
          <a:p>
            <a:r>
              <a:rPr lang="en-US" dirty="0"/>
              <a:t>    - Though it is considered good form to write these in all caps.</a:t>
            </a:r>
          </a:p>
          <a:p>
            <a:r>
              <a:rPr lang="en-US" dirty="0"/>
              <a:t>  - Table and Attribute names are also not case sensitive (at least in sqlite3)</a:t>
            </a:r>
          </a:p>
          <a:p>
            <a:r>
              <a:rPr lang="en-US" dirty="0"/>
              <a:t>    - Though it is considered good form to write these in a case that matches the attribute name in the table.</a:t>
            </a:r>
          </a:p>
          <a:p>
            <a:r>
              <a:rPr lang="en-US" dirty="0"/>
              <a:t>  - Some database systems require a semicolon at the end of each SQL statement (sqlite3 does!)</a:t>
            </a: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297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another little example, similar to the last one.</a:t>
            </a:r>
          </a:p>
          <a:p>
            <a:endParaRPr lang="en-US" dirty="0"/>
          </a:p>
          <a:p>
            <a:r>
              <a:rPr lang="en-US" dirty="0"/>
              <a:t>Here we want to know all of the dates on which TORTU places an order.</a:t>
            </a:r>
          </a:p>
          <a:p>
            <a:r>
              <a:rPr lang="en-US" dirty="0"/>
              <a:t>  - So we will</a:t>
            </a:r>
          </a:p>
          <a:p>
            <a:r>
              <a:rPr lang="en-US" dirty="0"/>
              <a:t>    - Select the </a:t>
            </a:r>
            <a:r>
              <a:rPr lang="en-US" dirty="0" err="1"/>
              <a:t>OrderDate</a:t>
            </a:r>
            <a:r>
              <a:rPr lang="en-US" dirty="0"/>
              <a:t> attribute</a:t>
            </a:r>
          </a:p>
          <a:p>
            <a:r>
              <a:rPr lang="en-US" dirty="0"/>
              <a:t>    - From the Orders table</a:t>
            </a:r>
          </a:p>
          <a:p>
            <a:r>
              <a:rPr lang="en-US" dirty="0"/>
              <a:t>    - In the rows WHERE the </a:t>
            </a:r>
            <a:r>
              <a:rPr lang="en-US" dirty="0" err="1"/>
              <a:t>CustomerID</a:t>
            </a:r>
            <a:r>
              <a:rPr lang="en-US" dirty="0"/>
              <a:t> attribute is TORTU.</a:t>
            </a:r>
          </a:p>
          <a:p>
            <a:endParaRPr lang="en-US" dirty="0"/>
          </a:p>
          <a:p>
            <a:r>
              <a:rPr lang="en-US" dirty="0"/>
              <a:t>It’s worth mention that while this is simple, it would be more likely to be asked as:</a:t>
            </a:r>
          </a:p>
          <a:p>
            <a:r>
              <a:rPr lang="en-US" dirty="0"/>
              <a:t>  - On what dates did Tortuga </a:t>
            </a:r>
            <a:r>
              <a:rPr lang="en-US" dirty="0" err="1"/>
              <a:t>Restaurante</a:t>
            </a:r>
            <a:r>
              <a:rPr lang="en-US" dirty="0"/>
              <a:t> place orders?</a:t>
            </a:r>
          </a:p>
          <a:p>
            <a:r>
              <a:rPr lang="en-US" dirty="0"/>
              <a:t>  - Then we would have to have a way to first get the </a:t>
            </a:r>
            <a:r>
              <a:rPr lang="en-US" dirty="0" err="1"/>
              <a:t>CustomerID</a:t>
            </a:r>
            <a:r>
              <a:rPr lang="en-US" dirty="0"/>
              <a:t> and then the </a:t>
            </a:r>
            <a:r>
              <a:rPr lang="en-US" dirty="0" err="1"/>
              <a:t>OrderDate</a:t>
            </a:r>
            <a:endParaRPr lang="en-US" dirty="0"/>
          </a:p>
          <a:p>
            <a:r>
              <a:rPr lang="en-US" dirty="0"/>
              <a:t>  - We’ll see how we do that in just a bit when we discuss JOIN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48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 of some of the statements that we just saw.</a:t>
            </a:r>
          </a:p>
          <a:p>
            <a:endParaRPr lang="en-US" dirty="0"/>
          </a:p>
          <a:p>
            <a:r>
              <a:rPr lang="en-US" dirty="0"/>
              <a:t>Show how multiple lines can be used.</a:t>
            </a:r>
          </a:p>
          <a:p>
            <a:r>
              <a:rPr lang="en-US" dirty="0"/>
              <a:t>Just end last line with ;</a:t>
            </a:r>
          </a:p>
          <a:p>
            <a:endParaRPr lang="en-US" dirty="0"/>
          </a:p>
          <a:p>
            <a:r>
              <a:rPr lang="en-US" dirty="0"/>
              <a:t>SELECT </a:t>
            </a:r>
            <a:r>
              <a:rPr lang="en-US" dirty="0" err="1"/>
              <a:t>CompanyName,City</a:t>
            </a:r>
            <a:endParaRPr lang="en-US" dirty="0"/>
          </a:p>
          <a:p>
            <a:r>
              <a:rPr lang="en-US" dirty="0"/>
              <a:t>FROM Customers</a:t>
            </a:r>
          </a:p>
          <a:p>
            <a:r>
              <a:rPr lang="en-US" dirty="0"/>
              <a:t>WHERE Country=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'</a:t>
            </a:r>
            <a:r>
              <a:rPr lang="en-US" dirty="0"/>
              <a:t>UK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'</a:t>
            </a:r>
            <a:r>
              <a:rPr lang="en-US" dirty="0"/>
              <a:t>;</a:t>
            </a:r>
          </a:p>
          <a:p>
            <a:endParaRPr lang="en-US" dirty="0"/>
          </a:p>
          <a:p>
            <a:r>
              <a:rPr lang="en-US" dirty="0"/>
              <a:t>SELECT </a:t>
            </a:r>
            <a:r>
              <a:rPr lang="en-US" dirty="0" err="1"/>
              <a:t>OrderDate</a:t>
            </a:r>
            <a:endParaRPr lang="en-US" dirty="0"/>
          </a:p>
          <a:p>
            <a:r>
              <a:rPr lang="en-US" dirty="0"/>
              <a:t>FROM Orders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WHERE </a:t>
            </a:r>
            <a:r>
              <a:rPr lang="en-US" dirty="0" err="1"/>
              <a:t>CustomerID</a:t>
            </a:r>
            <a:r>
              <a:rPr lang="en-US" dirty="0"/>
              <a:t>=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'</a:t>
            </a:r>
            <a:r>
              <a:rPr lang="en-US" dirty="0"/>
              <a:t>TORTU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'</a:t>
            </a:r>
            <a:r>
              <a:rPr lang="en-US" dirty="0"/>
              <a:t>;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81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essentially the query we did just a bit ago using the </a:t>
            </a:r>
            <a:r>
              <a:rPr lang="en-US" dirty="0" err="1"/>
              <a:t>CustomerID</a:t>
            </a:r>
            <a:r>
              <a:rPr lang="en-US" dirty="0"/>
              <a:t> ‘TORTU’</a:t>
            </a:r>
          </a:p>
          <a:p>
            <a:r>
              <a:rPr lang="en-US" dirty="0"/>
              <a:t>But now instead of assuming we know the </a:t>
            </a:r>
            <a:r>
              <a:rPr lang="en-US" dirty="0" err="1"/>
              <a:t>CustomerID</a:t>
            </a:r>
            <a:r>
              <a:rPr lang="en-US" dirty="0"/>
              <a:t> we need to do it based on the CompanyName.</a:t>
            </a:r>
          </a:p>
          <a:p>
            <a:r>
              <a:rPr lang="en-US" dirty="0"/>
              <a:t>  - You might image a drop down on a page giving a list of all of the </a:t>
            </a:r>
            <a:r>
              <a:rPr lang="en-US" dirty="0" err="1"/>
              <a:t>ComanyNames</a:t>
            </a:r>
            <a:endParaRPr lang="en-US" dirty="0"/>
          </a:p>
          <a:p>
            <a:r>
              <a:rPr lang="en-US" dirty="0"/>
              <a:t>  - Then the user could choose one company name to search for.</a:t>
            </a:r>
          </a:p>
          <a:p>
            <a:r>
              <a:rPr lang="en-US" dirty="0"/>
              <a:t>  - To be user friendly we would want them to pick the company name, not the </a:t>
            </a:r>
            <a:r>
              <a:rPr lang="en-US" dirty="0" err="1"/>
              <a:t>CustomerID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To do this we need to combine the data from two tables as you did earlier.</a:t>
            </a:r>
          </a:p>
          <a:p>
            <a:endParaRPr lang="en-US" dirty="0"/>
          </a:p>
          <a:p>
            <a:r>
              <a:rPr lang="en-US" dirty="0"/>
              <a:t>This is where the JOIN statement comes in.</a:t>
            </a:r>
          </a:p>
          <a:p>
            <a:r>
              <a:rPr lang="en-US" dirty="0"/>
              <a:t>  - JOIN allows us to combine the data from two (or more) tables to answer more complex questions.</a:t>
            </a:r>
          </a:p>
          <a:p>
            <a:endParaRPr lang="en-US" dirty="0"/>
          </a:p>
          <a:p>
            <a:r>
              <a:rPr lang="en-US" dirty="0"/>
              <a:t>Here the data we need is in the Customers and Orders tables</a:t>
            </a:r>
          </a:p>
          <a:p>
            <a:r>
              <a:rPr lang="en-US" dirty="0"/>
              <a:t>  - From customers we’ll need to find the record with the </a:t>
            </a:r>
            <a:r>
              <a:rPr lang="en-US" dirty="0" err="1"/>
              <a:t>CustomerName</a:t>
            </a:r>
            <a:endParaRPr lang="en-US" dirty="0"/>
          </a:p>
          <a:p>
            <a:r>
              <a:rPr lang="en-US" dirty="0"/>
              <a:t>  - From that record we can find the </a:t>
            </a:r>
            <a:r>
              <a:rPr lang="en-US" dirty="0" err="1"/>
              <a:t>CustomerID</a:t>
            </a:r>
            <a:endParaRPr lang="en-US" dirty="0"/>
          </a:p>
          <a:p>
            <a:r>
              <a:rPr lang="en-US" dirty="0"/>
              <a:t>  - The </a:t>
            </a:r>
            <a:r>
              <a:rPr lang="en-US" dirty="0" err="1"/>
              <a:t>CustomerID</a:t>
            </a:r>
            <a:r>
              <a:rPr lang="en-US" dirty="0"/>
              <a:t> can then be used to find the records in the Orders </a:t>
            </a:r>
            <a:r>
              <a:rPr lang="en-US" dirty="0" err="1"/>
              <a:t>tabe</a:t>
            </a:r>
            <a:r>
              <a:rPr lang="en-US" dirty="0"/>
              <a:t> for the restaurant.</a:t>
            </a:r>
          </a:p>
          <a:p>
            <a:endParaRPr lang="en-US" dirty="0"/>
          </a:p>
          <a:p>
            <a:r>
              <a:rPr lang="en-US" dirty="0"/>
              <a:t>The way this works in an RDBMS with a JOIN is as follows:</a:t>
            </a:r>
          </a:p>
          <a:p>
            <a:r>
              <a:rPr lang="en-US" dirty="0"/>
              <a:t>  - In the FROM statement we don’t provide just one table</a:t>
            </a:r>
          </a:p>
          <a:p>
            <a:r>
              <a:rPr lang="en-US" dirty="0"/>
              <a:t>  - Instead, we provide a combination of tables defined by JOIN</a:t>
            </a:r>
          </a:p>
          <a:p>
            <a:endParaRPr lang="en-US" dirty="0"/>
          </a:p>
          <a:p>
            <a:r>
              <a:rPr lang="en-US" dirty="0"/>
              <a:t>Here this is the statement:  FROM Customers JOIN Orders ON </a:t>
            </a:r>
            <a:r>
              <a:rPr lang="en-US" dirty="0" err="1"/>
              <a:t>Customers.CustomerID</a:t>
            </a:r>
            <a:r>
              <a:rPr lang="en-US" dirty="0"/>
              <a:t> = </a:t>
            </a:r>
            <a:r>
              <a:rPr lang="en-US" dirty="0" err="1"/>
              <a:t>Orders.CustomerID</a:t>
            </a:r>
            <a:endParaRPr lang="en-US" dirty="0"/>
          </a:p>
          <a:p>
            <a:r>
              <a:rPr lang="en-US" dirty="0"/>
              <a:t>What this means is:</a:t>
            </a:r>
          </a:p>
          <a:p>
            <a:r>
              <a:rPr lang="en-US" dirty="0"/>
              <a:t>  - Every record in Customers is matched with the records in Orders where the </a:t>
            </a:r>
            <a:r>
              <a:rPr lang="en-US" dirty="0" err="1"/>
              <a:t>CusomerID’s</a:t>
            </a:r>
            <a:r>
              <a:rPr lang="en-US" dirty="0"/>
              <a:t> match.</a:t>
            </a:r>
          </a:p>
          <a:p>
            <a:r>
              <a:rPr lang="en-US" dirty="0"/>
              <a:t>    - Notice that we specify this using ON </a:t>
            </a:r>
            <a:r>
              <a:rPr lang="en-US" dirty="0" err="1"/>
              <a:t>Customers.CustomerID</a:t>
            </a:r>
            <a:r>
              <a:rPr lang="en-US" dirty="0"/>
              <a:t> = </a:t>
            </a:r>
            <a:r>
              <a:rPr lang="en-US" dirty="0" err="1"/>
              <a:t>Orders.OrdrerID</a:t>
            </a:r>
            <a:endParaRPr lang="en-US" dirty="0"/>
          </a:p>
          <a:p>
            <a:r>
              <a:rPr lang="en-US" dirty="0"/>
              <a:t>    - This makes it clear which attributes from the different tables must match.</a:t>
            </a:r>
          </a:p>
          <a:p>
            <a:r>
              <a:rPr lang="en-US" dirty="0"/>
              <a:t>  - For example:</a:t>
            </a:r>
          </a:p>
          <a:p>
            <a:r>
              <a:rPr lang="en-US" dirty="0"/>
              <a:t>    - The first row in Customers, is matched with all of the rows in Orders where the </a:t>
            </a:r>
            <a:r>
              <a:rPr lang="en-US" dirty="0" err="1"/>
              <a:t>CustomerID</a:t>
            </a:r>
            <a:r>
              <a:rPr lang="en-US" dirty="0"/>
              <a:t> is ‘TORTU’ </a:t>
            </a:r>
          </a:p>
          <a:p>
            <a:r>
              <a:rPr lang="en-US" dirty="0"/>
              <a:t>    - For the second row in Customers, it is matched with all of the rows in Orders where the </a:t>
            </a:r>
            <a:r>
              <a:rPr lang="en-US" dirty="0" err="1"/>
              <a:t>CusomterID</a:t>
            </a:r>
            <a:r>
              <a:rPr lang="en-US" dirty="0"/>
              <a:t> is ‘TRADH’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340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those matches are done the RDBMS effectively has a new table with both sets of data.</a:t>
            </a:r>
          </a:p>
          <a:p>
            <a:r>
              <a:rPr lang="en-US" dirty="0"/>
              <a:t>  - This new table has one row / record for every match.</a:t>
            </a:r>
          </a:p>
          <a:p>
            <a:r>
              <a:rPr lang="en-US" dirty="0"/>
              <a:t>  - That is for the </a:t>
            </a:r>
            <a:r>
              <a:rPr lang="en-US" dirty="0" err="1"/>
              <a:t>CustomerID</a:t>
            </a:r>
            <a:r>
              <a:rPr lang="en-US" dirty="0"/>
              <a:t> ‘TORTU’ the data from Customers is repeated once for each matching record in Orders.</a:t>
            </a:r>
          </a:p>
          <a:p>
            <a:r>
              <a:rPr lang="en-US" dirty="0"/>
              <a:t>    - This associates the customer information with the order.</a:t>
            </a:r>
          </a:p>
          <a:p>
            <a:r>
              <a:rPr lang="en-US" dirty="0"/>
              <a:t>   </a:t>
            </a:r>
          </a:p>
          <a:p>
            <a:r>
              <a:rPr lang="en-US" dirty="0"/>
              <a:t>May seem a little inefficient</a:t>
            </a:r>
          </a:p>
          <a:p>
            <a:r>
              <a:rPr lang="en-US" dirty="0"/>
              <a:t>  - But two things to note:</a:t>
            </a:r>
          </a:p>
          <a:p>
            <a:r>
              <a:rPr lang="en-US" dirty="0"/>
              <a:t>    - there are generally efficient algorithms for doing this.</a:t>
            </a:r>
          </a:p>
          <a:p>
            <a:r>
              <a:rPr lang="en-US" dirty="0"/>
              <a:t>    - Often we won’t necessarily just want data from orders.</a:t>
            </a:r>
          </a:p>
          <a:p>
            <a:r>
              <a:rPr lang="en-US" dirty="0"/>
              <a:t>      - Usually we will want both customer information and order information</a:t>
            </a:r>
          </a:p>
          <a:p>
            <a:r>
              <a:rPr lang="en-US" dirty="0"/>
              <a:t>      - E.g. Find the names of the restaurants that placed orders in October 2012. </a:t>
            </a:r>
          </a:p>
        </p:txBody>
      </p:sp>
    </p:spTree>
    <p:extLst>
      <p:ext uri="{BB962C8B-B14F-4D97-AF65-F5344CB8AC3E}">
        <p14:creationId xmlns:p14="http://schemas.microsoft.com/office/powerpoint/2010/main" val="3199332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the </a:t>
            </a:r>
            <a:r>
              <a:rPr lang="en-US" dirty="0" err="1"/>
              <a:t>JOINed</a:t>
            </a:r>
            <a:r>
              <a:rPr lang="en-US" dirty="0"/>
              <a:t> table is created the WHERE statement can be applied.</a:t>
            </a:r>
          </a:p>
          <a:p>
            <a:r>
              <a:rPr lang="en-US" dirty="0"/>
              <a:t>Here we choose all of the records</a:t>
            </a:r>
          </a:p>
          <a:p>
            <a:r>
              <a:rPr lang="en-US" dirty="0"/>
              <a:t>  WHERE </a:t>
            </a:r>
            <a:r>
              <a:rPr lang="en-US" dirty="0" err="1"/>
              <a:t>Customers.CompanyName</a:t>
            </a:r>
            <a:r>
              <a:rPr lang="en-US" dirty="0"/>
              <a:t> = ‘Tortuga </a:t>
            </a:r>
            <a:r>
              <a:rPr lang="en-US" dirty="0" err="1"/>
              <a:t>Restaurante</a:t>
            </a:r>
            <a:r>
              <a:rPr lang="en-US" dirty="0"/>
              <a:t>”</a:t>
            </a:r>
          </a:p>
          <a:p>
            <a:r>
              <a:rPr lang="en-US" dirty="0"/>
              <a:t>This is really just like doing a WHERE on a single table</a:t>
            </a:r>
          </a:p>
          <a:p>
            <a:r>
              <a:rPr lang="en-US" dirty="0"/>
              <a:t>   - Here it is just FROM the </a:t>
            </a:r>
            <a:r>
              <a:rPr lang="en-US" dirty="0" err="1"/>
              <a:t>JOINed</a:t>
            </a:r>
            <a:r>
              <a:rPr lang="en-US" dirty="0"/>
              <a:t> table instead of from a single table. </a:t>
            </a:r>
          </a:p>
          <a:p>
            <a:endParaRPr lang="en-US" dirty="0"/>
          </a:p>
          <a:p>
            <a:r>
              <a:rPr lang="en-US" dirty="0"/>
              <a:t>Note: Used double quotes here. </a:t>
            </a:r>
          </a:p>
          <a:p>
            <a:r>
              <a:rPr lang="en-US" dirty="0"/>
              <a:t>  - Would be better to be consistent within you own code.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1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Then from those chosen rows</a:t>
            </a:r>
          </a:p>
          <a:p>
            <a:r>
              <a:rPr lang="en-US" dirty="0"/>
              <a:t>  - We SELECT the </a:t>
            </a:r>
            <a:r>
              <a:rPr lang="en-US" dirty="0" err="1"/>
              <a:t>OrderID</a:t>
            </a:r>
            <a:r>
              <a:rPr lang="en-US" dirty="0"/>
              <a:t> and </a:t>
            </a:r>
            <a:r>
              <a:rPr lang="en-US" dirty="0" err="1"/>
              <a:t>OrderData</a:t>
            </a:r>
            <a:r>
              <a:rPr lang="en-US" dirty="0"/>
              <a:t> from the Orders part of the table.</a:t>
            </a:r>
          </a:p>
          <a:p>
            <a:r>
              <a:rPr lang="en-US" dirty="0"/>
              <a:t>  - Note: Here I used Select by mistake in the statement.</a:t>
            </a:r>
          </a:p>
          <a:p>
            <a:r>
              <a:rPr lang="en-US" dirty="0"/>
              <a:t>    - It works fine, but it would be better style to have used SELECT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What if we’d wanted the restaurant name also?</a:t>
            </a:r>
          </a:p>
          <a:p>
            <a:r>
              <a:rPr lang="en-US" dirty="0"/>
              <a:t>  - SELECT </a:t>
            </a:r>
            <a:r>
              <a:rPr lang="en-US" dirty="0" err="1"/>
              <a:t>Orders.OrderID</a:t>
            </a:r>
            <a:r>
              <a:rPr lang="en-US" dirty="0"/>
              <a:t>, </a:t>
            </a:r>
            <a:r>
              <a:rPr lang="en-US" dirty="0" err="1"/>
              <a:t>Orders.OrderDate</a:t>
            </a:r>
            <a:r>
              <a:rPr lang="en-US" dirty="0"/>
              <a:t>, </a:t>
            </a:r>
            <a:r>
              <a:rPr lang="en-US" dirty="0" err="1"/>
              <a:t>Customers.CompanyName</a:t>
            </a:r>
            <a:endParaRPr lang="en-US" dirty="0"/>
          </a:p>
          <a:p>
            <a:endParaRPr lang="en-US" dirty="0"/>
          </a:p>
          <a:p>
            <a:r>
              <a:rPr lang="en-US" dirty="0"/>
              <a:t>SQL Queries can become much more complicated than this and can answer very complex questions about the data.</a:t>
            </a:r>
          </a:p>
          <a:p>
            <a:r>
              <a:rPr lang="en-US" dirty="0"/>
              <a:t>  - I’d encourage you to look at</a:t>
            </a:r>
          </a:p>
          <a:p>
            <a:r>
              <a:rPr lang="en-US" dirty="0"/>
              <a:t>    - COMP378 – Database Systems</a:t>
            </a:r>
          </a:p>
          <a:p>
            <a:r>
              <a:rPr lang="en-US" dirty="0"/>
              <a:t>    - </a:t>
            </a:r>
            <a:r>
              <a:rPr lang="en-US" b="0" dirty="0"/>
              <a:t>DATA200 - 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Database Systems and Data Management for Data Analytics</a:t>
            </a:r>
          </a:p>
          <a:p>
            <a:endParaRPr lang="en-US" sz="1400" b="0" i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We can also run this query in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sqlite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in our container:</a:t>
            </a: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SELECT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Orders.OrderID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,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Orders.OrderDate</a:t>
            </a:r>
            <a:endParaRPr lang="en-US" sz="1400" b="0" i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FROM Customers JOIN Orders ON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Customers.CustomerID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=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Orders.CustomerID</a:t>
            </a:r>
            <a:endParaRPr lang="en-US" sz="1400" b="0" i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 WHERE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Customers.CompanyName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'Tortuga </a:t>
            </a:r>
            <a:r>
              <a:rPr lang="en-US" sz="1400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Restaurante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';</a:t>
            </a:r>
          </a:p>
          <a:p>
            <a:endParaRPr lang="en-US" sz="1400" b="0" i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sz="1400" b="0" i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43722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</a:t>
            </a:r>
            <a:r>
              <a:rPr lang="en-US" dirty="0" err="1"/>
              <a:t>LastName</a:t>
            </a:r>
            <a:r>
              <a:rPr lang="en-US" dirty="0"/>
              <a:t>, FirstName</a:t>
            </a:r>
          </a:p>
          <a:p>
            <a:r>
              <a:rPr lang="en-US" dirty="0"/>
              <a:t>FROM Employees JOIN Orders ON </a:t>
            </a:r>
            <a:r>
              <a:rPr lang="en-US" dirty="0" err="1"/>
              <a:t>Employees.EmployeeID</a:t>
            </a:r>
            <a:r>
              <a:rPr lang="en-US" dirty="0"/>
              <a:t> == </a:t>
            </a:r>
            <a:r>
              <a:rPr lang="en-US" dirty="0" err="1"/>
              <a:t>Orders.EmployeeID</a:t>
            </a:r>
            <a:endParaRPr lang="en-US" dirty="0"/>
          </a:p>
          <a:p>
            <a:r>
              <a:rPr lang="en-US" dirty="0"/>
              <a:t>WHERE </a:t>
            </a:r>
            <a:r>
              <a:rPr lang="en-US" dirty="0" err="1"/>
              <a:t>Orders.CustomerID</a:t>
            </a:r>
            <a:r>
              <a:rPr lang="en-US" dirty="0"/>
              <a:t> == "SUPRD";</a:t>
            </a:r>
          </a:p>
          <a:p>
            <a:endParaRPr lang="en-US" dirty="0"/>
          </a:p>
          <a:p>
            <a:r>
              <a:rPr lang="en-US" dirty="0"/>
              <a:t>SELECT </a:t>
            </a:r>
            <a:r>
              <a:rPr lang="en-US" dirty="0" err="1"/>
              <a:t>OrderDate</a:t>
            </a:r>
            <a:endParaRPr lang="en-US" dirty="0"/>
          </a:p>
          <a:p>
            <a:r>
              <a:rPr lang="en-US" dirty="0"/>
              <a:t>FROM Orders JOIN Shippers ON </a:t>
            </a:r>
            <a:r>
              <a:rPr lang="en-US" dirty="0" err="1"/>
              <a:t>Orders.ShipVia</a:t>
            </a:r>
            <a:r>
              <a:rPr lang="en-US" dirty="0"/>
              <a:t> == </a:t>
            </a:r>
            <a:r>
              <a:rPr lang="en-US" dirty="0" err="1"/>
              <a:t>Shippers.ShipperID</a:t>
            </a:r>
            <a:r>
              <a:rPr lang="en-US" dirty="0"/>
              <a:t>  </a:t>
            </a:r>
          </a:p>
          <a:p>
            <a:r>
              <a:rPr lang="en-US" dirty="0"/>
              <a:t>WHERE </a:t>
            </a:r>
            <a:r>
              <a:rPr lang="en-US" dirty="0" err="1"/>
              <a:t>Shippers.CompanyName</a:t>
            </a:r>
            <a:r>
              <a:rPr lang="en-US" dirty="0"/>
              <a:t> == "Speedy Express";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55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here for reference for the questions on the previous slide.</a:t>
            </a:r>
          </a:p>
        </p:txBody>
      </p:sp>
    </p:spTree>
    <p:extLst>
      <p:ext uri="{BB962C8B-B14F-4D97-AF65-F5344CB8AC3E}">
        <p14:creationId xmlns:p14="http://schemas.microsoft.com/office/powerpoint/2010/main" val="220562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Databases</a:t>
            </a:r>
          </a:p>
          <a:p>
            <a:endParaRPr lang="en-US" dirty="0"/>
          </a:p>
          <a:p>
            <a:r>
              <a:rPr lang="en-US" dirty="0"/>
              <a:t>Skipping over backend languages</a:t>
            </a:r>
          </a:p>
          <a:p>
            <a:r>
              <a:rPr lang="en-US" dirty="0"/>
              <a:t>  - will come back to those next time</a:t>
            </a:r>
          </a:p>
          <a:p>
            <a:r>
              <a:rPr lang="en-US" dirty="0"/>
              <a:t>  - they are often used to connect to a database so it makes sense to do DB first.</a:t>
            </a:r>
          </a:p>
          <a:p>
            <a:endParaRPr lang="en-US" dirty="0"/>
          </a:p>
          <a:p>
            <a:r>
              <a:rPr lang="en-US" dirty="0"/>
              <a:t>The role of the database is to hold and provide access to the data that the web application will need.</a:t>
            </a:r>
          </a:p>
          <a:p>
            <a:r>
              <a:rPr lang="en-US" dirty="0"/>
              <a:t>  - All of the news articles</a:t>
            </a:r>
          </a:p>
          <a:p>
            <a:r>
              <a:rPr lang="en-US" dirty="0"/>
              <a:t>  - The posts</a:t>
            </a:r>
          </a:p>
          <a:p>
            <a:r>
              <a:rPr lang="en-US" dirty="0"/>
              <a:t>  - The videos</a:t>
            </a:r>
          </a:p>
          <a:p>
            <a:r>
              <a:rPr lang="en-US" dirty="0"/>
              <a:t>  - Pretty much whatever is not static content is stored in a database somewhere.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941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Note: Individual images may be covered by their own licensing agreements and were incorporated here under fair use.  Their use in this slide deck does not change or alter their licensing.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database can be anything that stores and organizes data.</a:t>
            </a:r>
          </a:p>
          <a:p>
            <a:endParaRPr lang="en-US" dirty="0"/>
          </a:p>
          <a:p>
            <a:r>
              <a:rPr lang="en-US" dirty="0"/>
              <a:t>A DBMS is the set of tools that lets the user</a:t>
            </a:r>
          </a:p>
          <a:p>
            <a:r>
              <a:rPr lang="en-US" dirty="0"/>
              <a:t>  - search, update and manage that information</a:t>
            </a:r>
          </a:p>
          <a:p>
            <a:endParaRPr lang="en-US" dirty="0"/>
          </a:p>
          <a:p>
            <a:r>
              <a:rPr lang="en-US" dirty="0"/>
              <a:t>So the database can be essentially thought of as the files that hold the data.</a:t>
            </a:r>
          </a:p>
          <a:p>
            <a:r>
              <a:rPr lang="en-US" dirty="0"/>
              <a:t>  - how is the data organized into those files</a:t>
            </a:r>
          </a:p>
          <a:p>
            <a:r>
              <a:rPr lang="en-US" dirty="0"/>
              <a:t>  - where are they stored on the disk </a:t>
            </a:r>
            <a:r>
              <a:rPr lang="en-US" dirty="0" err="1"/>
              <a:t>ect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DMBS is the set of programs that the user can use to access the data.</a:t>
            </a:r>
          </a:p>
          <a:p>
            <a:endParaRPr lang="en-US" dirty="0"/>
          </a:p>
          <a:p>
            <a:r>
              <a:rPr lang="en-US" dirty="0"/>
              <a:t>Very often the two go together:</a:t>
            </a:r>
          </a:p>
          <a:p>
            <a:r>
              <a:rPr lang="en-US" dirty="0"/>
              <a:t>  - A DMBS is used to create a database</a:t>
            </a:r>
          </a:p>
          <a:p>
            <a:r>
              <a:rPr lang="en-US" dirty="0"/>
              <a:t>  - so the database is uniquely coupled to the DMBS</a:t>
            </a:r>
          </a:p>
          <a:p>
            <a:endParaRPr lang="en-US" dirty="0"/>
          </a:p>
          <a:p>
            <a:r>
              <a:rPr lang="en-US" dirty="0"/>
              <a:t>Some “databases” that you may have heard of:</a:t>
            </a:r>
          </a:p>
          <a:p>
            <a:r>
              <a:rPr lang="en-US" dirty="0"/>
              <a:t>  - Oracle / MySQL / MongoDB /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  - are really DBMSs</a:t>
            </a:r>
          </a:p>
          <a:p>
            <a:r>
              <a:rPr lang="en-US" dirty="0"/>
              <a:t>    - The provide the tools and programs that allow management of a database. </a:t>
            </a:r>
          </a:p>
        </p:txBody>
      </p:sp>
    </p:spTree>
    <p:extLst>
      <p:ext uri="{BB962C8B-B14F-4D97-AF65-F5344CB8AC3E}">
        <p14:creationId xmlns:p14="http://schemas.microsoft.com/office/powerpoint/2010/main" val="3535791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two broad categories of databases / DMBSs</a:t>
            </a:r>
          </a:p>
          <a:p>
            <a:r>
              <a:rPr lang="en-US" dirty="0"/>
              <a:t>  - They store and structure their data in different ways.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Relational Databases </a:t>
            </a:r>
          </a:p>
          <a:p>
            <a:r>
              <a:rPr lang="en-US" dirty="0"/>
              <a:t>  - These databases structure their data using tables (or </a:t>
            </a:r>
            <a:r>
              <a:rPr lang="en-US" dirty="0" err="1"/>
              <a:t>entites</a:t>
            </a:r>
            <a:r>
              <a:rPr lang="en-US" dirty="0"/>
              <a:t>) and relationships.</a:t>
            </a:r>
          </a:p>
          <a:p>
            <a:r>
              <a:rPr lang="en-US" dirty="0"/>
              <a:t>    - We’ll see a lot more about what that means in a bit.</a:t>
            </a:r>
          </a:p>
          <a:p>
            <a:r>
              <a:rPr lang="en-US" dirty="0"/>
              <a:t>  - Relational databases are sometimes called SQL databases</a:t>
            </a:r>
          </a:p>
          <a:p>
            <a:r>
              <a:rPr lang="en-US" dirty="0"/>
              <a:t>    - That is because they use the SQL language to create, search and modify the data.</a:t>
            </a:r>
          </a:p>
          <a:p>
            <a:r>
              <a:rPr lang="en-US" dirty="0"/>
              <a:t>      - SQL stands for Structured Query Language </a:t>
            </a:r>
          </a:p>
          <a:p>
            <a:r>
              <a:rPr lang="en-US" dirty="0"/>
              <a:t>        - You will sometimes hear SQL pronounced as “See-quell” (to rhyme with “equal”)</a:t>
            </a:r>
          </a:p>
          <a:p>
            <a:endParaRPr lang="en-US" dirty="0"/>
          </a:p>
          <a:p>
            <a:r>
              <a:rPr lang="en-US" dirty="0"/>
              <a:t>NoSQL Databases </a:t>
            </a:r>
          </a:p>
          <a:p>
            <a:r>
              <a:rPr lang="en-US" dirty="0"/>
              <a:t>  - These databases store their data in ways other than as tables as is the case in Relational Databases.</a:t>
            </a:r>
          </a:p>
          <a:p>
            <a:r>
              <a:rPr lang="en-US" dirty="0"/>
              <a:t>    - key/value pairs or JSON-Like structures are very common.</a:t>
            </a:r>
          </a:p>
          <a:p>
            <a:r>
              <a:rPr lang="en-US" dirty="0"/>
              <a:t>  - So Non-relational may have been a better name.</a:t>
            </a:r>
          </a:p>
          <a:p>
            <a:r>
              <a:rPr lang="en-US" dirty="0"/>
              <a:t>    - But </a:t>
            </a:r>
            <a:r>
              <a:rPr lang="en-US" dirty="0" err="1"/>
              <a:t>noSQL</a:t>
            </a:r>
            <a:r>
              <a:rPr lang="en-US" dirty="0"/>
              <a:t> as a differentiator from the traditional relational model is catchy.</a:t>
            </a:r>
          </a:p>
          <a:p>
            <a:r>
              <a:rPr lang="en-US" dirty="0"/>
              <a:t>  - However, a bunch of these databases are multimodal and can also to relational models using SQL</a:t>
            </a:r>
          </a:p>
          <a:p>
            <a:r>
              <a:rPr lang="en-US" dirty="0"/>
              <a:t>    - So NoSQL has evolved to stand for Not Only SQL.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Just an interesting note on part of the motivation for the creation of NoSQL databases: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“NoSQL databases emerged in the late 2000s as the cost of storage dramatically decreased. Gone were the days of needing to create a complex, difficult-to-manage data model simply for the purposes of reducing data duplication. Developers (rather than storage) were becoming the primary cost of software development, so NoSQL databases optimized for developer productivity.” – from MongoDB site.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408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We are going to only focus on Relational or SQL databases in this class period.</a:t>
            </a:r>
          </a:p>
          <a:p>
            <a:endParaRPr lang="en-US" dirty="0"/>
          </a:p>
          <a:p>
            <a:r>
              <a:rPr lang="en-US" dirty="0"/>
              <a:t>  - They are a little easier to get started with because.</a:t>
            </a:r>
          </a:p>
          <a:p>
            <a:r>
              <a:rPr lang="en-US" dirty="0"/>
              <a:t>    - Their tabular form makes them more intuitive.</a:t>
            </a:r>
          </a:p>
          <a:p>
            <a:r>
              <a:rPr lang="en-US" dirty="0"/>
              <a:t> - SQL is a well formed and standardized language for relational databases. </a:t>
            </a:r>
          </a:p>
          <a:p>
            <a:r>
              <a:rPr lang="en-US" dirty="0"/>
              <a:t>   - so if you learn a little SQL it works in Oracle, MySQL, Maria DB, </a:t>
            </a:r>
            <a:r>
              <a:rPr lang="en-US" dirty="0" err="1"/>
              <a:t>Postgress</a:t>
            </a:r>
            <a:r>
              <a:rPr lang="en-US" dirty="0"/>
              <a:t>, Microsoft Access,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r>
              <a:rPr lang="en-US" dirty="0"/>
              <a:t>   - learning one NoSQL database may not help you with another.</a:t>
            </a:r>
          </a:p>
          <a:p>
            <a:endParaRPr lang="en-US" b="1" dirty="0"/>
          </a:p>
          <a:p>
            <a:r>
              <a:rPr lang="en-US" dirty="0"/>
              <a:t>As of April 2023:</a:t>
            </a:r>
          </a:p>
          <a:p>
            <a:r>
              <a:rPr lang="en-US" dirty="0"/>
              <a:t> - Top 4 are SQL and 7 of top 10 most used databases are SQL (https://</a:t>
            </a:r>
            <a:r>
              <a:rPr lang="en-US" dirty="0" err="1"/>
              <a:t>db-engines.com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/ranking)</a:t>
            </a:r>
          </a:p>
          <a:p>
            <a:r>
              <a:rPr lang="en-US" dirty="0"/>
              <a:t>   - Relational model up ~1% from prior year.</a:t>
            </a:r>
          </a:p>
          <a:p>
            <a:endParaRPr lang="en-US" dirty="0"/>
          </a:p>
          <a:p>
            <a:r>
              <a:rPr lang="en-US" dirty="0"/>
              <a:t> - Eventually it will be worth knowing both</a:t>
            </a:r>
          </a:p>
          <a:p>
            <a:r>
              <a:rPr lang="en-US" dirty="0"/>
              <a:t>    - for now we can think of it at a high level as an abstraction… </a:t>
            </a:r>
          </a:p>
          <a:p>
            <a:r>
              <a:rPr lang="en-US" dirty="0"/>
              <a:t>    - A DB and a DBMS (SQL or NoSQL) is just a way for us to get data  to make our pages dynamic on the server side.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8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a relational database the data is organized into tables.</a:t>
            </a:r>
          </a:p>
          <a:p>
            <a:endParaRPr lang="en-US" dirty="0"/>
          </a:p>
          <a:p>
            <a:r>
              <a:rPr lang="en-US" dirty="0"/>
              <a:t>  - The data in each table represents a collection of similar people, places, things</a:t>
            </a:r>
          </a:p>
          <a:p>
            <a:r>
              <a:rPr lang="en-US" dirty="0"/>
              <a:t>    - the people, places or things are called entitles.</a:t>
            </a:r>
          </a:p>
          <a:p>
            <a:r>
              <a:rPr lang="en-US" dirty="0"/>
              <a:t>    - For example, if we were running a restaurant supply company we might have a table like this one to represent customers.</a:t>
            </a:r>
          </a:p>
          <a:p>
            <a:endParaRPr lang="en-US" dirty="0"/>
          </a:p>
          <a:p>
            <a:r>
              <a:rPr lang="en-US" dirty="0"/>
              <a:t>  - Every row (or record) in the table represents an individual customer.</a:t>
            </a:r>
          </a:p>
          <a:p>
            <a:r>
              <a:rPr lang="en-US" dirty="0"/>
              <a:t>    - E.g. Around the Horn is a customer.</a:t>
            </a:r>
          </a:p>
          <a:p>
            <a:r>
              <a:rPr lang="en-US" dirty="0"/>
              <a:t>  - Every column (or attribute) in the table indicates something in particular about that customer.</a:t>
            </a:r>
          </a:p>
          <a:p>
            <a:r>
              <a:rPr lang="en-US" dirty="0"/>
              <a:t>    - E.g. Around the Horn is located in the City of London</a:t>
            </a:r>
          </a:p>
          <a:p>
            <a:r>
              <a:rPr lang="en-US" dirty="0"/>
              <a:t>    - Also, its address is at 120 Hanover Square, in the country of UK and the name of the contact there is Thomas Hardy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- Typically, one attribute is designated as the key</a:t>
            </a:r>
          </a:p>
          <a:p>
            <a:r>
              <a:rPr lang="en-US" dirty="0"/>
              <a:t>    - Every record has a unique value for the key.</a:t>
            </a:r>
          </a:p>
          <a:p>
            <a:r>
              <a:rPr lang="en-US" dirty="0"/>
              <a:t>      - Here the key is the </a:t>
            </a:r>
            <a:r>
              <a:rPr lang="en-US" dirty="0" err="1"/>
              <a:t>CustomerID</a:t>
            </a:r>
            <a:r>
              <a:rPr lang="en-US" dirty="0"/>
              <a:t> attribute</a:t>
            </a:r>
          </a:p>
          <a:p>
            <a:r>
              <a:rPr lang="en-US" dirty="0"/>
              <a:t>      - In this case it is a 5 character string, but it is often just a number.</a:t>
            </a:r>
          </a:p>
          <a:p>
            <a:r>
              <a:rPr lang="en-US" dirty="0"/>
              <a:t>    - Usually, but not always the key will be the first attribute or column.</a:t>
            </a:r>
          </a:p>
          <a:p>
            <a:endParaRPr lang="en-US" dirty="0"/>
          </a:p>
          <a:p>
            <a:r>
              <a:rPr lang="en-US" dirty="0"/>
              <a:t>    - Any other (non-key) attributes may be repeated.</a:t>
            </a:r>
          </a:p>
          <a:p>
            <a:r>
              <a:rPr lang="en-US" dirty="0"/>
              <a:t>      - So there might be two customers with the same </a:t>
            </a:r>
            <a:r>
              <a:rPr lang="en-US" dirty="0" err="1"/>
              <a:t>CompayName</a:t>
            </a:r>
            <a:r>
              <a:rPr lang="en-US" dirty="0"/>
              <a:t> or the same Contact or the same </a:t>
            </a:r>
            <a:r>
              <a:rPr lang="en-US" dirty="0" err="1"/>
              <a:t>PostalCode</a:t>
            </a:r>
            <a:r>
              <a:rPr lang="en-US" dirty="0"/>
              <a:t> or Country</a:t>
            </a:r>
          </a:p>
          <a:p>
            <a:r>
              <a:rPr lang="en-US" dirty="0"/>
              <a:t>      - Which should make good sense since there is no reason they couldn’t</a:t>
            </a:r>
          </a:p>
          <a:p>
            <a:r>
              <a:rPr lang="en-US" dirty="0"/>
              <a:t>      - and it is quite likely that there would be multiple customers from the same city or country.</a:t>
            </a:r>
          </a:p>
        </p:txBody>
      </p:sp>
    </p:spTree>
    <p:extLst>
      <p:ext uri="{BB962C8B-B14F-4D97-AF65-F5344CB8AC3E}">
        <p14:creationId xmlns:p14="http://schemas.microsoft.com/office/powerpoint/2010/main" val="2138240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Databases typically have multiple tables to represent the different entities that are important in the application.</a:t>
            </a:r>
          </a:p>
          <a:p>
            <a:r>
              <a:rPr lang="en-US" dirty="0"/>
              <a:t>For a restaurant supply company it is likely that there would also be tables for:</a:t>
            </a:r>
          </a:p>
          <a:p>
            <a:r>
              <a:rPr lang="en-US" dirty="0"/>
              <a:t>  - Orders</a:t>
            </a:r>
          </a:p>
          <a:p>
            <a:r>
              <a:rPr lang="en-US" dirty="0"/>
              <a:t>    - information about things that the customers have ordered from the supply company.</a:t>
            </a:r>
          </a:p>
          <a:p>
            <a:r>
              <a:rPr lang="en-US" dirty="0"/>
              <a:t>    - when they ordered it, which employee handled the order, which company was used to ship it, </a:t>
            </a:r>
            <a:r>
              <a:rPr lang="en-US" dirty="0" err="1"/>
              <a:t>ect</a:t>
            </a:r>
            <a:r>
              <a:rPr lang="en-US" dirty="0"/>
              <a:t>…</a:t>
            </a:r>
          </a:p>
          <a:p>
            <a:r>
              <a:rPr lang="en-US" dirty="0"/>
              <a:t>  - Shippers</a:t>
            </a:r>
          </a:p>
          <a:p>
            <a:r>
              <a:rPr lang="en-US" dirty="0"/>
              <a:t>    - Information about companies that the supply company has used to ship orders</a:t>
            </a:r>
          </a:p>
          <a:p>
            <a:r>
              <a:rPr lang="en-US" dirty="0"/>
              <a:t>    - Name phone number etc.</a:t>
            </a:r>
          </a:p>
          <a:p>
            <a:endParaRPr lang="en-US" dirty="0"/>
          </a:p>
          <a:p>
            <a:r>
              <a:rPr lang="en-US" dirty="0"/>
              <a:t>Remember each table has a key attribute:</a:t>
            </a:r>
          </a:p>
          <a:p>
            <a:r>
              <a:rPr lang="en-US" dirty="0"/>
              <a:t>  - Orders – the key is </a:t>
            </a:r>
            <a:r>
              <a:rPr lang="en-US" dirty="0" err="1"/>
              <a:t>OrderID</a:t>
            </a:r>
            <a:r>
              <a:rPr lang="en-US" dirty="0"/>
              <a:t> and it is just an integer that uniquely identifies the order.</a:t>
            </a:r>
          </a:p>
          <a:p>
            <a:r>
              <a:rPr lang="en-US" dirty="0"/>
              <a:t>  - Shippers – the key is </a:t>
            </a:r>
            <a:r>
              <a:rPr lang="en-US" dirty="0" err="1"/>
              <a:t>ShipperID</a:t>
            </a:r>
            <a:r>
              <a:rPr lang="en-US" dirty="0"/>
              <a:t> and again, it is just an integer that uniquely identifies the shipping company.</a:t>
            </a:r>
          </a:p>
        </p:txBody>
      </p:sp>
    </p:spTree>
    <p:extLst>
      <p:ext uri="{BB962C8B-B14F-4D97-AF65-F5344CB8AC3E}">
        <p14:creationId xmlns:p14="http://schemas.microsoft.com/office/powerpoint/2010/main" val="146674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through them, talk them out with neighbors.</a:t>
            </a:r>
          </a:p>
          <a:p>
            <a:r>
              <a:rPr lang="en-US" dirty="0"/>
              <a:t>Try to be as precise as possible about how the answers to 2-5 are done.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620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you were doing to figure out the answers to #2-5 was using the relations</a:t>
            </a:r>
          </a:p>
          <a:p>
            <a:r>
              <a:rPr lang="en-US" dirty="0"/>
              <a:t>  - A relation expresses a relationship between the entities represented by the tables</a:t>
            </a:r>
          </a:p>
          <a:p>
            <a:r>
              <a:rPr lang="en-US" dirty="0"/>
              <a:t>  - For example:</a:t>
            </a:r>
          </a:p>
          <a:p>
            <a:r>
              <a:rPr lang="en-US" dirty="0"/>
              <a:t>    - An Order is placed by a Customer</a:t>
            </a:r>
          </a:p>
          <a:p>
            <a:r>
              <a:rPr lang="en-US" dirty="0"/>
              <a:t>    - Or an Order was processed by an Employee</a:t>
            </a:r>
          </a:p>
          <a:p>
            <a:r>
              <a:rPr lang="en-US" dirty="0"/>
              <a:t>    - Or an Order was shipped by a Shipper.</a:t>
            </a:r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457200" marR="0" lvl="0" indent="-317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The key from one table that appears in another table establishes a relation between the tables.</a:t>
            </a:r>
          </a:p>
          <a:p>
            <a:r>
              <a:rPr lang="en-US" dirty="0"/>
              <a:t>  - For example:</a:t>
            </a:r>
          </a:p>
          <a:p>
            <a:r>
              <a:rPr lang="en-US" dirty="0"/>
              <a:t>    - The </a:t>
            </a:r>
            <a:r>
              <a:rPr lang="en-US" dirty="0" err="1"/>
              <a:t>CustomerID</a:t>
            </a:r>
            <a:r>
              <a:rPr lang="en-US" dirty="0"/>
              <a:t> key from Customers appears in the Orders table to indicate which customer placed the order.</a:t>
            </a:r>
          </a:p>
          <a:p>
            <a:r>
              <a:rPr lang="en-US" dirty="0"/>
              <a:t>    - The </a:t>
            </a:r>
            <a:r>
              <a:rPr lang="en-US" dirty="0" err="1"/>
              <a:t>EmployeeID</a:t>
            </a:r>
            <a:r>
              <a:rPr lang="en-US" dirty="0"/>
              <a:t> from Employees appears in the Orders table to indicate which employee processed the order.</a:t>
            </a:r>
          </a:p>
          <a:p>
            <a:r>
              <a:rPr lang="en-US" dirty="0"/>
              <a:t>    - The </a:t>
            </a:r>
            <a:r>
              <a:rPr lang="en-US" dirty="0" err="1"/>
              <a:t>ShipperID</a:t>
            </a:r>
            <a:r>
              <a:rPr lang="en-US" dirty="0"/>
              <a:t> from Shippers appears in the Orders table to indicate which company shipped the order.</a:t>
            </a:r>
          </a:p>
          <a:p>
            <a:r>
              <a:rPr lang="en-US" dirty="0"/>
              <a:t>      - Note that on this one the name of the attribute in Orders is different than it is in the Shippers table.</a:t>
            </a:r>
          </a:p>
          <a:p>
            <a:r>
              <a:rPr lang="en-US" dirty="0"/>
              <a:t>      - That is okay as along as we know which table to use it to reference.</a:t>
            </a:r>
          </a:p>
          <a:p>
            <a:endParaRPr lang="en-US" dirty="0"/>
          </a:p>
          <a:p>
            <a:r>
              <a:rPr lang="en-US" dirty="0"/>
              <a:t>The key that appears in another table as an attribute is called a “Foreign Key”</a:t>
            </a:r>
          </a:p>
          <a:p>
            <a:r>
              <a:rPr lang="en-US" dirty="0"/>
              <a:t>  - It is just an attribute that holds a key from another table</a:t>
            </a:r>
          </a:p>
          <a:p>
            <a:r>
              <a:rPr lang="en-US" dirty="0"/>
              <a:t>  - It tells us how to find all of the related information.</a:t>
            </a:r>
          </a:p>
          <a:p>
            <a:r>
              <a:rPr lang="en-US" dirty="0"/>
              <a:t>  - E.g. The </a:t>
            </a:r>
            <a:r>
              <a:rPr lang="en-US" dirty="0" err="1"/>
              <a:t>CustomerID</a:t>
            </a:r>
            <a:r>
              <a:rPr lang="en-US" dirty="0"/>
              <a:t> foreign key in Orders tells us how to find the information about the Customer that placed the order.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21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60727CCB-102B-3F40-ACD5-F81E91D98C7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3919538" y="3976688"/>
            <a:ext cx="1303337" cy="1128712"/>
          </a:xfrm>
          <a:custGeom>
            <a:avLst/>
            <a:gdLst>
              <a:gd name="T0" fmla="*/ 325834 w 120000"/>
              <a:gd name="T1" fmla="*/ 0 h 120000"/>
              <a:gd name="T2" fmla="*/ 0 w 120000"/>
              <a:gd name="T3" fmla="*/ 564300 h 120000"/>
              <a:gd name="T4" fmla="*/ 325834 w 120000"/>
              <a:gd name="T5" fmla="*/ 1128712 h 120000"/>
              <a:gd name="T6" fmla="*/ 977503 w 120000"/>
              <a:gd name="T7" fmla="*/ 1128712 h 120000"/>
              <a:gd name="T8" fmla="*/ 1303337 w 120000"/>
              <a:gd name="T9" fmla="*/ 564300 h 120000"/>
              <a:gd name="T10" fmla="*/ 977503 w 120000"/>
              <a:gd name="T11" fmla="*/ 0 h 120000"/>
              <a:gd name="T12" fmla="*/ 325834 w 120000"/>
              <a:gd name="T13" fmla="*/ 0 h 120000"/>
              <a:gd name="T14" fmla="*/ 417904 w 120000"/>
              <a:gd name="T15" fmla="*/ 159431 h 120000"/>
              <a:gd name="T16" fmla="*/ 885422 w 120000"/>
              <a:gd name="T17" fmla="*/ 159431 h 120000"/>
              <a:gd name="T18" fmla="*/ 1119056 w 120000"/>
              <a:gd name="T19" fmla="*/ 564300 h 120000"/>
              <a:gd name="T20" fmla="*/ 885422 w 120000"/>
              <a:gd name="T21" fmla="*/ 969169 h 120000"/>
              <a:gd name="T22" fmla="*/ 417904 w 120000"/>
              <a:gd name="T23" fmla="*/ 969169 h 120000"/>
              <a:gd name="T24" fmla="*/ 184151 w 120000"/>
              <a:gd name="T25" fmla="*/ 564300 h 120000"/>
              <a:gd name="T26" fmla="*/ 417904 w 120000"/>
              <a:gd name="T27" fmla="*/ 159431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CF8E66DE-864C-8648-B9BD-C1618A08E9CE}"/>
              </a:ext>
            </a:extLst>
          </p:cNvPr>
          <p:cNvSpPr/>
          <p:nvPr/>
        </p:nvSpPr>
        <p:spPr>
          <a:xfrm rot="5400000">
            <a:off x="3809057" y="-81000"/>
            <a:ext cx="1525500" cy="1761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13;p2">
            <a:extLst>
              <a:ext uri="{FF2B5EF4-FFF2-40B4-BE49-F238E27FC236}">
                <a16:creationId xmlns:a16="http://schemas.microsoft.com/office/drawing/2014/main" id="{E622547A-1090-B841-AB8A-0F2EC9F31993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809875" y="-173038"/>
            <a:ext cx="1111250" cy="962026"/>
          </a:xfrm>
          <a:prstGeom prst="hexagon">
            <a:avLst>
              <a:gd name="adj" fmla="val 28685"/>
              <a:gd name="vf" fmla="val 115470"/>
            </a:avLst>
          </a:prstGeom>
          <a:noFill/>
          <a:ln w="19050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14;p2">
            <a:extLst>
              <a:ext uri="{FF2B5EF4-FFF2-40B4-BE49-F238E27FC236}">
                <a16:creationId xmlns:a16="http://schemas.microsoft.com/office/drawing/2014/main" id="{F2DFB12E-8AA2-BF4B-ABBE-84712DD2F12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602038" y="1360488"/>
            <a:ext cx="493712" cy="427037"/>
          </a:xfrm>
          <a:prstGeom prst="hexagon">
            <a:avLst>
              <a:gd name="adj" fmla="val 28705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5;p2">
            <a:extLst>
              <a:ext uri="{FF2B5EF4-FFF2-40B4-BE49-F238E27FC236}">
                <a16:creationId xmlns:a16="http://schemas.microsoft.com/office/drawing/2014/main" id="{1EA83F08-1F96-5640-8C79-897DD94794F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278438" y="855663"/>
            <a:ext cx="944562" cy="817562"/>
          </a:xfrm>
          <a:prstGeom prst="hexagon">
            <a:avLst>
              <a:gd name="adj" fmla="val 2869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6;p2">
            <a:extLst>
              <a:ext uri="{FF2B5EF4-FFF2-40B4-BE49-F238E27FC236}">
                <a16:creationId xmlns:a16="http://schemas.microsoft.com/office/drawing/2014/main" id="{C5E0530D-1E01-3143-AE7E-3F283001644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365750" y="352425"/>
            <a:ext cx="493713" cy="427038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17;p2">
            <a:extLst>
              <a:ext uri="{FF2B5EF4-FFF2-40B4-BE49-F238E27FC236}">
                <a16:creationId xmlns:a16="http://schemas.microsoft.com/office/drawing/2014/main" id="{EEAA92A2-DBEA-AE45-8867-6616C2B3D40E}"/>
              </a:ext>
            </a:extLst>
          </p:cNvPr>
          <p:cNvGrpSpPr>
            <a:grpSpLocks/>
          </p:cNvGrpSpPr>
          <p:nvPr/>
        </p:nvGrpSpPr>
        <p:grpSpPr bwMode="auto">
          <a:xfrm>
            <a:off x="5549900" y="1030288"/>
            <a:ext cx="403225" cy="373062"/>
            <a:chOff x="5975075" y="2327500"/>
            <a:chExt cx="420100" cy="388350"/>
          </a:xfrm>
        </p:grpSpPr>
        <p:sp>
          <p:nvSpPr>
            <p:cNvPr id="10" name="Google Shape;18;p2">
              <a:extLst>
                <a:ext uri="{FF2B5EF4-FFF2-40B4-BE49-F238E27FC236}">
                  <a16:creationId xmlns:a16="http://schemas.microsoft.com/office/drawing/2014/main" id="{9CBA48E3-29BF-0147-AEFB-2CBC6637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19;p2">
              <a:extLst>
                <a:ext uri="{FF2B5EF4-FFF2-40B4-BE49-F238E27FC236}">
                  <a16:creationId xmlns:a16="http://schemas.microsoft.com/office/drawing/2014/main" id="{F6C424FA-39CC-F14C-9BF9-A74DD31A7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20;p2">
            <a:extLst>
              <a:ext uri="{FF2B5EF4-FFF2-40B4-BE49-F238E27FC236}">
                <a16:creationId xmlns:a16="http://schemas.microsoft.com/office/drawing/2014/main" id="{4D5597ED-C176-9745-9829-F0E8275DB536}"/>
              </a:ext>
            </a:extLst>
          </p:cNvPr>
          <p:cNvSpPr>
            <a:spLocks/>
          </p:cNvSpPr>
          <p:nvPr/>
        </p:nvSpPr>
        <p:spPr bwMode="auto">
          <a:xfrm>
            <a:off x="3252788" y="112713"/>
            <a:ext cx="225425" cy="390525"/>
          </a:xfrm>
          <a:custGeom>
            <a:avLst/>
            <a:gdLst>
              <a:gd name="T0" fmla="*/ 121980 w 11870"/>
              <a:gd name="T1" fmla="*/ 19028 h 20565"/>
              <a:gd name="T2" fmla="*/ 124772 w 11870"/>
              <a:gd name="T3" fmla="*/ 21800 h 20565"/>
              <a:gd name="T4" fmla="*/ 124772 w 11870"/>
              <a:gd name="T5" fmla="*/ 25978 h 20565"/>
              <a:gd name="T6" fmla="*/ 121980 w 11870"/>
              <a:gd name="T7" fmla="*/ 28770 h 20565"/>
              <a:gd name="T8" fmla="*/ 105762 w 11870"/>
              <a:gd name="T9" fmla="*/ 29225 h 20565"/>
              <a:gd name="T10" fmla="*/ 102039 w 11870"/>
              <a:gd name="T11" fmla="*/ 27839 h 20565"/>
              <a:gd name="T12" fmla="*/ 100197 w 11870"/>
              <a:gd name="T13" fmla="*/ 24117 h 20565"/>
              <a:gd name="T14" fmla="*/ 102039 w 11870"/>
              <a:gd name="T15" fmla="*/ 20414 h 20565"/>
              <a:gd name="T16" fmla="*/ 105762 w 11870"/>
              <a:gd name="T17" fmla="*/ 18553 h 20565"/>
              <a:gd name="T18" fmla="*/ 200831 w 11870"/>
              <a:gd name="T19" fmla="*/ 48709 h 20565"/>
              <a:gd name="T20" fmla="*/ 24594 w 11870"/>
              <a:gd name="T21" fmla="*/ 317243 h 20565"/>
              <a:gd name="T22" fmla="*/ 200831 w 11870"/>
              <a:gd name="T23" fmla="*/ 48709 h 20565"/>
              <a:gd name="T24" fmla="*/ 115960 w 11870"/>
              <a:gd name="T25" fmla="*/ 338113 h 20565"/>
              <a:gd name="T26" fmla="*/ 121980 w 11870"/>
              <a:gd name="T27" fmla="*/ 340430 h 20565"/>
              <a:gd name="T28" fmla="*/ 126158 w 11870"/>
              <a:gd name="T29" fmla="*/ 344608 h 20565"/>
              <a:gd name="T30" fmla="*/ 128475 w 11870"/>
              <a:gd name="T31" fmla="*/ 350627 h 20565"/>
              <a:gd name="T32" fmla="*/ 128475 w 11870"/>
              <a:gd name="T33" fmla="*/ 357122 h 20565"/>
              <a:gd name="T34" fmla="*/ 126158 w 11870"/>
              <a:gd name="T35" fmla="*/ 363161 h 20565"/>
              <a:gd name="T36" fmla="*/ 121980 w 11870"/>
              <a:gd name="T37" fmla="*/ 367319 h 20565"/>
              <a:gd name="T38" fmla="*/ 115960 w 11870"/>
              <a:gd name="T39" fmla="*/ 369636 h 20565"/>
              <a:gd name="T40" fmla="*/ 109465 w 11870"/>
              <a:gd name="T41" fmla="*/ 369636 h 20565"/>
              <a:gd name="T42" fmla="*/ 103426 w 11870"/>
              <a:gd name="T43" fmla="*/ 367319 h 20565"/>
              <a:gd name="T44" fmla="*/ 99267 w 11870"/>
              <a:gd name="T45" fmla="*/ 363161 h 20565"/>
              <a:gd name="T46" fmla="*/ 96950 w 11870"/>
              <a:gd name="T47" fmla="*/ 357122 h 20565"/>
              <a:gd name="T48" fmla="*/ 96950 w 11870"/>
              <a:gd name="T49" fmla="*/ 350627 h 20565"/>
              <a:gd name="T50" fmla="*/ 99267 w 11870"/>
              <a:gd name="T51" fmla="*/ 344608 h 20565"/>
              <a:gd name="T52" fmla="*/ 103426 w 11870"/>
              <a:gd name="T53" fmla="*/ 340430 h 20565"/>
              <a:gd name="T54" fmla="*/ 109465 w 11870"/>
              <a:gd name="T55" fmla="*/ 338113 h 20565"/>
              <a:gd name="T56" fmla="*/ 24594 w 11870"/>
              <a:gd name="T57" fmla="*/ 0 h 20565"/>
              <a:gd name="T58" fmla="*/ 14851 w 11870"/>
              <a:gd name="T59" fmla="*/ 1861 h 20565"/>
              <a:gd name="T60" fmla="*/ 6951 w 11870"/>
              <a:gd name="T61" fmla="*/ 6969 h 20565"/>
              <a:gd name="T62" fmla="*/ 1861 w 11870"/>
              <a:gd name="T63" fmla="*/ 14850 h 20565"/>
              <a:gd name="T64" fmla="*/ 0 w 11870"/>
              <a:gd name="T65" fmla="*/ 24592 h 20565"/>
              <a:gd name="T66" fmla="*/ 475 w 11870"/>
              <a:gd name="T67" fmla="*/ 371041 h 20565"/>
              <a:gd name="T68" fmla="*/ 4178 w 11870"/>
              <a:gd name="T69" fmla="*/ 379853 h 20565"/>
              <a:gd name="T70" fmla="*/ 10673 w 11870"/>
              <a:gd name="T71" fmla="*/ 386347 h 20565"/>
              <a:gd name="T72" fmla="*/ 19485 w 11870"/>
              <a:gd name="T73" fmla="*/ 390050 h 20565"/>
              <a:gd name="T74" fmla="*/ 200831 w 11870"/>
              <a:gd name="T75" fmla="*/ 390525 h 20565"/>
              <a:gd name="T76" fmla="*/ 210574 w 11870"/>
              <a:gd name="T77" fmla="*/ 388664 h 20565"/>
              <a:gd name="T78" fmla="*/ 218455 w 11870"/>
              <a:gd name="T79" fmla="*/ 383556 h 20565"/>
              <a:gd name="T80" fmla="*/ 223564 w 11870"/>
              <a:gd name="T81" fmla="*/ 375675 h 20565"/>
              <a:gd name="T82" fmla="*/ 225425 w 11870"/>
              <a:gd name="T83" fmla="*/ 365933 h 20565"/>
              <a:gd name="T84" fmla="*/ 224950 w 11870"/>
              <a:gd name="T85" fmla="*/ 19484 h 20565"/>
              <a:gd name="T86" fmla="*/ 221247 w 11870"/>
              <a:gd name="T87" fmla="*/ 10672 h 20565"/>
              <a:gd name="T88" fmla="*/ 214752 w 11870"/>
              <a:gd name="T89" fmla="*/ 4178 h 20565"/>
              <a:gd name="T90" fmla="*/ 205940 w 11870"/>
              <a:gd name="T91" fmla="*/ 475 h 20565"/>
              <a:gd name="T92" fmla="*/ 24594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21;p2">
            <a:extLst>
              <a:ext uri="{FF2B5EF4-FFF2-40B4-BE49-F238E27FC236}">
                <a16:creationId xmlns:a16="http://schemas.microsoft.com/office/drawing/2014/main" id="{4D46AF19-06DA-DF4D-B0DC-265936F03667}"/>
              </a:ext>
            </a:extLst>
          </p:cNvPr>
          <p:cNvGrpSpPr>
            <a:grpSpLocks/>
          </p:cNvGrpSpPr>
          <p:nvPr/>
        </p:nvGrpSpPr>
        <p:grpSpPr bwMode="auto">
          <a:xfrm>
            <a:off x="4379913" y="515938"/>
            <a:ext cx="384175" cy="606425"/>
            <a:chOff x="6718575" y="2318625"/>
            <a:chExt cx="256950" cy="407375"/>
          </a:xfrm>
        </p:grpSpPr>
        <p:sp>
          <p:nvSpPr>
            <p:cNvPr id="15" name="Google Shape;22;p2">
              <a:extLst>
                <a:ext uri="{FF2B5EF4-FFF2-40B4-BE49-F238E27FC236}">
                  <a16:creationId xmlns:a16="http://schemas.microsoft.com/office/drawing/2014/main" id="{09293F25-EEE9-1E45-81D5-D3E35922F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3;p2">
              <a:extLst>
                <a:ext uri="{FF2B5EF4-FFF2-40B4-BE49-F238E27FC236}">
                  <a16:creationId xmlns:a16="http://schemas.microsoft.com/office/drawing/2014/main" id="{4A90A21C-3E1F-9849-AAC5-6382E0457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4;p2">
              <a:extLst>
                <a:ext uri="{FF2B5EF4-FFF2-40B4-BE49-F238E27FC236}">
                  <a16:creationId xmlns:a16="http://schemas.microsoft.com/office/drawing/2014/main" id="{5FBCC6AE-F0FA-8F46-A330-39D13B5E3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;p2">
              <a:extLst>
                <a:ext uri="{FF2B5EF4-FFF2-40B4-BE49-F238E27FC236}">
                  <a16:creationId xmlns:a16="http://schemas.microsoft.com/office/drawing/2014/main" id="{C4CED80E-426C-9640-8711-D7B36582A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6;p2">
              <a:extLst>
                <a:ext uri="{FF2B5EF4-FFF2-40B4-BE49-F238E27FC236}">
                  <a16:creationId xmlns:a16="http://schemas.microsoft.com/office/drawing/2014/main" id="{6796E0B2-DE56-E446-87EB-E696889E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7;p2">
              <a:extLst>
                <a:ext uri="{FF2B5EF4-FFF2-40B4-BE49-F238E27FC236}">
                  <a16:creationId xmlns:a16="http://schemas.microsoft.com/office/drawing/2014/main" id="{E0539098-0DE1-A748-82D0-4E9989C05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8;p2">
              <a:extLst>
                <a:ext uri="{FF2B5EF4-FFF2-40B4-BE49-F238E27FC236}">
                  <a16:creationId xmlns:a16="http://schemas.microsoft.com/office/drawing/2014/main" id="{16042DF6-80E4-7948-A1A2-5DF1B3E84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9;p2">
              <a:extLst>
                <a:ext uri="{FF2B5EF4-FFF2-40B4-BE49-F238E27FC236}">
                  <a16:creationId xmlns:a16="http://schemas.microsoft.com/office/drawing/2014/main" id="{7DA3AA4E-9EEF-A841-87A3-C49FA29D8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30;p2">
            <a:extLst>
              <a:ext uri="{FF2B5EF4-FFF2-40B4-BE49-F238E27FC236}">
                <a16:creationId xmlns:a16="http://schemas.microsoft.com/office/drawing/2014/main" id="{2A701169-05FE-8E4B-A308-6F2D21DF370D}"/>
              </a:ext>
            </a:extLst>
          </p:cNvPr>
          <p:cNvGrpSpPr>
            <a:grpSpLocks/>
          </p:cNvGrpSpPr>
          <p:nvPr/>
        </p:nvGrpSpPr>
        <p:grpSpPr bwMode="auto">
          <a:xfrm>
            <a:off x="3198813" y="903288"/>
            <a:ext cx="395287" cy="403225"/>
            <a:chOff x="3951850" y="2985350"/>
            <a:chExt cx="407950" cy="416500"/>
          </a:xfrm>
        </p:grpSpPr>
        <p:sp>
          <p:nvSpPr>
            <p:cNvPr id="24" name="Google Shape;31;p2">
              <a:extLst>
                <a:ext uri="{FF2B5EF4-FFF2-40B4-BE49-F238E27FC236}">
                  <a16:creationId xmlns:a16="http://schemas.microsoft.com/office/drawing/2014/main" id="{4BBACD5C-2134-AB44-868C-BBEF9BDA8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32;p2">
              <a:extLst>
                <a:ext uri="{FF2B5EF4-FFF2-40B4-BE49-F238E27FC236}">
                  <a16:creationId xmlns:a16="http://schemas.microsoft.com/office/drawing/2014/main" id="{24CDF919-AD4F-E144-9113-1AD4553E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33;p2">
              <a:extLst>
                <a:ext uri="{FF2B5EF4-FFF2-40B4-BE49-F238E27FC236}">
                  <a16:creationId xmlns:a16="http://schemas.microsoft.com/office/drawing/2014/main" id="{78110A61-1E7B-5545-9458-D0C51B1BA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34;p2">
              <a:extLst>
                <a:ext uri="{FF2B5EF4-FFF2-40B4-BE49-F238E27FC236}">
                  <a16:creationId xmlns:a16="http://schemas.microsoft.com/office/drawing/2014/main" id="{A0B6F020-F50A-0044-8DDC-F00D1EF51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35;p2">
            <a:extLst>
              <a:ext uri="{FF2B5EF4-FFF2-40B4-BE49-F238E27FC236}">
                <a16:creationId xmlns:a16="http://schemas.microsoft.com/office/drawing/2014/main" id="{C53E4FF9-2747-984E-BBF5-011305C92C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10150" y="4576763"/>
            <a:ext cx="1033463" cy="893762"/>
          </a:xfrm>
          <a:prstGeom prst="hexagon">
            <a:avLst>
              <a:gd name="adj" fmla="val 28720"/>
              <a:gd name="vf" fmla="val 115470"/>
            </a:avLst>
          </a:prstGeom>
          <a:noFill/>
          <a:ln w="19050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36;p2">
            <a:extLst>
              <a:ext uri="{FF2B5EF4-FFF2-40B4-BE49-F238E27FC236}">
                <a16:creationId xmlns:a16="http://schemas.microsoft.com/office/drawing/2014/main" id="{B73AF107-DCD0-EB42-90E2-E92DF65FEBD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133975" y="4056063"/>
            <a:ext cx="539750" cy="468312"/>
          </a:xfrm>
          <a:prstGeom prst="hexagon">
            <a:avLst>
              <a:gd name="adj" fmla="val 28611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37;p2">
            <a:extLst>
              <a:ext uri="{FF2B5EF4-FFF2-40B4-BE49-F238E27FC236}">
                <a16:creationId xmlns:a16="http://schemas.microsoft.com/office/drawing/2014/main" id="{918CC986-2E9C-7A47-9233-E294A05E179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101975" y="3629025"/>
            <a:ext cx="1031875" cy="895350"/>
          </a:xfrm>
          <a:prstGeom prst="hexagon">
            <a:avLst>
              <a:gd name="adj" fmla="val 28604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38;p2">
            <a:extLst>
              <a:ext uri="{FF2B5EF4-FFF2-40B4-BE49-F238E27FC236}">
                <a16:creationId xmlns:a16="http://schemas.microsoft.com/office/drawing/2014/main" id="{F1169CD8-998F-0F40-9331-B0DDACD201B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530600" y="4576763"/>
            <a:ext cx="452438" cy="390525"/>
          </a:xfrm>
          <a:prstGeom prst="hexagon">
            <a:avLst>
              <a:gd name="adj" fmla="val 2874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39;p2">
            <a:extLst>
              <a:ext uri="{FF2B5EF4-FFF2-40B4-BE49-F238E27FC236}">
                <a16:creationId xmlns:a16="http://schemas.microsoft.com/office/drawing/2014/main" id="{06C503BB-E4EE-F745-AC0B-FC99DD411289}"/>
              </a:ext>
            </a:extLst>
          </p:cNvPr>
          <p:cNvSpPr>
            <a:spLocks/>
          </p:cNvSpPr>
          <p:nvPr/>
        </p:nvSpPr>
        <p:spPr bwMode="auto">
          <a:xfrm>
            <a:off x="5370513" y="4867275"/>
            <a:ext cx="312737" cy="312738"/>
          </a:xfrm>
          <a:custGeom>
            <a:avLst/>
            <a:gdLst>
              <a:gd name="T0" fmla="*/ 175685 w 17000"/>
              <a:gd name="T1" fmla="*/ 109189 h 16999"/>
              <a:gd name="T2" fmla="*/ 192315 w 17000"/>
              <a:gd name="T3" fmla="*/ 120430 h 16999"/>
              <a:gd name="T4" fmla="*/ 203537 w 17000"/>
              <a:gd name="T5" fmla="*/ 137042 h 16999"/>
              <a:gd name="T6" fmla="*/ 207142 w 17000"/>
              <a:gd name="T7" fmla="*/ 156360 h 16999"/>
              <a:gd name="T8" fmla="*/ 203537 w 17000"/>
              <a:gd name="T9" fmla="*/ 175696 h 16999"/>
              <a:gd name="T10" fmla="*/ 192315 w 17000"/>
              <a:gd name="T11" fmla="*/ 192308 h 16999"/>
              <a:gd name="T12" fmla="*/ 175685 w 17000"/>
              <a:gd name="T13" fmla="*/ 203549 h 16999"/>
              <a:gd name="T14" fmla="*/ 151420 w 17000"/>
              <a:gd name="T15" fmla="*/ 207137 h 16999"/>
              <a:gd name="T16" fmla="*/ 132564 w 17000"/>
              <a:gd name="T17" fmla="*/ 201305 h 16999"/>
              <a:gd name="T18" fmla="*/ 116835 w 17000"/>
              <a:gd name="T19" fmla="*/ 188261 h 16999"/>
              <a:gd name="T20" fmla="*/ 107839 w 17000"/>
              <a:gd name="T21" fmla="*/ 170747 h 16999"/>
              <a:gd name="T22" fmla="*/ 105595 w 17000"/>
              <a:gd name="T23" fmla="*/ 151429 h 16999"/>
              <a:gd name="T24" fmla="*/ 111445 w 17000"/>
              <a:gd name="T25" fmla="*/ 132554 h 16999"/>
              <a:gd name="T26" fmla="*/ 124469 w 17000"/>
              <a:gd name="T27" fmla="*/ 116824 h 16999"/>
              <a:gd name="T28" fmla="*/ 142001 w 17000"/>
              <a:gd name="T29" fmla="*/ 107846 h 16999"/>
              <a:gd name="T30" fmla="*/ 145588 w 17000"/>
              <a:gd name="T31" fmla="*/ 0 h 16999"/>
              <a:gd name="T32" fmla="*/ 134808 w 17000"/>
              <a:gd name="T33" fmla="*/ 4489 h 16999"/>
              <a:gd name="T34" fmla="*/ 129418 w 17000"/>
              <a:gd name="T35" fmla="*/ 14387 h 16999"/>
              <a:gd name="T36" fmla="*/ 106496 w 17000"/>
              <a:gd name="T37" fmla="*/ 53923 h 16999"/>
              <a:gd name="T38" fmla="*/ 69648 w 17000"/>
              <a:gd name="T39" fmla="*/ 34606 h 16999"/>
              <a:gd name="T40" fmla="*/ 58427 w 17000"/>
              <a:gd name="T41" fmla="*/ 35047 h 16999"/>
              <a:gd name="T42" fmla="*/ 36406 w 17000"/>
              <a:gd name="T43" fmla="*/ 55726 h 16999"/>
              <a:gd name="T44" fmla="*/ 33720 w 17000"/>
              <a:gd name="T45" fmla="*/ 66948 h 16999"/>
              <a:gd name="T46" fmla="*/ 57084 w 17000"/>
              <a:gd name="T47" fmla="*/ 100211 h 16999"/>
              <a:gd name="T48" fmla="*/ 46745 w 17000"/>
              <a:gd name="T49" fmla="*/ 125820 h 16999"/>
              <a:gd name="T50" fmla="*/ 6310 w 17000"/>
              <a:gd name="T51" fmla="*/ 132995 h 16999"/>
              <a:gd name="T52" fmla="*/ 460 w 17000"/>
              <a:gd name="T53" fmla="*/ 142433 h 16999"/>
              <a:gd name="T54" fmla="*/ 1361 w 17000"/>
              <a:gd name="T55" fmla="*/ 172991 h 16999"/>
              <a:gd name="T56" fmla="*/ 8996 w 17000"/>
              <a:gd name="T57" fmla="*/ 181527 h 16999"/>
              <a:gd name="T58" fmla="*/ 48548 w 17000"/>
              <a:gd name="T59" fmla="*/ 193210 h 16999"/>
              <a:gd name="T60" fmla="*/ 37308 w 17000"/>
              <a:gd name="T61" fmla="*/ 237695 h 16999"/>
              <a:gd name="T62" fmla="*/ 33720 w 17000"/>
              <a:gd name="T63" fmla="*/ 248476 h 16999"/>
              <a:gd name="T64" fmla="*/ 38209 w 17000"/>
              <a:gd name="T65" fmla="*/ 259257 h 16999"/>
              <a:gd name="T66" fmla="*/ 61112 w 17000"/>
              <a:gd name="T67" fmla="*/ 278574 h 16999"/>
              <a:gd name="T68" fmla="*/ 72353 w 17000"/>
              <a:gd name="T69" fmla="*/ 277231 h 16999"/>
              <a:gd name="T70" fmla="*/ 112788 w 17000"/>
              <a:gd name="T71" fmla="*/ 261501 h 16999"/>
              <a:gd name="T72" fmla="*/ 130319 w 17000"/>
              <a:gd name="T73" fmla="*/ 301056 h 16999"/>
              <a:gd name="T74" fmla="*/ 137494 w 17000"/>
              <a:gd name="T75" fmla="*/ 310034 h 16999"/>
              <a:gd name="T76" fmla="*/ 167149 w 17000"/>
              <a:gd name="T77" fmla="*/ 312738 h 16999"/>
              <a:gd name="T78" fmla="*/ 177929 w 17000"/>
              <a:gd name="T79" fmla="*/ 308231 h 16999"/>
              <a:gd name="T80" fmla="*/ 183319 w 17000"/>
              <a:gd name="T81" fmla="*/ 298351 h 16999"/>
              <a:gd name="T82" fmla="*/ 206241 w 17000"/>
              <a:gd name="T83" fmla="*/ 258815 h 16999"/>
              <a:gd name="T84" fmla="*/ 243089 w 17000"/>
              <a:gd name="T85" fmla="*/ 278132 h 16999"/>
              <a:gd name="T86" fmla="*/ 254310 w 17000"/>
              <a:gd name="T87" fmla="*/ 277691 h 16999"/>
              <a:gd name="T88" fmla="*/ 276331 w 17000"/>
              <a:gd name="T89" fmla="*/ 257012 h 16999"/>
              <a:gd name="T90" fmla="*/ 279035 w 17000"/>
              <a:gd name="T91" fmla="*/ 245790 h 16999"/>
              <a:gd name="T92" fmla="*/ 255672 w 17000"/>
              <a:gd name="T93" fmla="*/ 212527 h 16999"/>
              <a:gd name="T94" fmla="*/ 265992 w 17000"/>
              <a:gd name="T95" fmla="*/ 186918 h 16999"/>
              <a:gd name="T96" fmla="*/ 306427 w 17000"/>
              <a:gd name="T97" fmla="*/ 179725 h 16999"/>
              <a:gd name="T98" fmla="*/ 312277 w 17000"/>
              <a:gd name="T99" fmla="*/ 170305 h 16999"/>
              <a:gd name="T100" fmla="*/ 311376 w 17000"/>
              <a:gd name="T101" fmla="*/ 139747 h 16999"/>
              <a:gd name="T102" fmla="*/ 303741 w 17000"/>
              <a:gd name="T103" fmla="*/ 131211 h 16999"/>
              <a:gd name="T104" fmla="*/ 264208 w 17000"/>
              <a:gd name="T105" fmla="*/ 119528 h 16999"/>
              <a:gd name="T106" fmla="*/ 275889 w 17000"/>
              <a:gd name="T107" fmla="*/ 75043 h 16999"/>
              <a:gd name="T108" fmla="*/ 279035 w 17000"/>
              <a:gd name="T109" fmla="*/ 64262 h 16999"/>
              <a:gd name="T110" fmla="*/ 274528 w 17000"/>
              <a:gd name="T111" fmla="*/ 53481 h 16999"/>
              <a:gd name="T112" fmla="*/ 251625 w 17000"/>
              <a:gd name="T113" fmla="*/ 34146 h 16999"/>
              <a:gd name="T114" fmla="*/ 240384 w 17000"/>
              <a:gd name="T115" fmla="*/ 35507 h 16999"/>
              <a:gd name="T116" fmla="*/ 199949 w 17000"/>
              <a:gd name="T117" fmla="*/ 51218 h 16999"/>
              <a:gd name="T118" fmla="*/ 182436 w 17000"/>
              <a:gd name="T119" fmla="*/ 11682 h 16999"/>
              <a:gd name="T120" fmla="*/ 175243 w 17000"/>
              <a:gd name="T121" fmla="*/ 2704 h 16999"/>
              <a:gd name="T122" fmla="*/ 1455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40;p2">
            <a:extLst>
              <a:ext uri="{FF2B5EF4-FFF2-40B4-BE49-F238E27FC236}">
                <a16:creationId xmlns:a16="http://schemas.microsoft.com/office/drawing/2014/main" id="{2C8F7C47-A10B-8E4B-B8ED-AA48737145C7}"/>
              </a:ext>
            </a:extLst>
          </p:cNvPr>
          <p:cNvGrpSpPr>
            <a:grpSpLocks/>
          </p:cNvGrpSpPr>
          <p:nvPr/>
        </p:nvGrpSpPr>
        <p:grpSpPr bwMode="auto">
          <a:xfrm>
            <a:off x="5772150" y="4056063"/>
            <a:ext cx="573088" cy="550862"/>
            <a:chOff x="5241175" y="4959100"/>
            <a:chExt cx="539775" cy="517775"/>
          </a:xfrm>
        </p:grpSpPr>
        <p:sp>
          <p:nvSpPr>
            <p:cNvPr id="34" name="Google Shape;41;p2">
              <a:extLst>
                <a:ext uri="{FF2B5EF4-FFF2-40B4-BE49-F238E27FC236}">
                  <a16:creationId xmlns:a16="http://schemas.microsoft.com/office/drawing/2014/main" id="{CE1E2B9B-100E-A84F-A645-5E508BFF2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42;p2">
              <a:extLst>
                <a:ext uri="{FF2B5EF4-FFF2-40B4-BE49-F238E27FC236}">
                  <a16:creationId xmlns:a16="http://schemas.microsoft.com/office/drawing/2014/main" id="{58C64EDD-0DC8-BE46-9B5B-937161401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43;p2">
              <a:extLst>
                <a:ext uri="{FF2B5EF4-FFF2-40B4-BE49-F238E27FC236}">
                  <a16:creationId xmlns:a16="http://schemas.microsoft.com/office/drawing/2014/main" id="{86AC3430-B501-1746-8474-6055C3DB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44;p2">
              <a:extLst>
                <a:ext uri="{FF2B5EF4-FFF2-40B4-BE49-F238E27FC236}">
                  <a16:creationId xmlns:a16="http://schemas.microsoft.com/office/drawing/2014/main" id="{216F0C11-5D8E-5D46-8CC6-44A1FA9A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45;p2">
              <a:extLst>
                <a:ext uri="{FF2B5EF4-FFF2-40B4-BE49-F238E27FC236}">
                  <a16:creationId xmlns:a16="http://schemas.microsoft.com/office/drawing/2014/main" id="{D0D248E9-32B7-9643-9051-B21C6D275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46;p2">
              <a:extLst>
                <a:ext uri="{FF2B5EF4-FFF2-40B4-BE49-F238E27FC236}">
                  <a16:creationId xmlns:a16="http://schemas.microsoft.com/office/drawing/2014/main" id="{64D11B8F-611B-F94E-BB6D-72E467960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47;p2">
            <a:extLst>
              <a:ext uri="{FF2B5EF4-FFF2-40B4-BE49-F238E27FC236}">
                <a16:creationId xmlns:a16="http://schemas.microsoft.com/office/drawing/2014/main" id="{C45F07DC-E7B1-5C47-AD9B-4A1FE832D4EB}"/>
              </a:ext>
            </a:extLst>
          </p:cNvPr>
          <p:cNvSpPr>
            <a:spLocks/>
          </p:cNvSpPr>
          <p:nvPr/>
        </p:nvSpPr>
        <p:spPr bwMode="auto">
          <a:xfrm>
            <a:off x="3429000" y="3905250"/>
            <a:ext cx="377825" cy="342900"/>
          </a:xfrm>
          <a:custGeom>
            <a:avLst/>
            <a:gdLst>
              <a:gd name="T0" fmla="*/ 159885 w 16218"/>
              <a:gd name="T1" fmla="*/ 1720 h 14752"/>
              <a:gd name="T2" fmla="*/ 132581 w 16218"/>
              <a:gd name="T3" fmla="*/ 6811 h 14752"/>
              <a:gd name="T4" fmla="*/ 106978 w 16218"/>
              <a:gd name="T5" fmla="*/ 15341 h 14752"/>
              <a:gd name="T6" fmla="*/ 83076 w 16218"/>
              <a:gd name="T7" fmla="*/ 27266 h 14752"/>
              <a:gd name="T8" fmla="*/ 62039 w 16218"/>
              <a:gd name="T9" fmla="*/ 41445 h 14752"/>
              <a:gd name="T10" fmla="*/ 43262 w 16218"/>
              <a:gd name="T11" fmla="*/ 57925 h 14752"/>
              <a:gd name="T12" fmla="*/ 27327 w 16218"/>
              <a:gd name="T13" fmla="*/ 76660 h 14752"/>
              <a:gd name="T14" fmla="*/ 14817 w 16218"/>
              <a:gd name="T15" fmla="*/ 97649 h 14752"/>
              <a:gd name="T16" fmla="*/ 5708 w 16218"/>
              <a:gd name="T17" fmla="*/ 119801 h 14752"/>
              <a:gd name="T18" fmla="*/ 1142 w 16218"/>
              <a:gd name="T19" fmla="*/ 143627 h 14752"/>
              <a:gd name="T20" fmla="*/ 23 w 16218"/>
              <a:gd name="T21" fmla="*/ 168614 h 14752"/>
              <a:gd name="T22" fmla="*/ 4566 w 16218"/>
              <a:gd name="T23" fmla="*/ 194160 h 14752"/>
              <a:gd name="T24" fmla="*/ 13093 w 16218"/>
              <a:gd name="T25" fmla="*/ 218566 h 14752"/>
              <a:gd name="T26" fmla="*/ 25626 w 16218"/>
              <a:gd name="T27" fmla="*/ 240718 h 14752"/>
              <a:gd name="T28" fmla="*/ 42679 w 16218"/>
              <a:gd name="T29" fmla="*/ 261150 h 14752"/>
              <a:gd name="T30" fmla="*/ 62598 w 16218"/>
              <a:gd name="T31" fmla="*/ 279327 h 14752"/>
              <a:gd name="T32" fmla="*/ 47246 w 16218"/>
              <a:gd name="T33" fmla="*/ 305430 h 14752"/>
              <a:gd name="T34" fmla="*/ 27327 w 16218"/>
              <a:gd name="T35" fmla="*/ 326443 h 14752"/>
              <a:gd name="T36" fmla="*/ 11951 w 16218"/>
              <a:gd name="T37" fmla="*/ 336647 h 14752"/>
              <a:gd name="T38" fmla="*/ 2865 w 16218"/>
              <a:gd name="T39" fmla="*/ 341761 h 14752"/>
              <a:gd name="T40" fmla="*/ 39837 w 16218"/>
              <a:gd name="T41" fmla="*/ 342342 h 14752"/>
              <a:gd name="T42" fmla="*/ 67723 w 16218"/>
              <a:gd name="T43" fmla="*/ 336089 h 14752"/>
              <a:gd name="T44" fmla="*/ 97310 w 16218"/>
              <a:gd name="T45" fmla="*/ 322468 h 14752"/>
              <a:gd name="T46" fmla="*/ 124614 w 16218"/>
              <a:gd name="T47" fmla="*/ 310544 h 14752"/>
              <a:gd name="T48" fmla="*/ 151358 w 16218"/>
              <a:gd name="T49" fmla="*/ 316773 h 14752"/>
              <a:gd name="T50" fmla="*/ 179244 w 16218"/>
              <a:gd name="T51" fmla="*/ 320190 h 14752"/>
              <a:gd name="T52" fmla="*/ 217940 w 16218"/>
              <a:gd name="T53" fmla="*/ 318493 h 14752"/>
              <a:gd name="T54" fmla="*/ 245244 w 16218"/>
              <a:gd name="T55" fmla="*/ 312822 h 14752"/>
              <a:gd name="T56" fmla="*/ 270847 w 16218"/>
              <a:gd name="T57" fmla="*/ 304291 h 14752"/>
              <a:gd name="T58" fmla="*/ 294749 w 16218"/>
              <a:gd name="T59" fmla="*/ 292948 h 14752"/>
              <a:gd name="T60" fmla="*/ 315786 w 16218"/>
              <a:gd name="T61" fmla="*/ 278746 h 14752"/>
              <a:gd name="T62" fmla="*/ 334563 w 16218"/>
              <a:gd name="T63" fmla="*/ 261708 h 14752"/>
              <a:gd name="T64" fmla="*/ 350498 w 16218"/>
              <a:gd name="T65" fmla="*/ 242973 h 14752"/>
              <a:gd name="T66" fmla="*/ 363008 w 16218"/>
              <a:gd name="T67" fmla="*/ 222541 h 14752"/>
              <a:gd name="T68" fmla="*/ 372117 w 16218"/>
              <a:gd name="T69" fmla="*/ 199831 h 14752"/>
              <a:gd name="T70" fmla="*/ 376683 w 16218"/>
              <a:gd name="T71" fmla="*/ 176564 h 14752"/>
              <a:gd name="T72" fmla="*/ 377802 w 16218"/>
              <a:gd name="T73" fmla="*/ 151576 h 14752"/>
              <a:gd name="T74" fmla="*/ 373841 w 16218"/>
              <a:gd name="T75" fmla="*/ 127751 h 14752"/>
              <a:gd name="T76" fmla="*/ 366433 w 16218"/>
              <a:gd name="T77" fmla="*/ 105041 h 14752"/>
              <a:gd name="T78" fmla="*/ 355064 w 16218"/>
              <a:gd name="T79" fmla="*/ 83470 h 14752"/>
              <a:gd name="T80" fmla="*/ 340271 w 16218"/>
              <a:gd name="T81" fmla="*/ 64154 h 14752"/>
              <a:gd name="T82" fmla="*/ 322612 w 16218"/>
              <a:gd name="T83" fmla="*/ 46558 h 14752"/>
              <a:gd name="T84" fmla="*/ 302134 w 16218"/>
              <a:gd name="T85" fmla="*/ 31798 h 14752"/>
              <a:gd name="T86" fmla="*/ 278814 w 16218"/>
              <a:gd name="T87" fmla="*/ 19316 h 14752"/>
              <a:gd name="T88" fmla="*/ 253770 w 16218"/>
              <a:gd name="T89" fmla="*/ 9670 h 14752"/>
              <a:gd name="T90" fmla="*/ 227026 w 16218"/>
              <a:gd name="T91" fmla="*/ 2859 h 14752"/>
              <a:gd name="T92" fmla="*/ 198581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400175" y="1991825"/>
            <a:ext cx="6343500" cy="1159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4937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preserve="1">
  <p:cSld name="TITLE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9;p3">
            <a:extLst>
              <a:ext uri="{FF2B5EF4-FFF2-40B4-BE49-F238E27FC236}">
                <a16:creationId xmlns:a16="http://schemas.microsoft.com/office/drawing/2014/main" id="{63FAED0F-BFBA-6446-8C8F-70EA814D60C3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303213"/>
            <a:ext cx="1035050" cy="896937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8424 h 120000"/>
              <a:gd name="T4" fmla="*/ 258763 w 120000"/>
              <a:gd name="T5" fmla="*/ 896937 h 120000"/>
              <a:gd name="T6" fmla="*/ 776288 w 120000"/>
              <a:gd name="T7" fmla="*/ 896937 h 120000"/>
              <a:gd name="T8" fmla="*/ 1035050 w 120000"/>
              <a:gd name="T9" fmla="*/ 448424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692 h 120000"/>
              <a:gd name="T16" fmla="*/ 703161 w 120000"/>
              <a:gd name="T17" fmla="*/ 126692 h 120000"/>
              <a:gd name="T18" fmla="*/ 888703 w 120000"/>
              <a:gd name="T19" fmla="*/ 448424 h 120000"/>
              <a:gd name="T20" fmla="*/ 703161 w 120000"/>
              <a:gd name="T21" fmla="*/ 770155 h 120000"/>
              <a:gd name="T22" fmla="*/ 331880 w 120000"/>
              <a:gd name="T23" fmla="*/ 770155 h 120000"/>
              <a:gd name="T24" fmla="*/ 146244 w 120000"/>
              <a:gd name="T25" fmla="*/ 448424 h 120000"/>
              <a:gd name="T26" fmla="*/ 331880 w 120000"/>
              <a:gd name="T27" fmla="*/ 126692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50;p3">
            <a:extLst>
              <a:ext uri="{FF2B5EF4-FFF2-40B4-BE49-F238E27FC236}">
                <a16:creationId xmlns:a16="http://schemas.microsoft.com/office/drawing/2014/main" id="{C6BF3513-64D6-014E-8675-3F7F609E9287}"/>
              </a:ext>
            </a:extLst>
          </p:cNvPr>
          <p:cNvSpPr/>
          <p:nvPr/>
        </p:nvSpPr>
        <p:spPr>
          <a:xfrm rot="5400000">
            <a:off x="559400" y="1538825"/>
            <a:ext cx="1788000" cy="2064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53;p3">
            <a:extLst>
              <a:ext uri="{FF2B5EF4-FFF2-40B4-BE49-F238E27FC236}">
                <a16:creationId xmlns:a16="http://schemas.microsoft.com/office/drawing/2014/main" id="{31788CE2-AF7A-B147-B2EF-8C3EEE8590B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6675" y="313531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54;p3">
            <a:extLst>
              <a:ext uri="{FF2B5EF4-FFF2-40B4-BE49-F238E27FC236}">
                <a16:creationId xmlns:a16="http://schemas.microsoft.com/office/drawing/2014/main" id="{C6C350DC-3D9B-D044-AF9E-ED93F931241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28675" y="351631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55;p3">
            <a:extLst>
              <a:ext uri="{FF2B5EF4-FFF2-40B4-BE49-F238E27FC236}">
                <a16:creationId xmlns:a16="http://schemas.microsoft.com/office/drawing/2014/main" id="{74E59A7A-CCBB-354A-B354-C49F85E39BE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62000" y="8778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56;p3">
            <a:extLst>
              <a:ext uri="{FF2B5EF4-FFF2-40B4-BE49-F238E27FC236}">
                <a16:creationId xmlns:a16="http://schemas.microsoft.com/office/drawing/2014/main" id="{94A3A0B3-002B-5248-940C-3C34B5A6FBD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93750" y="4692650"/>
            <a:ext cx="517525" cy="447675"/>
          </a:xfrm>
          <a:prstGeom prst="hexagon">
            <a:avLst>
              <a:gd name="adj" fmla="val 28692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0" name="Google Shape;57;p3">
            <a:extLst>
              <a:ext uri="{FF2B5EF4-FFF2-40B4-BE49-F238E27FC236}">
                <a16:creationId xmlns:a16="http://schemas.microsoft.com/office/drawing/2014/main" id="{83C96C60-A3F9-0D48-8A0E-203569D43348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1069975"/>
            <a:ext cx="350838" cy="325438"/>
            <a:chOff x="5975075" y="2327500"/>
            <a:chExt cx="420100" cy="388350"/>
          </a:xfrm>
        </p:grpSpPr>
        <p:sp>
          <p:nvSpPr>
            <p:cNvPr id="11" name="Google Shape;58;p3">
              <a:extLst>
                <a:ext uri="{FF2B5EF4-FFF2-40B4-BE49-F238E27FC236}">
                  <a16:creationId xmlns:a16="http://schemas.microsoft.com/office/drawing/2014/main" id="{B177654B-B654-964F-99C1-1BEE7E7D8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2" name="Google Shape;59;p3">
              <a:extLst>
                <a:ext uri="{FF2B5EF4-FFF2-40B4-BE49-F238E27FC236}">
                  <a16:creationId xmlns:a16="http://schemas.microsoft.com/office/drawing/2014/main" id="{1A90B194-B7EA-3843-B682-0428B0574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" name="Google Shape;60;p3">
            <a:extLst>
              <a:ext uri="{FF2B5EF4-FFF2-40B4-BE49-F238E27FC236}">
                <a16:creationId xmlns:a16="http://schemas.microsoft.com/office/drawing/2014/main" id="{33943DDB-19C4-E747-AD52-5BB2FA916AF3}"/>
              </a:ext>
            </a:extLst>
          </p:cNvPr>
          <p:cNvSpPr>
            <a:spLocks/>
          </p:cNvSpPr>
          <p:nvPr/>
        </p:nvSpPr>
        <p:spPr bwMode="auto">
          <a:xfrm>
            <a:off x="393700" y="334645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4" name="Google Shape;61;p3">
            <a:extLst>
              <a:ext uri="{FF2B5EF4-FFF2-40B4-BE49-F238E27FC236}">
                <a16:creationId xmlns:a16="http://schemas.microsoft.com/office/drawing/2014/main" id="{739B3339-684B-4D4B-A41A-5BBAE1008AAD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54038"/>
            <a:ext cx="247650" cy="392112"/>
            <a:chOff x="6718575" y="2318625"/>
            <a:chExt cx="256950" cy="407375"/>
          </a:xfrm>
        </p:grpSpPr>
        <p:sp>
          <p:nvSpPr>
            <p:cNvPr id="15" name="Google Shape;62;p3">
              <a:extLst>
                <a:ext uri="{FF2B5EF4-FFF2-40B4-BE49-F238E27FC236}">
                  <a16:creationId xmlns:a16="http://schemas.microsoft.com/office/drawing/2014/main" id="{B98E537E-B4EB-2D4E-B88B-CCDDE6166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63;p3">
              <a:extLst>
                <a:ext uri="{FF2B5EF4-FFF2-40B4-BE49-F238E27FC236}">
                  <a16:creationId xmlns:a16="http://schemas.microsoft.com/office/drawing/2014/main" id="{606B88A0-4941-B84E-8D09-75962485D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64;p3">
              <a:extLst>
                <a:ext uri="{FF2B5EF4-FFF2-40B4-BE49-F238E27FC236}">
                  <a16:creationId xmlns:a16="http://schemas.microsoft.com/office/drawing/2014/main" id="{5D8B30C6-E2BA-1E4C-8105-BFAEE61E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65;p3">
              <a:extLst>
                <a:ext uri="{FF2B5EF4-FFF2-40B4-BE49-F238E27FC236}">
                  <a16:creationId xmlns:a16="http://schemas.microsoft.com/office/drawing/2014/main" id="{4FE54731-C96C-4349-8DE2-16CB990E4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66;p3">
              <a:extLst>
                <a:ext uri="{FF2B5EF4-FFF2-40B4-BE49-F238E27FC236}">
                  <a16:creationId xmlns:a16="http://schemas.microsoft.com/office/drawing/2014/main" id="{8E68C6BB-A536-5A41-8589-4FBF29AF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67;p3">
              <a:extLst>
                <a:ext uri="{FF2B5EF4-FFF2-40B4-BE49-F238E27FC236}">
                  <a16:creationId xmlns:a16="http://schemas.microsoft.com/office/drawing/2014/main" id="{1FCC49C8-440B-9D48-BB52-E0F8898E0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68;p3">
              <a:extLst>
                <a:ext uri="{FF2B5EF4-FFF2-40B4-BE49-F238E27FC236}">
                  <a16:creationId xmlns:a16="http://schemas.microsoft.com/office/drawing/2014/main" id="{129B83E2-ED69-0440-84D5-D367D53F5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69;p3">
              <a:extLst>
                <a:ext uri="{FF2B5EF4-FFF2-40B4-BE49-F238E27FC236}">
                  <a16:creationId xmlns:a16="http://schemas.microsoft.com/office/drawing/2014/main" id="{0C17AE8F-9A8E-0C43-8BCE-D82ED34C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3" name="Google Shape;70;p3">
            <a:extLst>
              <a:ext uri="{FF2B5EF4-FFF2-40B4-BE49-F238E27FC236}">
                <a16:creationId xmlns:a16="http://schemas.microsoft.com/office/drawing/2014/main" id="{A13221CC-DD94-FD4F-B11A-7EF02A65F246}"/>
              </a:ext>
            </a:extLst>
          </p:cNvPr>
          <p:cNvGrpSpPr>
            <a:grpSpLocks/>
          </p:cNvGrpSpPr>
          <p:nvPr/>
        </p:nvGrpSpPr>
        <p:grpSpPr bwMode="auto">
          <a:xfrm>
            <a:off x="1419225" y="3633788"/>
            <a:ext cx="342900" cy="350837"/>
            <a:chOff x="3951850" y="2985350"/>
            <a:chExt cx="407950" cy="416500"/>
          </a:xfrm>
        </p:grpSpPr>
        <p:sp>
          <p:nvSpPr>
            <p:cNvPr id="24" name="Google Shape;71;p3">
              <a:extLst>
                <a:ext uri="{FF2B5EF4-FFF2-40B4-BE49-F238E27FC236}">
                  <a16:creationId xmlns:a16="http://schemas.microsoft.com/office/drawing/2014/main" id="{82446C50-89B5-B842-9574-06E84E2A9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72;p3">
              <a:extLst>
                <a:ext uri="{FF2B5EF4-FFF2-40B4-BE49-F238E27FC236}">
                  <a16:creationId xmlns:a16="http://schemas.microsoft.com/office/drawing/2014/main" id="{10B58278-DA7D-8043-A110-77936901E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73;p3">
              <a:extLst>
                <a:ext uri="{FF2B5EF4-FFF2-40B4-BE49-F238E27FC236}">
                  <a16:creationId xmlns:a16="http://schemas.microsoft.com/office/drawing/2014/main" id="{9296A2D0-A145-B949-A35D-78D4350A6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74;p3">
              <a:extLst>
                <a:ext uri="{FF2B5EF4-FFF2-40B4-BE49-F238E27FC236}">
                  <a16:creationId xmlns:a16="http://schemas.microsoft.com/office/drawing/2014/main" id="{D21B4EB4-E4E8-3749-893D-BA810C641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8" name="Google Shape;75;p3">
            <a:extLst>
              <a:ext uri="{FF2B5EF4-FFF2-40B4-BE49-F238E27FC236}">
                <a16:creationId xmlns:a16="http://schemas.microsoft.com/office/drawing/2014/main" id="{C4815A2C-74C4-3D4F-8198-AC4F91221E5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3425" y="393541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76;p3">
            <a:extLst>
              <a:ext uri="{FF2B5EF4-FFF2-40B4-BE49-F238E27FC236}">
                <a16:creationId xmlns:a16="http://schemas.microsoft.com/office/drawing/2014/main" id="{91900D5D-34C1-9C49-A5D4-4639F7BA87F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38188" y="10160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77;p3">
            <a:extLst>
              <a:ext uri="{FF2B5EF4-FFF2-40B4-BE49-F238E27FC236}">
                <a16:creationId xmlns:a16="http://schemas.microsoft.com/office/drawing/2014/main" id="{EA3D30AE-2B93-6D4D-BA50-34DE83FC8AE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292100" y="4148138"/>
            <a:ext cx="1182688" cy="1023937"/>
          </a:xfrm>
          <a:prstGeom prst="hexagon">
            <a:avLst>
              <a:gd name="adj" fmla="val 28678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78;p3">
            <a:extLst>
              <a:ext uri="{FF2B5EF4-FFF2-40B4-BE49-F238E27FC236}">
                <a16:creationId xmlns:a16="http://schemas.microsoft.com/office/drawing/2014/main" id="{358FBDEE-E0BC-844D-8145-CBD6CAF593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20688" y="-65088"/>
            <a:ext cx="358775" cy="311151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79;p3">
            <a:extLst>
              <a:ext uri="{FF2B5EF4-FFF2-40B4-BE49-F238E27FC236}">
                <a16:creationId xmlns:a16="http://schemas.microsoft.com/office/drawing/2014/main" id="{50E75B8A-3FBD-E040-BD5D-7DDD724E61E1}"/>
              </a:ext>
            </a:extLst>
          </p:cNvPr>
          <p:cNvSpPr>
            <a:spLocks/>
          </p:cNvSpPr>
          <p:nvPr/>
        </p:nvSpPr>
        <p:spPr bwMode="auto">
          <a:xfrm>
            <a:off x="1019175" y="416718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3" name="Google Shape;80;p3">
            <a:extLst>
              <a:ext uri="{FF2B5EF4-FFF2-40B4-BE49-F238E27FC236}">
                <a16:creationId xmlns:a16="http://schemas.microsoft.com/office/drawing/2014/main" id="{BE3FC6EC-8EB1-D242-92B5-AD2D68072BBA}"/>
              </a:ext>
            </a:extLst>
          </p:cNvPr>
          <p:cNvGrpSpPr>
            <a:grpSpLocks/>
          </p:cNvGrpSpPr>
          <p:nvPr/>
        </p:nvGrpSpPr>
        <p:grpSpPr bwMode="auto">
          <a:xfrm>
            <a:off x="-50800" y="1452563"/>
            <a:ext cx="625475" cy="600075"/>
            <a:chOff x="5241175" y="4959100"/>
            <a:chExt cx="539775" cy="517775"/>
          </a:xfrm>
        </p:grpSpPr>
        <p:sp>
          <p:nvSpPr>
            <p:cNvPr id="34" name="Google Shape;81;p3">
              <a:extLst>
                <a:ext uri="{FF2B5EF4-FFF2-40B4-BE49-F238E27FC236}">
                  <a16:creationId xmlns:a16="http://schemas.microsoft.com/office/drawing/2014/main" id="{8885B91F-6792-CF45-8920-A387A63E6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82;p3">
              <a:extLst>
                <a:ext uri="{FF2B5EF4-FFF2-40B4-BE49-F238E27FC236}">
                  <a16:creationId xmlns:a16="http://schemas.microsoft.com/office/drawing/2014/main" id="{93B6FDE9-0E01-124C-AD8E-723ACD242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83;p3">
              <a:extLst>
                <a:ext uri="{FF2B5EF4-FFF2-40B4-BE49-F238E27FC236}">
                  <a16:creationId xmlns:a16="http://schemas.microsoft.com/office/drawing/2014/main" id="{1FB42A04-06B5-DF40-9F0D-ADD09D09E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84;p3">
              <a:extLst>
                <a:ext uri="{FF2B5EF4-FFF2-40B4-BE49-F238E27FC236}">
                  <a16:creationId xmlns:a16="http://schemas.microsoft.com/office/drawing/2014/main" id="{40100457-0408-DC47-B90A-61AE6E6E1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85;p3">
              <a:extLst>
                <a:ext uri="{FF2B5EF4-FFF2-40B4-BE49-F238E27FC236}">
                  <a16:creationId xmlns:a16="http://schemas.microsoft.com/office/drawing/2014/main" id="{97BD9868-2161-DB46-AB41-7D1C23CBFA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86;p3">
              <a:extLst>
                <a:ext uri="{FF2B5EF4-FFF2-40B4-BE49-F238E27FC236}">
                  <a16:creationId xmlns:a16="http://schemas.microsoft.com/office/drawing/2014/main" id="{D9D8D024-5021-6446-A410-BBA87A7AD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0" name="Google Shape;87;p3">
            <a:extLst>
              <a:ext uri="{FF2B5EF4-FFF2-40B4-BE49-F238E27FC236}">
                <a16:creationId xmlns:a16="http://schemas.microsoft.com/office/drawing/2014/main" id="{4EFED662-B718-DA47-A651-B6AFBBA2DEBB}"/>
              </a:ext>
            </a:extLst>
          </p:cNvPr>
          <p:cNvSpPr>
            <a:spLocks/>
          </p:cNvSpPr>
          <p:nvPr/>
        </p:nvSpPr>
        <p:spPr bwMode="auto">
          <a:xfrm>
            <a:off x="47625" y="4430713"/>
            <a:ext cx="504825" cy="458787"/>
          </a:xfrm>
          <a:custGeom>
            <a:avLst/>
            <a:gdLst>
              <a:gd name="T0" fmla="*/ 213628 w 16218"/>
              <a:gd name="T1" fmla="*/ 2301 h 14752"/>
              <a:gd name="T2" fmla="*/ 177146 w 16218"/>
              <a:gd name="T3" fmla="*/ 9112 h 14752"/>
              <a:gd name="T4" fmla="*/ 142937 w 16218"/>
              <a:gd name="T5" fmla="*/ 20526 h 14752"/>
              <a:gd name="T6" fmla="*/ 111000 w 16218"/>
              <a:gd name="T7" fmla="*/ 36480 h 14752"/>
              <a:gd name="T8" fmla="*/ 82892 w 16218"/>
              <a:gd name="T9" fmla="*/ 55451 h 14752"/>
              <a:gd name="T10" fmla="*/ 57804 w 16218"/>
              <a:gd name="T11" fmla="*/ 77501 h 14752"/>
              <a:gd name="T12" fmla="*/ 36513 w 16218"/>
              <a:gd name="T13" fmla="*/ 102568 h 14752"/>
              <a:gd name="T14" fmla="*/ 19797 w 16218"/>
              <a:gd name="T15" fmla="*/ 130651 h 14752"/>
              <a:gd name="T16" fmla="*/ 7626 w 16218"/>
              <a:gd name="T17" fmla="*/ 160289 h 14752"/>
              <a:gd name="T18" fmla="*/ 1525 w 16218"/>
              <a:gd name="T19" fmla="*/ 192167 h 14752"/>
              <a:gd name="T20" fmla="*/ 31 w 16218"/>
              <a:gd name="T21" fmla="*/ 225599 h 14752"/>
              <a:gd name="T22" fmla="*/ 6101 w 16218"/>
              <a:gd name="T23" fmla="*/ 259778 h 14752"/>
              <a:gd name="T24" fmla="*/ 17494 w 16218"/>
              <a:gd name="T25" fmla="*/ 292433 h 14752"/>
              <a:gd name="T26" fmla="*/ 34240 w 16218"/>
              <a:gd name="T27" fmla="*/ 322071 h 14752"/>
              <a:gd name="T28" fmla="*/ 57025 w 16218"/>
              <a:gd name="T29" fmla="*/ 349408 h 14752"/>
              <a:gd name="T30" fmla="*/ 83639 w 16218"/>
              <a:gd name="T31" fmla="*/ 373729 h 14752"/>
              <a:gd name="T32" fmla="*/ 63126 w 16218"/>
              <a:gd name="T33" fmla="*/ 408654 h 14752"/>
              <a:gd name="T34" fmla="*/ 36513 w 16218"/>
              <a:gd name="T35" fmla="*/ 436768 h 14752"/>
              <a:gd name="T36" fmla="*/ 15968 w 16218"/>
              <a:gd name="T37" fmla="*/ 450421 h 14752"/>
              <a:gd name="T38" fmla="*/ 3829 w 16218"/>
              <a:gd name="T39" fmla="*/ 457263 h 14752"/>
              <a:gd name="T40" fmla="*/ 53228 w 16218"/>
              <a:gd name="T41" fmla="*/ 458041 h 14752"/>
              <a:gd name="T42" fmla="*/ 90488 w 16218"/>
              <a:gd name="T43" fmla="*/ 449675 h 14752"/>
              <a:gd name="T44" fmla="*/ 130019 w 16218"/>
              <a:gd name="T45" fmla="*/ 431450 h 14752"/>
              <a:gd name="T46" fmla="*/ 166501 w 16218"/>
              <a:gd name="T47" fmla="*/ 415496 h 14752"/>
              <a:gd name="T48" fmla="*/ 202235 w 16218"/>
              <a:gd name="T49" fmla="*/ 423831 h 14752"/>
              <a:gd name="T50" fmla="*/ 239495 w 16218"/>
              <a:gd name="T51" fmla="*/ 428402 h 14752"/>
              <a:gd name="T52" fmla="*/ 291197 w 16218"/>
              <a:gd name="T53" fmla="*/ 426132 h 14752"/>
              <a:gd name="T54" fmla="*/ 327679 w 16218"/>
              <a:gd name="T55" fmla="*/ 418544 h 14752"/>
              <a:gd name="T56" fmla="*/ 361888 w 16218"/>
              <a:gd name="T57" fmla="*/ 407130 h 14752"/>
              <a:gd name="T58" fmla="*/ 393825 w 16218"/>
              <a:gd name="T59" fmla="*/ 391953 h 14752"/>
              <a:gd name="T60" fmla="*/ 421933 w 16218"/>
              <a:gd name="T61" fmla="*/ 372951 h 14752"/>
              <a:gd name="T62" fmla="*/ 447021 w 16218"/>
              <a:gd name="T63" fmla="*/ 350155 h 14752"/>
              <a:gd name="T64" fmla="*/ 468313 w 16218"/>
              <a:gd name="T65" fmla="*/ 325088 h 14752"/>
              <a:gd name="T66" fmla="*/ 485028 w 16218"/>
              <a:gd name="T67" fmla="*/ 297751 h 14752"/>
              <a:gd name="T68" fmla="*/ 497199 w 16218"/>
              <a:gd name="T69" fmla="*/ 267367 h 14752"/>
              <a:gd name="T70" fmla="*/ 503300 w 16218"/>
              <a:gd name="T71" fmla="*/ 236235 h 14752"/>
              <a:gd name="T72" fmla="*/ 504794 w 16218"/>
              <a:gd name="T73" fmla="*/ 202803 h 14752"/>
              <a:gd name="T74" fmla="*/ 499502 w 16218"/>
              <a:gd name="T75" fmla="*/ 170926 h 14752"/>
              <a:gd name="T76" fmla="*/ 489604 w 16218"/>
              <a:gd name="T77" fmla="*/ 140541 h 14752"/>
              <a:gd name="T78" fmla="*/ 474413 w 16218"/>
              <a:gd name="T79" fmla="*/ 111680 h 14752"/>
              <a:gd name="T80" fmla="*/ 454648 w 16218"/>
              <a:gd name="T81" fmla="*/ 85836 h 14752"/>
              <a:gd name="T82" fmla="*/ 431053 w 16218"/>
              <a:gd name="T83" fmla="*/ 62293 h 14752"/>
              <a:gd name="T84" fmla="*/ 403692 w 16218"/>
              <a:gd name="T85" fmla="*/ 42545 h 14752"/>
              <a:gd name="T86" fmla="*/ 372533 w 16218"/>
              <a:gd name="T87" fmla="*/ 25844 h 14752"/>
              <a:gd name="T88" fmla="*/ 339071 w 16218"/>
              <a:gd name="T89" fmla="*/ 12938 h 14752"/>
              <a:gd name="T90" fmla="*/ 303337 w 16218"/>
              <a:gd name="T91" fmla="*/ 3825 h 14752"/>
              <a:gd name="T92" fmla="*/ 265330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51" name="Google Shape;51;p3"/>
          <p:cNvSpPr txBox="1">
            <a:spLocks noGrp="1"/>
          </p:cNvSpPr>
          <p:nvPr>
            <p:ph type="ctrTitle"/>
          </p:nvPr>
        </p:nvSpPr>
        <p:spPr>
          <a:xfrm>
            <a:off x="2743200" y="1735750"/>
            <a:ext cx="5638800" cy="115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743200" y="2821004"/>
            <a:ext cx="5696100" cy="784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1C4E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29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TITLE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2E8019C9-DE0F-6742-8092-9B9BD31E06B8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-95250" y="619125"/>
            <a:ext cx="1035050" cy="895350"/>
          </a:xfrm>
          <a:custGeom>
            <a:avLst/>
            <a:gdLst>
              <a:gd name="T0" fmla="*/ 258763 w 120000"/>
              <a:gd name="T1" fmla="*/ 0 h 120000"/>
              <a:gd name="T2" fmla="*/ 0 w 120000"/>
              <a:gd name="T3" fmla="*/ 447630 h 120000"/>
              <a:gd name="T4" fmla="*/ 258763 w 120000"/>
              <a:gd name="T5" fmla="*/ 895350 h 120000"/>
              <a:gd name="T6" fmla="*/ 776288 w 120000"/>
              <a:gd name="T7" fmla="*/ 895350 h 120000"/>
              <a:gd name="T8" fmla="*/ 1035050 w 120000"/>
              <a:gd name="T9" fmla="*/ 447630 h 120000"/>
              <a:gd name="T10" fmla="*/ 776288 w 120000"/>
              <a:gd name="T11" fmla="*/ 0 h 120000"/>
              <a:gd name="T12" fmla="*/ 258763 w 120000"/>
              <a:gd name="T13" fmla="*/ 0 h 120000"/>
              <a:gd name="T14" fmla="*/ 331880 w 120000"/>
              <a:gd name="T15" fmla="*/ 126468 h 120000"/>
              <a:gd name="T16" fmla="*/ 703161 w 120000"/>
              <a:gd name="T17" fmla="*/ 126468 h 120000"/>
              <a:gd name="T18" fmla="*/ 888703 w 120000"/>
              <a:gd name="T19" fmla="*/ 447630 h 120000"/>
              <a:gd name="T20" fmla="*/ 703161 w 120000"/>
              <a:gd name="T21" fmla="*/ 768792 h 120000"/>
              <a:gd name="T22" fmla="*/ 331880 w 120000"/>
              <a:gd name="T23" fmla="*/ 768792 h 120000"/>
              <a:gd name="T24" fmla="*/ 146244 w 120000"/>
              <a:gd name="T25" fmla="*/ 447630 h 120000"/>
              <a:gd name="T26" fmla="*/ 331880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90;p4">
            <a:extLst>
              <a:ext uri="{FF2B5EF4-FFF2-40B4-BE49-F238E27FC236}">
                <a16:creationId xmlns:a16="http://schemas.microsoft.com/office/drawing/2014/main" id="{7D1E37B6-FF9B-5F4E-BDD2-8B1C76B31BC0}"/>
              </a:ext>
            </a:extLst>
          </p:cNvPr>
          <p:cNvSpPr/>
          <p:nvPr/>
        </p:nvSpPr>
        <p:spPr>
          <a:xfrm rot="5400000">
            <a:off x="499599" y="1905237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92;p4">
            <a:extLst>
              <a:ext uri="{FF2B5EF4-FFF2-40B4-BE49-F238E27FC236}">
                <a16:creationId xmlns:a16="http://schemas.microsoft.com/office/drawing/2014/main" id="{C909E8C6-A491-B84D-8E78-845DCE42ED2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28114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93;p4">
            <a:extLst>
              <a:ext uri="{FF2B5EF4-FFF2-40B4-BE49-F238E27FC236}">
                <a16:creationId xmlns:a16="http://schemas.microsoft.com/office/drawing/2014/main" id="{437F65A0-FB2C-F04C-B8BC-FB560CD4F3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31924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94;p4">
            <a:extLst>
              <a:ext uri="{FF2B5EF4-FFF2-40B4-BE49-F238E27FC236}">
                <a16:creationId xmlns:a16="http://schemas.microsoft.com/office/drawing/2014/main" id="{A110A027-3BDB-9342-BA94-8183DA287F1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52475" y="120173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95;p4">
            <a:extLst>
              <a:ext uri="{FF2B5EF4-FFF2-40B4-BE49-F238E27FC236}">
                <a16:creationId xmlns:a16="http://schemas.microsoft.com/office/drawing/2014/main" id="{9A9F0E7D-6A66-6944-8B8B-9FB30C5904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57225" y="437991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96;p4">
            <a:extLst>
              <a:ext uri="{FF2B5EF4-FFF2-40B4-BE49-F238E27FC236}">
                <a16:creationId xmlns:a16="http://schemas.microsoft.com/office/drawing/2014/main" id="{84402BD7-62E9-2946-967A-D7D9514584DC}"/>
              </a:ext>
            </a:extLst>
          </p:cNvPr>
          <p:cNvGrpSpPr>
            <a:grpSpLocks/>
          </p:cNvGrpSpPr>
          <p:nvPr/>
        </p:nvGrpSpPr>
        <p:grpSpPr bwMode="auto">
          <a:xfrm>
            <a:off x="987425" y="1393825"/>
            <a:ext cx="350838" cy="325438"/>
            <a:chOff x="5975075" y="2327500"/>
            <a:chExt cx="420100" cy="388350"/>
          </a:xfrm>
        </p:grpSpPr>
        <p:sp>
          <p:nvSpPr>
            <p:cNvPr id="10" name="Google Shape;97;p4">
              <a:extLst>
                <a:ext uri="{FF2B5EF4-FFF2-40B4-BE49-F238E27FC236}">
                  <a16:creationId xmlns:a16="http://schemas.microsoft.com/office/drawing/2014/main" id="{2CEA84DD-049E-E24B-8941-AFF17260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98;p4">
              <a:extLst>
                <a:ext uri="{FF2B5EF4-FFF2-40B4-BE49-F238E27FC236}">
                  <a16:creationId xmlns:a16="http://schemas.microsoft.com/office/drawing/2014/main" id="{BD730A36-64D8-D846-9D6A-6E39A2AD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99;p4">
            <a:extLst>
              <a:ext uri="{FF2B5EF4-FFF2-40B4-BE49-F238E27FC236}">
                <a16:creationId xmlns:a16="http://schemas.microsoft.com/office/drawing/2014/main" id="{06190CE0-1EEB-1E41-BC9A-E82C8A411F0E}"/>
              </a:ext>
            </a:extLst>
          </p:cNvPr>
          <p:cNvSpPr>
            <a:spLocks/>
          </p:cNvSpPr>
          <p:nvPr/>
        </p:nvSpPr>
        <p:spPr bwMode="auto">
          <a:xfrm>
            <a:off x="203200" y="30226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100;p4">
            <a:extLst>
              <a:ext uri="{FF2B5EF4-FFF2-40B4-BE49-F238E27FC236}">
                <a16:creationId xmlns:a16="http://schemas.microsoft.com/office/drawing/2014/main" id="{D2D61DDA-D5C9-F74C-BAD7-E2987A861F57}"/>
              </a:ext>
            </a:extLst>
          </p:cNvPr>
          <p:cNvGrpSpPr>
            <a:grpSpLocks/>
          </p:cNvGrpSpPr>
          <p:nvPr/>
        </p:nvGrpSpPr>
        <p:grpSpPr bwMode="auto">
          <a:xfrm>
            <a:off x="295275" y="877888"/>
            <a:ext cx="247650" cy="392112"/>
            <a:chOff x="6718575" y="2318625"/>
            <a:chExt cx="256950" cy="407375"/>
          </a:xfrm>
        </p:grpSpPr>
        <p:sp>
          <p:nvSpPr>
            <p:cNvPr id="14" name="Google Shape;101;p4">
              <a:extLst>
                <a:ext uri="{FF2B5EF4-FFF2-40B4-BE49-F238E27FC236}">
                  <a16:creationId xmlns:a16="http://schemas.microsoft.com/office/drawing/2014/main" id="{EB3E2D28-89D3-354F-A7C3-FF3516E77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2;p4">
              <a:extLst>
                <a:ext uri="{FF2B5EF4-FFF2-40B4-BE49-F238E27FC236}">
                  <a16:creationId xmlns:a16="http://schemas.microsoft.com/office/drawing/2014/main" id="{CB75F2F0-68DE-874A-B1D3-3B90409B5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3;p4">
              <a:extLst>
                <a:ext uri="{FF2B5EF4-FFF2-40B4-BE49-F238E27FC236}">
                  <a16:creationId xmlns:a16="http://schemas.microsoft.com/office/drawing/2014/main" id="{73419E0A-6717-914B-B8C5-187B04718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4;p4">
              <a:extLst>
                <a:ext uri="{FF2B5EF4-FFF2-40B4-BE49-F238E27FC236}">
                  <a16:creationId xmlns:a16="http://schemas.microsoft.com/office/drawing/2014/main" id="{C2C07200-9F06-A14C-AFBD-6B881D45C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5;p4">
              <a:extLst>
                <a:ext uri="{FF2B5EF4-FFF2-40B4-BE49-F238E27FC236}">
                  <a16:creationId xmlns:a16="http://schemas.microsoft.com/office/drawing/2014/main" id="{3D9B6E77-2BF5-C642-9E89-F3A0EF3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6;p4">
              <a:extLst>
                <a:ext uri="{FF2B5EF4-FFF2-40B4-BE49-F238E27FC236}">
                  <a16:creationId xmlns:a16="http://schemas.microsoft.com/office/drawing/2014/main" id="{7DE06728-8817-C443-A22F-F03155597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7;p4">
              <a:extLst>
                <a:ext uri="{FF2B5EF4-FFF2-40B4-BE49-F238E27FC236}">
                  <a16:creationId xmlns:a16="http://schemas.microsoft.com/office/drawing/2014/main" id="{516CDA08-B330-CA43-81CB-CE4D13138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8;p4">
              <a:extLst>
                <a:ext uri="{FF2B5EF4-FFF2-40B4-BE49-F238E27FC236}">
                  <a16:creationId xmlns:a16="http://schemas.microsoft.com/office/drawing/2014/main" id="{F0995704-E8A7-7D48-A1B3-DB0549F9B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19BBD5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109;p4">
            <a:extLst>
              <a:ext uri="{FF2B5EF4-FFF2-40B4-BE49-F238E27FC236}">
                <a16:creationId xmlns:a16="http://schemas.microsoft.com/office/drawing/2014/main" id="{223B306B-EC86-4F42-BEB1-F9DED792458F}"/>
              </a:ext>
            </a:extLst>
          </p:cNvPr>
          <p:cNvGrpSpPr>
            <a:grpSpLocks/>
          </p:cNvGrpSpPr>
          <p:nvPr/>
        </p:nvGrpSpPr>
        <p:grpSpPr bwMode="auto">
          <a:xfrm>
            <a:off x="1228725" y="3309938"/>
            <a:ext cx="342900" cy="350837"/>
            <a:chOff x="3951850" y="2985350"/>
            <a:chExt cx="407950" cy="416500"/>
          </a:xfrm>
        </p:grpSpPr>
        <p:sp>
          <p:nvSpPr>
            <p:cNvPr id="23" name="Google Shape;110;p4">
              <a:extLst>
                <a:ext uri="{FF2B5EF4-FFF2-40B4-BE49-F238E27FC236}">
                  <a16:creationId xmlns:a16="http://schemas.microsoft.com/office/drawing/2014/main" id="{FDA37CB9-81FD-4545-83D7-781CE01D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11;p4">
              <a:extLst>
                <a:ext uri="{FF2B5EF4-FFF2-40B4-BE49-F238E27FC236}">
                  <a16:creationId xmlns:a16="http://schemas.microsoft.com/office/drawing/2014/main" id="{8FA52EC9-1F25-C947-8D51-B5E404AC7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12;p4">
              <a:extLst>
                <a:ext uri="{FF2B5EF4-FFF2-40B4-BE49-F238E27FC236}">
                  <a16:creationId xmlns:a16="http://schemas.microsoft.com/office/drawing/2014/main" id="{2660826D-AB85-DF43-B183-0A5A6D588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13;p4">
              <a:extLst>
                <a:ext uri="{FF2B5EF4-FFF2-40B4-BE49-F238E27FC236}">
                  <a16:creationId xmlns:a16="http://schemas.microsoft.com/office/drawing/2014/main" id="{DB12CFE3-91AC-2849-8E43-73A00A39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114;p4">
            <a:extLst>
              <a:ext uri="{FF2B5EF4-FFF2-40B4-BE49-F238E27FC236}">
                <a16:creationId xmlns:a16="http://schemas.microsoft.com/office/drawing/2014/main" id="{C0520FE8-680D-644B-B500-3A33DC077FB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42925" y="3611563"/>
            <a:ext cx="819150" cy="711200"/>
          </a:xfrm>
          <a:prstGeom prst="hexagon">
            <a:avLst>
              <a:gd name="adj" fmla="val 28608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115;p4">
            <a:extLst>
              <a:ext uri="{FF2B5EF4-FFF2-40B4-BE49-F238E27FC236}">
                <a16:creationId xmlns:a16="http://schemas.microsoft.com/office/drawing/2014/main" id="{47F76EFA-32C1-204D-8C22-4C520636664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28663" y="425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116;p4">
            <a:extLst>
              <a:ext uri="{FF2B5EF4-FFF2-40B4-BE49-F238E27FC236}">
                <a16:creationId xmlns:a16="http://schemas.microsoft.com/office/drawing/2014/main" id="{2FDEC08A-E1DB-FE43-A1C5-6E06BC45DAB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14300" y="399573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17;p4">
            <a:extLst>
              <a:ext uri="{FF2B5EF4-FFF2-40B4-BE49-F238E27FC236}">
                <a16:creationId xmlns:a16="http://schemas.microsoft.com/office/drawing/2014/main" id="{5200EEBC-A9BF-674B-854C-0B2F7E38CF58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411163" y="258763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118;p4">
            <a:extLst>
              <a:ext uri="{FF2B5EF4-FFF2-40B4-BE49-F238E27FC236}">
                <a16:creationId xmlns:a16="http://schemas.microsoft.com/office/drawing/2014/main" id="{11977D38-7906-3040-AC9D-22BFB4D388F0}"/>
              </a:ext>
            </a:extLst>
          </p:cNvPr>
          <p:cNvSpPr>
            <a:spLocks/>
          </p:cNvSpPr>
          <p:nvPr/>
        </p:nvSpPr>
        <p:spPr bwMode="auto">
          <a:xfrm>
            <a:off x="828675" y="3843338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119;p4">
            <a:extLst>
              <a:ext uri="{FF2B5EF4-FFF2-40B4-BE49-F238E27FC236}">
                <a16:creationId xmlns:a16="http://schemas.microsoft.com/office/drawing/2014/main" id="{3AAF827F-80A9-1345-97FA-BD81FCD98071}"/>
              </a:ext>
            </a:extLst>
          </p:cNvPr>
          <p:cNvGrpSpPr>
            <a:grpSpLocks/>
          </p:cNvGrpSpPr>
          <p:nvPr/>
        </p:nvGrpSpPr>
        <p:grpSpPr bwMode="auto">
          <a:xfrm>
            <a:off x="66675" y="1681163"/>
            <a:ext cx="455613" cy="438150"/>
            <a:chOff x="5241175" y="4959100"/>
            <a:chExt cx="539775" cy="517775"/>
          </a:xfrm>
        </p:grpSpPr>
        <p:sp>
          <p:nvSpPr>
            <p:cNvPr id="33" name="Google Shape;120;p4">
              <a:extLst>
                <a:ext uri="{FF2B5EF4-FFF2-40B4-BE49-F238E27FC236}">
                  <a16:creationId xmlns:a16="http://schemas.microsoft.com/office/drawing/2014/main" id="{AD039315-0874-8342-93BA-1DB1F5B1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21;p4">
              <a:extLst>
                <a:ext uri="{FF2B5EF4-FFF2-40B4-BE49-F238E27FC236}">
                  <a16:creationId xmlns:a16="http://schemas.microsoft.com/office/drawing/2014/main" id="{4CE6B304-C172-9348-8796-D55ECE3D9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22;p4">
              <a:extLst>
                <a:ext uri="{FF2B5EF4-FFF2-40B4-BE49-F238E27FC236}">
                  <a16:creationId xmlns:a16="http://schemas.microsoft.com/office/drawing/2014/main" id="{C7BCD061-4C13-CC4F-B0F9-448569899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123;p4">
              <a:extLst>
                <a:ext uri="{FF2B5EF4-FFF2-40B4-BE49-F238E27FC236}">
                  <a16:creationId xmlns:a16="http://schemas.microsoft.com/office/drawing/2014/main" id="{6FEC970D-D9C7-DE4D-B0F6-08076DB56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124;p4">
              <a:extLst>
                <a:ext uri="{FF2B5EF4-FFF2-40B4-BE49-F238E27FC236}">
                  <a16:creationId xmlns:a16="http://schemas.microsoft.com/office/drawing/2014/main" id="{A741BC31-82B6-004B-A1C4-845AC3284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25;p4">
              <a:extLst>
                <a:ext uri="{FF2B5EF4-FFF2-40B4-BE49-F238E27FC236}">
                  <a16:creationId xmlns:a16="http://schemas.microsoft.com/office/drawing/2014/main" id="{A178CE14-BB07-994A-9048-AC86C1E3E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126;p4">
            <a:extLst>
              <a:ext uri="{FF2B5EF4-FFF2-40B4-BE49-F238E27FC236}">
                <a16:creationId xmlns:a16="http://schemas.microsoft.com/office/drawing/2014/main" id="{09C25C82-1442-6C4C-806E-5FD8CDAB1A7E}"/>
              </a:ext>
            </a:extLst>
          </p:cNvPr>
          <p:cNvSpPr>
            <a:spLocks/>
          </p:cNvSpPr>
          <p:nvPr/>
        </p:nvSpPr>
        <p:spPr bwMode="auto">
          <a:xfrm>
            <a:off x="144463" y="421481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40" name="Google Shape;127;p4">
            <a:extLst>
              <a:ext uri="{FF2B5EF4-FFF2-40B4-BE49-F238E27FC236}">
                <a16:creationId xmlns:a16="http://schemas.microsoft.com/office/drawing/2014/main" id="{E61A99BD-CEC8-774E-B730-39BDCCCD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63" y="1928813"/>
            <a:ext cx="19573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0">
                <a:solidFill>
                  <a:srgbClr val="FFFFFF"/>
                </a:solidFill>
                <a:latin typeface="Nixie One"/>
                <a:ea typeface="Nixie One"/>
                <a:cs typeface="Nixie One"/>
                <a:sym typeface="Nixie One"/>
              </a:rPr>
              <a:t>“</a:t>
            </a:r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"/>
          </p:nvPr>
        </p:nvSpPr>
        <p:spPr>
          <a:xfrm>
            <a:off x="2051200" y="2085600"/>
            <a:ext cx="6282300" cy="8199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Font typeface="Nixie One"/>
              <a:buChar char="◇"/>
              <a:defRPr sz="2400">
                <a:solidFill>
                  <a:srgbClr val="11C4E0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￭"/>
              <a:defRPr sz="2400"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￮"/>
              <a:defRPr sz="2400"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●"/>
              <a:defRPr sz="2400"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○"/>
              <a:defRPr sz="2400"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Nixie One"/>
              <a:buChar char="■"/>
              <a:defRPr sz="2400"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28;p4">
            <a:extLst>
              <a:ext uri="{FF2B5EF4-FFF2-40B4-BE49-F238E27FC236}">
                <a16:creationId xmlns:a16="http://schemas.microsoft.com/office/drawing/2014/main" id="{7DDD4768-8517-5F4E-9971-D79888A0F73B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4A71E-E29C-734B-8AB2-92C1C23006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 preserve="1">
  <p:cSld name="TITLE_AND_BOD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E138CCDD-622E-6F49-A718-3E60A7BEEBFB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5" name="Google Shape;131;p5">
            <a:extLst>
              <a:ext uri="{FF2B5EF4-FFF2-40B4-BE49-F238E27FC236}">
                <a16:creationId xmlns:a16="http://schemas.microsoft.com/office/drawing/2014/main" id="{F61A6DB7-CD64-5545-9D7E-76C8AC0594D3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6" name="Google Shape;134;p5">
            <a:extLst>
              <a:ext uri="{FF2B5EF4-FFF2-40B4-BE49-F238E27FC236}">
                <a16:creationId xmlns:a16="http://schemas.microsoft.com/office/drawing/2014/main" id="{F21E8834-1FF3-3D4A-B66B-E1BBD95D74E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135;p5">
            <a:extLst>
              <a:ext uri="{FF2B5EF4-FFF2-40B4-BE49-F238E27FC236}">
                <a16:creationId xmlns:a16="http://schemas.microsoft.com/office/drawing/2014/main" id="{088DCDE9-C5E5-654D-AFA3-F3E1DFABDA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36;p5">
            <a:extLst>
              <a:ext uri="{FF2B5EF4-FFF2-40B4-BE49-F238E27FC236}">
                <a16:creationId xmlns:a16="http://schemas.microsoft.com/office/drawing/2014/main" id="{6166E8FA-F3E2-E34D-811E-4C1275F52E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37;p5">
            <a:extLst>
              <a:ext uri="{FF2B5EF4-FFF2-40B4-BE49-F238E27FC236}">
                <a16:creationId xmlns:a16="http://schemas.microsoft.com/office/drawing/2014/main" id="{DD8135D1-D22C-5C42-B56D-D73826871F0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38;p5">
            <a:extLst>
              <a:ext uri="{FF2B5EF4-FFF2-40B4-BE49-F238E27FC236}">
                <a16:creationId xmlns:a16="http://schemas.microsoft.com/office/drawing/2014/main" id="{92CC7D71-97DE-7748-9644-D84CA1F249A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139;p5">
            <a:extLst>
              <a:ext uri="{FF2B5EF4-FFF2-40B4-BE49-F238E27FC236}">
                <a16:creationId xmlns:a16="http://schemas.microsoft.com/office/drawing/2014/main" id="{8A284FEC-244D-C84C-8A97-078B9E406AA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140;p5">
            <a:extLst>
              <a:ext uri="{FF2B5EF4-FFF2-40B4-BE49-F238E27FC236}">
                <a16:creationId xmlns:a16="http://schemas.microsoft.com/office/drawing/2014/main" id="{86B705AE-E604-3743-9CF7-023CC2059E5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3" name="Google Shape;141;p5">
            <a:extLst>
              <a:ext uri="{FF2B5EF4-FFF2-40B4-BE49-F238E27FC236}">
                <a16:creationId xmlns:a16="http://schemas.microsoft.com/office/drawing/2014/main" id="{0F83C6C6-94B0-1E44-8323-B2656B43AF9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4" name="Google Shape;142;p5">
            <a:extLst>
              <a:ext uri="{FF2B5EF4-FFF2-40B4-BE49-F238E27FC236}">
                <a16:creationId xmlns:a16="http://schemas.microsoft.com/office/drawing/2014/main" id="{BD59EEB3-7759-8442-8B54-99C75D3BA757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5" name="Google Shape;143;p5">
              <a:extLst>
                <a:ext uri="{FF2B5EF4-FFF2-40B4-BE49-F238E27FC236}">
                  <a16:creationId xmlns:a16="http://schemas.microsoft.com/office/drawing/2014/main" id="{B1B8054E-EB06-FC47-A5CD-4CAFB59FA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44;p5">
              <a:extLst>
                <a:ext uri="{FF2B5EF4-FFF2-40B4-BE49-F238E27FC236}">
                  <a16:creationId xmlns:a16="http://schemas.microsoft.com/office/drawing/2014/main" id="{DA4FBC33-2833-A541-827C-81571BE44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7" name="Google Shape;145;p5">
            <a:extLst>
              <a:ext uri="{FF2B5EF4-FFF2-40B4-BE49-F238E27FC236}">
                <a16:creationId xmlns:a16="http://schemas.microsoft.com/office/drawing/2014/main" id="{90CEE7A3-EBF9-A54A-B5EF-F2B961A2791E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8" name="Google Shape;146;p5">
            <a:extLst>
              <a:ext uri="{FF2B5EF4-FFF2-40B4-BE49-F238E27FC236}">
                <a16:creationId xmlns:a16="http://schemas.microsoft.com/office/drawing/2014/main" id="{D17FD528-C895-904C-8E4E-443D158EFC0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9" name="Google Shape;147;p5">
            <a:extLst>
              <a:ext uri="{FF2B5EF4-FFF2-40B4-BE49-F238E27FC236}">
                <a16:creationId xmlns:a16="http://schemas.microsoft.com/office/drawing/2014/main" id="{A7B3AB7E-2F7E-C749-9381-43638B9395AC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20" name="Google Shape;148;p5">
              <a:extLst>
                <a:ext uri="{FF2B5EF4-FFF2-40B4-BE49-F238E27FC236}">
                  <a16:creationId xmlns:a16="http://schemas.microsoft.com/office/drawing/2014/main" id="{CADF9D52-4D31-6942-AAAB-C84735E5C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49;p5">
              <a:extLst>
                <a:ext uri="{FF2B5EF4-FFF2-40B4-BE49-F238E27FC236}">
                  <a16:creationId xmlns:a16="http://schemas.microsoft.com/office/drawing/2014/main" id="{E48FE929-F7BD-BC4A-8705-F5D5F0AA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50;p5">
              <a:extLst>
                <a:ext uri="{FF2B5EF4-FFF2-40B4-BE49-F238E27FC236}">
                  <a16:creationId xmlns:a16="http://schemas.microsoft.com/office/drawing/2014/main" id="{AAB9F4F3-FD97-9E4D-955D-2A1EB3A2C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51;p5">
              <a:extLst>
                <a:ext uri="{FF2B5EF4-FFF2-40B4-BE49-F238E27FC236}">
                  <a16:creationId xmlns:a16="http://schemas.microsoft.com/office/drawing/2014/main" id="{7584F21B-E7F7-5240-9394-6DC34AFC2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52;p5">
              <a:extLst>
                <a:ext uri="{FF2B5EF4-FFF2-40B4-BE49-F238E27FC236}">
                  <a16:creationId xmlns:a16="http://schemas.microsoft.com/office/drawing/2014/main" id="{38ED85CA-C344-E943-BC3C-28343B051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53;p5">
              <a:extLst>
                <a:ext uri="{FF2B5EF4-FFF2-40B4-BE49-F238E27FC236}">
                  <a16:creationId xmlns:a16="http://schemas.microsoft.com/office/drawing/2014/main" id="{25DEAB65-AAE2-0A4D-A603-E3821DAE1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6" name="Google Shape;154;p5">
            <a:extLst>
              <a:ext uri="{FF2B5EF4-FFF2-40B4-BE49-F238E27FC236}">
                <a16:creationId xmlns:a16="http://schemas.microsoft.com/office/drawing/2014/main" id="{51744B1D-0863-0A48-8AEE-38F807B0D43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27" name="Google Shape;155;p5">
            <a:extLst>
              <a:ext uri="{FF2B5EF4-FFF2-40B4-BE49-F238E27FC236}">
                <a16:creationId xmlns:a16="http://schemas.microsoft.com/office/drawing/2014/main" id="{3C630643-4A3F-FE47-B1C5-31CDBA305796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28" name="Google Shape;156;p5">
              <a:extLst>
                <a:ext uri="{FF2B5EF4-FFF2-40B4-BE49-F238E27FC236}">
                  <a16:creationId xmlns:a16="http://schemas.microsoft.com/office/drawing/2014/main" id="{19E06585-DFBA-B949-B603-BD18E5F7B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57;p5">
              <a:extLst>
                <a:ext uri="{FF2B5EF4-FFF2-40B4-BE49-F238E27FC236}">
                  <a16:creationId xmlns:a16="http://schemas.microsoft.com/office/drawing/2014/main" id="{214BCC4C-B95C-7B4A-AE4D-CE76ED657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58;p5">
              <a:extLst>
                <a:ext uri="{FF2B5EF4-FFF2-40B4-BE49-F238E27FC236}">
                  <a16:creationId xmlns:a16="http://schemas.microsoft.com/office/drawing/2014/main" id="{5A8745BF-D8B1-FC4B-9023-3AFEF6ECB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59;p5">
              <a:extLst>
                <a:ext uri="{FF2B5EF4-FFF2-40B4-BE49-F238E27FC236}">
                  <a16:creationId xmlns:a16="http://schemas.microsoft.com/office/drawing/2014/main" id="{1B81B533-275D-B847-B7A4-88758B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2" name="Google Shape;160;p5">
              <a:extLst>
                <a:ext uri="{FF2B5EF4-FFF2-40B4-BE49-F238E27FC236}">
                  <a16:creationId xmlns:a16="http://schemas.microsoft.com/office/drawing/2014/main" id="{2B9D134F-CBD0-324B-B9A8-44770E214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3" name="Google Shape;161;p5">
              <a:extLst>
                <a:ext uri="{FF2B5EF4-FFF2-40B4-BE49-F238E27FC236}">
                  <a16:creationId xmlns:a16="http://schemas.microsoft.com/office/drawing/2014/main" id="{C5CF4CCA-148A-E74B-A430-150C5992C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162;p5">
              <a:extLst>
                <a:ext uri="{FF2B5EF4-FFF2-40B4-BE49-F238E27FC236}">
                  <a16:creationId xmlns:a16="http://schemas.microsoft.com/office/drawing/2014/main" id="{CA91C147-65F5-7F4F-89BB-421D458D2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163;p5">
              <a:extLst>
                <a:ext uri="{FF2B5EF4-FFF2-40B4-BE49-F238E27FC236}">
                  <a16:creationId xmlns:a16="http://schemas.microsoft.com/office/drawing/2014/main" id="{E422F8CB-176F-F64E-8EF3-25A00AD5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36" name="Google Shape;164;p5">
            <a:extLst>
              <a:ext uri="{FF2B5EF4-FFF2-40B4-BE49-F238E27FC236}">
                <a16:creationId xmlns:a16="http://schemas.microsoft.com/office/drawing/2014/main" id="{4A401D47-2187-2D40-81B3-C221A3E3DB7A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37" name="Google Shape;165;p5">
              <a:extLst>
                <a:ext uri="{FF2B5EF4-FFF2-40B4-BE49-F238E27FC236}">
                  <a16:creationId xmlns:a16="http://schemas.microsoft.com/office/drawing/2014/main" id="{E5DA9913-58D5-2E44-8961-244E47FD4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166;p5">
              <a:extLst>
                <a:ext uri="{FF2B5EF4-FFF2-40B4-BE49-F238E27FC236}">
                  <a16:creationId xmlns:a16="http://schemas.microsoft.com/office/drawing/2014/main" id="{AB7B6A8D-A48D-0345-9EE0-F5C8D1E3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167;p5">
              <a:extLst>
                <a:ext uri="{FF2B5EF4-FFF2-40B4-BE49-F238E27FC236}">
                  <a16:creationId xmlns:a16="http://schemas.microsoft.com/office/drawing/2014/main" id="{12AE713A-B8C1-B540-A673-F749C2539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168;p5">
              <a:extLst>
                <a:ext uri="{FF2B5EF4-FFF2-40B4-BE49-F238E27FC236}">
                  <a16:creationId xmlns:a16="http://schemas.microsoft.com/office/drawing/2014/main" id="{DEA808F0-840B-D24C-BD1B-6220C201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732700" y="603838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1730375" y="1514554"/>
            <a:ext cx="4944300" cy="1659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Font typeface="Muli"/>
              <a:buChar char="◇"/>
              <a:defRPr>
                <a:solidFill>
                  <a:srgbClr val="174769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￭"/>
              <a:defRPr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￮"/>
              <a:defRPr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●"/>
              <a:defRPr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○"/>
              <a:defRPr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Muli"/>
              <a:buChar char="■"/>
              <a:defRPr>
                <a:latin typeface="Muli"/>
                <a:ea typeface="Muli"/>
                <a:cs typeface="Muli"/>
                <a:sym typeface="Mul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169;p5">
            <a:extLst>
              <a:ext uri="{FF2B5EF4-FFF2-40B4-BE49-F238E27FC236}">
                <a16:creationId xmlns:a16="http://schemas.microsoft.com/office/drawing/2014/main" id="{B618F67C-3C9B-2D47-95AC-C6DD6C0CAFC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4D74D-04A3-DC41-85BE-66EE1B054D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10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_AND_TWO_COLUMNS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1;p6">
            <a:extLst>
              <a:ext uri="{FF2B5EF4-FFF2-40B4-BE49-F238E27FC236}">
                <a16:creationId xmlns:a16="http://schemas.microsoft.com/office/drawing/2014/main" id="{41FFB75B-0288-7944-A69A-A872576314B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6" name="Google Shape;172;p6">
            <a:extLst>
              <a:ext uri="{FF2B5EF4-FFF2-40B4-BE49-F238E27FC236}">
                <a16:creationId xmlns:a16="http://schemas.microsoft.com/office/drawing/2014/main" id="{A76C9EB9-855A-6140-B1B7-68938BB904EB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176;p6">
            <a:extLst>
              <a:ext uri="{FF2B5EF4-FFF2-40B4-BE49-F238E27FC236}">
                <a16:creationId xmlns:a16="http://schemas.microsoft.com/office/drawing/2014/main" id="{59FF74E1-BBBD-F94E-89CE-0D559C37E4B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177;p6">
            <a:extLst>
              <a:ext uri="{FF2B5EF4-FFF2-40B4-BE49-F238E27FC236}">
                <a16:creationId xmlns:a16="http://schemas.microsoft.com/office/drawing/2014/main" id="{5BF7A06D-D3E2-474C-AD0A-135426980E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178;p6">
            <a:extLst>
              <a:ext uri="{FF2B5EF4-FFF2-40B4-BE49-F238E27FC236}">
                <a16:creationId xmlns:a16="http://schemas.microsoft.com/office/drawing/2014/main" id="{0FEFEA74-45EE-884C-86C5-61E606E1E73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179;p6">
            <a:extLst>
              <a:ext uri="{FF2B5EF4-FFF2-40B4-BE49-F238E27FC236}">
                <a16:creationId xmlns:a16="http://schemas.microsoft.com/office/drawing/2014/main" id="{5195C50E-0A63-B544-945B-C349BF200C7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180;p6">
            <a:extLst>
              <a:ext uri="{FF2B5EF4-FFF2-40B4-BE49-F238E27FC236}">
                <a16:creationId xmlns:a16="http://schemas.microsoft.com/office/drawing/2014/main" id="{FCD86709-C7B2-DA4C-98F0-856FD2680D69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181;p6">
              <a:extLst>
                <a:ext uri="{FF2B5EF4-FFF2-40B4-BE49-F238E27FC236}">
                  <a16:creationId xmlns:a16="http://schemas.microsoft.com/office/drawing/2014/main" id="{A520AE85-A00A-F949-A3F7-D8F06013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182;p6">
              <a:extLst>
                <a:ext uri="{FF2B5EF4-FFF2-40B4-BE49-F238E27FC236}">
                  <a16:creationId xmlns:a16="http://schemas.microsoft.com/office/drawing/2014/main" id="{37D7FFFF-CAEF-8F48-98B6-D6120CFE1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183;p6">
            <a:extLst>
              <a:ext uri="{FF2B5EF4-FFF2-40B4-BE49-F238E27FC236}">
                <a16:creationId xmlns:a16="http://schemas.microsoft.com/office/drawing/2014/main" id="{D74738A2-3316-584C-BA7E-00924349A3E0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184;p6">
            <a:extLst>
              <a:ext uri="{FF2B5EF4-FFF2-40B4-BE49-F238E27FC236}">
                <a16:creationId xmlns:a16="http://schemas.microsoft.com/office/drawing/2014/main" id="{C34516DD-DC5D-F94F-A328-3FDDF810F209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185;p6">
              <a:extLst>
                <a:ext uri="{FF2B5EF4-FFF2-40B4-BE49-F238E27FC236}">
                  <a16:creationId xmlns:a16="http://schemas.microsoft.com/office/drawing/2014/main" id="{7EDBA505-3DE9-D84B-9DDF-784B8CB12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86;p6">
              <a:extLst>
                <a:ext uri="{FF2B5EF4-FFF2-40B4-BE49-F238E27FC236}">
                  <a16:creationId xmlns:a16="http://schemas.microsoft.com/office/drawing/2014/main" id="{01594426-1512-0E4F-A7B7-384C05871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87;p6">
              <a:extLst>
                <a:ext uri="{FF2B5EF4-FFF2-40B4-BE49-F238E27FC236}">
                  <a16:creationId xmlns:a16="http://schemas.microsoft.com/office/drawing/2014/main" id="{BE08217E-91F8-BF40-9B06-9FD16F7A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88;p6">
              <a:extLst>
                <a:ext uri="{FF2B5EF4-FFF2-40B4-BE49-F238E27FC236}">
                  <a16:creationId xmlns:a16="http://schemas.microsoft.com/office/drawing/2014/main" id="{6F76AFAA-3B6B-034C-9EB0-A8B216B2D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89;p6">
              <a:extLst>
                <a:ext uri="{FF2B5EF4-FFF2-40B4-BE49-F238E27FC236}">
                  <a16:creationId xmlns:a16="http://schemas.microsoft.com/office/drawing/2014/main" id="{EB8D9BA0-0AE1-7346-9CB0-D427D4E41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90;p6">
              <a:extLst>
                <a:ext uri="{FF2B5EF4-FFF2-40B4-BE49-F238E27FC236}">
                  <a16:creationId xmlns:a16="http://schemas.microsoft.com/office/drawing/2014/main" id="{0863FB54-08EA-DA4D-AFA2-A09BE67E8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91;p6">
              <a:extLst>
                <a:ext uri="{FF2B5EF4-FFF2-40B4-BE49-F238E27FC236}">
                  <a16:creationId xmlns:a16="http://schemas.microsoft.com/office/drawing/2014/main" id="{E1B87A8C-3CBB-7A43-8E71-85AB2DC45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92;p6">
              <a:extLst>
                <a:ext uri="{FF2B5EF4-FFF2-40B4-BE49-F238E27FC236}">
                  <a16:creationId xmlns:a16="http://schemas.microsoft.com/office/drawing/2014/main" id="{2BD41041-73A5-B646-96D6-DF2169E92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193;p6">
            <a:extLst>
              <a:ext uri="{FF2B5EF4-FFF2-40B4-BE49-F238E27FC236}">
                <a16:creationId xmlns:a16="http://schemas.microsoft.com/office/drawing/2014/main" id="{B8547634-4148-BE40-8F97-36D29E72311E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194;p6">
              <a:extLst>
                <a:ext uri="{FF2B5EF4-FFF2-40B4-BE49-F238E27FC236}">
                  <a16:creationId xmlns:a16="http://schemas.microsoft.com/office/drawing/2014/main" id="{E3C4887A-5FA7-A44C-AA79-EBD3427FF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95;p6">
              <a:extLst>
                <a:ext uri="{FF2B5EF4-FFF2-40B4-BE49-F238E27FC236}">
                  <a16:creationId xmlns:a16="http://schemas.microsoft.com/office/drawing/2014/main" id="{B6CE96BD-878D-AA48-9965-44E0C5DF8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96;p6">
              <a:extLst>
                <a:ext uri="{FF2B5EF4-FFF2-40B4-BE49-F238E27FC236}">
                  <a16:creationId xmlns:a16="http://schemas.microsoft.com/office/drawing/2014/main" id="{926802AE-E5EC-FC43-B67D-B30716264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97;p6">
              <a:extLst>
                <a:ext uri="{FF2B5EF4-FFF2-40B4-BE49-F238E27FC236}">
                  <a16:creationId xmlns:a16="http://schemas.microsoft.com/office/drawing/2014/main" id="{9318849E-3FE9-1B48-94BB-317C7708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9" name="Google Shape;198;p6">
            <a:extLst>
              <a:ext uri="{FF2B5EF4-FFF2-40B4-BE49-F238E27FC236}">
                <a16:creationId xmlns:a16="http://schemas.microsoft.com/office/drawing/2014/main" id="{CA619073-D9BA-3043-A4D7-68B6FADFBFA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199;p6">
            <a:extLst>
              <a:ext uri="{FF2B5EF4-FFF2-40B4-BE49-F238E27FC236}">
                <a16:creationId xmlns:a16="http://schemas.microsoft.com/office/drawing/2014/main" id="{59E9083F-9F5F-C046-9D6B-FA074C1E737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00;p6">
            <a:extLst>
              <a:ext uri="{FF2B5EF4-FFF2-40B4-BE49-F238E27FC236}">
                <a16:creationId xmlns:a16="http://schemas.microsoft.com/office/drawing/2014/main" id="{8985A702-8E12-6042-8DE5-FADC1144194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2" name="Google Shape;201;p6">
            <a:extLst>
              <a:ext uri="{FF2B5EF4-FFF2-40B4-BE49-F238E27FC236}">
                <a16:creationId xmlns:a16="http://schemas.microsoft.com/office/drawing/2014/main" id="{4246E0C7-73FC-3845-9CDE-508EFDE02FDD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3" name="Google Shape;202;p6">
            <a:extLst>
              <a:ext uri="{FF2B5EF4-FFF2-40B4-BE49-F238E27FC236}">
                <a16:creationId xmlns:a16="http://schemas.microsoft.com/office/drawing/2014/main" id="{B16DDA5F-397D-2D41-8311-CC97086697AC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4" name="Google Shape;203;p6">
            <a:extLst>
              <a:ext uri="{FF2B5EF4-FFF2-40B4-BE49-F238E27FC236}">
                <a16:creationId xmlns:a16="http://schemas.microsoft.com/office/drawing/2014/main" id="{A8F8A72D-323D-3246-834C-9D018639C85D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5" name="Google Shape;204;p6">
              <a:extLst>
                <a:ext uri="{FF2B5EF4-FFF2-40B4-BE49-F238E27FC236}">
                  <a16:creationId xmlns:a16="http://schemas.microsoft.com/office/drawing/2014/main" id="{098340F6-0179-4644-88F3-F097EDD3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05;p6">
              <a:extLst>
                <a:ext uri="{FF2B5EF4-FFF2-40B4-BE49-F238E27FC236}">
                  <a16:creationId xmlns:a16="http://schemas.microsoft.com/office/drawing/2014/main" id="{A6969CD1-2A7E-FE4E-8CEB-940B079D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06;p6">
              <a:extLst>
                <a:ext uri="{FF2B5EF4-FFF2-40B4-BE49-F238E27FC236}">
                  <a16:creationId xmlns:a16="http://schemas.microsoft.com/office/drawing/2014/main" id="{FE2FC84A-B9C6-6641-87B0-BB6073DC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07;p6">
              <a:extLst>
                <a:ext uri="{FF2B5EF4-FFF2-40B4-BE49-F238E27FC236}">
                  <a16:creationId xmlns:a16="http://schemas.microsoft.com/office/drawing/2014/main" id="{CE589205-A533-5A4A-9C75-F4D2DEBC4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9" name="Google Shape;208;p6">
              <a:extLst>
                <a:ext uri="{FF2B5EF4-FFF2-40B4-BE49-F238E27FC236}">
                  <a16:creationId xmlns:a16="http://schemas.microsoft.com/office/drawing/2014/main" id="{78C1A089-2D51-8045-A557-ED83654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40" name="Google Shape;209;p6">
              <a:extLst>
                <a:ext uri="{FF2B5EF4-FFF2-40B4-BE49-F238E27FC236}">
                  <a16:creationId xmlns:a16="http://schemas.microsoft.com/office/drawing/2014/main" id="{66E2E594-E8B3-8844-8BA8-16463989E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41" name="Google Shape;210;p6">
            <a:extLst>
              <a:ext uri="{FF2B5EF4-FFF2-40B4-BE49-F238E27FC236}">
                <a16:creationId xmlns:a16="http://schemas.microsoft.com/office/drawing/2014/main" id="{F5856D91-ADC3-DB4B-ABD1-3A86438B8196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730375" y="624700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1735678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5" name="Google Shape;175;p6"/>
          <p:cNvSpPr txBox="1">
            <a:spLocks noGrp="1"/>
          </p:cNvSpPr>
          <p:nvPr>
            <p:ph type="body" idx="2"/>
          </p:nvPr>
        </p:nvSpPr>
        <p:spPr>
          <a:xfrm>
            <a:off x="4510432" y="1603438"/>
            <a:ext cx="2667300" cy="266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211;p6">
            <a:extLst>
              <a:ext uri="{FF2B5EF4-FFF2-40B4-BE49-F238E27FC236}">
                <a16:creationId xmlns:a16="http://schemas.microsoft.com/office/drawing/2014/main" id="{057DDF5C-6FBB-E14E-8F66-64C7B96F5BC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86DA9-326F-DA42-8C35-93160561F8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615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preserve="1">
  <p:cSld name="TITLE_AND_TWO_COLUMNS_1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13;p7">
            <a:extLst>
              <a:ext uri="{FF2B5EF4-FFF2-40B4-BE49-F238E27FC236}">
                <a16:creationId xmlns:a16="http://schemas.microsoft.com/office/drawing/2014/main" id="{EC0FAA73-E2CF-E941-B338-4A52A67CE681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7" name="Google Shape;218;p7">
            <a:extLst>
              <a:ext uri="{FF2B5EF4-FFF2-40B4-BE49-F238E27FC236}">
                <a16:creationId xmlns:a16="http://schemas.microsoft.com/office/drawing/2014/main" id="{A3AB5E0F-89DB-0940-865B-6FC8B7B7B9D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19;p7">
            <a:extLst>
              <a:ext uri="{FF2B5EF4-FFF2-40B4-BE49-F238E27FC236}">
                <a16:creationId xmlns:a16="http://schemas.microsoft.com/office/drawing/2014/main" id="{D4BA95E3-205A-4640-96E7-540BFE262A45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220;p7">
            <a:extLst>
              <a:ext uri="{FF2B5EF4-FFF2-40B4-BE49-F238E27FC236}">
                <a16:creationId xmlns:a16="http://schemas.microsoft.com/office/drawing/2014/main" id="{1241BE87-D898-234B-9FA7-8D623C575297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221;p7">
            <a:extLst>
              <a:ext uri="{FF2B5EF4-FFF2-40B4-BE49-F238E27FC236}">
                <a16:creationId xmlns:a16="http://schemas.microsoft.com/office/drawing/2014/main" id="{82A27554-C51A-B44F-A635-B6FE7B49D0EC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Google Shape;222;p7">
            <a:extLst>
              <a:ext uri="{FF2B5EF4-FFF2-40B4-BE49-F238E27FC236}">
                <a16:creationId xmlns:a16="http://schemas.microsoft.com/office/drawing/2014/main" id="{CF3C6D39-EB3B-FE4C-A6E7-A98F390B233D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2" name="Google Shape;223;p7">
              <a:extLst>
                <a:ext uri="{FF2B5EF4-FFF2-40B4-BE49-F238E27FC236}">
                  <a16:creationId xmlns:a16="http://schemas.microsoft.com/office/drawing/2014/main" id="{9F79077C-C5C9-F64B-B8E5-95290F9C2F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3" name="Google Shape;224;p7">
              <a:extLst>
                <a:ext uri="{FF2B5EF4-FFF2-40B4-BE49-F238E27FC236}">
                  <a16:creationId xmlns:a16="http://schemas.microsoft.com/office/drawing/2014/main" id="{3A6808A1-C13E-1A4B-8250-5D544AB226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4" name="Google Shape;225;p7">
            <a:extLst>
              <a:ext uri="{FF2B5EF4-FFF2-40B4-BE49-F238E27FC236}">
                <a16:creationId xmlns:a16="http://schemas.microsoft.com/office/drawing/2014/main" id="{42D5B7A1-F425-1F4A-B303-AF9AD72C06F7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5" name="Google Shape;226;p7">
            <a:extLst>
              <a:ext uri="{FF2B5EF4-FFF2-40B4-BE49-F238E27FC236}">
                <a16:creationId xmlns:a16="http://schemas.microsoft.com/office/drawing/2014/main" id="{31C06224-D396-2E42-B119-D7073D0A9FFD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6" name="Google Shape;227;p7">
              <a:extLst>
                <a:ext uri="{FF2B5EF4-FFF2-40B4-BE49-F238E27FC236}">
                  <a16:creationId xmlns:a16="http://schemas.microsoft.com/office/drawing/2014/main" id="{721E6ED1-68E9-1742-AA93-35D196E99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28;p7">
              <a:extLst>
                <a:ext uri="{FF2B5EF4-FFF2-40B4-BE49-F238E27FC236}">
                  <a16:creationId xmlns:a16="http://schemas.microsoft.com/office/drawing/2014/main" id="{BAFC0A0F-6026-0C40-BEFA-047099F0B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29;p7">
              <a:extLst>
                <a:ext uri="{FF2B5EF4-FFF2-40B4-BE49-F238E27FC236}">
                  <a16:creationId xmlns:a16="http://schemas.microsoft.com/office/drawing/2014/main" id="{EA71C5DC-1CC2-4D4C-8AB8-22EC21670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30;p7">
              <a:extLst>
                <a:ext uri="{FF2B5EF4-FFF2-40B4-BE49-F238E27FC236}">
                  <a16:creationId xmlns:a16="http://schemas.microsoft.com/office/drawing/2014/main" id="{3D60EAE0-F8A4-5342-8C5D-C2D9ABC01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31;p7">
              <a:extLst>
                <a:ext uri="{FF2B5EF4-FFF2-40B4-BE49-F238E27FC236}">
                  <a16:creationId xmlns:a16="http://schemas.microsoft.com/office/drawing/2014/main" id="{8C1BAA36-B835-8041-AD28-B70335C86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32;p7">
              <a:extLst>
                <a:ext uri="{FF2B5EF4-FFF2-40B4-BE49-F238E27FC236}">
                  <a16:creationId xmlns:a16="http://schemas.microsoft.com/office/drawing/2014/main" id="{9232880C-3201-AA49-AF4C-EAC0CCAFC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233;p7">
              <a:extLst>
                <a:ext uri="{FF2B5EF4-FFF2-40B4-BE49-F238E27FC236}">
                  <a16:creationId xmlns:a16="http://schemas.microsoft.com/office/drawing/2014/main" id="{1784EFE7-9649-CC4D-94DE-69563EB9B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234;p7">
              <a:extLst>
                <a:ext uri="{FF2B5EF4-FFF2-40B4-BE49-F238E27FC236}">
                  <a16:creationId xmlns:a16="http://schemas.microsoft.com/office/drawing/2014/main" id="{1FAD57D6-7AB4-BA43-BC26-2CC059A35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4" name="Google Shape;235;p7">
            <a:extLst>
              <a:ext uri="{FF2B5EF4-FFF2-40B4-BE49-F238E27FC236}">
                <a16:creationId xmlns:a16="http://schemas.microsoft.com/office/drawing/2014/main" id="{08308DC4-E7AB-1D4B-84FC-07168BF51623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5" name="Google Shape;236;p7">
              <a:extLst>
                <a:ext uri="{FF2B5EF4-FFF2-40B4-BE49-F238E27FC236}">
                  <a16:creationId xmlns:a16="http://schemas.microsoft.com/office/drawing/2014/main" id="{D92D279E-C66F-D149-ABB8-6E0D16138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37;p7">
              <a:extLst>
                <a:ext uri="{FF2B5EF4-FFF2-40B4-BE49-F238E27FC236}">
                  <a16:creationId xmlns:a16="http://schemas.microsoft.com/office/drawing/2014/main" id="{83C8F7BB-623A-4A48-81B4-3C15A4746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238;p7">
              <a:extLst>
                <a:ext uri="{FF2B5EF4-FFF2-40B4-BE49-F238E27FC236}">
                  <a16:creationId xmlns:a16="http://schemas.microsoft.com/office/drawing/2014/main" id="{B932E025-C648-484F-9143-970B38BEC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239;p7">
              <a:extLst>
                <a:ext uri="{FF2B5EF4-FFF2-40B4-BE49-F238E27FC236}">
                  <a16:creationId xmlns:a16="http://schemas.microsoft.com/office/drawing/2014/main" id="{8A8F4D97-28C0-414B-B6FA-6EA655C0A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14" name="Google Shape;214;p7"/>
          <p:cNvSpPr txBox="1">
            <a:spLocks noGrp="1"/>
          </p:cNvSpPr>
          <p:nvPr>
            <p:ph type="title"/>
          </p:nvPr>
        </p:nvSpPr>
        <p:spPr>
          <a:xfrm>
            <a:off x="1750591" y="618902"/>
            <a:ext cx="4944300" cy="64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7476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body" idx="1"/>
          </p:nvPr>
        </p:nvSpPr>
        <p:spPr>
          <a:xfrm>
            <a:off x="1750591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6" name="Google Shape;216;p7"/>
          <p:cNvSpPr txBox="1">
            <a:spLocks noGrp="1"/>
          </p:cNvSpPr>
          <p:nvPr>
            <p:ph type="body" idx="2"/>
          </p:nvPr>
        </p:nvSpPr>
        <p:spPr>
          <a:xfrm>
            <a:off x="4038863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7" name="Google Shape;217;p7"/>
          <p:cNvSpPr txBox="1">
            <a:spLocks noGrp="1"/>
          </p:cNvSpPr>
          <p:nvPr>
            <p:ph type="body" idx="3"/>
          </p:nvPr>
        </p:nvSpPr>
        <p:spPr>
          <a:xfrm>
            <a:off x="6327136" y="1557338"/>
            <a:ext cx="2176800" cy="254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174769"/>
              </a:buClr>
              <a:buSzPts val="1400"/>
              <a:buChar char="◇"/>
              <a:defRPr>
                <a:solidFill>
                  <a:srgbClr val="174769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￭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￮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Google Shape;240;p7">
            <a:extLst>
              <a:ext uri="{FF2B5EF4-FFF2-40B4-BE49-F238E27FC236}">
                <a16:creationId xmlns:a16="http://schemas.microsoft.com/office/drawing/2014/main" id="{7E55939B-F1DB-E34B-BA6F-FA7D5789DAE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CC485-D225-CF4E-AFE3-F3649729CE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86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42;p8">
            <a:extLst>
              <a:ext uri="{FF2B5EF4-FFF2-40B4-BE49-F238E27FC236}">
                <a16:creationId xmlns:a16="http://schemas.microsoft.com/office/drawing/2014/main" id="{0B11964C-E233-E84B-92DF-ED6DE23EDD8C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7664450" y="3684588"/>
            <a:ext cx="1033463" cy="895350"/>
          </a:xfrm>
          <a:custGeom>
            <a:avLst/>
            <a:gdLst>
              <a:gd name="T0" fmla="*/ 258366 w 120000"/>
              <a:gd name="T1" fmla="*/ 0 h 120000"/>
              <a:gd name="T2" fmla="*/ 0 w 120000"/>
              <a:gd name="T3" fmla="*/ 447630 h 120000"/>
              <a:gd name="T4" fmla="*/ 258366 w 120000"/>
              <a:gd name="T5" fmla="*/ 895350 h 120000"/>
              <a:gd name="T6" fmla="*/ 775097 w 120000"/>
              <a:gd name="T7" fmla="*/ 895350 h 120000"/>
              <a:gd name="T8" fmla="*/ 1033463 w 120000"/>
              <a:gd name="T9" fmla="*/ 447630 h 120000"/>
              <a:gd name="T10" fmla="*/ 775097 w 120000"/>
              <a:gd name="T11" fmla="*/ 0 h 120000"/>
              <a:gd name="T12" fmla="*/ 258366 w 120000"/>
              <a:gd name="T13" fmla="*/ 0 h 120000"/>
              <a:gd name="T14" fmla="*/ 331371 w 120000"/>
              <a:gd name="T15" fmla="*/ 126468 h 120000"/>
              <a:gd name="T16" fmla="*/ 702083 w 120000"/>
              <a:gd name="T17" fmla="*/ 126468 h 120000"/>
              <a:gd name="T18" fmla="*/ 887340 w 120000"/>
              <a:gd name="T19" fmla="*/ 447630 h 120000"/>
              <a:gd name="T20" fmla="*/ 702083 w 120000"/>
              <a:gd name="T21" fmla="*/ 768792 h 120000"/>
              <a:gd name="T22" fmla="*/ 331371 w 120000"/>
              <a:gd name="T23" fmla="*/ 768792 h 120000"/>
              <a:gd name="T24" fmla="*/ 146020 w 120000"/>
              <a:gd name="T25" fmla="*/ 447630 h 120000"/>
              <a:gd name="T26" fmla="*/ 331371 w 120000"/>
              <a:gd name="T27" fmla="*/ 126468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4" name="Google Shape;243;p8">
            <a:extLst>
              <a:ext uri="{FF2B5EF4-FFF2-40B4-BE49-F238E27FC236}">
                <a16:creationId xmlns:a16="http://schemas.microsoft.com/office/drawing/2014/main" id="{F5B9E239-7247-F145-B8A6-7F6BB65F1045}"/>
              </a:ext>
            </a:extLst>
          </p:cNvPr>
          <p:cNvSpPr/>
          <p:nvPr/>
        </p:nvSpPr>
        <p:spPr>
          <a:xfrm rot="5400000">
            <a:off x="499599" y="157100"/>
            <a:ext cx="1146000" cy="132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5" name="Google Shape;245;p8">
            <a:extLst>
              <a:ext uri="{FF2B5EF4-FFF2-40B4-BE49-F238E27FC236}">
                <a16:creationId xmlns:a16="http://schemas.microsoft.com/office/drawing/2014/main" id="{016E9756-709E-DD42-82A6-1B44D94CBC72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1058863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246;p8">
            <a:extLst>
              <a:ext uri="{FF2B5EF4-FFF2-40B4-BE49-F238E27FC236}">
                <a16:creationId xmlns:a16="http://schemas.microsoft.com/office/drawing/2014/main" id="{1DFAEE87-13D0-CF4B-8E86-B88E761E3DE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638175" y="1439863"/>
            <a:ext cx="428625" cy="371475"/>
          </a:xfrm>
          <a:prstGeom prst="hexagon">
            <a:avLst>
              <a:gd name="adj" fmla="val 2864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247;p8">
            <a:extLst>
              <a:ext uri="{FF2B5EF4-FFF2-40B4-BE49-F238E27FC236}">
                <a16:creationId xmlns:a16="http://schemas.microsoft.com/office/drawing/2014/main" id="{8F832F87-FB33-9449-8D34-62C470089A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495425" y="-131763"/>
            <a:ext cx="819150" cy="709613"/>
          </a:xfrm>
          <a:prstGeom prst="hexagon">
            <a:avLst>
              <a:gd name="adj" fmla="val 28672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248;p8">
            <a:extLst>
              <a:ext uri="{FF2B5EF4-FFF2-40B4-BE49-F238E27FC236}">
                <a16:creationId xmlns:a16="http://schemas.microsoft.com/office/drawing/2014/main" id="{3E22B04F-A816-B744-9AA8-6023C395BE7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327025" y="88900"/>
            <a:ext cx="360363" cy="311150"/>
          </a:xfrm>
          <a:prstGeom prst="hexagon">
            <a:avLst>
              <a:gd name="adj" fmla="val 28745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9" name="Google Shape;249;p8">
            <a:extLst>
              <a:ext uri="{FF2B5EF4-FFF2-40B4-BE49-F238E27FC236}">
                <a16:creationId xmlns:a16="http://schemas.microsoft.com/office/drawing/2014/main" id="{974763A3-4D88-4947-8EE5-D61CDD624104}"/>
              </a:ext>
            </a:extLst>
          </p:cNvPr>
          <p:cNvGrpSpPr>
            <a:grpSpLocks/>
          </p:cNvGrpSpPr>
          <p:nvPr/>
        </p:nvGrpSpPr>
        <p:grpSpPr bwMode="auto">
          <a:xfrm>
            <a:off x="1730375" y="60325"/>
            <a:ext cx="350838" cy="325438"/>
            <a:chOff x="5975075" y="2327500"/>
            <a:chExt cx="420100" cy="388350"/>
          </a:xfrm>
        </p:grpSpPr>
        <p:sp>
          <p:nvSpPr>
            <p:cNvPr id="10" name="Google Shape;250;p8">
              <a:extLst>
                <a:ext uri="{FF2B5EF4-FFF2-40B4-BE49-F238E27FC236}">
                  <a16:creationId xmlns:a16="http://schemas.microsoft.com/office/drawing/2014/main" id="{9535B3D0-AF84-B64E-A83B-3821BE101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075" y="2474650"/>
              <a:ext cx="98325" cy="220450"/>
            </a:xfrm>
            <a:custGeom>
              <a:avLst/>
              <a:gdLst>
                <a:gd name="T0" fmla="*/ 60450 w 3933"/>
                <a:gd name="T1" fmla="*/ 25050 h 8818"/>
                <a:gd name="T2" fmla="*/ 64125 w 3933"/>
                <a:gd name="T3" fmla="*/ 25675 h 8818"/>
                <a:gd name="T4" fmla="*/ 67175 w 3933"/>
                <a:gd name="T5" fmla="*/ 26875 h 8818"/>
                <a:gd name="T6" fmla="*/ 70225 w 3933"/>
                <a:gd name="T7" fmla="*/ 28100 h 8818"/>
                <a:gd name="T8" fmla="*/ 72675 w 3933"/>
                <a:gd name="T9" fmla="*/ 30550 h 8818"/>
                <a:gd name="T10" fmla="*/ 75125 w 3933"/>
                <a:gd name="T11" fmla="*/ 33000 h 8818"/>
                <a:gd name="T12" fmla="*/ 76950 w 3933"/>
                <a:gd name="T13" fmla="*/ 36050 h 8818"/>
                <a:gd name="T14" fmla="*/ 77550 w 3933"/>
                <a:gd name="T15" fmla="*/ 39100 h 8818"/>
                <a:gd name="T16" fmla="*/ 78175 w 3933"/>
                <a:gd name="T17" fmla="*/ 42750 h 8818"/>
                <a:gd name="T18" fmla="*/ 77550 w 3933"/>
                <a:gd name="T19" fmla="*/ 46425 h 8818"/>
                <a:gd name="T20" fmla="*/ 76950 w 3933"/>
                <a:gd name="T21" fmla="*/ 49475 h 8818"/>
                <a:gd name="T22" fmla="*/ 75125 w 3933"/>
                <a:gd name="T23" fmla="*/ 52525 h 8818"/>
                <a:gd name="T24" fmla="*/ 72675 w 3933"/>
                <a:gd name="T25" fmla="*/ 55575 h 8818"/>
                <a:gd name="T26" fmla="*/ 70225 w 3933"/>
                <a:gd name="T27" fmla="*/ 57425 h 8818"/>
                <a:gd name="T28" fmla="*/ 67175 w 3933"/>
                <a:gd name="T29" fmla="*/ 59250 h 8818"/>
                <a:gd name="T30" fmla="*/ 64125 w 3933"/>
                <a:gd name="T31" fmla="*/ 59850 h 8818"/>
                <a:gd name="T32" fmla="*/ 60450 w 3933"/>
                <a:gd name="T33" fmla="*/ 60475 h 8818"/>
                <a:gd name="T34" fmla="*/ 56800 w 3933"/>
                <a:gd name="T35" fmla="*/ 59850 h 8818"/>
                <a:gd name="T36" fmla="*/ 53750 w 3933"/>
                <a:gd name="T37" fmla="*/ 59250 h 8818"/>
                <a:gd name="T38" fmla="*/ 50700 w 3933"/>
                <a:gd name="T39" fmla="*/ 57425 h 8818"/>
                <a:gd name="T40" fmla="*/ 48250 w 3933"/>
                <a:gd name="T41" fmla="*/ 55575 h 8818"/>
                <a:gd name="T42" fmla="*/ 45800 w 3933"/>
                <a:gd name="T43" fmla="*/ 52525 h 8818"/>
                <a:gd name="T44" fmla="*/ 43975 w 3933"/>
                <a:gd name="T45" fmla="*/ 49475 h 8818"/>
                <a:gd name="T46" fmla="*/ 43375 w 3933"/>
                <a:gd name="T47" fmla="*/ 46425 h 8818"/>
                <a:gd name="T48" fmla="*/ 42750 w 3933"/>
                <a:gd name="T49" fmla="*/ 42750 h 8818"/>
                <a:gd name="T50" fmla="*/ 43375 w 3933"/>
                <a:gd name="T51" fmla="*/ 39100 h 8818"/>
                <a:gd name="T52" fmla="*/ 43975 w 3933"/>
                <a:gd name="T53" fmla="*/ 36050 h 8818"/>
                <a:gd name="T54" fmla="*/ 45800 w 3933"/>
                <a:gd name="T55" fmla="*/ 33000 h 8818"/>
                <a:gd name="T56" fmla="*/ 48250 w 3933"/>
                <a:gd name="T57" fmla="*/ 30550 h 8818"/>
                <a:gd name="T58" fmla="*/ 50700 w 3933"/>
                <a:gd name="T59" fmla="*/ 28100 h 8818"/>
                <a:gd name="T60" fmla="*/ 53750 w 3933"/>
                <a:gd name="T61" fmla="*/ 26875 h 8818"/>
                <a:gd name="T62" fmla="*/ 56800 w 3933"/>
                <a:gd name="T63" fmla="*/ 25675 h 8818"/>
                <a:gd name="T64" fmla="*/ 60450 w 3933"/>
                <a:gd name="T65" fmla="*/ 25050 h 8818"/>
                <a:gd name="T66" fmla="*/ 25 w 3933"/>
                <a:gd name="T67" fmla="*/ 25 h 8818"/>
                <a:gd name="T68" fmla="*/ 25 w 3933"/>
                <a:gd name="T69" fmla="*/ 220425 h 8818"/>
                <a:gd name="T70" fmla="*/ 98325 w 3933"/>
                <a:gd name="T71" fmla="*/ 220425 h 8818"/>
                <a:gd name="T72" fmla="*/ 98325 w 3933"/>
                <a:gd name="T73" fmla="*/ 25 h 8818"/>
                <a:gd name="T74" fmla="*/ 25 w 3933"/>
                <a:gd name="T75" fmla="*/ 25 h 88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1" name="Google Shape;251;p8">
              <a:extLst>
                <a:ext uri="{FF2B5EF4-FFF2-40B4-BE49-F238E27FC236}">
                  <a16:creationId xmlns:a16="http://schemas.microsoft.com/office/drawing/2014/main" id="{FB03FC72-D63D-894D-BBFF-008B1F401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8025" y="2327500"/>
              <a:ext cx="307150" cy="388350"/>
            </a:xfrm>
            <a:custGeom>
              <a:avLst/>
              <a:gdLst>
                <a:gd name="T0" fmla="*/ 149000 w 12286"/>
                <a:gd name="T1" fmla="*/ 625 h 15534"/>
                <a:gd name="T2" fmla="*/ 138000 w 12286"/>
                <a:gd name="T3" fmla="*/ 3675 h 15534"/>
                <a:gd name="T4" fmla="*/ 124575 w 12286"/>
                <a:gd name="T5" fmla="*/ 36650 h 15534"/>
                <a:gd name="T6" fmla="*/ 114800 w 12286"/>
                <a:gd name="T7" fmla="*/ 63525 h 15534"/>
                <a:gd name="T8" fmla="*/ 105050 w 12286"/>
                <a:gd name="T9" fmla="*/ 84900 h 15534"/>
                <a:gd name="T10" fmla="*/ 97100 w 12286"/>
                <a:gd name="T11" fmla="*/ 98325 h 15534"/>
                <a:gd name="T12" fmla="*/ 83050 w 12286"/>
                <a:gd name="T13" fmla="*/ 112375 h 15534"/>
                <a:gd name="T14" fmla="*/ 36050 w 12286"/>
                <a:gd name="T15" fmla="*/ 155725 h 15534"/>
                <a:gd name="T16" fmla="*/ 25 w 12286"/>
                <a:gd name="T17" fmla="*/ 335825 h 15534"/>
                <a:gd name="T18" fmla="*/ 50100 w 12286"/>
                <a:gd name="T19" fmla="*/ 341950 h 15534"/>
                <a:gd name="T20" fmla="*/ 89175 w 12286"/>
                <a:gd name="T21" fmla="*/ 357825 h 15534"/>
                <a:gd name="T22" fmla="*/ 139850 w 12286"/>
                <a:gd name="T23" fmla="*/ 374925 h 15534"/>
                <a:gd name="T24" fmla="*/ 166700 w 12286"/>
                <a:gd name="T25" fmla="*/ 381625 h 15534"/>
                <a:gd name="T26" fmla="*/ 192350 w 12286"/>
                <a:gd name="T27" fmla="*/ 386525 h 15534"/>
                <a:gd name="T28" fmla="*/ 215550 w 12286"/>
                <a:gd name="T29" fmla="*/ 388350 h 15534"/>
                <a:gd name="T30" fmla="*/ 245475 w 12286"/>
                <a:gd name="T31" fmla="*/ 387725 h 15534"/>
                <a:gd name="T32" fmla="*/ 263800 w 12286"/>
                <a:gd name="T33" fmla="*/ 384075 h 15534"/>
                <a:gd name="T34" fmla="*/ 271125 w 12286"/>
                <a:gd name="T35" fmla="*/ 381625 h 15534"/>
                <a:gd name="T36" fmla="*/ 276600 w 12286"/>
                <a:gd name="T37" fmla="*/ 377350 h 15534"/>
                <a:gd name="T38" fmla="*/ 279050 w 12286"/>
                <a:gd name="T39" fmla="*/ 371850 h 15534"/>
                <a:gd name="T40" fmla="*/ 280275 w 12286"/>
                <a:gd name="T41" fmla="*/ 349875 h 15534"/>
                <a:gd name="T42" fmla="*/ 276600 w 12286"/>
                <a:gd name="T43" fmla="*/ 342550 h 15534"/>
                <a:gd name="T44" fmla="*/ 276000 w 12286"/>
                <a:gd name="T45" fmla="*/ 338900 h 15534"/>
                <a:gd name="T46" fmla="*/ 282100 w 12286"/>
                <a:gd name="T47" fmla="*/ 336450 h 15534"/>
                <a:gd name="T48" fmla="*/ 286375 w 12286"/>
                <a:gd name="T49" fmla="*/ 331575 h 15534"/>
                <a:gd name="T50" fmla="*/ 289425 w 12286"/>
                <a:gd name="T51" fmla="*/ 324850 h 15534"/>
                <a:gd name="T52" fmla="*/ 291875 w 12286"/>
                <a:gd name="T53" fmla="*/ 299825 h 15534"/>
                <a:gd name="T54" fmla="*/ 291875 w 12286"/>
                <a:gd name="T55" fmla="*/ 294325 h 15534"/>
                <a:gd name="T56" fmla="*/ 290050 w 12286"/>
                <a:gd name="T57" fmla="*/ 288825 h 15534"/>
                <a:gd name="T58" fmla="*/ 285150 w 12286"/>
                <a:gd name="T59" fmla="*/ 282725 h 15534"/>
                <a:gd name="T60" fmla="*/ 286375 w 12286"/>
                <a:gd name="T61" fmla="*/ 280275 h 15534"/>
                <a:gd name="T62" fmla="*/ 291275 w 12286"/>
                <a:gd name="T63" fmla="*/ 277225 h 15534"/>
                <a:gd name="T64" fmla="*/ 295550 w 12286"/>
                <a:gd name="T65" fmla="*/ 272325 h 15534"/>
                <a:gd name="T66" fmla="*/ 297975 w 12286"/>
                <a:gd name="T67" fmla="*/ 266850 h 15534"/>
                <a:gd name="T68" fmla="*/ 300425 w 12286"/>
                <a:gd name="T69" fmla="*/ 241800 h 15534"/>
                <a:gd name="T70" fmla="*/ 300425 w 12286"/>
                <a:gd name="T71" fmla="*/ 235700 h 15534"/>
                <a:gd name="T72" fmla="*/ 298600 w 12286"/>
                <a:gd name="T73" fmla="*/ 230200 h 15534"/>
                <a:gd name="T74" fmla="*/ 295550 w 12286"/>
                <a:gd name="T75" fmla="*/ 225925 h 15534"/>
                <a:gd name="T76" fmla="*/ 291275 w 12286"/>
                <a:gd name="T77" fmla="*/ 222275 h 15534"/>
                <a:gd name="T78" fmla="*/ 296150 w 12286"/>
                <a:gd name="T79" fmla="*/ 219825 h 15534"/>
                <a:gd name="T80" fmla="*/ 300425 w 12286"/>
                <a:gd name="T81" fmla="*/ 216175 h 15534"/>
                <a:gd name="T82" fmla="*/ 303475 w 12286"/>
                <a:gd name="T83" fmla="*/ 211275 h 15534"/>
                <a:gd name="T84" fmla="*/ 304700 w 12286"/>
                <a:gd name="T85" fmla="*/ 205175 h 15534"/>
                <a:gd name="T86" fmla="*/ 306525 w 12286"/>
                <a:gd name="T87" fmla="*/ 180150 h 15534"/>
                <a:gd name="T88" fmla="*/ 304700 w 12286"/>
                <a:gd name="T89" fmla="*/ 174650 h 15534"/>
                <a:gd name="T90" fmla="*/ 301650 w 12286"/>
                <a:gd name="T91" fmla="*/ 169750 h 15534"/>
                <a:gd name="T92" fmla="*/ 293700 w 12286"/>
                <a:gd name="T93" fmla="*/ 164275 h 15534"/>
                <a:gd name="T94" fmla="*/ 280275 w 12286"/>
                <a:gd name="T95" fmla="*/ 158775 h 15534"/>
                <a:gd name="T96" fmla="*/ 264400 w 12286"/>
                <a:gd name="T97" fmla="*/ 155725 h 15534"/>
                <a:gd name="T98" fmla="*/ 221050 w 12286"/>
                <a:gd name="T99" fmla="*/ 150825 h 15534"/>
                <a:gd name="T100" fmla="*/ 158150 w 12286"/>
                <a:gd name="T101" fmla="*/ 147175 h 15534"/>
                <a:gd name="T102" fmla="*/ 166100 w 12286"/>
                <a:gd name="T103" fmla="*/ 131300 h 15534"/>
                <a:gd name="T104" fmla="*/ 172200 w 12286"/>
                <a:gd name="T105" fmla="*/ 112375 h 15534"/>
                <a:gd name="T106" fmla="*/ 177075 w 12286"/>
                <a:gd name="T107" fmla="*/ 92225 h 15534"/>
                <a:gd name="T108" fmla="*/ 181350 w 12286"/>
                <a:gd name="T109" fmla="*/ 53750 h 15534"/>
                <a:gd name="T110" fmla="*/ 182575 w 12286"/>
                <a:gd name="T111" fmla="*/ 24450 h 15534"/>
                <a:gd name="T112" fmla="*/ 180750 w 12286"/>
                <a:gd name="T113" fmla="*/ 15275 h 15534"/>
                <a:gd name="T114" fmla="*/ 175875 w 12286"/>
                <a:gd name="T115" fmla="*/ 7950 h 15534"/>
                <a:gd name="T116" fmla="*/ 167925 w 12286"/>
                <a:gd name="T117" fmla="*/ 2450 h 15534"/>
                <a:gd name="T118" fmla="*/ 158150 w 12286"/>
                <a:gd name="T119" fmla="*/ 25 h 155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12" name="Google Shape;252;p8">
            <a:extLst>
              <a:ext uri="{FF2B5EF4-FFF2-40B4-BE49-F238E27FC236}">
                <a16:creationId xmlns:a16="http://schemas.microsoft.com/office/drawing/2014/main" id="{3FC3C085-C916-2F46-82B3-4FE480523869}"/>
              </a:ext>
            </a:extLst>
          </p:cNvPr>
          <p:cNvSpPr>
            <a:spLocks/>
          </p:cNvSpPr>
          <p:nvPr/>
        </p:nvSpPr>
        <p:spPr bwMode="auto">
          <a:xfrm>
            <a:off x="203200" y="1270000"/>
            <a:ext cx="166688" cy="287338"/>
          </a:xfrm>
          <a:custGeom>
            <a:avLst/>
            <a:gdLst>
              <a:gd name="T0" fmla="*/ 90197 w 11870"/>
              <a:gd name="T1" fmla="*/ 14000 h 20565"/>
              <a:gd name="T2" fmla="*/ 92261 w 11870"/>
              <a:gd name="T3" fmla="*/ 16040 h 20565"/>
              <a:gd name="T4" fmla="*/ 92261 w 11870"/>
              <a:gd name="T5" fmla="*/ 19114 h 20565"/>
              <a:gd name="T6" fmla="*/ 90197 w 11870"/>
              <a:gd name="T7" fmla="*/ 21168 h 20565"/>
              <a:gd name="T8" fmla="*/ 78204 w 11870"/>
              <a:gd name="T9" fmla="*/ 21503 h 20565"/>
              <a:gd name="T10" fmla="*/ 75452 w 11870"/>
              <a:gd name="T11" fmla="*/ 20483 h 20565"/>
              <a:gd name="T12" fmla="*/ 74090 w 11870"/>
              <a:gd name="T13" fmla="*/ 17745 h 20565"/>
              <a:gd name="T14" fmla="*/ 75452 w 11870"/>
              <a:gd name="T15" fmla="*/ 15020 h 20565"/>
              <a:gd name="T16" fmla="*/ 78204 w 11870"/>
              <a:gd name="T17" fmla="*/ 13651 h 20565"/>
              <a:gd name="T18" fmla="*/ 148503 w 11870"/>
              <a:gd name="T19" fmla="*/ 35839 h 20565"/>
              <a:gd name="T20" fmla="*/ 18185 w 11870"/>
              <a:gd name="T21" fmla="*/ 233419 h 20565"/>
              <a:gd name="T22" fmla="*/ 148503 w 11870"/>
              <a:gd name="T23" fmla="*/ 35839 h 20565"/>
              <a:gd name="T24" fmla="*/ 85745 w 11870"/>
              <a:gd name="T25" fmla="*/ 248775 h 20565"/>
              <a:gd name="T26" fmla="*/ 90197 w 11870"/>
              <a:gd name="T27" fmla="*/ 250479 h 20565"/>
              <a:gd name="T28" fmla="*/ 93286 w 11870"/>
              <a:gd name="T29" fmla="*/ 253553 h 20565"/>
              <a:gd name="T30" fmla="*/ 95000 w 11870"/>
              <a:gd name="T31" fmla="*/ 257982 h 20565"/>
              <a:gd name="T32" fmla="*/ 95000 w 11870"/>
              <a:gd name="T33" fmla="*/ 262761 h 20565"/>
              <a:gd name="T34" fmla="*/ 93286 w 11870"/>
              <a:gd name="T35" fmla="*/ 267204 h 20565"/>
              <a:gd name="T36" fmla="*/ 90197 w 11870"/>
              <a:gd name="T37" fmla="*/ 270264 h 20565"/>
              <a:gd name="T38" fmla="*/ 85745 w 11870"/>
              <a:gd name="T39" fmla="*/ 271969 h 20565"/>
              <a:gd name="T40" fmla="*/ 80943 w 11870"/>
              <a:gd name="T41" fmla="*/ 271969 h 20565"/>
              <a:gd name="T42" fmla="*/ 76477 w 11870"/>
              <a:gd name="T43" fmla="*/ 270264 h 20565"/>
              <a:gd name="T44" fmla="*/ 73402 w 11870"/>
              <a:gd name="T45" fmla="*/ 267204 h 20565"/>
              <a:gd name="T46" fmla="*/ 71688 w 11870"/>
              <a:gd name="T47" fmla="*/ 262761 h 20565"/>
              <a:gd name="T48" fmla="*/ 71688 w 11870"/>
              <a:gd name="T49" fmla="*/ 257982 h 20565"/>
              <a:gd name="T50" fmla="*/ 73402 w 11870"/>
              <a:gd name="T51" fmla="*/ 253553 h 20565"/>
              <a:gd name="T52" fmla="*/ 76477 w 11870"/>
              <a:gd name="T53" fmla="*/ 250479 h 20565"/>
              <a:gd name="T54" fmla="*/ 80943 w 11870"/>
              <a:gd name="T55" fmla="*/ 248775 h 20565"/>
              <a:gd name="T56" fmla="*/ 18185 w 11870"/>
              <a:gd name="T57" fmla="*/ 0 h 20565"/>
              <a:gd name="T58" fmla="*/ 10981 w 11870"/>
              <a:gd name="T59" fmla="*/ 1369 h 20565"/>
              <a:gd name="T60" fmla="*/ 5140 w 11870"/>
              <a:gd name="T61" fmla="*/ 5128 h 20565"/>
              <a:gd name="T62" fmla="*/ 1376 w 11870"/>
              <a:gd name="T63" fmla="*/ 10926 h 20565"/>
              <a:gd name="T64" fmla="*/ 0 w 11870"/>
              <a:gd name="T65" fmla="*/ 18094 h 20565"/>
              <a:gd name="T66" fmla="*/ 351 w 11870"/>
              <a:gd name="T67" fmla="*/ 273003 h 20565"/>
              <a:gd name="T68" fmla="*/ 3089 w 11870"/>
              <a:gd name="T69" fmla="*/ 279486 h 20565"/>
              <a:gd name="T70" fmla="*/ 7892 w 11870"/>
              <a:gd name="T71" fmla="*/ 284264 h 20565"/>
              <a:gd name="T72" fmla="*/ 14408 w 11870"/>
              <a:gd name="T73" fmla="*/ 286989 h 20565"/>
              <a:gd name="T74" fmla="*/ 148503 w 11870"/>
              <a:gd name="T75" fmla="*/ 287338 h 20565"/>
              <a:gd name="T76" fmla="*/ 155707 w 11870"/>
              <a:gd name="T77" fmla="*/ 285969 h 20565"/>
              <a:gd name="T78" fmla="*/ 161534 w 11870"/>
              <a:gd name="T79" fmla="*/ 282210 h 20565"/>
              <a:gd name="T80" fmla="*/ 165312 w 11870"/>
              <a:gd name="T81" fmla="*/ 276412 h 20565"/>
              <a:gd name="T82" fmla="*/ 166688 w 11870"/>
              <a:gd name="T83" fmla="*/ 269244 h 20565"/>
              <a:gd name="T84" fmla="*/ 166337 w 11870"/>
              <a:gd name="T85" fmla="*/ 14335 h 20565"/>
              <a:gd name="T86" fmla="*/ 163599 w 11870"/>
              <a:gd name="T87" fmla="*/ 7852 h 20565"/>
              <a:gd name="T88" fmla="*/ 158796 w 11870"/>
              <a:gd name="T89" fmla="*/ 3074 h 20565"/>
              <a:gd name="T90" fmla="*/ 152280 w 11870"/>
              <a:gd name="T91" fmla="*/ 349 h 20565"/>
              <a:gd name="T92" fmla="*/ 18185 w 11870"/>
              <a:gd name="T93" fmla="*/ 0 h 20565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lnTo>
                  <a:pt x="6301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lnTo>
                  <a:pt x="1057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lnTo>
                  <a:pt x="1295" y="0"/>
                </a:lnTo>
                <a:close/>
              </a:path>
            </a:pathLst>
          </a:custGeom>
          <a:solidFill>
            <a:srgbClr val="19B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13" name="Google Shape;253;p8">
            <a:extLst>
              <a:ext uri="{FF2B5EF4-FFF2-40B4-BE49-F238E27FC236}">
                <a16:creationId xmlns:a16="http://schemas.microsoft.com/office/drawing/2014/main" id="{5749DFA2-37B8-BF45-A8EA-9B8E0BAA324A}"/>
              </a:ext>
            </a:extLst>
          </p:cNvPr>
          <p:cNvGrpSpPr>
            <a:grpSpLocks/>
          </p:cNvGrpSpPr>
          <p:nvPr/>
        </p:nvGrpSpPr>
        <p:grpSpPr bwMode="auto">
          <a:xfrm>
            <a:off x="904875" y="515938"/>
            <a:ext cx="382588" cy="606425"/>
            <a:chOff x="6718575" y="2318625"/>
            <a:chExt cx="256950" cy="407375"/>
          </a:xfrm>
        </p:grpSpPr>
        <p:sp>
          <p:nvSpPr>
            <p:cNvPr id="14" name="Google Shape;254;p8">
              <a:extLst>
                <a:ext uri="{FF2B5EF4-FFF2-40B4-BE49-F238E27FC236}">
                  <a16:creationId xmlns:a16="http://schemas.microsoft.com/office/drawing/2014/main" id="{C45803AA-4583-E945-A40E-13ED3919B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73600"/>
              <a:ext cx="102300" cy="22550"/>
            </a:xfrm>
            <a:custGeom>
              <a:avLst/>
              <a:gdLst>
                <a:gd name="T0" fmla="*/ 102300 w 4092"/>
                <a:gd name="T1" fmla="*/ 22550 h 902"/>
                <a:gd name="T2" fmla="*/ 102300 w 4092"/>
                <a:gd name="T3" fmla="*/ 25 h 902"/>
                <a:gd name="T4" fmla="*/ 0 w 4092"/>
                <a:gd name="T5" fmla="*/ 25 h 902"/>
                <a:gd name="T6" fmla="*/ 0 w 4092"/>
                <a:gd name="T7" fmla="*/ 22550 h 902"/>
                <a:gd name="T8" fmla="*/ 102300 w 4092"/>
                <a:gd name="T9" fmla="*/ 22550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255;p8">
              <a:extLst>
                <a:ext uri="{FF2B5EF4-FFF2-40B4-BE49-F238E27FC236}">
                  <a16:creationId xmlns:a16="http://schemas.microsoft.com/office/drawing/2014/main" id="{A018A9B0-DFEB-9B43-AC05-E4E249B2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50475"/>
              <a:ext cx="102300" cy="22550"/>
            </a:xfrm>
            <a:custGeom>
              <a:avLst/>
              <a:gdLst>
                <a:gd name="T0" fmla="*/ 102300 w 4092"/>
                <a:gd name="T1" fmla="*/ 22525 h 902"/>
                <a:gd name="T2" fmla="*/ 102300 w 4092"/>
                <a:gd name="T3" fmla="*/ 0 h 902"/>
                <a:gd name="T4" fmla="*/ 0 w 4092"/>
                <a:gd name="T5" fmla="*/ 0 h 902"/>
                <a:gd name="T6" fmla="*/ 0 w 4092"/>
                <a:gd name="T7" fmla="*/ 22525 h 902"/>
                <a:gd name="T8" fmla="*/ 102300 w 4092"/>
                <a:gd name="T9" fmla="*/ 22525 h 9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256;p8">
              <a:extLst>
                <a:ext uri="{FF2B5EF4-FFF2-40B4-BE49-F238E27FC236}">
                  <a16:creationId xmlns:a16="http://schemas.microsoft.com/office/drawing/2014/main" id="{94F7A4E7-206C-4247-BCCF-74E8F8BBE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96125"/>
              <a:ext cx="102300" cy="29875"/>
            </a:xfrm>
            <a:custGeom>
              <a:avLst/>
              <a:gdLst>
                <a:gd name="T0" fmla="*/ 0 w 4092"/>
                <a:gd name="T1" fmla="*/ 25 h 1195"/>
                <a:gd name="T2" fmla="*/ 0 w 4092"/>
                <a:gd name="T3" fmla="*/ 4275 h 1195"/>
                <a:gd name="T4" fmla="*/ 0 w 4092"/>
                <a:gd name="T5" fmla="*/ 4275 h 1195"/>
                <a:gd name="T6" fmla="*/ 600 w 4092"/>
                <a:gd name="T7" fmla="*/ 7950 h 1195"/>
                <a:gd name="T8" fmla="*/ 2450 w 4092"/>
                <a:gd name="T9" fmla="*/ 11600 h 1195"/>
                <a:gd name="T10" fmla="*/ 4875 w 4092"/>
                <a:gd name="T11" fmla="*/ 14625 h 1195"/>
                <a:gd name="T12" fmla="*/ 8525 w 4092"/>
                <a:gd name="T13" fmla="*/ 16475 h 1195"/>
                <a:gd name="T14" fmla="*/ 46875 w 4092"/>
                <a:gd name="T15" fmla="*/ 29250 h 1195"/>
                <a:gd name="T16" fmla="*/ 46875 w 4092"/>
                <a:gd name="T17" fmla="*/ 29250 h 1195"/>
                <a:gd name="T18" fmla="*/ 51150 w 4092"/>
                <a:gd name="T19" fmla="*/ 29850 h 1195"/>
                <a:gd name="T20" fmla="*/ 51150 w 4092"/>
                <a:gd name="T21" fmla="*/ 29850 h 1195"/>
                <a:gd name="T22" fmla="*/ 55400 w 4092"/>
                <a:gd name="T23" fmla="*/ 29250 h 1195"/>
                <a:gd name="T24" fmla="*/ 93775 w 4092"/>
                <a:gd name="T25" fmla="*/ 16475 h 1195"/>
                <a:gd name="T26" fmla="*/ 93775 w 4092"/>
                <a:gd name="T27" fmla="*/ 16475 h 1195"/>
                <a:gd name="T28" fmla="*/ 97425 w 4092"/>
                <a:gd name="T29" fmla="*/ 14625 h 1195"/>
                <a:gd name="T30" fmla="*/ 99850 w 4092"/>
                <a:gd name="T31" fmla="*/ 11600 h 1195"/>
                <a:gd name="T32" fmla="*/ 101675 w 4092"/>
                <a:gd name="T33" fmla="*/ 7950 h 1195"/>
                <a:gd name="T34" fmla="*/ 102300 w 4092"/>
                <a:gd name="T35" fmla="*/ 4275 h 1195"/>
                <a:gd name="T36" fmla="*/ 102300 w 4092"/>
                <a:gd name="T37" fmla="*/ 25 h 1195"/>
                <a:gd name="T38" fmla="*/ 0 w 4092"/>
                <a:gd name="T39" fmla="*/ 25 h 119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257;p8">
              <a:extLst>
                <a:ext uri="{FF2B5EF4-FFF2-40B4-BE49-F238E27FC236}">
                  <a16:creationId xmlns:a16="http://schemas.microsoft.com/office/drawing/2014/main" id="{CD3AACA3-1731-9E46-82F7-1F1D7C24C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25" y="2459275"/>
              <a:ext cx="35350" cy="166875"/>
            </a:xfrm>
            <a:custGeom>
              <a:avLst/>
              <a:gdLst>
                <a:gd name="T0" fmla="*/ 35325 w 1414"/>
                <a:gd name="T1" fmla="*/ 166850 h 6675"/>
                <a:gd name="T2" fmla="*/ 35325 w 1414"/>
                <a:gd name="T3" fmla="*/ 166850 h 6675"/>
                <a:gd name="T4" fmla="*/ 14625 w 1414"/>
                <a:gd name="T5" fmla="*/ 71250 h 6675"/>
                <a:gd name="T6" fmla="*/ 25 w 1414"/>
                <a:gd name="T7" fmla="*/ 25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258;p8">
              <a:extLst>
                <a:ext uri="{FF2B5EF4-FFF2-40B4-BE49-F238E27FC236}">
                  <a16:creationId xmlns:a16="http://schemas.microsoft.com/office/drawing/2014/main" id="{3F48E08A-0277-3F40-B45C-64F3FE829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575" y="2318625"/>
              <a:ext cx="256950" cy="307525"/>
            </a:xfrm>
            <a:custGeom>
              <a:avLst/>
              <a:gdLst>
                <a:gd name="T0" fmla="*/ 179625 w 10278"/>
                <a:gd name="T1" fmla="*/ 307500 h 12301"/>
                <a:gd name="T2" fmla="*/ 186925 w 10278"/>
                <a:gd name="T3" fmla="*/ 281325 h 12301"/>
                <a:gd name="T4" fmla="*/ 197275 w 10278"/>
                <a:gd name="T5" fmla="*/ 258175 h 12301"/>
                <a:gd name="T6" fmla="*/ 209450 w 10278"/>
                <a:gd name="T7" fmla="*/ 237475 h 12301"/>
                <a:gd name="T8" fmla="*/ 229550 w 10278"/>
                <a:gd name="T9" fmla="*/ 208250 h 12301"/>
                <a:gd name="T10" fmla="*/ 241125 w 10278"/>
                <a:gd name="T11" fmla="*/ 188775 h 12301"/>
                <a:gd name="T12" fmla="*/ 250850 w 10278"/>
                <a:gd name="T13" fmla="*/ 166850 h 12301"/>
                <a:gd name="T14" fmla="*/ 255725 w 10278"/>
                <a:gd name="T15" fmla="*/ 141900 h 12301"/>
                <a:gd name="T16" fmla="*/ 256950 w 10278"/>
                <a:gd name="T17" fmla="*/ 128500 h 12301"/>
                <a:gd name="T18" fmla="*/ 255725 w 10278"/>
                <a:gd name="T19" fmla="*/ 115100 h 12301"/>
                <a:gd name="T20" fmla="*/ 250850 w 10278"/>
                <a:gd name="T21" fmla="*/ 90125 h 12301"/>
                <a:gd name="T22" fmla="*/ 241125 w 10278"/>
                <a:gd name="T23" fmla="*/ 67000 h 12301"/>
                <a:gd name="T24" fmla="*/ 227100 w 10278"/>
                <a:gd name="T25" fmla="*/ 46900 h 12301"/>
                <a:gd name="T26" fmla="*/ 210050 w 10278"/>
                <a:gd name="T27" fmla="*/ 29250 h 12301"/>
                <a:gd name="T28" fmla="*/ 189350 w 10278"/>
                <a:gd name="T29" fmla="*/ 15850 h 12301"/>
                <a:gd name="T30" fmla="*/ 166825 w 10278"/>
                <a:gd name="T31" fmla="*/ 6100 h 12301"/>
                <a:gd name="T32" fmla="*/ 141875 w 10278"/>
                <a:gd name="T33" fmla="*/ 625 h 12301"/>
                <a:gd name="T34" fmla="*/ 128475 w 10278"/>
                <a:gd name="T35" fmla="*/ 25 h 12301"/>
                <a:gd name="T36" fmla="*/ 102900 w 10278"/>
                <a:gd name="T37" fmla="*/ 2450 h 12301"/>
                <a:gd name="T38" fmla="*/ 78550 w 10278"/>
                <a:gd name="T39" fmla="*/ 10375 h 12301"/>
                <a:gd name="T40" fmla="*/ 56625 w 10278"/>
                <a:gd name="T41" fmla="*/ 21950 h 12301"/>
                <a:gd name="T42" fmla="*/ 37750 w 10278"/>
                <a:gd name="T43" fmla="*/ 37775 h 12301"/>
                <a:gd name="T44" fmla="*/ 21925 w 10278"/>
                <a:gd name="T45" fmla="*/ 56650 h 12301"/>
                <a:gd name="T46" fmla="*/ 10350 w 10278"/>
                <a:gd name="T47" fmla="*/ 78575 h 12301"/>
                <a:gd name="T48" fmla="*/ 3050 w 10278"/>
                <a:gd name="T49" fmla="*/ 102325 h 12301"/>
                <a:gd name="T50" fmla="*/ 0 w 10278"/>
                <a:gd name="T51" fmla="*/ 128500 h 12301"/>
                <a:gd name="T52" fmla="*/ 600 w 10278"/>
                <a:gd name="T53" fmla="*/ 135200 h 12301"/>
                <a:gd name="T54" fmla="*/ 3050 w 10278"/>
                <a:gd name="T55" fmla="*/ 154675 h 12301"/>
                <a:gd name="T56" fmla="*/ 10350 w 10278"/>
                <a:gd name="T57" fmla="*/ 177825 h 12301"/>
                <a:gd name="T58" fmla="*/ 21300 w 10278"/>
                <a:gd name="T59" fmla="*/ 198525 h 12301"/>
                <a:gd name="T60" fmla="*/ 34100 w 10278"/>
                <a:gd name="T61" fmla="*/ 218000 h 12301"/>
                <a:gd name="T62" fmla="*/ 53575 w 10278"/>
                <a:gd name="T63" fmla="*/ 247825 h 12301"/>
                <a:gd name="T64" fmla="*/ 65150 w 10278"/>
                <a:gd name="T65" fmla="*/ 269150 h 12301"/>
                <a:gd name="T66" fmla="*/ 74275 w 10278"/>
                <a:gd name="T67" fmla="*/ 294100 h 123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259;p8">
              <a:extLst>
                <a:ext uri="{FF2B5EF4-FFF2-40B4-BE49-F238E27FC236}">
                  <a16:creationId xmlns:a16="http://schemas.microsoft.com/office/drawing/2014/main" id="{874B7A92-F178-E847-BBE7-D374D7B9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25" y="2459275"/>
              <a:ext cx="35350" cy="166875"/>
            </a:xfrm>
            <a:custGeom>
              <a:avLst/>
              <a:gdLst>
                <a:gd name="T0" fmla="*/ 35325 w 1414"/>
                <a:gd name="T1" fmla="*/ 25 h 6675"/>
                <a:gd name="T2" fmla="*/ 35325 w 1414"/>
                <a:gd name="T3" fmla="*/ 25 h 6675"/>
                <a:gd name="T4" fmla="*/ 20725 w 1414"/>
                <a:gd name="T5" fmla="*/ 71250 h 6675"/>
                <a:gd name="T6" fmla="*/ 25 w 1414"/>
                <a:gd name="T7" fmla="*/ 166850 h 66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260;p8">
              <a:extLst>
                <a:ext uri="{FF2B5EF4-FFF2-40B4-BE49-F238E27FC236}">
                  <a16:creationId xmlns:a16="http://schemas.microsoft.com/office/drawing/2014/main" id="{B1D4DC65-D34C-034D-8FC1-2E3FB05D5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1975" y="2453200"/>
              <a:ext cx="90150" cy="19500"/>
            </a:xfrm>
            <a:custGeom>
              <a:avLst/>
              <a:gdLst>
                <a:gd name="T0" fmla="*/ 25 w 3606"/>
                <a:gd name="T1" fmla="*/ 1825 h 780"/>
                <a:gd name="T2" fmla="*/ 20725 w 3606"/>
                <a:gd name="T3" fmla="*/ 19500 h 780"/>
                <a:gd name="T4" fmla="*/ 41425 w 3606"/>
                <a:gd name="T5" fmla="*/ 1825 h 780"/>
                <a:gd name="T6" fmla="*/ 41425 w 3606"/>
                <a:gd name="T7" fmla="*/ 1825 h 780"/>
                <a:gd name="T8" fmla="*/ 43250 w 3606"/>
                <a:gd name="T9" fmla="*/ 625 h 780"/>
                <a:gd name="T10" fmla="*/ 45075 w 3606"/>
                <a:gd name="T11" fmla="*/ 0 h 780"/>
                <a:gd name="T12" fmla="*/ 46900 w 3606"/>
                <a:gd name="T13" fmla="*/ 625 h 780"/>
                <a:gd name="T14" fmla="*/ 48725 w 3606"/>
                <a:gd name="T15" fmla="*/ 1825 h 780"/>
                <a:gd name="T16" fmla="*/ 69425 w 3606"/>
                <a:gd name="T17" fmla="*/ 19500 h 780"/>
                <a:gd name="T18" fmla="*/ 90125 w 3606"/>
                <a:gd name="T19" fmla="*/ 1825 h 7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261;p8">
              <a:extLst>
                <a:ext uri="{FF2B5EF4-FFF2-40B4-BE49-F238E27FC236}">
                  <a16:creationId xmlns:a16="http://schemas.microsoft.com/office/drawing/2014/main" id="{660D8089-01FD-7A4C-8A8A-9C32A2C06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5900" y="2628550"/>
              <a:ext cx="102300" cy="25"/>
            </a:xfrm>
            <a:custGeom>
              <a:avLst/>
              <a:gdLst>
                <a:gd name="T0" fmla="*/ 0 w 4092"/>
                <a:gd name="T1" fmla="*/ 25 h 1"/>
                <a:gd name="T2" fmla="*/ 102300 w 4092"/>
                <a:gd name="T3" fmla="*/ 25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grpSp>
        <p:nvGrpSpPr>
          <p:cNvPr id="22" name="Google Shape;262;p8">
            <a:extLst>
              <a:ext uri="{FF2B5EF4-FFF2-40B4-BE49-F238E27FC236}">
                <a16:creationId xmlns:a16="http://schemas.microsoft.com/office/drawing/2014/main" id="{EB90FD47-69D8-224A-BBB7-EE8575A9E89B}"/>
              </a:ext>
            </a:extLst>
          </p:cNvPr>
          <p:cNvGrpSpPr>
            <a:grpSpLocks/>
          </p:cNvGrpSpPr>
          <p:nvPr/>
        </p:nvGrpSpPr>
        <p:grpSpPr bwMode="auto">
          <a:xfrm>
            <a:off x="336550" y="1839913"/>
            <a:ext cx="341313" cy="350837"/>
            <a:chOff x="3951850" y="2985350"/>
            <a:chExt cx="407950" cy="416500"/>
          </a:xfrm>
        </p:grpSpPr>
        <p:sp>
          <p:nvSpPr>
            <p:cNvPr id="23" name="Google Shape;263;p8">
              <a:extLst>
                <a:ext uri="{FF2B5EF4-FFF2-40B4-BE49-F238E27FC236}">
                  <a16:creationId xmlns:a16="http://schemas.microsoft.com/office/drawing/2014/main" id="{319382C7-0E92-2045-A4AD-FD6767B25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850" y="2985350"/>
              <a:ext cx="314800" cy="314825"/>
            </a:xfrm>
            <a:custGeom>
              <a:avLst/>
              <a:gdLst>
                <a:gd name="T0" fmla="*/ 157100 w 12592"/>
                <a:gd name="T1" fmla="*/ 25 h 12593"/>
                <a:gd name="T2" fmla="*/ 141275 w 12592"/>
                <a:gd name="T3" fmla="*/ 1225 h 12593"/>
                <a:gd name="T4" fmla="*/ 125425 w 12592"/>
                <a:gd name="T5" fmla="*/ 3675 h 12593"/>
                <a:gd name="T6" fmla="*/ 110825 w 12592"/>
                <a:gd name="T7" fmla="*/ 7325 h 12593"/>
                <a:gd name="T8" fmla="*/ 96200 w 12592"/>
                <a:gd name="T9" fmla="*/ 12800 h 12593"/>
                <a:gd name="T10" fmla="*/ 82200 w 12592"/>
                <a:gd name="T11" fmla="*/ 19500 h 12593"/>
                <a:gd name="T12" fmla="*/ 69425 w 12592"/>
                <a:gd name="T13" fmla="*/ 26800 h 12593"/>
                <a:gd name="T14" fmla="*/ 46275 w 12592"/>
                <a:gd name="T15" fmla="*/ 46300 h 12593"/>
                <a:gd name="T16" fmla="*/ 26800 w 12592"/>
                <a:gd name="T17" fmla="*/ 69425 h 12593"/>
                <a:gd name="T18" fmla="*/ 18875 w 12592"/>
                <a:gd name="T19" fmla="*/ 82825 h 12593"/>
                <a:gd name="T20" fmla="*/ 12175 w 12592"/>
                <a:gd name="T21" fmla="*/ 96225 h 12593"/>
                <a:gd name="T22" fmla="*/ 7300 w 12592"/>
                <a:gd name="T23" fmla="*/ 110825 h 12593"/>
                <a:gd name="T24" fmla="*/ 3050 w 12592"/>
                <a:gd name="T25" fmla="*/ 126050 h 12593"/>
                <a:gd name="T26" fmla="*/ 625 w 12592"/>
                <a:gd name="T27" fmla="*/ 141275 h 12593"/>
                <a:gd name="T28" fmla="*/ 0 w 12592"/>
                <a:gd name="T29" fmla="*/ 157700 h 12593"/>
                <a:gd name="T30" fmla="*/ 0 w 12592"/>
                <a:gd name="T31" fmla="*/ 165625 h 12593"/>
                <a:gd name="T32" fmla="*/ 1825 w 12592"/>
                <a:gd name="T33" fmla="*/ 181450 h 12593"/>
                <a:gd name="T34" fmla="*/ 4875 w 12592"/>
                <a:gd name="T35" fmla="*/ 196675 h 12593"/>
                <a:gd name="T36" fmla="*/ 9750 w 12592"/>
                <a:gd name="T37" fmla="*/ 211900 h 12593"/>
                <a:gd name="T38" fmla="*/ 15225 w 12592"/>
                <a:gd name="T39" fmla="*/ 225900 h 12593"/>
                <a:gd name="T40" fmla="*/ 22525 w 12592"/>
                <a:gd name="T41" fmla="*/ 239300 h 12593"/>
                <a:gd name="T42" fmla="*/ 35925 w 12592"/>
                <a:gd name="T43" fmla="*/ 257575 h 12593"/>
                <a:gd name="T44" fmla="*/ 57250 w 12592"/>
                <a:gd name="T45" fmla="*/ 278875 h 12593"/>
                <a:gd name="T46" fmla="*/ 75500 w 12592"/>
                <a:gd name="T47" fmla="*/ 292275 h 12593"/>
                <a:gd name="T48" fmla="*/ 88900 w 12592"/>
                <a:gd name="T49" fmla="*/ 299575 h 12593"/>
                <a:gd name="T50" fmla="*/ 103525 w 12592"/>
                <a:gd name="T51" fmla="*/ 305050 h 12593"/>
                <a:gd name="T52" fmla="*/ 118125 w 12592"/>
                <a:gd name="T53" fmla="*/ 309925 h 12593"/>
                <a:gd name="T54" fmla="*/ 133350 w 12592"/>
                <a:gd name="T55" fmla="*/ 312975 h 12593"/>
                <a:gd name="T56" fmla="*/ 149175 w 12592"/>
                <a:gd name="T57" fmla="*/ 314800 h 12593"/>
                <a:gd name="T58" fmla="*/ 157100 w 12592"/>
                <a:gd name="T59" fmla="*/ 314800 h 12593"/>
                <a:gd name="T60" fmla="*/ 173525 w 12592"/>
                <a:gd name="T61" fmla="*/ 314200 h 12593"/>
                <a:gd name="T62" fmla="*/ 188750 w 12592"/>
                <a:gd name="T63" fmla="*/ 311750 h 12593"/>
                <a:gd name="T64" fmla="*/ 203975 w 12592"/>
                <a:gd name="T65" fmla="*/ 307500 h 12593"/>
                <a:gd name="T66" fmla="*/ 218600 w 12592"/>
                <a:gd name="T67" fmla="*/ 302625 h 12593"/>
                <a:gd name="T68" fmla="*/ 231975 w 12592"/>
                <a:gd name="T69" fmla="*/ 295925 h 12593"/>
                <a:gd name="T70" fmla="*/ 245375 w 12592"/>
                <a:gd name="T71" fmla="*/ 288000 h 12593"/>
                <a:gd name="T72" fmla="*/ 268525 w 12592"/>
                <a:gd name="T73" fmla="*/ 268525 h 12593"/>
                <a:gd name="T74" fmla="*/ 288000 w 12592"/>
                <a:gd name="T75" fmla="*/ 245400 h 12593"/>
                <a:gd name="T76" fmla="*/ 295300 w 12592"/>
                <a:gd name="T77" fmla="*/ 232600 h 12593"/>
                <a:gd name="T78" fmla="*/ 302000 w 12592"/>
                <a:gd name="T79" fmla="*/ 218600 h 12593"/>
                <a:gd name="T80" fmla="*/ 307475 w 12592"/>
                <a:gd name="T81" fmla="*/ 204600 h 12593"/>
                <a:gd name="T82" fmla="*/ 311150 w 12592"/>
                <a:gd name="T83" fmla="*/ 189375 h 12593"/>
                <a:gd name="T84" fmla="*/ 313575 w 12592"/>
                <a:gd name="T85" fmla="*/ 173550 h 12593"/>
                <a:gd name="T86" fmla="*/ 314800 w 12592"/>
                <a:gd name="T87" fmla="*/ 157700 h 12593"/>
                <a:gd name="T88" fmla="*/ 314175 w 12592"/>
                <a:gd name="T89" fmla="*/ 149200 h 12593"/>
                <a:gd name="T90" fmla="*/ 312975 w 12592"/>
                <a:gd name="T91" fmla="*/ 133350 h 12593"/>
                <a:gd name="T92" fmla="*/ 309925 w 12592"/>
                <a:gd name="T93" fmla="*/ 118125 h 12593"/>
                <a:gd name="T94" fmla="*/ 305050 w 12592"/>
                <a:gd name="T95" fmla="*/ 103525 h 12593"/>
                <a:gd name="T96" fmla="*/ 298950 w 12592"/>
                <a:gd name="T97" fmla="*/ 89525 h 12593"/>
                <a:gd name="T98" fmla="*/ 291650 w 12592"/>
                <a:gd name="T99" fmla="*/ 76125 h 12593"/>
                <a:gd name="T100" fmla="*/ 278875 w 12592"/>
                <a:gd name="T101" fmla="*/ 57250 h 12593"/>
                <a:gd name="T102" fmla="*/ 257550 w 12592"/>
                <a:gd name="T103" fmla="*/ 35925 h 12593"/>
                <a:gd name="T104" fmla="*/ 238675 w 12592"/>
                <a:gd name="T105" fmla="*/ 23150 h 12593"/>
                <a:gd name="T106" fmla="*/ 225300 w 12592"/>
                <a:gd name="T107" fmla="*/ 15850 h 12593"/>
                <a:gd name="T108" fmla="*/ 211275 w 12592"/>
                <a:gd name="T109" fmla="*/ 9750 h 12593"/>
                <a:gd name="T110" fmla="*/ 196675 w 12592"/>
                <a:gd name="T111" fmla="*/ 5500 h 12593"/>
                <a:gd name="T112" fmla="*/ 181450 w 12592"/>
                <a:gd name="T113" fmla="*/ 1850 h 12593"/>
                <a:gd name="T114" fmla="*/ 165625 w 12592"/>
                <a:gd name="T115" fmla="*/ 625 h 12593"/>
                <a:gd name="T116" fmla="*/ 157100 w 12592"/>
                <a:gd name="T117" fmla="*/ 25 h 12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264;p8">
              <a:extLst>
                <a:ext uri="{FF2B5EF4-FFF2-40B4-BE49-F238E27FC236}">
                  <a16:creationId xmlns:a16="http://schemas.microsoft.com/office/drawing/2014/main" id="{F49AA946-0A48-0045-9C24-D942F99F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375" y="3021875"/>
              <a:ext cx="241750" cy="241750"/>
            </a:xfrm>
            <a:custGeom>
              <a:avLst/>
              <a:gdLst>
                <a:gd name="T0" fmla="*/ 120575 w 9670"/>
                <a:gd name="T1" fmla="*/ 25 h 9670"/>
                <a:gd name="T2" fmla="*/ 96225 w 9670"/>
                <a:gd name="T3" fmla="*/ 2450 h 9670"/>
                <a:gd name="T4" fmla="*/ 73675 w 9670"/>
                <a:gd name="T5" fmla="*/ 9775 h 9670"/>
                <a:gd name="T6" fmla="*/ 53600 w 9670"/>
                <a:gd name="T7" fmla="*/ 20725 h 9670"/>
                <a:gd name="T8" fmla="*/ 35325 w 9670"/>
                <a:gd name="T9" fmla="*/ 35950 h 9670"/>
                <a:gd name="T10" fmla="*/ 20725 w 9670"/>
                <a:gd name="T11" fmla="*/ 53600 h 9670"/>
                <a:gd name="T12" fmla="*/ 9750 w 9670"/>
                <a:gd name="T13" fmla="*/ 74300 h 9670"/>
                <a:gd name="T14" fmla="*/ 2450 w 9670"/>
                <a:gd name="T15" fmla="*/ 96825 h 9670"/>
                <a:gd name="T16" fmla="*/ 25 w 9670"/>
                <a:gd name="T17" fmla="*/ 121175 h 9670"/>
                <a:gd name="T18" fmla="*/ 625 w 9670"/>
                <a:gd name="T19" fmla="*/ 133375 h 9670"/>
                <a:gd name="T20" fmla="*/ 5500 w 9670"/>
                <a:gd name="T21" fmla="*/ 157100 h 9670"/>
                <a:gd name="T22" fmla="*/ 14625 w 9670"/>
                <a:gd name="T23" fmla="*/ 178425 h 9670"/>
                <a:gd name="T24" fmla="*/ 27400 w 9670"/>
                <a:gd name="T25" fmla="*/ 197900 h 9670"/>
                <a:gd name="T26" fmla="*/ 43850 w 9670"/>
                <a:gd name="T27" fmla="*/ 214350 h 9670"/>
                <a:gd name="T28" fmla="*/ 63325 w 9670"/>
                <a:gd name="T29" fmla="*/ 227125 h 9670"/>
                <a:gd name="T30" fmla="*/ 84650 w 9670"/>
                <a:gd name="T31" fmla="*/ 236275 h 9670"/>
                <a:gd name="T32" fmla="*/ 108400 w 9670"/>
                <a:gd name="T33" fmla="*/ 241125 h 9670"/>
                <a:gd name="T34" fmla="*/ 120575 w 9670"/>
                <a:gd name="T35" fmla="*/ 241750 h 9670"/>
                <a:gd name="T36" fmla="*/ 144925 w 9670"/>
                <a:gd name="T37" fmla="*/ 239300 h 9670"/>
                <a:gd name="T38" fmla="*/ 167450 w 9670"/>
                <a:gd name="T39" fmla="*/ 232000 h 9670"/>
                <a:gd name="T40" fmla="*/ 188150 w 9670"/>
                <a:gd name="T41" fmla="*/ 221050 h 9670"/>
                <a:gd name="T42" fmla="*/ 205800 w 9670"/>
                <a:gd name="T43" fmla="*/ 206425 h 9670"/>
                <a:gd name="T44" fmla="*/ 221025 w 9670"/>
                <a:gd name="T45" fmla="*/ 188175 h 9670"/>
                <a:gd name="T46" fmla="*/ 232000 w 9670"/>
                <a:gd name="T47" fmla="*/ 168075 h 9670"/>
                <a:gd name="T48" fmla="*/ 239300 w 9670"/>
                <a:gd name="T49" fmla="*/ 145550 h 9670"/>
                <a:gd name="T50" fmla="*/ 241725 w 9670"/>
                <a:gd name="T51" fmla="*/ 121175 h 9670"/>
                <a:gd name="T52" fmla="*/ 241125 w 9670"/>
                <a:gd name="T53" fmla="*/ 108400 h 9670"/>
                <a:gd name="T54" fmla="*/ 236250 w 9670"/>
                <a:gd name="T55" fmla="*/ 85275 h 9670"/>
                <a:gd name="T56" fmla="*/ 227125 w 9670"/>
                <a:gd name="T57" fmla="*/ 63350 h 9670"/>
                <a:gd name="T58" fmla="*/ 213725 w 9670"/>
                <a:gd name="T59" fmla="*/ 44475 h 9670"/>
                <a:gd name="T60" fmla="*/ 197300 w 9670"/>
                <a:gd name="T61" fmla="*/ 28025 h 9670"/>
                <a:gd name="T62" fmla="*/ 178400 w 9670"/>
                <a:gd name="T63" fmla="*/ 14625 h 9670"/>
                <a:gd name="T64" fmla="*/ 156500 w 9670"/>
                <a:gd name="T65" fmla="*/ 5500 h 9670"/>
                <a:gd name="T66" fmla="*/ 133350 w 9670"/>
                <a:gd name="T67" fmla="*/ 625 h 9670"/>
                <a:gd name="T68" fmla="*/ 120575 w 9670"/>
                <a:gd name="T69" fmla="*/ 25 h 9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265;p8">
              <a:extLst>
                <a:ext uri="{FF2B5EF4-FFF2-40B4-BE49-F238E27FC236}">
                  <a16:creationId xmlns:a16="http://schemas.microsoft.com/office/drawing/2014/main" id="{F9F6FD9E-FE4B-D64C-8FD8-A085B24A5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00" y="3058425"/>
              <a:ext cx="84650" cy="84650"/>
            </a:xfrm>
            <a:custGeom>
              <a:avLst/>
              <a:gdLst>
                <a:gd name="T0" fmla="*/ 0 w 3386"/>
                <a:gd name="T1" fmla="*/ 84625 h 3386"/>
                <a:gd name="T2" fmla="*/ 0 w 3386"/>
                <a:gd name="T3" fmla="*/ 84625 h 3386"/>
                <a:gd name="T4" fmla="*/ 625 w 3386"/>
                <a:gd name="T5" fmla="*/ 75500 h 3386"/>
                <a:gd name="T6" fmla="*/ 1850 w 3386"/>
                <a:gd name="T7" fmla="*/ 67600 h 3386"/>
                <a:gd name="T8" fmla="*/ 3675 w 3386"/>
                <a:gd name="T9" fmla="*/ 59075 h 3386"/>
                <a:gd name="T10" fmla="*/ 6700 w 3386"/>
                <a:gd name="T11" fmla="*/ 51750 h 3386"/>
                <a:gd name="T12" fmla="*/ 10350 w 3386"/>
                <a:gd name="T13" fmla="*/ 43850 h 3386"/>
                <a:gd name="T14" fmla="*/ 14625 w 3386"/>
                <a:gd name="T15" fmla="*/ 37150 h 3386"/>
                <a:gd name="T16" fmla="*/ 19500 w 3386"/>
                <a:gd name="T17" fmla="*/ 30450 h 3386"/>
                <a:gd name="T18" fmla="*/ 24975 w 3386"/>
                <a:gd name="T19" fmla="*/ 24350 h 3386"/>
                <a:gd name="T20" fmla="*/ 31075 w 3386"/>
                <a:gd name="T21" fmla="*/ 18875 h 3386"/>
                <a:gd name="T22" fmla="*/ 37750 w 3386"/>
                <a:gd name="T23" fmla="*/ 14000 h 3386"/>
                <a:gd name="T24" fmla="*/ 44450 w 3386"/>
                <a:gd name="T25" fmla="*/ 9750 h 3386"/>
                <a:gd name="T26" fmla="*/ 51775 w 3386"/>
                <a:gd name="T27" fmla="*/ 6100 h 3386"/>
                <a:gd name="T28" fmla="*/ 59675 w 3386"/>
                <a:gd name="T29" fmla="*/ 3650 h 3386"/>
                <a:gd name="T30" fmla="*/ 67600 w 3386"/>
                <a:gd name="T31" fmla="*/ 1225 h 3386"/>
                <a:gd name="T32" fmla="*/ 76125 w 3386"/>
                <a:gd name="T33" fmla="*/ 0 h 3386"/>
                <a:gd name="T34" fmla="*/ 84650 w 3386"/>
                <a:gd name="T35" fmla="*/ 0 h 33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266;p8">
              <a:extLst>
                <a:ext uri="{FF2B5EF4-FFF2-40B4-BE49-F238E27FC236}">
                  <a16:creationId xmlns:a16="http://schemas.microsoft.com/office/drawing/2014/main" id="{016B1EE6-221F-6947-AF7E-D03F97E29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5750" y="3248375"/>
              <a:ext cx="154050" cy="153475"/>
            </a:xfrm>
            <a:custGeom>
              <a:avLst/>
              <a:gdLst>
                <a:gd name="T0" fmla="*/ 0 w 6162"/>
                <a:gd name="T1" fmla="*/ 25600 h 6139"/>
                <a:gd name="T2" fmla="*/ 124225 w 6162"/>
                <a:gd name="T3" fmla="*/ 149800 h 6139"/>
                <a:gd name="T4" fmla="*/ 124225 w 6162"/>
                <a:gd name="T5" fmla="*/ 149800 h 6139"/>
                <a:gd name="T6" fmla="*/ 126050 w 6162"/>
                <a:gd name="T7" fmla="*/ 151025 h 6139"/>
                <a:gd name="T8" fmla="*/ 127875 w 6162"/>
                <a:gd name="T9" fmla="*/ 152250 h 6139"/>
                <a:gd name="T10" fmla="*/ 130300 w 6162"/>
                <a:gd name="T11" fmla="*/ 152850 h 6139"/>
                <a:gd name="T12" fmla="*/ 132750 w 6162"/>
                <a:gd name="T13" fmla="*/ 153450 h 6139"/>
                <a:gd name="T14" fmla="*/ 135175 w 6162"/>
                <a:gd name="T15" fmla="*/ 152850 h 6139"/>
                <a:gd name="T16" fmla="*/ 137000 w 6162"/>
                <a:gd name="T17" fmla="*/ 152250 h 6139"/>
                <a:gd name="T18" fmla="*/ 139425 w 6162"/>
                <a:gd name="T19" fmla="*/ 151025 h 6139"/>
                <a:gd name="T20" fmla="*/ 141275 w 6162"/>
                <a:gd name="T21" fmla="*/ 149800 h 6139"/>
                <a:gd name="T22" fmla="*/ 150400 w 6162"/>
                <a:gd name="T23" fmla="*/ 140675 h 6139"/>
                <a:gd name="T24" fmla="*/ 150400 w 6162"/>
                <a:gd name="T25" fmla="*/ 140675 h 6139"/>
                <a:gd name="T26" fmla="*/ 152225 w 6162"/>
                <a:gd name="T27" fmla="*/ 138850 h 6139"/>
                <a:gd name="T28" fmla="*/ 153450 w 6162"/>
                <a:gd name="T29" fmla="*/ 136400 h 6139"/>
                <a:gd name="T30" fmla="*/ 154050 w 6162"/>
                <a:gd name="T31" fmla="*/ 133975 h 6139"/>
                <a:gd name="T32" fmla="*/ 154050 w 6162"/>
                <a:gd name="T33" fmla="*/ 132150 h 6139"/>
                <a:gd name="T34" fmla="*/ 154050 w 6162"/>
                <a:gd name="T35" fmla="*/ 129700 h 6139"/>
                <a:gd name="T36" fmla="*/ 153450 w 6162"/>
                <a:gd name="T37" fmla="*/ 127275 h 6139"/>
                <a:gd name="T38" fmla="*/ 152225 w 6162"/>
                <a:gd name="T39" fmla="*/ 125450 h 6139"/>
                <a:gd name="T40" fmla="*/ 150400 w 6162"/>
                <a:gd name="T41" fmla="*/ 123025 h 6139"/>
                <a:gd name="T42" fmla="*/ 26800 w 6162"/>
                <a:gd name="T43" fmla="*/ 25 h 613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9050" cap="rnd" cmpd="sng">
              <a:solidFill>
                <a:srgbClr val="184769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27" name="Google Shape;267;p8">
            <a:extLst>
              <a:ext uri="{FF2B5EF4-FFF2-40B4-BE49-F238E27FC236}">
                <a16:creationId xmlns:a16="http://schemas.microsoft.com/office/drawing/2014/main" id="{9CFB199E-4118-084A-9F86-621FA7F0572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4230688"/>
            <a:ext cx="819150" cy="709612"/>
          </a:xfrm>
          <a:prstGeom prst="hexagon">
            <a:avLst>
              <a:gd name="adj" fmla="val 28672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8" name="Google Shape;268;p8">
            <a:extLst>
              <a:ext uri="{FF2B5EF4-FFF2-40B4-BE49-F238E27FC236}">
                <a16:creationId xmlns:a16="http://schemas.microsoft.com/office/drawing/2014/main" id="{7253E377-9919-2942-BFCE-36CFE84B2CAF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124825" y="4616450"/>
            <a:ext cx="428625" cy="369888"/>
          </a:xfrm>
          <a:prstGeom prst="hexagon">
            <a:avLst>
              <a:gd name="adj" fmla="val 28766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9" name="Google Shape;269;p8">
            <a:extLst>
              <a:ext uri="{FF2B5EF4-FFF2-40B4-BE49-F238E27FC236}">
                <a16:creationId xmlns:a16="http://schemas.microsoft.com/office/drawing/2014/main" id="{B5298EB5-3567-A440-9758-D88DC0373E5E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7821613" y="2935288"/>
            <a:ext cx="819150" cy="709612"/>
          </a:xfrm>
          <a:prstGeom prst="hexagon">
            <a:avLst>
              <a:gd name="adj" fmla="val 28661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0" name="Google Shape;270;p8">
            <a:extLst>
              <a:ext uri="{FF2B5EF4-FFF2-40B4-BE49-F238E27FC236}">
                <a16:creationId xmlns:a16="http://schemas.microsoft.com/office/drawing/2014/main" id="{EEF044E3-DA67-B64E-B3AA-64CE775E574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486775" y="3511550"/>
            <a:ext cx="358775" cy="311150"/>
          </a:xfrm>
          <a:prstGeom prst="hexagon">
            <a:avLst>
              <a:gd name="adj" fmla="val 28618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1" name="Google Shape;271;p8">
            <a:extLst>
              <a:ext uri="{FF2B5EF4-FFF2-40B4-BE49-F238E27FC236}">
                <a16:creationId xmlns:a16="http://schemas.microsoft.com/office/drawing/2014/main" id="{744F87F3-FBEC-CB42-ADF2-C73404955303}"/>
              </a:ext>
            </a:extLst>
          </p:cNvPr>
          <p:cNvSpPr>
            <a:spLocks/>
          </p:cNvSpPr>
          <p:nvPr/>
        </p:nvSpPr>
        <p:spPr bwMode="auto">
          <a:xfrm>
            <a:off x="8772525" y="4462463"/>
            <a:ext cx="247650" cy="247650"/>
          </a:xfrm>
          <a:custGeom>
            <a:avLst/>
            <a:gdLst>
              <a:gd name="T0" fmla="*/ 139121 w 17000"/>
              <a:gd name="T1" fmla="*/ 86464 h 16999"/>
              <a:gd name="T2" fmla="*/ 152290 w 17000"/>
              <a:gd name="T3" fmla="*/ 95365 h 16999"/>
              <a:gd name="T4" fmla="*/ 161176 w 17000"/>
              <a:gd name="T5" fmla="*/ 108521 h 16999"/>
              <a:gd name="T6" fmla="*/ 164032 w 17000"/>
              <a:gd name="T7" fmla="*/ 123818 h 16999"/>
              <a:gd name="T8" fmla="*/ 161176 w 17000"/>
              <a:gd name="T9" fmla="*/ 139129 h 16999"/>
              <a:gd name="T10" fmla="*/ 152290 w 17000"/>
              <a:gd name="T11" fmla="*/ 152285 h 16999"/>
              <a:gd name="T12" fmla="*/ 139121 w 17000"/>
              <a:gd name="T13" fmla="*/ 161186 h 16999"/>
              <a:gd name="T14" fmla="*/ 119906 w 17000"/>
              <a:gd name="T15" fmla="*/ 164027 h 16999"/>
              <a:gd name="T16" fmla="*/ 104974 w 17000"/>
              <a:gd name="T17" fmla="*/ 159409 h 16999"/>
              <a:gd name="T18" fmla="*/ 92519 w 17000"/>
              <a:gd name="T19" fmla="*/ 149080 h 16999"/>
              <a:gd name="T20" fmla="*/ 85396 w 17000"/>
              <a:gd name="T21" fmla="*/ 135210 h 16999"/>
              <a:gd name="T22" fmla="*/ 83618 w 17000"/>
              <a:gd name="T23" fmla="*/ 119913 h 16999"/>
              <a:gd name="T24" fmla="*/ 88251 w 17000"/>
              <a:gd name="T25" fmla="*/ 104966 h 16999"/>
              <a:gd name="T26" fmla="*/ 98565 w 17000"/>
              <a:gd name="T27" fmla="*/ 92510 h 16999"/>
              <a:gd name="T28" fmla="*/ 112448 w 17000"/>
              <a:gd name="T29" fmla="*/ 85401 h 16999"/>
              <a:gd name="T30" fmla="*/ 115288 w 17000"/>
              <a:gd name="T31" fmla="*/ 0 h 16999"/>
              <a:gd name="T32" fmla="*/ 106752 w 17000"/>
              <a:gd name="T33" fmla="*/ 3555 h 16999"/>
              <a:gd name="T34" fmla="*/ 102483 w 17000"/>
              <a:gd name="T35" fmla="*/ 11393 h 16999"/>
              <a:gd name="T36" fmla="*/ 84332 w 17000"/>
              <a:gd name="T37" fmla="*/ 42700 h 16999"/>
              <a:gd name="T38" fmla="*/ 55153 w 17000"/>
              <a:gd name="T39" fmla="*/ 27403 h 16999"/>
              <a:gd name="T40" fmla="*/ 46267 w 17000"/>
              <a:gd name="T41" fmla="*/ 27753 h 16999"/>
              <a:gd name="T42" fmla="*/ 28829 w 17000"/>
              <a:gd name="T43" fmla="*/ 44128 h 16999"/>
              <a:gd name="T44" fmla="*/ 26702 w 17000"/>
              <a:gd name="T45" fmla="*/ 53015 h 16999"/>
              <a:gd name="T46" fmla="*/ 45203 w 17000"/>
              <a:gd name="T47" fmla="*/ 79355 h 16999"/>
              <a:gd name="T48" fmla="*/ 37016 w 17000"/>
              <a:gd name="T49" fmla="*/ 99634 h 16999"/>
              <a:gd name="T50" fmla="*/ 4997 w 17000"/>
              <a:gd name="T51" fmla="*/ 105316 h 16999"/>
              <a:gd name="T52" fmla="*/ 364 w 17000"/>
              <a:gd name="T53" fmla="*/ 112789 h 16999"/>
              <a:gd name="T54" fmla="*/ 1078 w 17000"/>
              <a:gd name="T55" fmla="*/ 136988 h 16999"/>
              <a:gd name="T56" fmla="*/ 7124 w 17000"/>
              <a:gd name="T57" fmla="*/ 143747 h 16999"/>
              <a:gd name="T58" fmla="*/ 38444 w 17000"/>
              <a:gd name="T59" fmla="*/ 152998 h 16999"/>
              <a:gd name="T60" fmla="*/ 29543 w 17000"/>
              <a:gd name="T61" fmla="*/ 188225 h 16999"/>
              <a:gd name="T62" fmla="*/ 26702 w 17000"/>
              <a:gd name="T63" fmla="*/ 196762 h 16999"/>
              <a:gd name="T64" fmla="*/ 30257 w 17000"/>
              <a:gd name="T65" fmla="*/ 205299 h 16999"/>
              <a:gd name="T66" fmla="*/ 48394 w 17000"/>
              <a:gd name="T67" fmla="*/ 220596 h 16999"/>
              <a:gd name="T68" fmla="*/ 57295 w 17000"/>
              <a:gd name="T69" fmla="*/ 219533 h 16999"/>
              <a:gd name="T70" fmla="*/ 89314 w 17000"/>
              <a:gd name="T71" fmla="*/ 207077 h 16999"/>
              <a:gd name="T72" fmla="*/ 103197 w 17000"/>
              <a:gd name="T73" fmla="*/ 238399 h 16999"/>
              <a:gd name="T74" fmla="*/ 108879 w 17000"/>
              <a:gd name="T75" fmla="*/ 245508 h 16999"/>
              <a:gd name="T76" fmla="*/ 132362 w 17000"/>
              <a:gd name="T77" fmla="*/ 247650 h 16999"/>
              <a:gd name="T78" fmla="*/ 140898 w 17000"/>
              <a:gd name="T79" fmla="*/ 244081 h 16999"/>
              <a:gd name="T80" fmla="*/ 145167 w 17000"/>
              <a:gd name="T81" fmla="*/ 236257 h 16999"/>
              <a:gd name="T82" fmla="*/ 163318 w 17000"/>
              <a:gd name="T83" fmla="*/ 204950 h 16999"/>
              <a:gd name="T84" fmla="*/ 192497 w 17000"/>
              <a:gd name="T85" fmla="*/ 220247 h 16999"/>
              <a:gd name="T86" fmla="*/ 201383 w 17000"/>
              <a:gd name="T87" fmla="*/ 219897 h 16999"/>
              <a:gd name="T88" fmla="*/ 218821 w 17000"/>
              <a:gd name="T89" fmla="*/ 203522 h 16999"/>
              <a:gd name="T90" fmla="*/ 220962 w 17000"/>
              <a:gd name="T91" fmla="*/ 194635 h 16999"/>
              <a:gd name="T92" fmla="*/ 202461 w 17000"/>
              <a:gd name="T93" fmla="*/ 168295 h 16999"/>
              <a:gd name="T94" fmla="*/ 210634 w 17000"/>
              <a:gd name="T95" fmla="*/ 148016 h 16999"/>
              <a:gd name="T96" fmla="*/ 242653 w 17000"/>
              <a:gd name="T97" fmla="*/ 142320 h 16999"/>
              <a:gd name="T98" fmla="*/ 247286 w 17000"/>
              <a:gd name="T99" fmla="*/ 134861 h 16999"/>
              <a:gd name="T100" fmla="*/ 246572 w 17000"/>
              <a:gd name="T101" fmla="*/ 110662 h 16999"/>
              <a:gd name="T102" fmla="*/ 240526 w 17000"/>
              <a:gd name="T103" fmla="*/ 103903 h 16999"/>
              <a:gd name="T104" fmla="*/ 209221 w 17000"/>
              <a:gd name="T105" fmla="*/ 94652 h 16999"/>
              <a:gd name="T106" fmla="*/ 218471 w 17000"/>
              <a:gd name="T107" fmla="*/ 59425 h 16999"/>
              <a:gd name="T108" fmla="*/ 220962 w 17000"/>
              <a:gd name="T109" fmla="*/ 50888 h 16999"/>
              <a:gd name="T110" fmla="*/ 217393 w 17000"/>
              <a:gd name="T111" fmla="*/ 42351 h 16999"/>
              <a:gd name="T112" fmla="*/ 199256 w 17000"/>
              <a:gd name="T113" fmla="*/ 27039 h 16999"/>
              <a:gd name="T114" fmla="*/ 190355 w 17000"/>
              <a:gd name="T115" fmla="*/ 28117 h 16999"/>
              <a:gd name="T116" fmla="*/ 158336 w 17000"/>
              <a:gd name="T117" fmla="*/ 40559 h 16999"/>
              <a:gd name="T118" fmla="*/ 144467 w 17000"/>
              <a:gd name="T119" fmla="*/ 9251 h 16999"/>
              <a:gd name="T120" fmla="*/ 138771 w 17000"/>
              <a:gd name="T121" fmla="*/ 2142 h 16999"/>
              <a:gd name="T122" fmla="*/ 115288 w 17000"/>
              <a:gd name="T123" fmla="*/ 0 h 1699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lnTo>
                  <a:pt x="8769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lnTo>
                  <a:pt x="7914" y="0"/>
                </a:lnTo>
                <a:close/>
              </a:path>
            </a:pathLst>
          </a:cu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grpSp>
        <p:nvGrpSpPr>
          <p:cNvPr id="32" name="Google Shape;272;p8">
            <a:extLst>
              <a:ext uri="{FF2B5EF4-FFF2-40B4-BE49-F238E27FC236}">
                <a16:creationId xmlns:a16="http://schemas.microsoft.com/office/drawing/2014/main" id="{A2869B74-CF73-C242-BE06-A06F4D3D5309}"/>
              </a:ext>
            </a:extLst>
          </p:cNvPr>
          <p:cNvGrpSpPr>
            <a:grpSpLocks/>
          </p:cNvGrpSpPr>
          <p:nvPr/>
        </p:nvGrpSpPr>
        <p:grpSpPr bwMode="auto">
          <a:xfrm>
            <a:off x="7353300" y="3427413"/>
            <a:ext cx="455613" cy="436562"/>
            <a:chOff x="5241175" y="4959100"/>
            <a:chExt cx="539775" cy="517775"/>
          </a:xfrm>
        </p:grpSpPr>
        <p:sp>
          <p:nvSpPr>
            <p:cNvPr id="33" name="Google Shape;273;p8">
              <a:extLst>
                <a:ext uri="{FF2B5EF4-FFF2-40B4-BE49-F238E27FC236}">
                  <a16:creationId xmlns:a16="http://schemas.microsoft.com/office/drawing/2014/main" id="{8824665E-663B-E04A-808B-5426844B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150" y="4959100"/>
              <a:ext cx="161225" cy="178300"/>
            </a:xfrm>
            <a:custGeom>
              <a:avLst/>
              <a:gdLst>
                <a:gd name="T0" fmla="*/ 116025 w 6449"/>
                <a:gd name="T1" fmla="*/ 0 h 7132"/>
                <a:gd name="T2" fmla="*/ 111750 w 6449"/>
                <a:gd name="T3" fmla="*/ 625 h 7132"/>
                <a:gd name="T4" fmla="*/ 107475 w 6449"/>
                <a:gd name="T5" fmla="*/ 1225 h 7132"/>
                <a:gd name="T6" fmla="*/ 103200 w 6449"/>
                <a:gd name="T7" fmla="*/ 2450 h 7132"/>
                <a:gd name="T8" fmla="*/ 98925 w 6449"/>
                <a:gd name="T9" fmla="*/ 3675 h 7132"/>
                <a:gd name="T10" fmla="*/ 94650 w 6449"/>
                <a:gd name="T11" fmla="*/ 5500 h 7132"/>
                <a:gd name="T12" fmla="*/ 91000 w 6449"/>
                <a:gd name="T13" fmla="*/ 7950 h 7132"/>
                <a:gd name="T14" fmla="*/ 87925 w 6449"/>
                <a:gd name="T15" fmla="*/ 10375 h 7132"/>
                <a:gd name="T16" fmla="*/ 84875 w 6449"/>
                <a:gd name="T17" fmla="*/ 13450 h 7132"/>
                <a:gd name="T18" fmla="*/ 81825 w 6449"/>
                <a:gd name="T19" fmla="*/ 16500 h 7132"/>
                <a:gd name="T20" fmla="*/ 79375 w 6449"/>
                <a:gd name="T21" fmla="*/ 20150 h 7132"/>
                <a:gd name="T22" fmla="*/ 76950 w 6449"/>
                <a:gd name="T23" fmla="*/ 23825 h 7132"/>
                <a:gd name="T24" fmla="*/ 75125 w 6449"/>
                <a:gd name="T25" fmla="*/ 27475 h 7132"/>
                <a:gd name="T26" fmla="*/ 73275 w 6449"/>
                <a:gd name="T27" fmla="*/ 31750 h 7132"/>
                <a:gd name="T28" fmla="*/ 72675 w 6449"/>
                <a:gd name="T29" fmla="*/ 36025 h 7132"/>
                <a:gd name="T30" fmla="*/ 72050 w 6449"/>
                <a:gd name="T31" fmla="*/ 40300 h 7132"/>
                <a:gd name="T32" fmla="*/ 71450 w 6449"/>
                <a:gd name="T33" fmla="*/ 45200 h 7132"/>
                <a:gd name="T34" fmla="*/ 72050 w 6449"/>
                <a:gd name="T35" fmla="*/ 51900 h 7132"/>
                <a:gd name="T36" fmla="*/ 73900 w 6449"/>
                <a:gd name="T37" fmla="*/ 58625 h 7132"/>
                <a:gd name="T38" fmla="*/ 76325 w 6449"/>
                <a:gd name="T39" fmla="*/ 64725 h 7132"/>
                <a:gd name="T40" fmla="*/ 79375 w 6449"/>
                <a:gd name="T41" fmla="*/ 70225 h 7132"/>
                <a:gd name="T42" fmla="*/ 0 w 6449"/>
                <a:gd name="T43" fmla="*/ 163650 h 7132"/>
                <a:gd name="T44" fmla="*/ 9175 w 6449"/>
                <a:gd name="T45" fmla="*/ 170350 h 7132"/>
                <a:gd name="T46" fmla="*/ 17725 w 6449"/>
                <a:gd name="T47" fmla="*/ 178300 h 7132"/>
                <a:gd name="T48" fmla="*/ 97100 w 6449"/>
                <a:gd name="T49" fmla="*/ 85475 h 7132"/>
                <a:gd name="T50" fmla="*/ 101375 w 6449"/>
                <a:gd name="T51" fmla="*/ 87325 h 7132"/>
                <a:gd name="T52" fmla="*/ 106250 w 6449"/>
                <a:gd name="T53" fmla="*/ 88550 h 7132"/>
                <a:gd name="T54" fmla="*/ 111125 w 6449"/>
                <a:gd name="T55" fmla="*/ 89150 h 7132"/>
                <a:gd name="T56" fmla="*/ 116025 w 6449"/>
                <a:gd name="T57" fmla="*/ 89750 h 7132"/>
                <a:gd name="T58" fmla="*/ 120900 w 6449"/>
                <a:gd name="T59" fmla="*/ 89150 h 7132"/>
                <a:gd name="T60" fmla="*/ 125175 w 6449"/>
                <a:gd name="T61" fmla="*/ 88550 h 7132"/>
                <a:gd name="T62" fmla="*/ 129450 w 6449"/>
                <a:gd name="T63" fmla="*/ 87925 h 7132"/>
                <a:gd name="T64" fmla="*/ 133725 w 6449"/>
                <a:gd name="T65" fmla="*/ 86100 h 7132"/>
                <a:gd name="T66" fmla="*/ 137400 w 6449"/>
                <a:gd name="T67" fmla="*/ 84275 h 7132"/>
                <a:gd name="T68" fmla="*/ 141050 w 6449"/>
                <a:gd name="T69" fmla="*/ 81825 h 7132"/>
                <a:gd name="T70" fmla="*/ 144725 w 6449"/>
                <a:gd name="T71" fmla="*/ 79375 h 7132"/>
                <a:gd name="T72" fmla="*/ 147775 w 6449"/>
                <a:gd name="T73" fmla="*/ 76325 h 7132"/>
                <a:gd name="T74" fmla="*/ 150825 w 6449"/>
                <a:gd name="T75" fmla="*/ 73275 h 7132"/>
                <a:gd name="T76" fmla="*/ 153275 w 6449"/>
                <a:gd name="T77" fmla="*/ 70225 h 7132"/>
                <a:gd name="T78" fmla="*/ 155700 w 6449"/>
                <a:gd name="T79" fmla="*/ 65950 h 7132"/>
                <a:gd name="T80" fmla="*/ 157550 w 6449"/>
                <a:gd name="T81" fmla="*/ 62275 h 7132"/>
                <a:gd name="T82" fmla="*/ 158750 w 6449"/>
                <a:gd name="T83" fmla="*/ 58000 h 7132"/>
                <a:gd name="T84" fmla="*/ 159975 w 6449"/>
                <a:gd name="T85" fmla="*/ 53725 h 7132"/>
                <a:gd name="T86" fmla="*/ 160600 w 6449"/>
                <a:gd name="T87" fmla="*/ 49475 h 7132"/>
                <a:gd name="T88" fmla="*/ 161200 w 6449"/>
                <a:gd name="T89" fmla="*/ 45200 h 7132"/>
                <a:gd name="T90" fmla="*/ 160600 w 6449"/>
                <a:gd name="T91" fmla="*/ 40300 h 7132"/>
                <a:gd name="T92" fmla="*/ 159975 w 6449"/>
                <a:gd name="T93" fmla="*/ 36025 h 7132"/>
                <a:gd name="T94" fmla="*/ 158750 w 6449"/>
                <a:gd name="T95" fmla="*/ 31750 h 7132"/>
                <a:gd name="T96" fmla="*/ 157550 w 6449"/>
                <a:gd name="T97" fmla="*/ 27475 h 7132"/>
                <a:gd name="T98" fmla="*/ 155700 w 6449"/>
                <a:gd name="T99" fmla="*/ 23825 h 7132"/>
                <a:gd name="T100" fmla="*/ 153275 w 6449"/>
                <a:gd name="T101" fmla="*/ 20150 h 7132"/>
                <a:gd name="T102" fmla="*/ 150825 w 6449"/>
                <a:gd name="T103" fmla="*/ 16500 h 7132"/>
                <a:gd name="T104" fmla="*/ 147775 w 6449"/>
                <a:gd name="T105" fmla="*/ 13450 h 7132"/>
                <a:gd name="T106" fmla="*/ 144725 w 6449"/>
                <a:gd name="T107" fmla="*/ 10375 h 7132"/>
                <a:gd name="T108" fmla="*/ 141050 w 6449"/>
                <a:gd name="T109" fmla="*/ 7950 h 7132"/>
                <a:gd name="T110" fmla="*/ 137400 w 6449"/>
                <a:gd name="T111" fmla="*/ 5500 h 7132"/>
                <a:gd name="T112" fmla="*/ 133725 w 6449"/>
                <a:gd name="T113" fmla="*/ 3675 h 7132"/>
                <a:gd name="T114" fmla="*/ 129450 w 6449"/>
                <a:gd name="T115" fmla="*/ 2450 h 7132"/>
                <a:gd name="T116" fmla="*/ 125175 w 6449"/>
                <a:gd name="T117" fmla="*/ 1225 h 7132"/>
                <a:gd name="T118" fmla="*/ 120900 w 6449"/>
                <a:gd name="T119" fmla="*/ 625 h 7132"/>
                <a:gd name="T120" fmla="*/ 116025 w 6449"/>
                <a:gd name="T121" fmla="*/ 0 h 71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4" name="Google Shape;274;p8">
              <a:extLst>
                <a:ext uri="{FF2B5EF4-FFF2-40B4-BE49-F238E27FC236}">
                  <a16:creationId xmlns:a16="http://schemas.microsoft.com/office/drawing/2014/main" id="{BF371E4A-07DD-3149-B471-4C87FA95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0925" y="4985350"/>
              <a:ext cx="128250" cy="148400"/>
            </a:xfrm>
            <a:custGeom>
              <a:avLst/>
              <a:gdLst>
                <a:gd name="T0" fmla="*/ 39075 w 5130"/>
                <a:gd name="T1" fmla="*/ 0 h 5936"/>
                <a:gd name="T2" fmla="*/ 34800 w 5130"/>
                <a:gd name="T3" fmla="*/ 625 h 5936"/>
                <a:gd name="T4" fmla="*/ 30525 w 5130"/>
                <a:gd name="T5" fmla="*/ 1850 h 5936"/>
                <a:gd name="T6" fmla="*/ 26875 w 5130"/>
                <a:gd name="T7" fmla="*/ 3675 h 5936"/>
                <a:gd name="T8" fmla="*/ 22600 w 5130"/>
                <a:gd name="T9" fmla="*/ 5500 h 5936"/>
                <a:gd name="T10" fmla="*/ 18925 w 5130"/>
                <a:gd name="T11" fmla="*/ 7950 h 5936"/>
                <a:gd name="T12" fmla="*/ 15875 w 5130"/>
                <a:gd name="T13" fmla="*/ 10400 h 5936"/>
                <a:gd name="T14" fmla="*/ 12825 w 5130"/>
                <a:gd name="T15" fmla="*/ 13450 h 5936"/>
                <a:gd name="T16" fmla="*/ 9775 w 5130"/>
                <a:gd name="T17" fmla="*/ 16500 h 5936"/>
                <a:gd name="T18" fmla="*/ 7325 w 5130"/>
                <a:gd name="T19" fmla="*/ 20150 h 5936"/>
                <a:gd name="T20" fmla="*/ 4900 w 5130"/>
                <a:gd name="T21" fmla="*/ 23825 h 5936"/>
                <a:gd name="T22" fmla="*/ 3050 w 5130"/>
                <a:gd name="T23" fmla="*/ 27475 h 5936"/>
                <a:gd name="T24" fmla="*/ 1850 w 5130"/>
                <a:gd name="T25" fmla="*/ 31750 h 5936"/>
                <a:gd name="T26" fmla="*/ 625 w 5130"/>
                <a:gd name="T27" fmla="*/ 36650 h 5936"/>
                <a:gd name="T28" fmla="*/ 0 w 5130"/>
                <a:gd name="T29" fmla="*/ 40925 h 5936"/>
                <a:gd name="T30" fmla="*/ 0 w 5130"/>
                <a:gd name="T31" fmla="*/ 45200 h 5936"/>
                <a:gd name="T32" fmla="*/ 0 w 5130"/>
                <a:gd name="T33" fmla="*/ 50075 h 5936"/>
                <a:gd name="T34" fmla="*/ 625 w 5130"/>
                <a:gd name="T35" fmla="*/ 54350 h 5936"/>
                <a:gd name="T36" fmla="*/ 1850 w 5130"/>
                <a:gd name="T37" fmla="*/ 58625 h 5936"/>
                <a:gd name="T38" fmla="*/ 3675 w 5130"/>
                <a:gd name="T39" fmla="*/ 62300 h 5936"/>
                <a:gd name="T40" fmla="*/ 5500 w 5130"/>
                <a:gd name="T41" fmla="*/ 66575 h 5936"/>
                <a:gd name="T42" fmla="*/ 7950 w 5130"/>
                <a:gd name="T43" fmla="*/ 69625 h 5936"/>
                <a:gd name="T44" fmla="*/ 10375 w 5130"/>
                <a:gd name="T45" fmla="*/ 73275 h 5936"/>
                <a:gd name="T46" fmla="*/ 13450 w 5130"/>
                <a:gd name="T47" fmla="*/ 76325 h 5936"/>
                <a:gd name="T48" fmla="*/ 16500 w 5130"/>
                <a:gd name="T49" fmla="*/ 79375 h 5936"/>
                <a:gd name="T50" fmla="*/ 20150 w 5130"/>
                <a:gd name="T51" fmla="*/ 81825 h 5936"/>
                <a:gd name="T52" fmla="*/ 23825 w 5130"/>
                <a:gd name="T53" fmla="*/ 84275 h 5936"/>
                <a:gd name="T54" fmla="*/ 27475 w 5130"/>
                <a:gd name="T55" fmla="*/ 86100 h 5936"/>
                <a:gd name="T56" fmla="*/ 31750 w 5130"/>
                <a:gd name="T57" fmla="*/ 87325 h 5936"/>
                <a:gd name="T58" fmla="*/ 36650 w 5130"/>
                <a:gd name="T59" fmla="*/ 88550 h 5936"/>
                <a:gd name="T60" fmla="*/ 42750 w 5130"/>
                <a:gd name="T61" fmla="*/ 89150 h 5936"/>
                <a:gd name="T62" fmla="*/ 49475 w 5130"/>
                <a:gd name="T63" fmla="*/ 89150 h 5936"/>
                <a:gd name="T64" fmla="*/ 55575 w 5130"/>
                <a:gd name="T65" fmla="*/ 87925 h 5936"/>
                <a:gd name="T66" fmla="*/ 61675 w 5130"/>
                <a:gd name="T67" fmla="*/ 86100 h 5936"/>
                <a:gd name="T68" fmla="*/ 109900 w 5130"/>
                <a:gd name="T69" fmla="*/ 148375 h 5936"/>
                <a:gd name="T70" fmla="*/ 118450 w 5130"/>
                <a:gd name="T71" fmla="*/ 141050 h 5936"/>
                <a:gd name="T72" fmla="*/ 128225 w 5130"/>
                <a:gd name="T73" fmla="*/ 134350 h 5936"/>
                <a:gd name="T74" fmla="*/ 80000 w 5130"/>
                <a:gd name="T75" fmla="*/ 71450 h 5936"/>
                <a:gd name="T76" fmla="*/ 83050 w 5130"/>
                <a:gd name="T77" fmla="*/ 67175 h 5936"/>
                <a:gd name="T78" fmla="*/ 85475 w 5130"/>
                <a:gd name="T79" fmla="*/ 62900 h 5936"/>
                <a:gd name="T80" fmla="*/ 87325 w 5130"/>
                <a:gd name="T81" fmla="*/ 58025 h 5936"/>
                <a:gd name="T82" fmla="*/ 88550 w 5130"/>
                <a:gd name="T83" fmla="*/ 52525 h 5936"/>
                <a:gd name="T84" fmla="*/ 89150 w 5130"/>
                <a:gd name="T85" fmla="*/ 48250 h 5936"/>
                <a:gd name="T86" fmla="*/ 89150 w 5130"/>
                <a:gd name="T87" fmla="*/ 43350 h 5936"/>
                <a:gd name="T88" fmla="*/ 89150 w 5130"/>
                <a:gd name="T89" fmla="*/ 39100 h 5936"/>
                <a:gd name="T90" fmla="*/ 87925 w 5130"/>
                <a:gd name="T91" fmla="*/ 34825 h 5936"/>
                <a:gd name="T92" fmla="*/ 86700 w 5130"/>
                <a:gd name="T93" fmla="*/ 30550 h 5936"/>
                <a:gd name="T94" fmla="*/ 85475 w 5130"/>
                <a:gd name="T95" fmla="*/ 26875 h 5936"/>
                <a:gd name="T96" fmla="*/ 83650 w 5130"/>
                <a:gd name="T97" fmla="*/ 22600 h 5936"/>
                <a:gd name="T98" fmla="*/ 81225 w 5130"/>
                <a:gd name="T99" fmla="*/ 18950 h 5936"/>
                <a:gd name="T100" fmla="*/ 78775 w 5130"/>
                <a:gd name="T101" fmla="*/ 15875 h 5936"/>
                <a:gd name="T102" fmla="*/ 75725 w 5130"/>
                <a:gd name="T103" fmla="*/ 12825 h 5936"/>
                <a:gd name="T104" fmla="*/ 72675 w 5130"/>
                <a:gd name="T105" fmla="*/ 9775 h 5936"/>
                <a:gd name="T106" fmla="*/ 69000 w 5130"/>
                <a:gd name="T107" fmla="*/ 7350 h 5936"/>
                <a:gd name="T108" fmla="*/ 65350 w 5130"/>
                <a:gd name="T109" fmla="*/ 4900 h 5936"/>
                <a:gd name="T110" fmla="*/ 61075 w 5130"/>
                <a:gd name="T111" fmla="*/ 3075 h 5936"/>
                <a:gd name="T112" fmla="*/ 56800 w 5130"/>
                <a:gd name="T113" fmla="*/ 1850 h 5936"/>
                <a:gd name="T114" fmla="*/ 52525 w 5130"/>
                <a:gd name="T115" fmla="*/ 625 h 5936"/>
                <a:gd name="T116" fmla="*/ 48250 w 5130"/>
                <a:gd name="T117" fmla="*/ 0 h 5936"/>
                <a:gd name="T118" fmla="*/ 39075 w 5130"/>
                <a:gd name="T119" fmla="*/ 0 h 59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lnTo>
                    <a:pt x="1563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5" name="Google Shape;275;p8">
              <a:extLst>
                <a:ext uri="{FF2B5EF4-FFF2-40B4-BE49-F238E27FC236}">
                  <a16:creationId xmlns:a16="http://schemas.microsoft.com/office/drawing/2014/main" id="{1530F5A6-D06C-2A4A-8395-A3C8356E6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175" y="5241175"/>
              <a:ext cx="180125" cy="109325"/>
            </a:xfrm>
            <a:custGeom>
              <a:avLst/>
              <a:gdLst>
                <a:gd name="T0" fmla="*/ 170975 w 7205"/>
                <a:gd name="T1" fmla="*/ 25 h 4373"/>
                <a:gd name="T2" fmla="*/ 80600 w 7205"/>
                <a:gd name="T3" fmla="*/ 37275 h 4373"/>
                <a:gd name="T4" fmla="*/ 77550 w 7205"/>
                <a:gd name="T5" fmla="*/ 34200 h 4373"/>
                <a:gd name="T6" fmla="*/ 74500 w 7205"/>
                <a:gd name="T7" fmla="*/ 31150 h 4373"/>
                <a:gd name="T8" fmla="*/ 71450 w 7205"/>
                <a:gd name="T9" fmla="*/ 28100 h 4373"/>
                <a:gd name="T10" fmla="*/ 67175 w 7205"/>
                <a:gd name="T11" fmla="*/ 25650 h 4373"/>
                <a:gd name="T12" fmla="*/ 63500 w 7205"/>
                <a:gd name="T13" fmla="*/ 23825 h 4373"/>
                <a:gd name="T14" fmla="*/ 59225 w 7205"/>
                <a:gd name="T15" fmla="*/ 22000 h 4373"/>
                <a:gd name="T16" fmla="*/ 54950 w 7205"/>
                <a:gd name="T17" fmla="*/ 20775 h 4373"/>
                <a:gd name="T18" fmla="*/ 50675 w 7205"/>
                <a:gd name="T19" fmla="*/ 20175 h 4373"/>
                <a:gd name="T20" fmla="*/ 46400 w 7205"/>
                <a:gd name="T21" fmla="*/ 19550 h 4373"/>
                <a:gd name="T22" fmla="*/ 42125 w 7205"/>
                <a:gd name="T23" fmla="*/ 20175 h 4373"/>
                <a:gd name="T24" fmla="*/ 37850 w 7205"/>
                <a:gd name="T25" fmla="*/ 20175 h 4373"/>
                <a:gd name="T26" fmla="*/ 33575 w 7205"/>
                <a:gd name="T27" fmla="*/ 21400 h 4373"/>
                <a:gd name="T28" fmla="*/ 29300 w 7205"/>
                <a:gd name="T29" fmla="*/ 22600 h 4373"/>
                <a:gd name="T30" fmla="*/ 25650 w 7205"/>
                <a:gd name="T31" fmla="*/ 24450 h 4373"/>
                <a:gd name="T32" fmla="*/ 21975 w 7205"/>
                <a:gd name="T33" fmla="*/ 26275 h 4373"/>
                <a:gd name="T34" fmla="*/ 18325 w 7205"/>
                <a:gd name="T35" fmla="*/ 28725 h 4373"/>
                <a:gd name="T36" fmla="*/ 14650 w 7205"/>
                <a:gd name="T37" fmla="*/ 31775 h 4373"/>
                <a:gd name="T38" fmla="*/ 11600 w 7205"/>
                <a:gd name="T39" fmla="*/ 34825 h 4373"/>
                <a:gd name="T40" fmla="*/ 8550 w 7205"/>
                <a:gd name="T41" fmla="*/ 37875 h 4373"/>
                <a:gd name="T42" fmla="*/ 6100 w 7205"/>
                <a:gd name="T43" fmla="*/ 42150 h 4373"/>
                <a:gd name="T44" fmla="*/ 4275 w 7205"/>
                <a:gd name="T45" fmla="*/ 45800 h 4373"/>
                <a:gd name="T46" fmla="*/ 2450 w 7205"/>
                <a:gd name="T47" fmla="*/ 50075 h 4373"/>
                <a:gd name="T48" fmla="*/ 1225 w 7205"/>
                <a:gd name="T49" fmla="*/ 54350 h 4373"/>
                <a:gd name="T50" fmla="*/ 625 w 7205"/>
                <a:gd name="T51" fmla="*/ 58625 h 4373"/>
                <a:gd name="T52" fmla="*/ 0 w 7205"/>
                <a:gd name="T53" fmla="*/ 62900 h 4373"/>
                <a:gd name="T54" fmla="*/ 0 w 7205"/>
                <a:gd name="T55" fmla="*/ 67175 h 4373"/>
                <a:gd name="T56" fmla="*/ 625 w 7205"/>
                <a:gd name="T57" fmla="*/ 71450 h 4373"/>
                <a:gd name="T58" fmla="*/ 1825 w 7205"/>
                <a:gd name="T59" fmla="*/ 75725 h 4373"/>
                <a:gd name="T60" fmla="*/ 3050 w 7205"/>
                <a:gd name="T61" fmla="*/ 80000 h 4373"/>
                <a:gd name="T62" fmla="*/ 4875 w 7205"/>
                <a:gd name="T63" fmla="*/ 83675 h 4373"/>
                <a:gd name="T64" fmla="*/ 6725 w 7205"/>
                <a:gd name="T65" fmla="*/ 87950 h 4373"/>
                <a:gd name="T66" fmla="*/ 9150 w 7205"/>
                <a:gd name="T67" fmla="*/ 91000 h 4373"/>
                <a:gd name="T68" fmla="*/ 11600 w 7205"/>
                <a:gd name="T69" fmla="*/ 94650 h 4373"/>
                <a:gd name="T70" fmla="*/ 15275 w 7205"/>
                <a:gd name="T71" fmla="*/ 97700 h 4373"/>
                <a:gd name="T72" fmla="*/ 18325 w 7205"/>
                <a:gd name="T73" fmla="*/ 100775 h 4373"/>
                <a:gd name="T74" fmla="*/ 22600 w 7205"/>
                <a:gd name="T75" fmla="*/ 103200 h 4373"/>
                <a:gd name="T76" fmla="*/ 26250 w 7205"/>
                <a:gd name="T77" fmla="*/ 105025 h 4373"/>
                <a:gd name="T78" fmla="*/ 30525 w 7205"/>
                <a:gd name="T79" fmla="*/ 106875 h 4373"/>
                <a:gd name="T80" fmla="*/ 34800 w 7205"/>
                <a:gd name="T81" fmla="*/ 108100 h 4373"/>
                <a:gd name="T82" fmla="*/ 39075 w 7205"/>
                <a:gd name="T83" fmla="*/ 108700 h 4373"/>
                <a:gd name="T84" fmla="*/ 43350 w 7205"/>
                <a:gd name="T85" fmla="*/ 109300 h 4373"/>
                <a:gd name="T86" fmla="*/ 47625 w 7205"/>
                <a:gd name="T87" fmla="*/ 109300 h 4373"/>
                <a:gd name="T88" fmla="*/ 51900 w 7205"/>
                <a:gd name="T89" fmla="*/ 108700 h 4373"/>
                <a:gd name="T90" fmla="*/ 56175 w 7205"/>
                <a:gd name="T91" fmla="*/ 107475 h 4373"/>
                <a:gd name="T92" fmla="*/ 60450 w 7205"/>
                <a:gd name="T93" fmla="*/ 106250 h 4373"/>
                <a:gd name="T94" fmla="*/ 64125 w 7205"/>
                <a:gd name="T95" fmla="*/ 105025 h 4373"/>
                <a:gd name="T96" fmla="*/ 67775 w 7205"/>
                <a:gd name="T97" fmla="*/ 102600 h 4373"/>
                <a:gd name="T98" fmla="*/ 71450 w 7205"/>
                <a:gd name="T99" fmla="*/ 100150 h 4373"/>
                <a:gd name="T100" fmla="*/ 75100 w 7205"/>
                <a:gd name="T101" fmla="*/ 97700 h 4373"/>
                <a:gd name="T102" fmla="*/ 78150 w 7205"/>
                <a:gd name="T103" fmla="*/ 94650 h 4373"/>
                <a:gd name="T104" fmla="*/ 81200 w 7205"/>
                <a:gd name="T105" fmla="*/ 91000 h 4373"/>
                <a:gd name="T106" fmla="*/ 83650 w 7205"/>
                <a:gd name="T107" fmla="*/ 87325 h 4373"/>
                <a:gd name="T108" fmla="*/ 86700 w 7205"/>
                <a:gd name="T109" fmla="*/ 80000 h 4373"/>
                <a:gd name="T110" fmla="*/ 88525 w 7205"/>
                <a:gd name="T111" fmla="*/ 73275 h 4373"/>
                <a:gd name="T112" fmla="*/ 89750 w 7205"/>
                <a:gd name="T113" fmla="*/ 65950 h 4373"/>
                <a:gd name="T114" fmla="*/ 89150 w 7205"/>
                <a:gd name="T115" fmla="*/ 58625 h 4373"/>
                <a:gd name="T116" fmla="*/ 180125 w 7205"/>
                <a:gd name="T117" fmla="*/ 21400 h 4373"/>
                <a:gd name="T118" fmla="*/ 174625 w 7205"/>
                <a:gd name="T119" fmla="*/ 11000 h 4373"/>
                <a:gd name="T120" fmla="*/ 170975 w 7205"/>
                <a:gd name="T121" fmla="*/ 25 h 437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6" name="Google Shape;276;p8">
              <a:extLst>
                <a:ext uri="{FF2B5EF4-FFF2-40B4-BE49-F238E27FC236}">
                  <a16:creationId xmlns:a16="http://schemas.microsoft.com/office/drawing/2014/main" id="{C09A3A28-30A1-CB40-B094-5666C0B7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575" y="5316900"/>
              <a:ext cx="89175" cy="159975"/>
            </a:xfrm>
            <a:custGeom>
              <a:avLst/>
              <a:gdLst>
                <a:gd name="T0" fmla="*/ 37275 w 3567"/>
                <a:gd name="T1" fmla="*/ 0 h 6399"/>
                <a:gd name="T2" fmla="*/ 34825 w 3567"/>
                <a:gd name="T3" fmla="*/ 71450 h 6399"/>
                <a:gd name="T4" fmla="*/ 29950 w 3567"/>
                <a:gd name="T5" fmla="*/ 72675 h 6399"/>
                <a:gd name="T6" fmla="*/ 25050 w 3567"/>
                <a:gd name="T7" fmla="*/ 75100 h 6399"/>
                <a:gd name="T8" fmla="*/ 20175 w 3567"/>
                <a:gd name="T9" fmla="*/ 77550 h 6399"/>
                <a:gd name="T10" fmla="*/ 15900 w 3567"/>
                <a:gd name="T11" fmla="*/ 80600 h 6399"/>
                <a:gd name="T12" fmla="*/ 12225 w 3567"/>
                <a:gd name="T13" fmla="*/ 83650 h 6399"/>
                <a:gd name="T14" fmla="*/ 9800 w 3567"/>
                <a:gd name="T15" fmla="*/ 87325 h 6399"/>
                <a:gd name="T16" fmla="*/ 6725 w 3567"/>
                <a:gd name="T17" fmla="*/ 90975 h 6399"/>
                <a:gd name="T18" fmla="*/ 4900 w 3567"/>
                <a:gd name="T19" fmla="*/ 94650 h 6399"/>
                <a:gd name="T20" fmla="*/ 3075 w 3567"/>
                <a:gd name="T21" fmla="*/ 98300 h 6399"/>
                <a:gd name="T22" fmla="*/ 1850 w 3567"/>
                <a:gd name="T23" fmla="*/ 102575 h 6399"/>
                <a:gd name="T24" fmla="*/ 625 w 3567"/>
                <a:gd name="T25" fmla="*/ 106850 h 6399"/>
                <a:gd name="T26" fmla="*/ 25 w 3567"/>
                <a:gd name="T27" fmla="*/ 111125 h 6399"/>
                <a:gd name="T28" fmla="*/ 25 w 3567"/>
                <a:gd name="T29" fmla="*/ 115400 h 6399"/>
                <a:gd name="T30" fmla="*/ 25 w 3567"/>
                <a:gd name="T31" fmla="*/ 119675 h 6399"/>
                <a:gd name="T32" fmla="*/ 625 w 3567"/>
                <a:gd name="T33" fmla="*/ 123950 h 6399"/>
                <a:gd name="T34" fmla="*/ 1850 w 3567"/>
                <a:gd name="T35" fmla="*/ 128225 h 6399"/>
                <a:gd name="T36" fmla="*/ 3075 w 3567"/>
                <a:gd name="T37" fmla="*/ 131900 h 6399"/>
                <a:gd name="T38" fmla="*/ 4900 w 3567"/>
                <a:gd name="T39" fmla="*/ 136175 h 6399"/>
                <a:gd name="T40" fmla="*/ 7350 w 3567"/>
                <a:gd name="T41" fmla="*/ 139825 h 6399"/>
                <a:gd name="T42" fmla="*/ 10400 w 3567"/>
                <a:gd name="T43" fmla="*/ 143500 h 6399"/>
                <a:gd name="T44" fmla="*/ 13450 w 3567"/>
                <a:gd name="T45" fmla="*/ 147150 h 6399"/>
                <a:gd name="T46" fmla="*/ 16500 w 3567"/>
                <a:gd name="T47" fmla="*/ 150200 h 6399"/>
                <a:gd name="T48" fmla="*/ 20175 w 3567"/>
                <a:gd name="T49" fmla="*/ 152650 h 6399"/>
                <a:gd name="T50" fmla="*/ 23825 w 3567"/>
                <a:gd name="T51" fmla="*/ 154475 h 6399"/>
                <a:gd name="T52" fmla="*/ 28100 w 3567"/>
                <a:gd name="T53" fmla="*/ 156300 h 6399"/>
                <a:gd name="T54" fmla="*/ 31775 w 3567"/>
                <a:gd name="T55" fmla="*/ 158150 h 6399"/>
                <a:gd name="T56" fmla="*/ 36050 w 3567"/>
                <a:gd name="T57" fmla="*/ 158750 h 6399"/>
                <a:gd name="T58" fmla="*/ 40325 w 3567"/>
                <a:gd name="T59" fmla="*/ 159375 h 6399"/>
                <a:gd name="T60" fmla="*/ 44600 w 3567"/>
                <a:gd name="T61" fmla="*/ 159975 h 6399"/>
                <a:gd name="T62" fmla="*/ 48875 w 3567"/>
                <a:gd name="T63" fmla="*/ 159375 h 6399"/>
                <a:gd name="T64" fmla="*/ 53150 w 3567"/>
                <a:gd name="T65" fmla="*/ 158750 h 6399"/>
                <a:gd name="T66" fmla="*/ 57425 w 3567"/>
                <a:gd name="T67" fmla="*/ 157525 h 6399"/>
                <a:gd name="T68" fmla="*/ 61700 w 3567"/>
                <a:gd name="T69" fmla="*/ 156300 h 6399"/>
                <a:gd name="T70" fmla="*/ 65350 w 3567"/>
                <a:gd name="T71" fmla="*/ 154475 h 6399"/>
                <a:gd name="T72" fmla="*/ 69625 w 3567"/>
                <a:gd name="T73" fmla="*/ 152050 h 6399"/>
                <a:gd name="T74" fmla="*/ 73300 w 3567"/>
                <a:gd name="T75" fmla="*/ 149600 h 6399"/>
                <a:gd name="T76" fmla="*/ 76350 w 3567"/>
                <a:gd name="T77" fmla="*/ 146550 h 6399"/>
                <a:gd name="T78" fmla="*/ 79400 w 3567"/>
                <a:gd name="T79" fmla="*/ 142875 h 6399"/>
                <a:gd name="T80" fmla="*/ 81825 w 3567"/>
                <a:gd name="T81" fmla="*/ 139225 h 6399"/>
                <a:gd name="T82" fmla="*/ 84275 w 3567"/>
                <a:gd name="T83" fmla="*/ 135550 h 6399"/>
                <a:gd name="T84" fmla="*/ 86100 w 3567"/>
                <a:gd name="T85" fmla="*/ 131900 h 6399"/>
                <a:gd name="T86" fmla="*/ 87325 w 3567"/>
                <a:gd name="T87" fmla="*/ 127625 h 6399"/>
                <a:gd name="T88" fmla="*/ 88550 w 3567"/>
                <a:gd name="T89" fmla="*/ 123350 h 6399"/>
                <a:gd name="T90" fmla="*/ 89175 w 3567"/>
                <a:gd name="T91" fmla="*/ 119075 h 6399"/>
                <a:gd name="T92" fmla="*/ 89175 w 3567"/>
                <a:gd name="T93" fmla="*/ 114800 h 6399"/>
                <a:gd name="T94" fmla="*/ 89175 w 3567"/>
                <a:gd name="T95" fmla="*/ 110525 h 6399"/>
                <a:gd name="T96" fmla="*/ 88550 w 3567"/>
                <a:gd name="T97" fmla="*/ 106250 h 6399"/>
                <a:gd name="T98" fmla="*/ 87325 w 3567"/>
                <a:gd name="T99" fmla="*/ 101975 h 6399"/>
                <a:gd name="T100" fmla="*/ 85500 w 3567"/>
                <a:gd name="T101" fmla="*/ 97700 h 6399"/>
                <a:gd name="T102" fmla="*/ 83675 w 3567"/>
                <a:gd name="T103" fmla="*/ 94025 h 6399"/>
                <a:gd name="T104" fmla="*/ 81825 w 3567"/>
                <a:gd name="T105" fmla="*/ 90375 h 6399"/>
                <a:gd name="T106" fmla="*/ 78775 w 3567"/>
                <a:gd name="T107" fmla="*/ 86700 h 6399"/>
                <a:gd name="T108" fmla="*/ 74500 w 3567"/>
                <a:gd name="T109" fmla="*/ 81825 h 6399"/>
                <a:gd name="T110" fmla="*/ 69025 w 3567"/>
                <a:gd name="T111" fmla="*/ 77550 h 6399"/>
                <a:gd name="T112" fmla="*/ 63525 w 3567"/>
                <a:gd name="T113" fmla="*/ 74500 h 6399"/>
                <a:gd name="T114" fmla="*/ 58025 w 3567"/>
                <a:gd name="T115" fmla="*/ 72675 h 6399"/>
                <a:gd name="T116" fmla="*/ 60475 w 3567"/>
                <a:gd name="T117" fmla="*/ 625 h 6399"/>
                <a:gd name="T118" fmla="*/ 60475 w 3567"/>
                <a:gd name="T119" fmla="*/ 625 h 6399"/>
                <a:gd name="T120" fmla="*/ 53150 w 3567"/>
                <a:gd name="T121" fmla="*/ 1225 h 6399"/>
                <a:gd name="T122" fmla="*/ 45200 w 3567"/>
                <a:gd name="T123" fmla="*/ 625 h 6399"/>
                <a:gd name="T124" fmla="*/ 37275 w 3567"/>
                <a:gd name="T125" fmla="*/ 0 h 639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7" name="Google Shape;277;p8">
              <a:extLst>
                <a:ext uri="{FF2B5EF4-FFF2-40B4-BE49-F238E27FC236}">
                  <a16:creationId xmlns:a16="http://schemas.microsoft.com/office/drawing/2014/main" id="{0893236A-9E82-2C4A-9656-D8D2E69BF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100" y="5194175"/>
              <a:ext cx="161850" cy="89775"/>
            </a:xfrm>
            <a:custGeom>
              <a:avLst/>
              <a:gdLst>
                <a:gd name="T0" fmla="*/ 114800 w 6474"/>
                <a:gd name="T1" fmla="*/ 0 h 3591"/>
                <a:gd name="T2" fmla="*/ 110550 w 6474"/>
                <a:gd name="T3" fmla="*/ 625 h 3591"/>
                <a:gd name="T4" fmla="*/ 106275 w 6474"/>
                <a:gd name="T5" fmla="*/ 1825 h 3591"/>
                <a:gd name="T6" fmla="*/ 102000 w 6474"/>
                <a:gd name="T7" fmla="*/ 3050 h 3591"/>
                <a:gd name="T8" fmla="*/ 97100 w 6474"/>
                <a:gd name="T9" fmla="*/ 4900 h 3591"/>
                <a:gd name="T10" fmla="*/ 92825 w 6474"/>
                <a:gd name="T11" fmla="*/ 7325 h 3591"/>
                <a:gd name="T12" fmla="*/ 89175 w 6474"/>
                <a:gd name="T13" fmla="*/ 9775 h 3591"/>
                <a:gd name="T14" fmla="*/ 85500 w 6474"/>
                <a:gd name="T15" fmla="*/ 12825 h 3591"/>
                <a:gd name="T16" fmla="*/ 82450 w 6474"/>
                <a:gd name="T17" fmla="*/ 16500 h 3591"/>
                <a:gd name="T18" fmla="*/ 80000 w 6474"/>
                <a:gd name="T19" fmla="*/ 20150 h 3591"/>
                <a:gd name="T20" fmla="*/ 77575 w 6474"/>
                <a:gd name="T21" fmla="*/ 23825 h 3591"/>
                <a:gd name="T22" fmla="*/ 75725 w 6474"/>
                <a:gd name="T23" fmla="*/ 28100 h 3591"/>
                <a:gd name="T24" fmla="*/ 2475 w 6474"/>
                <a:gd name="T25" fmla="*/ 18925 h 3591"/>
                <a:gd name="T26" fmla="*/ 1850 w 6474"/>
                <a:gd name="T27" fmla="*/ 30525 h 3591"/>
                <a:gd name="T28" fmla="*/ 25 w 6474"/>
                <a:gd name="T29" fmla="*/ 41525 h 3591"/>
                <a:gd name="T30" fmla="*/ 72675 w 6474"/>
                <a:gd name="T31" fmla="*/ 50675 h 3591"/>
                <a:gd name="T32" fmla="*/ 73300 w 6474"/>
                <a:gd name="T33" fmla="*/ 55575 h 3591"/>
                <a:gd name="T34" fmla="*/ 75125 w 6474"/>
                <a:gd name="T35" fmla="*/ 60450 h 3591"/>
                <a:gd name="T36" fmla="*/ 76950 w 6474"/>
                <a:gd name="T37" fmla="*/ 64125 h 3591"/>
                <a:gd name="T38" fmla="*/ 78800 w 6474"/>
                <a:gd name="T39" fmla="*/ 68400 h 3591"/>
                <a:gd name="T40" fmla="*/ 81225 w 6474"/>
                <a:gd name="T41" fmla="*/ 72050 h 3591"/>
                <a:gd name="T42" fmla="*/ 84275 w 6474"/>
                <a:gd name="T43" fmla="*/ 75100 h 3591"/>
                <a:gd name="T44" fmla="*/ 87325 w 6474"/>
                <a:gd name="T45" fmla="*/ 78150 h 3591"/>
                <a:gd name="T46" fmla="*/ 90400 w 6474"/>
                <a:gd name="T47" fmla="*/ 81200 h 3591"/>
                <a:gd name="T48" fmla="*/ 94050 w 6474"/>
                <a:gd name="T49" fmla="*/ 83650 h 3591"/>
                <a:gd name="T50" fmla="*/ 97725 w 6474"/>
                <a:gd name="T51" fmla="*/ 85475 h 3591"/>
                <a:gd name="T52" fmla="*/ 102000 w 6474"/>
                <a:gd name="T53" fmla="*/ 87325 h 3591"/>
                <a:gd name="T54" fmla="*/ 106275 w 6474"/>
                <a:gd name="T55" fmla="*/ 88525 h 3591"/>
                <a:gd name="T56" fmla="*/ 110550 w 6474"/>
                <a:gd name="T57" fmla="*/ 89150 h 3591"/>
                <a:gd name="T58" fmla="*/ 114800 w 6474"/>
                <a:gd name="T59" fmla="*/ 89750 h 3591"/>
                <a:gd name="T60" fmla="*/ 119075 w 6474"/>
                <a:gd name="T61" fmla="*/ 89750 h 3591"/>
                <a:gd name="T62" fmla="*/ 123350 w 6474"/>
                <a:gd name="T63" fmla="*/ 89150 h 3591"/>
                <a:gd name="T64" fmla="*/ 127625 w 6474"/>
                <a:gd name="T65" fmla="*/ 88525 h 3591"/>
                <a:gd name="T66" fmla="*/ 131900 w 6474"/>
                <a:gd name="T67" fmla="*/ 86700 h 3591"/>
                <a:gd name="T68" fmla="*/ 136175 w 6474"/>
                <a:gd name="T69" fmla="*/ 85475 h 3591"/>
                <a:gd name="T70" fmla="*/ 140450 w 6474"/>
                <a:gd name="T71" fmla="*/ 83050 h 3591"/>
                <a:gd name="T72" fmla="*/ 144125 w 6474"/>
                <a:gd name="T73" fmla="*/ 80600 h 3591"/>
                <a:gd name="T74" fmla="*/ 147175 w 6474"/>
                <a:gd name="T75" fmla="*/ 77550 h 3591"/>
                <a:gd name="T76" fmla="*/ 150225 w 6474"/>
                <a:gd name="T77" fmla="*/ 74500 h 3591"/>
                <a:gd name="T78" fmla="*/ 153275 w 6474"/>
                <a:gd name="T79" fmla="*/ 71450 h 3591"/>
                <a:gd name="T80" fmla="*/ 155100 w 6474"/>
                <a:gd name="T81" fmla="*/ 67775 h 3591"/>
                <a:gd name="T82" fmla="*/ 157550 w 6474"/>
                <a:gd name="T83" fmla="*/ 64125 h 3591"/>
                <a:gd name="T84" fmla="*/ 158775 w 6474"/>
                <a:gd name="T85" fmla="*/ 59850 h 3591"/>
                <a:gd name="T86" fmla="*/ 160000 w 6474"/>
                <a:gd name="T87" fmla="*/ 55575 h 3591"/>
                <a:gd name="T88" fmla="*/ 161225 w 6474"/>
                <a:gd name="T89" fmla="*/ 51900 h 3591"/>
                <a:gd name="T90" fmla="*/ 161825 w 6474"/>
                <a:gd name="T91" fmla="*/ 47025 h 3591"/>
                <a:gd name="T92" fmla="*/ 161825 w 6474"/>
                <a:gd name="T93" fmla="*/ 42750 h 3591"/>
                <a:gd name="T94" fmla="*/ 161225 w 6474"/>
                <a:gd name="T95" fmla="*/ 38475 h 3591"/>
                <a:gd name="T96" fmla="*/ 160600 w 6474"/>
                <a:gd name="T97" fmla="*/ 34200 h 3591"/>
                <a:gd name="T98" fmla="*/ 158775 w 6474"/>
                <a:gd name="T99" fmla="*/ 29925 h 3591"/>
                <a:gd name="T100" fmla="*/ 156950 w 6474"/>
                <a:gd name="T101" fmla="*/ 25650 h 3591"/>
                <a:gd name="T102" fmla="*/ 155100 w 6474"/>
                <a:gd name="T103" fmla="*/ 21375 h 3591"/>
                <a:gd name="T104" fmla="*/ 152675 w 6474"/>
                <a:gd name="T105" fmla="*/ 17700 h 3591"/>
                <a:gd name="T106" fmla="*/ 149625 w 6474"/>
                <a:gd name="T107" fmla="*/ 14650 h 3591"/>
                <a:gd name="T108" fmla="*/ 146550 w 6474"/>
                <a:gd name="T109" fmla="*/ 11600 h 3591"/>
                <a:gd name="T110" fmla="*/ 143500 w 6474"/>
                <a:gd name="T111" fmla="*/ 8550 h 3591"/>
                <a:gd name="T112" fmla="*/ 139850 w 6474"/>
                <a:gd name="T113" fmla="*/ 6725 h 3591"/>
                <a:gd name="T114" fmla="*/ 136175 w 6474"/>
                <a:gd name="T115" fmla="*/ 4275 h 3591"/>
                <a:gd name="T116" fmla="*/ 131900 w 6474"/>
                <a:gd name="T117" fmla="*/ 3050 h 3591"/>
                <a:gd name="T118" fmla="*/ 127625 w 6474"/>
                <a:gd name="T119" fmla="*/ 1825 h 3591"/>
                <a:gd name="T120" fmla="*/ 123350 w 6474"/>
                <a:gd name="T121" fmla="*/ 625 h 3591"/>
                <a:gd name="T122" fmla="*/ 119075 w 6474"/>
                <a:gd name="T123" fmla="*/ 625 h 3591"/>
                <a:gd name="T124" fmla="*/ 114800 w 6474"/>
                <a:gd name="T125" fmla="*/ 0 h 359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8" name="Google Shape;278;p8">
              <a:extLst>
                <a:ext uri="{FF2B5EF4-FFF2-40B4-BE49-F238E27FC236}">
                  <a16:creationId xmlns:a16="http://schemas.microsoft.com/office/drawing/2014/main" id="{7479058F-FEB4-1048-B632-FE5E54100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075" y="5116000"/>
              <a:ext cx="189300" cy="189925"/>
            </a:xfrm>
            <a:custGeom>
              <a:avLst/>
              <a:gdLst>
                <a:gd name="T0" fmla="*/ 84875 w 7572"/>
                <a:gd name="T1" fmla="*/ 625 h 7597"/>
                <a:gd name="T2" fmla="*/ 66550 w 7572"/>
                <a:gd name="T3" fmla="*/ 4300 h 7597"/>
                <a:gd name="T4" fmla="*/ 49450 w 7572"/>
                <a:gd name="T5" fmla="*/ 11625 h 7597"/>
                <a:gd name="T6" fmla="*/ 34800 w 7572"/>
                <a:gd name="T7" fmla="*/ 22000 h 7597"/>
                <a:gd name="T8" fmla="*/ 21975 w 7572"/>
                <a:gd name="T9" fmla="*/ 34825 h 7597"/>
                <a:gd name="T10" fmla="*/ 11600 w 7572"/>
                <a:gd name="T11" fmla="*/ 49475 h 7597"/>
                <a:gd name="T12" fmla="*/ 4275 w 7572"/>
                <a:gd name="T13" fmla="*/ 66575 h 7597"/>
                <a:gd name="T14" fmla="*/ 600 w 7572"/>
                <a:gd name="T15" fmla="*/ 85500 h 7597"/>
                <a:gd name="T16" fmla="*/ 600 w 7572"/>
                <a:gd name="T17" fmla="*/ 104425 h 7597"/>
                <a:gd name="T18" fmla="*/ 4275 w 7572"/>
                <a:gd name="T19" fmla="*/ 123350 h 7597"/>
                <a:gd name="T20" fmla="*/ 11600 w 7572"/>
                <a:gd name="T21" fmla="*/ 139850 h 7597"/>
                <a:gd name="T22" fmla="*/ 21975 w 7572"/>
                <a:gd name="T23" fmla="*/ 155100 h 7597"/>
                <a:gd name="T24" fmla="*/ 34800 w 7572"/>
                <a:gd name="T25" fmla="*/ 167925 h 7597"/>
                <a:gd name="T26" fmla="*/ 49450 w 7572"/>
                <a:gd name="T27" fmla="*/ 178325 h 7597"/>
                <a:gd name="T28" fmla="*/ 66550 w 7572"/>
                <a:gd name="T29" fmla="*/ 185650 h 7597"/>
                <a:gd name="T30" fmla="*/ 84875 w 7572"/>
                <a:gd name="T31" fmla="*/ 189300 h 7597"/>
                <a:gd name="T32" fmla="*/ 104400 w 7572"/>
                <a:gd name="T33" fmla="*/ 189300 h 7597"/>
                <a:gd name="T34" fmla="*/ 122725 w 7572"/>
                <a:gd name="T35" fmla="*/ 185650 h 7597"/>
                <a:gd name="T36" fmla="*/ 139825 w 7572"/>
                <a:gd name="T37" fmla="*/ 178325 h 7597"/>
                <a:gd name="T38" fmla="*/ 155075 w 7572"/>
                <a:gd name="T39" fmla="*/ 167925 h 7597"/>
                <a:gd name="T40" fmla="*/ 167900 w 7572"/>
                <a:gd name="T41" fmla="*/ 155100 h 7597"/>
                <a:gd name="T42" fmla="*/ 178300 w 7572"/>
                <a:gd name="T43" fmla="*/ 139850 h 7597"/>
                <a:gd name="T44" fmla="*/ 185625 w 7572"/>
                <a:gd name="T45" fmla="*/ 123350 h 7597"/>
                <a:gd name="T46" fmla="*/ 189275 w 7572"/>
                <a:gd name="T47" fmla="*/ 104425 h 7597"/>
                <a:gd name="T48" fmla="*/ 189275 w 7572"/>
                <a:gd name="T49" fmla="*/ 85500 h 7597"/>
                <a:gd name="T50" fmla="*/ 185625 w 7572"/>
                <a:gd name="T51" fmla="*/ 66575 h 7597"/>
                <a:gd name="T52" fmla="*/ 178300 w 7572"/>
                <a:gd name="T53" fmla="*/ 49475 h 7597"/>
                <a:gd name="T54" fmla="*/ 167900 w 7572"/>
                <a:gd name="T55" fmla="*/ 34825 h 7597"/>
                <a:gd name="T56" fmla="*/ 155075 w 7572"/>
                <a:gd name="T57" fmla="*/ 22000 h 7597"/>
                <a:gd name="T58" fmla="*/ 139825 w 7572"/>
                <a:gd name="T59" fmla="*/ 11625 h 7597"/>
                <a:gd name="T60" fmla="*/ 122725 w 7572"/>
                <a:gd name="T61" fmla="*/ 4300 h 7597"/>
                <a:gd name="T62" fmla="*/ 104400 w 7572"/>
                <a:gd name="T63" fmla="*/ 625 h 759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1847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  <p:sp>
        <p:nvSpPr>
          <p:cNvPr id="39" name="Google Shape;279;p8">
            <a:extLst>
              <a:ext uri="{FF2B5EF4-FFF2-40B4-BE49-F238E27FC236}">
                <a16:creationId xmlns:a16="http://schemas.microsoft.com/office/drawing/2014/main" id="{28EC0128-B8AA-7A47-B901-3EAC46F26E33}"/>
              </a:ext>
            </a:extLst>
          </p:cNvPr>
          <p:cNvSpPr>
            <a:spLocks/>
          </p:cNvSpPr>
          <p:nvPr/>
        </p:nvSpPr>
        <p:spPr bwMode="auto">
          <a:xfrm>
            <a:off x="8081963" y="3154363"/>
            <a:ext cx="300037" cy="273050"/>
          </a:xfrm>
          <a:custGeom>
            <a:avLst/>
            <a:gdLst>
              <a:gd name="T0" fmla="*/ 126967 w 16218"/>
              <a:gd name="T1" fmla="*/ 1370 h 14752"/>
              <a:gd name="T2" fmla="*/ 105285 w 16218"/>
              <a:gd name="T3" fmla="*/ 5423 h 14752"/>
              <a:gd name="T4" fmla="*/ 84953 w 16218"/>
              <a:gd name="T5" fmla="*/ 12216 h 14752"/>
              <a:gd name="T6" fmla="*/ 65972 w 16218"/>
              <a:gd name="T7" fmla="*/ 21711 h 14752"/>
              <a:gd name="T8" fmla="*/ 49266 w 16218"/>
              <a:gd name="T9" fmla="*/ 33002 h 14752"/>
              <a:gd name="T10" fmla="*/ 34355 w 16218"/>
              <a:gd name="T11" fmla="*/ 46125 h 14752"/>
              <a:gd name="T12" fmla="*/ 21701 w 16218"/>
              <a:gd name="T13" fmla="*/ 61044 h 14752"/>
              <a:gd name="T14" fmla="*/ 11766 w 16218"/>
              <a:gd name="T15" fmla="*/ 77758 h 14752"/>
              <a:gd name="T16" fmla="*/ 4533 w 16218"/>
              <a:gd name="T17" fmla="*/ 95397 h 14752"/>
              <a:gd name="T18" fmla="*/ 907 w 16218"/>
              <a:gd name="T19" fmla="*/ 114369 h 14752"/>
              <a:gd name="T20" fmla="*/ 19 w 16218"/>
              <a:gd name="T21" fmla="*/ 134267 h 14752"/>
              <a:gd name="T22" fmla="*/ 3626 w 16218"/>
              <a:gd name="T23" fmla="*/ 154609 h 14752"/>
              <a:gd name="T24" fmla="*/ 10397 w 16218"/>
              <a:gd name="T25" fmla="*/ 174043 h 14752"/>
              <a:gd name="T26" fmla="*/ 20350 w 16218"/>
              <a:gd name="T27" fmla="*/ 191683 h 14752"/>
              <a:gd name="T28" fmla="*/ 33892 w 16218"/>
              <a:gd name="T29" fmla="*/ 207953 h 14752"/>
              <a:gd name="T30" fmla="*/ 49710 w 16218"/>
              <a:gd name="T31" fmla="*/ 222427 h 14752"/>
              <a:gd name="T32" fmla="*/ 37519 w 16218"/>
              <a:gd name="T33" fmla="*/ 243213 h 14752"/>
              <a:gd name="T34" fmla="*/ 21701 w 16218"/>
              <a:gd name="T35" fmla="*/ 259945 h 14752"/>
              <a:gd name="T36" fmla="*/ 9491 w 16218"/>
              <a:gd name="T37" fmla="*/ 268071 h 14752"/>
              <a:gd name="T38" fmla="*/ 2276 w 16218"/>
              <a:gd name="T39" fmla="*/ 272143 h 14752"/>
              <a:gd name="T40" fmla="*/ 31635 w 16218"/>
              <a:gd name="T41" fmla="*/ 272606 h 14752"/>
              <a:gd name="T42" fmla="*/ 53780 w 16218"/>
              <a:gd name="T43" fmla="*/ 267627 h 14752"/>
              <a:gd name="T44" fmla="*/ 77276 w 16218"/>
              <a:gd name="T45" fmla="*/ 256780 h 14752"/>
              <a:gd name="T46" fmla="*/ 98958 w 16218"/>
              <a:gd name="T47" fmla="*/ 247285 h 14752"/>
              <a:gd name="T48" fmla="*/ 120196 w 16218"/>
              <a:gd name="T49" fmla="*/ 252245 h 14752"/>
              <a:gd name="T50" fmla="*/ 142341 w 16218"/>
              <a:gd name="T51" fmla="*/ 254966 h 14752"/>
              <a:gd name="T52" fmla="*/ 173070 w 16218"/>
              <a:gd name="T53" fmla="*/ 253615 h 14752"/>
              <a:gd name="T54" fmla="*/ 194752 w 16218"/>
              <a:gd name="T55" fmla="*/ 249099 h 14752"/>
              <a:gd name="T56" fmla="*/ 215084 w 16218"/>
              <a:gd name="T57" fmla="*/ 242306 h 14752"/>
              <a:gd name="T58" fmla="*/ 234065 w 16218"/>
              <a:gd name="T59" fmla="*/ 233273 h 14752"/>
              <a:gd name="T60" fmla="*/ 250771 w 16218"/>
              <a:gd name="T61" fmla="*/ 221964 h 14752"/>
              <a:gd name="T62" fmla="*/ 265682 w 16218"/>
              <a:gd name="T63" fmla="*/ 208397 h 14752"/>
              <a:gd name="T64" fmla="*/ 278336 w 16218"/>
              <a:gd name="T65" fmla="*/ 193478 h 14752"/>
              <a:gd name="T66" fmla="*/ 288271 w 16218"/>
              <a:gd name="T67" fmla="*/ 177209 h 14752"/>
              <a:gd name="T68" fmla="*/ 295504 w 16218"/>
              <a:gd name="T69" fmla="*/ 159125 h 14752"/>
              <a:gd name="T70" fmla="*/ 299130 w 16218"/>
              <a:gd name="T71" fmla="*/ 140597 h 14752"/>
              <a:gd name="T72" fmla="*/ 300018 w 16218"/>
              <a:gd name="T73" fmla="*/ 120700 h 14752"/>
              <a:gd name="T74" fmla="*/ 296873 w 16218"/>
              <a:gd name="T75" fmla="*/ 101727 h 14752"/>
              <a:gd name="T76" fmla="*/ 290990 w 16218"/>
              <a:gd name="T77" fmla="*/ 83644 h 14752"/>
              <a:gd name="T78" fmla="*/ 281962 w 16218"/>
              <a:gd name="T79" fmla="*/ 66467 h 14752"/>
              <a:gd name="T80" fmla="*/ 270215 w 16218"/>
              <a:gd name="T81" fmla="*/ 51086 h 14752"/>
              <a:gd name="T82" fmla="*/ 256191 w 16218"/>
              <a:gd name="T83" fmla="*/ 37074 h 14752"/>
              <a:gd name="T84" fmla="*/ 239930 w 16218"/>
              <a:gd name="T85" fmla="*/ 25321 h 14752"/>
              <a:gd name="T86" fmla="*/ 221411 w 16218"/>
              <a:gd name="T87" fmla="*/ 15381 h 14752"/>
              <a:gd name="T88" fmla="*/ 201523 w 16218"/>
              <a:gd name="T89" fmla="*/ 7700 h 14752"/>
              <a:gd name="T90" fmla="*/ 180285 w 16218"/>
              <a:gd name="T91" fmla="*/ 2277 h 14752"/>
              <a:gd name="T92" fmla="*/ 157696 w 16218"/>
              <a:gd name="T93" fmla="*/ 0 h 1475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lnTo>
                  <a:pt x="7694" y="0"/>
                </a:lnTo>
                <a:close/>
              </a:path>
            </a:pathLst>
          </a:cu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en-US"/>
          </a:p>
        </p:txBody>
      </p:sp>
      <p:sp>
        <p:nvSpPr>
          <p:cNvPr id="244" name="Google Shape;244;p8"/>
          <p:cNvSpPr txBox="1">
            <a:spLocks noGrp="1"/>
          </p:cNvSpPr>
          <p:nvPr>
            <p:ph type="title"/>
          </p:nvPr>
        </p:nvSpPr>
        <p:spPr>
          <a:xfrm>
            <a:off x="1732700" y="821200"/>
            <a:ext cx="4944300" cy="6453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2400">
                <a:solidFill>
                  <a:srgbClr val="11C4E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0" name="Google Shape;280;p8">
            <a:extLst>
              <a:ext uri="{FF2B5EF4-FFF2-40B4-BE49-F238E27FC236}">
                <a16:creationId xmlns:a16="http://schemas.microsoft.com/office/drawing/2014/main" id="{6F6FEA0B-B3B6-BA42-9735-66998E346F8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7B000-A734-FC42-9127-C622F517E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42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2;p10">
            <a:extLst>
              <a:ext uri="{FF2B5EF4-FFF2-40B4-BE49-F238E27FC236}">
                <a16:creationId xmlns:a16="http://schemas.microsoft.com/office/drawing/2014/main" id="{7EE616D0-4F2A-784E-B4C5-590D43FEC9F4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218488" y="4121150"/>
            <a:ext cx="685800" cy="593725"/>
          </a:xfrm>
          <a:custGeom>
            <a:avLst/>
            <a:gdLst>
              <a:gd name="T0" fmla="*/ 171450 w 120000"/>
              <a:gd name="T1" fmla="*/ 0 h 120000"/>
              <a:gd name="T2" fmla="*/ 0 w 120000"/>
              <a:gd name="T3" fmla="*/ 296833 h 120000"/>
              <a:gd name="T4" fmla="*/ 171450 w 120000"/>
              <a:gd name="T5" fmla="*/ 593725 h 120000"/>
              <a:gd name="T6" fmla="*/ 514350 w 120000"/>
              <a:gd name="T7" fmla="*/ 593725 h 120000"/>
              <a:gd name="T8" fmla="*/ 685800 w 120000"/>
              <a:gd name="T9" fmla="*/ 296833 h 120000"/>
              <a:gd name="T10" fmla="*/ 514350 w 120000"/>
              <a:gd name="T11" fmla="*/ 0 h 120000"/>
              <a:gd name="T12" fmla="*/ 171450 w 120000"/>
              <a:gd name="T13" fmla="*/ 0 h 120000"/>
              <a:gd name="T14" fmla="*/ 219896 w 120000"/>
              <a:gd name="T15" fmla="*/ 83864 h 120000"/>
              <a:gd name="T16" fmla="*/ 465898 w 120000"/>
              <a:gd name="T17" fmla="*/ 83864 h 120000"/>
              <a:gd name="T18" fmla="*/ 588834 w 120000"/>
              <a:gd name="T19" fmla="*/ 296833 h 120000"/>
              <a:gd name="T20" fmla="*/ 465898 w 120000"/>
              <a:gd name="T21" fmla="*/ 509802 h 120000"/>
              <a:gd name="T22" fmla="*/ 219896 w 120000"/>
              <a:gd name="T23" fmla="*/ 509802 h 120000"/>
              <a:gd name="T24" fmla="*/ 96898 w 120000"/>
              <a:gd name="T25" fmla="*/ 296833 h 120000"/>
              <a:gd name="T26" fmla="*/ 219896 w 120000"/>
              <a:gd name="T27" fmla="*/ 83864 h 1200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000" h="120000" extrusionOk="0">
                <a:moveTo>
                  <a:pt x="30000" y="0"/>
                </a:moveTo>
                <a:lnTo>
                  <a:pt x="0" y="59994"/>
                </a:lnTo>
                <a:lnTo>
                  <a:pt x="30000" y="120000"/>
                </a:lnTo>
                <a:lnTo>
                  <a:pt x="90000" y="120000"/>
                </a:lnTo>
                <a:lnTo>
                  <a:pt x="120000" y="59994"/>
                </a:lnTo>
                <a:lnTo>
                  <a:pt x="90000" y="0"/>
                </a:lnTo>
                <a:lnTo>
                  <a:pt x="30000" y="0"/>
                </a:lnTo>
                <a:close/>
                <a:moveTo>
                  <a:pt x="38477" y="16950"/>
                </a:moveTo>
                <a:lnTo>
                  <a:pt x="81522" y="16950"/>
                </a:lnTo>
                <a:lnTo>
                  <a:pt x="103033" y="59994"/>
                </a:lnTo>
                <a:lnTo>
                  <a:pt x="81522" y="103038"/>
                </a:lnTo>
                <a:lnTo>
                  <a:pt x="38477" y="103038"/>
                </a:lnTo>
                <a:lnTo>
                  <a:pt x="16955" y="59994"/>
                </a:lnTo>
                <a:lnTo>
                  <a:pt x="38477" y="16950"/>
                </a:lnTo>
                <a:close/>
              </a:path>
            </a:pathLst>
          </a:custGeom>
          <a:gradFill rotWithShape="0">
            <a:gsLst>
              <a:gs pos="0">
                <a:srgbClr val="3393E2"/>
              </a:gs>
              <a:gs pos="100000">
                <a:srgbClr val="00E2C7"/>
              </a:gs>
            </a:gsLst>
            <a:lin ang="696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sp>
        <p:nvSpPr>
          <p:cNvPr id="3" name="Google Shape;323;p10">
            <a:extLst>
              <a:ext uri="{FF2B5EF4-FFF2-40B4-BE49-F238E27FC236}">
                <a16:creationId xmlns:a16="http://schemas.microsoft.com/office/drawing/2014/main" id="{C21B7D8D-C6EC-3142-AC88-89CA025F0B4F}"/>
              </a:ext>
            </a:extLst>
          </p:cNvPr>
          <p:cNvSpPr/>
          <p:nvPr/>
        </p:nvSpPr>
        <p:spPr>
          <a:xfrm rot="5400000">
            <a:off x="388487" y="105212"/>
            <a:ext cx="944100" cy="1090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00" y="0"/>
                </a:moveTo>
                <a:lnTo>
                  <a:pt x="120000" y="30000"/>
                </a:lnTo>
                <a:lnTo>
                  <a:pt x="120000" y="90000"/>
                </a:lnTo>
                <a:lnTo>
                  <a:pt x="60000" y="120000"/>
                </a:lnTo>
                <a:lnTo>
                  <a:pt x="0" y="90000"/>
                </a:lnTo>
                <a:lnTo>
                  <a:pt x="0" y="30000"/>
                </a:lnTo>
                <a:close/>
              </a:path>
            </a:pathLst>
          </a:custGeom>
          <a:gradFill>
            <a:gsLst>
              <a:gs pos="0">
                <a:srgbClr val="3393E2"/>
              </a:gs>
              <a:gs pos="100000">
                <a:srgbClr val="00E2C7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lIns="50800" tIns="50800" rIns="50800" bIns="508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Font typeface="Helvetica Neue" panose="02000503000000020004" pitchFamily="2" charset="0"/>
              <a:buNone/>
              <a:defRPr/>
            </a:pPr>
            <a:endParaRPr lang="en-US" altLang="en-US" sz="3200">
              <a:solidFill>
                <a:srgbClr val="FFFFFF"/>
              </a:solidFill>
              <a:latin typeface="Helvetica Neue" panose="02000503000000020004" pitchFamily="2" charset="0"/>
              <a:sym typeface="Helvetica Neue" panose="02000503000000020004" pitchFamily="2" charset="0"/>
            </a:endParaRPr>
          </a:p>
        </p:txBody>
      </p:sp>
      <p:sp>
        <p:nvSpPr>
          <p:cNvPr id="4" name="Google Shape;324;p10">
            <a:extLst>
              <a:ext uri="{FF2B5EF4-FFF2-40B4-BE49-F238E27FC236}">
                <a16:creationId xmlns:a16="http://schemas.microsoft.com/office/drawing/2014/main" id="{6B304660-A0E1-1445-BEDF-8CBC12A3052B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-123825" y="847725"/>
            <a:ext cx="674688" cy="584200"/>
          </a:xfrm>
          <a:prstGeom prst="hexagon">
            <a:avLst>
              <a:gd name="adj" fmla="val 28701"/>
              <a:gd name="vf" fmla="val 115470"/>
            </a:avLst>
          </a:prstGeom>
          <a:noFill/>
          <a:ln w="9525">
            <a:solidFill>
              <a:srgbClr val="19BBD5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Google Shape;325;p10">
            <a:extLst>
              <a:ext uri="{FF2B5EF4-FFF2-40B4-BE49-F238E27FC236}">
                <a16:creationId xmlns:a16="http://schemas.microsoft.com/office/drawing/2014/main" id="{9D17B2CE-8B69-0C48-A288-B5B33709323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503238" y="1162050"/>
            <a:ext cx="352425" cy="304800"/>
          </a:xfrm>
          <a:prstGeom prst="hexagon">
            <a:avLst>
              <a:gd name="adj" fmla="val 28703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Google Shape;326;p10">
            <a:extLst>
              <a:ext uri="{FF2B5EF4-FFF2-40B4-BE49-F238E27FC236}">
                <a16:creationId xmlns:a16="http://schemas.microsoft.com/office/drawing/2014/main" id="{6E16EFBE-FEFE-7D44-89DE-8A59553F2E8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1208088" y="-131763"/>
            <a:ext cx="674687" cy="584201"/>
          </a:xfrm>
          <a:prstGeom prst="hexagon">
            <a:avLst>
              <a:gd name="adj" fmla="val 28701"/>
              <a:gd name="vf" fmla="val 115470"/>
            </a:avLst>
          </a:prstGeom>
          <a:noFill/>
          <a:ln w="76200">
            <a:solidFill>
              <a:srgbClr val="184769"/>
            </a:solidFill>
            <a:miter lim="8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Google Shape;327;p10">
            <a:extLst>
              <a:ext uri="{FF2B5EF4-FFF2-40B4-BE49-F238E27FC236}">
                <a16:creationId xmlns:a16="http://schemas.microsoft.com/office/drawing/2014/main" id="{6F8FD0EF-39A5-B341-9C73-F07ADDA1C36A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247650" y="49213"/>
            <a:ext cx="295275" cy="255587"/>
          </a:xfrm>
          <a:prstGeom prst="hexagon">
            <a:avLst>
              <a:gd name="adj" fmla="val 28684"/>
              <a:gd name="vf" fmla="val 115470"/>
            </a:avLst>
          </a:prstGeom>
          <a:solidFill>
            <a:srgbClr val="00E1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Google Shape;328;p10">
            <a:extLst>
              <a:ext uri="{FF2B5EF4-FFF2-40B4-BE49-F238E27FC236}">
                <a16:creationId xmlns:a16="http://schemas.microsoft.com/office/drawing/2014/main" id="{A65DC50C-A854-3040-8C68-53B175EC49E6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486275"/>
            <a:ext cx="542925" cy="469900"/>
          </a:xfrm>
          <a:prstGeom prst="hexagon">
            <a:avLst>
              <a:gd name="adj" fmla="val 28703"/>
              <a:gd name="vf" fmla="val 115470"/>
            </a:avLst>
          </a:prstGeom>
          <a:noFill/>
          <a:ln w="9525">
            <a:solidFill>
              <a:srgbClr val="18476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Google Shape;329;p10">
            <a:extLst>
              <a:ext uri="{FF2B5EF4-FFF2-40B4-BE49-F238E27FC236}">
                <a16:creationId xmlns:a16="http://schemas.microsoft.com/office/drawing/2014/main" id="{9B67E803-E620-5C46-91A3-305EA3FBB819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523288" y="4741863"/>
            <a:ext cx="284162" cy="244475"/>
          </a:xfrm>
          <a:prstGeom prst="hexagon">
            <a:avLst>
              <a:gd name="adj" fmla="val 28827"/>
              <a:gd name="vf" fmla="val 115470"/>
            </a:avLst>
          </a:prstGeom>
          <a:solidFill>
            <a:srgbClr val="3292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Google Shape;330;p10">
            <a:extLst>
              <a:ext uri="{FF2B5EF4-FFF2-40B4-BE49-F238E27FC236}">
                <a16:creationId xmlns:a16="http://schemas.microsoft.com/office/drawing/2014/main" id="{E89F5672-A45F-9E4F-988D-94415E6D8331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323263" y="3627438"/>
            <a:ext cx="542925" cy="469900"/>
          </a:xfrm>
          <a:prstGeom prst="hexagon">
            <a:avLst>
              <a:gd name="adj" fmla="val 28687"/>
              <a:gd name="vf" fmla="val 115470"/>
            </a:avLst>
          </a:prstGeom>
          <a:solidFill>
            <a:srgbClr val="184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Google Shape;331;p10">
            <a:extLst>
              <a:ext uri="{FF2B5EF4-FFF2-40B4-BE49-F238E27FC236}">
                <a16:creationId xmlns:a16="http://schemas.microsoft.com/office/drawing/2014/main" id="{BDDA064D-C0AE-DA4D-9CBC-CD4B0C0AD334}"/>
              </a:ext>
            </a:extLst>
          </p:cNvPr>
          <p:cNvSpPr>
            <a:spLocks noChangeArrowheads="1"/>
          </p:cNvSpPr>
          <p:nvPr/>
        </p:nvSpPr>
        <p:spPr bwMode="auto">
          <a:xfrm rot="10800000" flipH="1">
            <a:off x="8763000" y="4010025"/>
            <a:ext cx="238125" cy="206375"/>
          </a:xfrm>
          <a:prstGeom prst="hexagon">
            <a:avLst>
              <a:gd name="adj" fmla="val 28659"/>
              <a:gd name="vf" fmla="val 115470"/>
            </a:avLst>
          </a:prstGeom>
          <a:noFill/>
          <a:ln w="19050">
            <a:solidFill>
              <a:srgbClr val="00E1C6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Google Shape;332;p10">
            <a:extLst>
              <a:ext uri="{FF2B5EF4-FFF2-40B4-BE49-F238E27FC236}">
                <a16:creationId xmlns:a16="http://schemas.microsoft.com/office/drawing/2014/main" id="{6AF666E3-1D0E-1F43-B2CA-474298A1AF4F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9CA7-62CE-4642-A092-5D412AD740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23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E29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DDDEAC33-2815-8F4A-B32D-6092D8AD246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731963" y="1735138"/>
            <a:ext cx="4945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B708BD7A-E83F-DD47-B2CC-169FBF00DD9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31963" y="2255838"/>
            <a:ext cx="4945062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A6072998-B5BC-5D43-BA18-C473CC785277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14288" y="4786313"/>
            <a:ext cx="547687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Font typeface="Arial" panose="020B0604020202020204" pitchFamily="34" charset="0"/>
              <a:buNone/>
              <a:defRPr sz="1200">
                <a:solidFill>
                  <a:srgbClr val="19BBD5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</a:lstStyle>
          <a:p>
            <a:pPr>
              <a:defRPr/>
            </a:pPr>
            <a:fld id="{A78A4597-48F4-4046-A534-E5F3393F9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lidescarnival.com/?utm_source=template" TargetMode="External"/><Relationship Id="rId7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tiff"/><Relationship Id="rId5" Type="http://schemas.openxmlformats.org/officeDocument/2006/relationships/hyperlink" Target="https://creativecommons.org/licenses/by/4.0/" TargetMode="Externa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7">
            <a:extLst>
              <a:ext uri="{FF2B5EF4-FFF2-40B4-BE49-F238E27FC236}">
                <a16:creationId xmlns:a16="http://schemas.microsoft.com/office/drawing/2014/main" id="{DE5DE354-37AA-F246-8E11-4F0A88DFE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199" y="1735750"/>
            <a:ext cx="6328881" cy="1159800"/>
          </a:xfrm>
        </p:spPr>
        <p:txBody>
          <a:bodyPr/>
          <a:lstStyle/>
          <a:p>
            <a:r>
              <a:rPr lang="en-US" dirty="0"/>
              <a:t>WA5 – Back-End: Databases</a:t>
            </a:r>
          </a:p>
        </p:txBody>
      </p:sp>
      <p:sp>
        <p:nvSpPr>
          <p:cNvPr id="49" name="Subtitle 48">
            <a:extLst>
              <a:ext uri="{FF2B5EF4-FFF2-40B4-BE49-F238E27FC236}">
                <a16:creationId xmlns:a16="http://schemas.microsoft.com/office/drawing/2014/main" id="{7A0D6EC2-B4DC-8741-821F-68E0011B25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 256 – Dickinson College</a:t>
            </a:r>
          </a:p>
          <a:p>
            <a:r>
              <a:rPr lang="en-US" dirty="0"/>
              <a:t>Prof. </a:t>
            </a:r>
            <a:r>
              <a:rPr lang="en-US" dirty="0" err="1"/>
              <a:t>Braught</a:t>
            </a:r>
            <a:endParaRPr lang="en-US" dirty="0"/>
          </a:p>
          <a:p>
            <a:r>
              <a:rPr lang="en-US" dirty="0"/>
              <a:t>Spring 2023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9C9969-83FB-E846-A739-AED83CF6F296}"/>
              </a:ext>
            </a:extLst>
          </p:cNvPr>
          <p:cNvSpPr txBox="1"/>
          <p:nvPr/>
        </p:nvSpPr>
        <p:spPr>
          <a:xfrm>
            <a:off x="6900847" y="-1444412"/>
            <a:ext cx="234360" cy="49398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sz="28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1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9926E-A192-3245-85DE-E6FAF2D18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4220" y="105998"/>
            <a:ext cx="6374980" cy="645300"/>
          </a:xfrm>
        </p:spPr>
        <p:txBody>
          <a:bodyPr/>
          <a:lstStyle/>
          <a:p>
            <a:r>
              <a:rPr lang="en-US" sz="3200" dirty="0"/>
              <a:t>SQL: Structured Query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0980C-DB9B-F043-B75C-B40A188A3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940" y="896280"/>
            <a:ext cx="6374979" cy="3957400"/>
          </a:xfrm>
        </p:spPr>
        <p:txBody>
          <a:bodyPr/>
          <a:lstStyle/>
          <a:p>
            <a:r>
              <a:rPr lang="en-US" sz="2000" dirty="0"/>
              <a:t>SQL is an “an ANSI (American National Standards Institute) standard language” …  “for storing, manipulating and retrieving data stored in a relational database.”</a:t>
            </a:r>
            <a:br>
              <a:rPr lang="en-US" sz="2000" dirty="0"/>
            </a:br>
            <a:r>
              <a:rPr lang="en-US" sz="1800" dirty="0"/>
              <a:t>	</a:t>
            </a:r>
            <a:r>
              <a:rPr lang="en-US" sz="1600" dirty="0"/>
              <a:t>- </a:t>
            </a:r>
            <a:r>
              <a:rPr lang="en-US" sz="1600" dirty="0" err="1"/>
              <a:t>Tutorialspoint</a:t>
            </a:r>
            <a:br>
              <a:rPr lang="en-US" sz="800" dirty="0"/>
            </a:br>
            <a:endParaRPr lang="en-US" sz="800" dirty="0"/>
          </a:p>
          <a:p>
            <a:r>
              <a:rPr lang="en-US" sz="2000" dirty="0"/>
              <a:t>Basic SQL Statements:</a:t>
            </a:r>
          </a:p>
          <a:p>
            <a:pPr lvl="1"/>
            <a:r>
              <a:rPr lang="en-US" sz="1600" b="1" dirty="0"/>
              <a:t>SELECT</a:t>
            </a:r>
            <a:r>
              <a:rPr lang="en-US" sz="1600" dirty="0"/>
              <a:t> - extracts data from a database</a:t>
            </a:r>
          </a:p>
          <a:p>
            <a:pPr lvl="1"/>
            <a:r>
              <a:rPr lang="en-US" sz="1600" b="1" dirty="0"/>
              <a:t>FROM</a:t>
            </a:r>
            <a:r>
              <a:rPr lang="en-US" sz="1600" dirty="0"/>
              <a:t>  - specifies the data on which to operate</a:t>
            </a:r>
          </a:p>
          <a:p>
            <a:pPr lvl="1"/>
            <a:r>
              <a:rPr lang="en-US" sz="1600" b="1" dirty="0"/>
              <a:t>WHERE</a:t>
            </a:r>
            <a:r>
              <a:rPr lang="en-US" sz="1600" dirty="0"/>
              <a:t> – filters the specified data</a:t>
            </a:r>
          </a:p>
          <a:p>
            <a:pPr lvl="1"/>
            <a:r>
              <a:rPr lang="en-US" sz="1600" b="1" dirty="0"/>
              <a:t>JOIN</a:t>
            </a:r>
            <a:r>
              <a:rPr lang="en-US" sz="1600" dirty="0"/>
              <a:t> – combines tables for more complex operations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UPDATE - updates data in a database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DELETE - deletes data from a database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INSERT INTO - inserts new data into a database</a:t>
            </a:r>
          </a:p>
          <a:p>
            <a:pPr lvl="1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CREATE TABLE – make a new table in the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FF2E7-7B75-2143-B1CB-3C9CBAD94C0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5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49D85-C4D5-D44F-B5A2-757182916FCC}"/>
              </a:ext>
            </a:extLst>
          </p:cNvPr>
          <p:cNvGrpSpPr/>
          <p:nvPr/>
        </p:nvGrpSpPr>
        <p:grpSpPr>
          <a:xfrm>
            <a:off x="2591539" y="932629"/>
            <a:ext cx="3042826" cy="1119691"/>
            <a:chOff x="2591539" y="932629"/>
            <a:chExt cx="3042826" cy="111969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B53416-309A-ED44-86F4-1038D9B07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1539" y="932629"/>
              <a:ext cx="3042826" cy="111969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8ED53CF-6421-084D-90F1-9C8527B97E6B}"/>
                </a:ext>
              </a:extLst>
            </p:cNvPr>
            <p:cNvSpPr txBox="1"/>
            <p:nvPr/>
          </p:nvSpPr>
          <p:spPr>
            <a:xfrm>
              <a:off x="3563450" y="954626"/>
              <a:ext cx="193346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2000" dirty="0">
                  <a:latin typeface="Avenir Next Condensed" panose="020B0506020202020204" pitchFamily="34" charset="0"/>
                </a:rPr>
                <a:t>CompanyName, City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160125-008A-5E44-96CB-03FD0E884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83" y="2557075"/>
            <a:ext cx="5443157" cy="24674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CE2FB5-4849-6147-BD5C-537E8D648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474" y="144781"/>
            <a:ext cx="4944300" cy="645300"/>
          </a:xfrm>
        </p:spPr>
        <p:txBody>
          <a:bodyPr/>
          <a:lstStyle/>
          <a:p>
            <a:r>
              <a:rPr lang="en-US" sz="3200" dirty="0"/>
              <a:t>The SELECT Statement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84176-B579-C747-A01A-87D35D6C01B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6C85FD-BCF2-1740-9800-A785285BAC0D}"/>
              </a:ext>
            </a:extLst>
          </p:cNvPr>
          <p:cNvSpPr txBox="1"/>
          <p:nvPr/>
        </p:nvSpPr>
        <p:spPr>
          <a:xfrm>
            <a:off x="159195" y="2171640"/>
            <a:ext cx="233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Table: Customers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CBB915-EB80-8641-BD09-14FACD69121D}"/>
              </a:ext>
            </a:extLst>
          </p:cNvPr>
          <p:cNvGrpSpPr/>
          <p:nvPr/>
        </p:nvGrpSpPr>
        <p:grpSpPr>
          <a:xfrm>
            <a:off x="104203" y="1293453"/>
            <a:ext cx="5159228" cy="1284697"/>
            <a:chOff x="104203" y="1293453"/>
            <a:chExt cx="5159228" cy="128469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4481DB-8C5F-D947-9B75-7C5DA9910B06}"/>
                </a:ext>
              </a:extLst>
            </p:cNvPr>
            <p:cNvSpPr/>
            <p:nvPr/>
          </p:nvSpPr>
          <p:spPr>
            <a:xfrm>
              <a:off x="2591539" y="1293453"/>
              <a:ext cx="2671892" cy="35875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F00D52-43DF-2C40-BCD5-B7492394477F}"/>
                </a:ext>
              </a:extLst>
            </p:cNvPr>
            <p:cNvSpPr/>
            <p:nvPr/>
          </p:nvSpPr>
          <p:spPr>
            <a:xfrm>
              <a:off x="104203" y="2219393"/>
              <a:ext cx="2671892" cy="35875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14CB1FD-1243-BF4D-9636-F4ED66860D57}"/>
              </a:ext>
            </a:extLst>
          </p:cNvPr>
          <p:cNvGrpSpPr/>
          <p:nvPr/>
        </p:nvGrpSpPr>
        <p:grpSpPr>
          <a:xfrm>
            <a:off x="1012591" y="909401"/>
            <a:ext cx="4621774" cy="4140118"/>
            <a:chOff x="1012591" y="909401"/>
            <a:chExt cx="4621774" cy="414011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EE7920-747F-7B48-87F9-7686DCFC0BF2}"/>
                </a:ext>
              </a:extLst>
            </p:cNvPr>
            <p:cNvSpPr/>
            <p:nvPr/>
          </p:nvSpPr>
          <p:spPr>
            <a:xfrm>
              <a:off x="1012591" y="2521962"/>
              <a:ext cx="1029569" cy="2527557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9C79A29-64C3-1549-9932-8546B10B158D}"/>
                </a:ext>
              </a:extLst>
            </p:cNvPr>
            <p:cNvSpPr/>
            <p:nvPr/>
          </p:nvSpPr>
          <p:spPr>
            <a:xfrm>
              <a:off x="3835465" y="2471162"/>
              <a:ext cx="482535" cy="2578357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C56E81-9C71-6A41-9948-6F8997A4F617}"/>
                </a:ext>
              </a:extLst>
            </p:cNvPr>
            <p:cNvSpPr/>
            <p:nvPr/>
          </p:nvSpPr>
          <p:spPr>
            <a:xfrm>
              <a:off x="2591538" y="909401"/>
              <a:ext cx="3042827" cy="358757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66EBF6A-4F62-C243-A536-375540EA0B61}"/>
              </a:ext>
            </a:extLst>
          </p:cNvPr>
          <p:cNvGrpSpPr/>
          <p:nvPr/>
        </p:nvGrpSpPr>
        <p:grpSpPr>
          <a:xfrm>
            <a:off x="135733" y="1672886"/>
            <a:ext cx="5546756" cy="2889032"/>
            <a:chOff x="135733" y="1672886"/>
            <a:chExt cx="5546756" cy="2889032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9A0F00-BDFC-9B45-8A33-0BC73BB00ED4}"/>
                </a:ext>
              </a:extLst>
            </p:cNvPr>
            <p:cNvSpPr/>
            <p:nvPr/>
          </p:nvSpPr>
          <p:spPr>
            <a:xfrm>
              <a:off x="2591538" y="1672886"/>
              <a:ext cx="2461177" cy="358757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43371DF-0CF6-9A4F-B552-6A07BAE95022}"/>
                </a:ext>
              </a:extLst>
            </p:cNvPr>
            <p:cNvSpPr/>
            <p:nvPr/>
          </p:nvSpPr>
          <p:spPr>
            <a:xfrm>
              <a:off x="135733" y="4203161"/>
              <a:ext cx="5546756" cy="358757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A7E401F-4D85-B646-9287-A3F4E4ADDA31}"/>
              </a:ext>
            </a:extLst>
          </p:cNvPr>
          <p:cNvSpPr txBox="1"/>
          <p:nvPr/>
        </p:nvSpPr>
        <p:spPr>
          <a:xfrm>
            <a:off x="7033348" y="265970"/>
            <a:ext cx="2110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What are the names and cities of all UK customers?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8206747-3024-4C4A-89D4-B6760769E337}"/>
              </a:ext>
            </a:extLst>
          </p:cNvPr>
          <p:cNvGrpSpPr/>
          <p:nvPr/>
        </p:nvGrpSpPr>
        <p:grpSpPr>
          <a:xfrm>
            <a:off x="5650959" y="1490469"/>
            <a:ext cx="3321352" cy="3511622"/>
            <a:chOff x="5650959" y="1490469"/>
            <a:chExt cx="3321352" cy="351162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EF01877-6915-A044-BCFC-8BE67F6EA8A8}"/>
                </a:ext>
              </a:extLst>
            </p:cNvPr>
            <p:cNvGrpSpPr/>
            <p:nvPr/>
          </p:nvGrpSpPr>
          <p:grpSpPr>
            <a:xfrm>
              <a:off x="5650959" y="1490469"/>
              <a:ext cx="3321352" cy="3511622"/>
              <a:chOff x="5634365" y="1492475"/>
              <a:chExt cx="3321352" cy="3511622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1962D6C-E224-4B40-8BB9-762DACFC0FF1}"/>
                  </a:ext>
                </a:extLst>
              </p:cNvPr>
              <p:cNvGrpSpPr/>
              <p:nvPr/>
            </p:nvGrpSpPr>
            <p:grpSpPr>
              <a:xfrm>
                <a:off x="6338818" y="1652210"/>
                <a:ext cx="2616899" cy="3351887"/>
                <a:chOff x="6338818" y="1652210"/>
                <a:chExt cx="2616899" cy="3351887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A3C24E4D-CEA7-0747-B68A-35494098DC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38818" y="2057698"/>
                  <a:ext cx="2616899" cy="2946399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2255FBA-2A56-7A40-A7EA-D3C051748949}"/>
                    </a:ext>
                  </a:extLst>
                </p:cNvPr>
                <p:cNvSpPr txBox="1"/>
                <p:nvPr/>
              </p:nvSpPr>
              <p:spPr>
                <a:xfrm>
                  <a:off x="6367906" y="1652210"/>
                  <a:ext cx="96853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dirty="0"/>
                    <a:t>Result</a:t>
                  </a:r>
                </a:p>
              </p:txBody>
            </p:sp>
          </p:grpSp>
          <p:cxnSp>
            <p:nvCxnSpPr>
              <p:cNvPr id="26" name="Curved Connector 25">
                <a:extLst>
                  <a:ext uri="{FF2B5EF4-FFF2-40B4-BE49-F238E27FC236}">
                    <a16:creationId xmlns:a16="http://schemas.microsoft.com/office/drawing/2014/main" id="{DB6783AC-BD6D-6A4F-B839-67157634A03E}"/>
                  </a:ext>
                </a:extLst>
              </p:cNvPr>
              <p:cNvCxnSpPr>
                <a:cxnSpLocks/>
                <a:stCxn id="13" idx="3"/>
                <a:endCxn id="6" idx="0"/>
              </p:cNvCxnSpPr>
              <p:nvPr/>
            </p:nvCxnSpPr>
            <p:spPr>
              <a:xfrm>
                <a:off x="5634365" y="1492475"/>
                <a:ext cx="2012903" cy="565223"/>
              </a:xfrm>
              <a:prstGeom prst="curvedConnector2">
                <a:avLst/>
              </a:prstGeom>
              <a:ln w="38100">
                <a:solidFill>
                  <a:srgbClr val="00206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909149-3A31-464D-BF37-F11670D6EE69}"/>
                </a:ext>
              </a:extLst>
            </p:cNvPr>
            <p:cNvSpPr txBox="1"/>
            <p:nvPr/>
          </p:nvSpPr>
          <p:spPr>
            <a:xfrm>
              <a:off x="6384500" y="2116487"/>
              <a:ext cx="13869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CompanyName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9F1F9D7-9B28-F04F-ACAE-D3A20FD5073C}"/>
                </a:ext>
              </a:extLst>
            </p:cNvPr>
            <p:cNvSpPr/>
            <p:nvPr/>
          </p:nvSpPr>
          <p:spPr>
            <a:xfrm>
              <a:off x="6414830" y="2073047"/>
              <a:ext cx="2498061" cy="380466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466B7E-2C44-E34D-BA40-8E01182F0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249" y="1430129"/>
            <a:ext cx="3271057" cy="113841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F8158C3-CE70-6847-B730-664AEB15429D}"/>
              </a:ext>
            </a:extLst>
          </p:cNvPr>
          <p:cNvSpPr txBox="1"/>
          <p:nvPr/>
        </p:nvSpPr>
        <p:spPr>
          <a:xfrm>
            <a:off x="5223270" y="2241340"/>
            <a:ext cx="76117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000" dirty="0">
                <a:latin typeface="Avenir Next Condensed" panose="020B0506020202020204" pitchFamily="34" charset="0"/>
              </a:rPr>
              <a:t>‘TORTU’;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707346-B44C-5E44-8FB8-D08D92AE6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1" y="2646895"/>
            <a:ext cx="5588424" cy="2402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B466EF-1555-D448-8A9E-EB2BB72D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5767809" cy="645300"/>
          </a:xfrm>
        </p:spPr>
        <p:txBody>
          <a:bodyPr/>
          <a:lstStyle/>
          <a:p>
            <a:r>
              <a:rPr lang="en-US" sz="3600" dirty="0"/>
              <a:t>The SELECT Statement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A4D0-6A1E-6147-846C-412891C439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89C31-A06F-B342-BD80-3557EEA5D002}"/>
              </a:ext>
            </a:extLst>
          </p:cNvPr>
          <p:cNvSpPr txBox="1"/>
          <p:nvPr/>
        </p:nvSpPr>
        <p:spPr>
          <a:xfrm>
            <a:off x="7141028" y="149392"/>
            <a:ext cx="1895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On what dates did the customer TORTU place orders?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3067B61-15CF-354D-9075-364486827722}"/>
              </a:ext>
            </a:extLst>
          </p:cNvPr>
          <p:cNvGrpSpPr/>
          <p:nvPr/>
        </p:nvGrpSpPr>
        <p:grpSpPr>
          <a:xfrm>
            <a:off x="288131" y="1832516"/>
            <a:ext cx="4060349" cy="827702"/>
            <a:chOff x="104203" y="1293453"/>
            <a:chExt cx="4060349" cy="82770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C25D19-D5D5-2442-AB82-257A40AAF2B7}"/>
                </a:ext>
              </a:extLst>
            </p:cNvPr>
            <p:cNvSpPr/>
            <p:nvPr/>
          </p:nvSpPr>
          <p:spPr>
            <a:xfrm>
              <a:off x="2591539" y="1293453"/>
              <a:ext cx="1573013" cy="35875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4F3D056-D029-A749-BF53-2507212D3A3C}"/>
                </a:ext>
              </a:extLst>
            </p:cNvPr>
            <p:cNvSpPr/>
            <p:nvPr/>
          </p:nvSpPr>
          <p:spPr>
            <a:xfrm>
              <a:off x="104203" y="1762398"/>
              <a:ext cx="1785513" cy="35875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532C997-D5D1-BE45-B4C8-8CEF4C0938BE}"/>
              </a:ext>
            </a:extLst>
          </p:cNvPr>
          <p:cNvSpPr txBox="1"/>
          <p:nvPr/>
        </p:nvSpPr>
        <p:spPr>
          <a:xfrm>
            <a:off x="405687" y="2303339"/>
            <a:ext cx="166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Table: Orders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87D71A5-BF91-9E4C-97A0-44E0C1593717}"/>
              </a:ext>
            </a:extLst>
          </p:cNvPr>
          <p:cNvGrpSpPr/>
          <p:nvPr/>
        </p:nvGrpSpPr>
        <p:grpSpPr>
          <a:xfrm>
            <a:off x="193355" y="2220823"/>
            <a:ext cx="5845951" cy="2769207"/>
            <a:chOff x="193355" y="2220823"/>
            <a:chExt cx="5845951" cy="276920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A4B370-150F-5D43-824E-CBC27E1EA4D6}"/>
                </a:ext>
              </a:extLst>
            </p:cNvPr>
            <p:cNvSpPr/>
            <p:nvPr/>
          </p:nvSpPr>
          <p:spPr>
            <a:xfrm>
              <a:off x="199697" y="3136418"/>
              <a:ext cx="5771633" cy="321949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942C80D-2728-844F-AC9B-FFC13623E9C3}"/>
                </a:ext>
              </a:extLst>
            </p:cNvPr>
            <p:cNvSpPr/>
            <p:nvPr/>
          </p:nvSpPr>
          <p:spPr>
            <a:xfrm>
              <a:off x="193355" y="3898047"/>
              <a:ext cx="5771633" cy="321949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EED3897-9AE5-4C46-9ADF-CE60C87CD0D3}"/>
                </a:ext>
              </a:extLst>
            </p:cNvPr>
            <p:cNvSpPr/>
            <p:nvPr/>
          </p:nvSpPr>
          <p:spPr>
            <a:xfrm>
              <a:off x="243777" y="4668081"/>
              <a:ext cx="5721211" cy="321949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AF82B53-ABD8-A14A-B695-049A7F3F0820}"/>
                </a:ext>
              </a:extLst>
            </p:cNvPr>
            <p:cNvSpPr/>
            <p:nvPr/>
          </p:nvSpPr>
          <p:spPr>
            <a:xfrm>
              <a:off x="2775466" y="2220823"/>
              <a:ext cx="3263840" cy="321949"/>
            </a:xfrm>
            <a:prstGeom prst="rect">
              <a:avLst/>
            </a:prstGeom>
            <a:solidFill>
              <a:srgbClr val="7030A0">
                <a:alpha val="25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A16F8D-2DAC-7742-95C3-13C95CD125E6}"/>
              </a:ext>
            </a:extLst>
          </p:cNvPr>
          <p:cNvGrpSpPr/>
          <p:nvPr/>
        </p:nvGrpSpPr>
        <p:grpSpPr>
          <a:xfrm>
            <a:off x="2775467" y="1436630"/>
            <a:ext cx="5699035" cy="3612889"/>
            <a:chOff x="2775467" y="1436630"/>
            <a:chExt cx="5699035" cy="361288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78568B4-3A4D-1043-814F-3AE800A0DD7F}"/>
                </a:ext>
              </a:extLst>
            </p:cNvPr>
            <p:cNvSpPr/>
            <p:nvPr/>
          </p:nvSpPr>
          <p:spPr>
            <a:xfrm>
              <a:off x="3710500" y="2672671"/>
              <a:ext cx="1015999" cy="2376848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F452F9D-2176-9542-8E96-E278A57BC0FD}"/>
                </a:ext>
              </a:extLst>
            </p:cNvPr>
            <p:cNvSpPr/>
            <p:nvPr/>
          </p:nvSpPr>
          <p:spPr>
            <a:xfrm>
              <a:off x="2775467" y="1436630"/>
              <a:ext cx="2060694" cy="358757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8232074-4B9C-C442-BC47-1E0E379C3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0490" y="2207555"/>
              <a:ext cx="1579658" cy="2757351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852BC7-2349-4B48-BC12-A129F3B79712}"/>
                </a:ext>
              </a:extLst>
            </p:cNvPr>
            <p:cNvSpPr txBox="1"/>
            <p:nvPr/>
          </p:nvSpPr>
          <p:spPr>
            <a:xfrm>
              <a:off x="6755715" y="1827330"/>
              <a:ext cx="968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Result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AD1FE4C-B670-7848-89FA-77963A5E29FD}"/>
                </a:ext>
              </a:extLst>
            </p:cNvPr>
            <p:cNvSpPr/>
            <p:nvPr/>
          </p:nvSpPr>
          <p:spPr>
            <a:xfrm>
              <a:off x="6806545" y="2343495"/>
              <a:ext cx="1667957" cy="380466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4EFB75ED-1414-9845-8C6D-644E47B323F3}"/>
                </a:ext>
              </a:extLst>
            </p:cNvPr>
            <p:cNvCxnSpPr>
              <a:cxnSpLocks/>
              <a:stCxn id="8" idx="3"/>
              <a:endCxn id="27" idx="1"/>
            </p:cNvCxnSpPr>
            <p:nvPr/>
          </p:nvCxnSpPr>
          <p:spPr>
            <a:xfrm>
              <a:off x="6039306" y="1999339"/>
              <a:ext cx="811184" cy="1586892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6057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88D91-9C79-A144-B4F4-36740595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SQL Statements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80A7623-BD97-0C46-BDF5-A2B3840CD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238" y="1346429"/>
            <a:ext cx="8451521" cy="3618477"/>
          </a:xfrm>
        </p:spPr>
        <p:txBody>
          <a:bodyPr/>
          <a:lstStyle/>
          <a:p>
            <a:r>
              <a:rPr lang="en-US" sz="2000" dirty="0"/>
              <a:t>Use the COMP256Web Container</a:t>
            </a:r>
          </a:p>
          <a:p>
            <a:r>
              <a:rPr lang="en-US" sz="2000" dirty="0"/>
              <a:t>In a Terminal Window use the command:</a:t>
            </a:r>
          </a:p>
          <a:p>
            <a:pPr lvl="1"/>
            <a:r>
              <a:rPr lang="en-US" sz="1800" dirty="0">
                <a:latin typeface="Courier" pitchFamily="2" charset="0"/>
              </a:rPr>
              <a:t>sqlite3 /</a:t>
            </a:r>
            <a:r>
              <a:rPr lang="en-US" sz="1800" dirty="0" err="1">
                <a:latin typeface="Courier" pitchFamily="2" charset="0"/>
              </a:rPr>
              <a:t>db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 err="1">
                <a:latin typeface="Courier" pitchFamily="2" charset="0"/>
              </a:rPr>
              <a:t>Northwind.db</a:t>
            </a:r>
            <a:endParaRPr lang="en-US" sz="1800" dirty="0">
              <a:latin typeface="Courier" pitchFamily="2" charset="0"/>
            </a:endParaRPr>
          </a:p>
          <a:p>
            <a:r>
              <a:rPr lang="en-US" sz="2000" dirty="0"/>
              <a:t>You will see an SQL command prompt:</a:t>
            </a:r>
          </a:p>
          <a:p>
            <a:pPr lvl="1"/>
            <a:r>
              <a:rPr lang="en-US" sz="2000" dirty="0" err="1">
                <a:latin typeface="Courier" pitchFamily="2" charset="0"/>
              </a:rPr>
              <a:t>sqlite</a:t>
            </a:r>
            <a:r>
              <a:rPr lang="en-US" sz="2000" dirty="0">
                <a:latin typeface="Courier" pitchFamily="2" charset="0"/>
              </a:rPr>
              <a:t>&gt;</a:t>
            </a:r>
          </a:p>
          <a:p>
            <a:r>
              <a:rPr lang="en-US" sz="2000" dirty="0"/>
              <a:t>Enter SQL Statements</a:t>
            </a:r>
          </a:p>
          <a:p>
            <a:pPr lvl="1"/>
            <a:r>
              <a:rPr lang="en-US" sz="2000" dirty="0"/>
              <a:t>Can use multiple lines</a:t>
            </a:r>
          </a:p>
          <a:p>
            <a:pPr lvl="1"/>
            <a:r>
              <a:rPr lang="en-US" sz="2000" dirty="0"/>
              <a:t>Terminate statements with a </a:t>
            </a:r>
            <a:r>
              <a:rPr lang="en-US" sz="2000" dirty="0">
                <a:latin typeface="Courier" pitchFamily="2" charset="0"/>
              </a:rPr>
              <a:t>;</a:t>
            </a:r>
          </a:p>
          <a:p>
            <a:pPr lvl="1"/>
            <a:r>
              <a:rPr lang="en-US" sz="2000" dirty="0">
                <a:latin typeface="Courier" pitchFamily="2" charset="0"/>
              </a:rPr>
              <a:t>Use .quit</a:t>
            </a:r>
            <a:r>
              <a:rPr lang="en-US" sz="2000" dirty="0"/>
              <a:t> to exit</a:t>
            </a:r>
          </a:p>
          <a:p>
            <a:pPr lvl="1"/>
            <a:r>
              <a:rPr lang="en-US" sz="2000" dirty="0"/>
              <a:t>Use </a:t>
            </a:r>
            <a:r>
              <a:rPr lang="en-US" sz="2000" dirty="0" err="1"/>
              <a:t>Ctrl+C</a:t>
            </a:r>
            <a:r>
              <a:rPr lang="en-US" sz="2000" dirty="0"/>
              <a:t> a few times if you get stuck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0CDE7-681D-2643-8710-F3506C577EC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661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836ABC-863F-4848-B1A9-3E7DECFCC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8" y="2660121"/>
            <a:ext cx="5150631" cy="20024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A73BE-003D-9744-BBA8-77EE0AA1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6049" y="3301296"/>
            <a:ext cx="4291943" cy="184523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DA1D076-32DF-A84A-A1DE-90B767803724}"/>
              </a:ext>
            </a:extLst>
          </p:cNvPr>
          <p:cNvGrpSpPr/>
          <p:nvPr/>
        </p:nvGrpSpPr>
        <p:grpSpPr>
          <a:xfrm>
            <a:off x="288131" y="1308882"/>
            <a:ext cx="6572614" cy="978019"/>
            <a:chOff x="288131" y="1477042"/>
            <a:chExt cx="6572614" cy="97801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6718A027-9244-6D47-8972-F084DB0D8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131" y="1477042"/>
              <a:ext cx="6572614" cy="97801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7FBB96-82E5-664D-92AA-5E414D2C7735}"/>
                </a:ext>
              </a:extLst>
            </p:cNvPr>
            <p:cNvSpPr txBox="1"/>
            <p:nvPr/>
          </p:nvSpPr>
          <p:spPr>
            <a:xfrm>
              <a:off x="1964050" y="2158248"/>
              <a:ext cx="129314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800" dirty="0">
                  <a:latin typeface="Avenir Next Condensed" panose="020B0506020202020204" pitchFamily="34" charset="0"/>
                </a:rPr>
                <a:t>CompanyName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B466EF-1555-D448-8A9E-EB2BB72D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5767809" cy="645300"/>
          </a:xfrm>
        </p:spPr>
        <p:txBody>
          <a:bodyPr/>
          <a:lstStyle/>
          <a:p>
            <a:r>
              <a:rPr lang="en-US" sz="3600" dirty="0"/>
              <a:t>The JOIN Statement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A4D0-6A1E-6147-846C-412891C439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889C31-A06F-B342-BD80-3557EEA5D002}"/>
              </a:ext>
            </a:extLst>
          </p:cNvPr>
          <p:cNvSpPr txBox="1"/>
          <p:nvPr/>
        </p:nvSpPr>
        <p:spPr>
          <a:xfrm>
            <a:off x="6918961" y="254755"/>
            <a:ext cx="228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What are the dates and order IDs that were placed by “Tortuga </a:t>
            </a:r>
            <a:r>
              <a:rPr lang="en-US" sz="2000" dirty="0" err="1">
                <a:solidFill>
                  <a:srgbClr val="FF0000"/>
                </a:solidFill>
                <a:latin typeface="Segoe Print" panose="02000800000000000000" pitchFamily="2" charset="0"/>
              </a:rPr>
              <a:t>Restaurante</a:t>
            </a:r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”?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5413125-67B0-FF4B-B6DD-0833B2A46286}"/>
              </a:ext>
            </a:extLst>
          </p:cNvPr>
          <p:cNvGrpSpPr/>
          <p:nvPr/>
        </p:nvGrpSpPr>
        <p:grpSpPr>
          <a:xfrm>
            <a:off x="21596" y="2987041"/>
            <a:ext cx="9122404" cy="2075898"/>
            <a:chOff x="21596" y="2987041"/>
            <a:chExt cx="9122404" cy="2075898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E7A6DC8-6B88-D34A-BC3C-8F0BC47FCB4C}"/>
                </a:ext>
              </a:extLst>
            </p:cNvPr>
            <p:cNvGrpSpPr/>
            <p:nvPr/>
          </p:nvGrpSpPr>
          <p:grpSpPr>
            <a:xfrm>
              <a:off x="21596" y="2987041"/>
              <a:ext cx="9122404" cy="2075898"/>
              <a:chOff x="21596" y="2987041"/>
              <a:chExt cx="9122404" cy="207589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CD2C6DE-188E-3347-AD8A-A10CC15BD588}"/>
                  </a:ext>
                </a:extLst>
              </p:cNvPr>
              <p:cNvSpPr/>
              <p:nvPr/>
            </p:nvSpPr>
            <p:spPr>
              <a:xfrm>
                <a:off x="21596" y="2987041"/>
                <a:ext cx="5261604" cy="299450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20E009D-4E7E-FD43-81A7-27042ECC72AA}"/>
                  </a:ext>
                </a:extLst>
              </p:cNvPr>
              <p:cNvSpPr/>
              <p:nvPr/>
            </p:nvSpPr>
            <p:spPr>
              <a:xfrm>
                <a:off x="4704080" y="3696863"/>
                <a:ext cx="4439920" cy="182566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E07D18C-4636-3C4A-B499-0649484D128A}"/>
                  </a:ext>
                </a:extLst>
              </p:cNvPr>
              <p:cNvSpPr/>
              <p:nvPr/>
            </p:nvSpPr>
            <p:spPr>
              <a:xfrm>
                <a:off x="4704080" y="4288151"/>
                <a:ext cx="4439920" cy="182566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A1E8E3E-FFCB-1547-9457-7925B6580CA5}"/>
                  </a:ext>
                </a:extLst>
              </p:cNvPr>
              <p:cNvSpPr/>
              <p:nvPr/>
            </p:nvSpPr>
            <p:spPr>
              <a:xfrm>
                <a:off x="4704080" y="4880373"/>
                <a:ext cx="4439920" cy="182566"/>
              </a:xfrm>
              <a:prstGeom prst="rect">
                <a:avLst/>
              </a:prstGeom>
              <a:solidFill>
                <a:schemeClr val="accent1">
                  <a:alpha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1B91C0D-B99F-934C-8DB4-213FD51F6DCC}"/>
                </a:ext>
              </a:extLst>
            </p:cNvPr>
            <p:cNvSpPr/>
            <p:nvPr/>
          </p:nvSpPr>
          <p:spPr>
            <a:xfrm>
              <a:off x="2448560" y="3281680"/>
              <a:ext cx="2225040" cy="518160"/>
            </a:xfrm>
            <a:custGeom>
              <a:avLst/>
              <a:gdLst>
                <a:gd name="connsiteX0" fmla="*/ 0 w 2225040"/>
                <a:gd name="connsiteY0" fmla="*/ 0 h 518160"/>
                <a:gd name="connsiteX1" fmla="*/ 20320 w 2225040"/>
                <a:gd name="connsiteY1" fmla="*/ 111760 h 518160"/>
                <a:gd name="connsiteX2" fmla="*/ 50800 w 2225040"/>
                <a:gd name="connsiteY2" fmla="*/ 172720 h 518160"/>
                <a:gd name="connsiteX3" fmla="*/ 111760 w 2225040"/>
                <a:gd name="connsiteY3" fmla="*/ 223520 h 518160"/>
                <a:gd name="connsiteX4" fmla="*/ 162560 w 2225040"/>
                <a:gd name="connsiteY4" fmla="*/ 264160 h 518160"/>
                <a:gd name="connsiteX5" fmla="*/ 193040 w 2225040"/>
                <a:gd name="connsiteY5" fmla="*/ 284480 h 518160"/>
                <a:gd name="connsiteX6" fmla="*/ 254000 w 2225040"/>
                <a:gd name="connsiteY6" fmla="*/ 304800 h 518160"/>
                <a:gd name="connsiteX7" fmla="*/ 375920 w 2225040"/>
                <a:gd name="connsiteY7" fmla="*/ 345440 h 518160"/>
                <a:gd name="connsiteX8" fmla="*/ 447040 w 2225040"/>
                <a:gd name="connsiteY8" fmla="*/ 365760 h 518160"/>
                <a:gd name="connsiteX9" fmla="*/ 508000 w 2225040"/>
                <a:gd name="connsiteY9" fmla="*/ 375920 h 518160"/>
                <a:gd name="connsiteX10" fmla="*/ 619760 w 2225040"/>
                <a:gd name="connsiteY10" fmla="*/ 396240 h 518160"/>
                <a:gd name="connsiteX11" fmla="*/ 690880 w 2225040"/>
                <a:gd name="connsiteY11" fmla="*/ 406400 h 518160"/>
                <a:gd name="connsiteX12" fmla="*/ 731520 w 2225040"/>
                <a:gd name="connsiteY12" fmla="*/ 416560 h 518160"/>
                <a:gd name="connsiteX13" fmla="*/ 863600 w 2225040"/>
                <a:gd name="connsiteY13" fmla="*/ 436880 h 518160"/>
                <a:gd name="connsiteX14" fmla="*/ 944880 w 2225040"/>
                <a:gd name="connsiteY14" fmla="*/ 447040 h 518160"/>
                <a:gd name="connsiteX15" fmla="*/ 1005840 w 2225040"/>
                <a:gd name="connsiteY15" fmla="*/ 457200 h 518160"/>
                <a:gd name="connsiteX16" fmla="*/ 1097280 w 2225040"/>
                <a:gd name="connsiteY16" fmla="*/ 467360 h 518160"/>
                <a:gd name="connsiteX17" fmla="*/ 1320800 w 2225040"/>
                <a:gd name="connsiteY17" fmla="*/ 487680 h 518160"/>
                <a:gd name="connsiteX18" fmla="*/ 2042160 w 2225040"/>
                <a:gd name="connsiteY18" fmla="*/ 518160 h 518160"/>
                <a:gd name="connsiteX19" fmla="*/ 2225040 w 2225040"/>
                <a:gd name="connsiteY19" fmla="*/ 50800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225040" h="518160">
                  <a:moveTo>
                    <a:pt x="0" y="0"/>
                  </a:moveTo>
                  <a:cubicBezTo>
                    <a:pt x="8223" y="57558"/>
                    <a:pt x="6633" y="63856"/>
                    <a:pt x="20320" y="111760"/>
                  </a:cubicBezTo>
                  <a:cubicBezTo>
                    <a:pt x="28289" y="139652"/>
                    <a:pt x="31440" y="149488"/>
                    <a:pt x="50800" y="172720"/>
                  </a:cubicBezTo>
                  <a:cubicBezTo>
                    <a:pt x="75246" y="202056"/>
                    <a:pt x="81790" y="203540"/>
                    <a:pt x="111760" y="223520"/>
                  </a:cubicBezTo>
                  <a:cubicBezTo>
                    <a:pt x="146014" y="274901"/>
                    <a:pt x="113485" y="239623"/>
                    <a:pt x="162560" y="264160"/>
                  </a:cubicBezTo>
                  <a:cubicBezTo>
                    <a:pt x="173482" y="269621"/>
                    <a:pt x="181882" y="279521"/>
                    <a:pt x="193040" y="284480"/>
                  </a:cubicBezTo>
                  <a:cubicBezTo>
                    <a:pt x="212613" y="293179"/>
                    <a:pt x="233680" y="298027"/>
                    <a:pt x="254000" y="304800"/>
                  </a:cubicBezTo>
                  <a:lnTo>
                    <a:pt x="375920" y="345440"/>
                  </a:lnTo>
                  <a:cubicBezTo>
                    <a:pt x="404970" y="355123"/>
                    <a:pt x="415146" y="359381"/>
                    <a:pt x="447040" y="365760"/>
                  </a:cubicBezTo>
                  <a:cubicBezTo>
                    <a:pt x="467240" y="369800"/>
                    <a:pt x="487732" y="372235"/>
                    <a:pt x="508000" y="375920"/>
                  </a:cubicBezTo>
                  <a:cubicBezTo>
                    <a:pt x="595185" y="391772"/>
                    <a:pt x="522460" y="381271"/>
                    <a:pt x="619760" y="396240"/>
                  </a:cubicBezTo>
                  <a:cubicBezTo>
                    <a:pt x="643429" y="399881"/>
                    <a:pt x="667319" y="402116"/>
                    <a:pt x="690880" y="406400"/>
                  </a:cubicBezTo>
                  <a:cubicBezTo>
                    <a:pt x="704618" y="408898"/>
                    <a:pt x="717828" y="413822"/>
                    <a:pt x="731520" y="416560"/>
                  </a:cubicBezTo>
                  <a:cubicBezTo>
                    <a:pt x="762565" y="422769"/>
                    <a:pt x="834322" y="432976"/>
                    <a:pt x="863600" y="436880"/>
                  </a:cubicBezTo>
                  <a:lnTo>
                    <a:pt x="944880" y="447040"/>
                  </a:lnTo>
                  <a:cubicBezTo>
                    <a:pt x="965273" y="449953"/>
                    <a:pt x="985420" y="454477"/>
                    <a:pt x="1005840" y="457200"/>
                  </a:cubicBezTo>
                  <a:cubicBezTo>
                    <a:pt x="1036239" y="461253"/>
                    <a:pt x="1066849" y="463556"/>
                    <a:pt x="1097280" y="467360"/>
                  </a:cubicBezTo>
                  <a:cubicBezTo>
                    <a:pt x="1220561" y="482770"/>
                    <a:pt x="1140764" y="480073"/>
                    <a:pt x="1320800" y="487680"/>
                  </a:cubicBezTo>
                  <a:cubicBezTo>
                    <a:pt x="2106669" y="520886"/>
                    <a:pt x="1655864" y="492407"/>
                    <a:pt x="2042160" y="518160"/>
                  </a:cubicBezTo>
                  <a:cubicBezTo>
                    <a:pt x="2197912" y="507035"/>
                    <a:pt x="2136866" y="508000"/>
                    <a:pt x="2225040" y="50800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5F96B98-77B0-0F46-8507-CEE8B4EDC723}"/>
                </a:ext>
              </a:extLst>
            </p:cNvPr>
            <p:cNvSpPr/>
            <p:nvPr/>
          </p:nvSpPr>
          <p:spPr>
            <a:xfrm>
              <a:off x="2428240" y="3302000"/>
              <a:ext cx="2245360" cy="1060641"/>
            </a:xfrm>
            <a:custGeom>
              <a:avLst/>
              <a:gdLst>
                <a:gd name="connsiteX0" fmla="*/ 0 w 2245360"/>
                <a:gd name="connsiteY0" fmla="*/ 0 h 1060641"/>
                <a:gd name="connsiteX1" fmla="*/ 10160 w 2245360"/>
                <a:gd name="connsiteY1" fmla="*/ 81280 h 1060641"/>
                <a:gd name="connsiteX2" fmla="*/ 20320 w 2245360"/>
                <a:gd name="connsiteY2" fmla="*/ 213360 h 1060641"/>
                <a:gd name="connsiteX3" fmla="*/ 30480 w 2245360"/>
                <a:gd name="connsiteY3" fmla="*/ 243840 h 1060641"/>
                <a:gd name="connsiteX4" fmla="*/ 40640 w 2245360"/>
                <a:gd name="connsiteY4" fmla="*/ 294640 h 1060641"/>
                <a:gd name="connsiteX5" fmla="*/ 60960 w 2245360"/>
                <a:gd name="connsiteY5" fmla="*/ 355600 h 1060641"/>
                <a:gd name="connsiteX6" fmla="*/ 101600 w 2245360"/>
                <a:gd name="connsiteY6" fmla="*/ 416560 h 1060641"/>
                <a:gd name="connsiteX7" fmla="*/ 111760 w 2245360"/>
                <a:gd name="connsiteY7" fmla="*/ 447040 h 1060641"/>
                <a:gd name="connsiteX8" fmla="*/ 203200 w 2245360"/>
                <a:gd name="connsiteY8" fmla="*/ 528320 h 1060641"/>
                <a:gd name="connsiteX9" fmla="*/ 243840 w 2245360"/>
                <a:gd name="connsiteY9" fmla="*/ 538480 h 1060641"/>
                <a:gd name="connsiteX10" fmla="*/ 304800 w 2245360"/>
                <a:gd name="connsiteY10" fmla="*/ 579120 h 1060641"/>
                <a:gd name="connsiteX11" fmla="*/ 335280 w 2245360"/>
                <a:gd name="connsiteY11" fmla="*/ 599440 h 1060641"/>
                <a:gd name="connsiteX12" fmla="*/ 365760 w 2245360"/>
                <a:gd name="connsiteY12" fmla="*/ 609600 h 1060641"/>
                <a:gd name="connsiteX13" fmla="*/ 396240 w 2245360"/>
                <a:gd name="connsiteY13" fmla="*/ 629920 h 1060641"/>
                <a:gd name="connsiteX14" fmla="*/ 457200 w 2245360"/>
                <a:gd name="connsiteY14" fmla="*/ 650240 h 1060641"/>
                <a:gd name="connsiteX15" fmla="*/ 487680 w 2245360"/>
                <a:gd name="connsiteY15" fmla="*/ 660400 h 1060641"/>
                <a:gd name="connsiteX16" fmla="*/ 548640 w 2245360"/>
                <a:gd name="connsiteY16" fmla="*/ 701040 h 1060641"/>
                <a:gd name="connsiteX17" fmla="*/ 609600 w 2245360"/>
                <a:gd name="connsiteY17" fmla="*/ 721360 h 1060641"/>
                <a:gd name="connsiteX18" fmla="*/ 640080 w 2245360"/>
                <a:gd name="connsiteY18" fmla="*/ 731520 h 1060641"/>
                <a:gd name="connsiteX19" fmla="*/ 701040 w 2245360"/>
                <a:gd name="connsiteY19" fmla="*/ 762000 h 1060641"/>
                <a:gd name="connsiteX20" fmla="*/ 731520 w 2245360"/>
                <a:gd name="connsiteY20" fmla="*/ 782320 h 1060641"/>
                <a:gd name="connsiteX21" fmla="*/ 792480 w 2245360"/>
                <a:gd name="connsiteY21" fmla="*/ 802640 h 1060641"/>
                <a:gd name="connsiteX22" fmla="*/ 822960 w 2245360"/>
                <a:gd name="connsiteY22" fmla="*/ 822960 h 1060641"/>
                <a:gd name="connsiteX23" fmla="*/ 883920 w 2245360"/>
                <a:gd name="connsiteY23" fmla="*/ 843280 h 1060641"/>
                <a:gd name="connsiteX24" fmla="*/ 975360 w 2245360"/>
                <a:gd name="connsiteY24" fmla="*/ 873760 h 1060641"/>
                <a:gd name="connsiteX25" fmla="*/ 1066800 w 2245360"/>
                <a:gd name="connsiteY25" fmla="*/ 904240 h 1060641"/>
                <a:gd name="connsiteX26" fmla="*/ 1097280 w 2245360"/>
                <a:gd name="connsiteY26" fmla="*/ 914400 h 1060641"/>
                <a:gd name="connsiteX27" fmla="*/ 1198880 w 2245360"/>
                <a:gd name="connsiteY27" fmla="*/ 934720 h 1060641"/>
                <a:gd name="connsiteX28" fmla="*/ 1229360 w 2245360"/>
                <a:gd name="connsiteY28" fmla="*/ 944880 h 1060641"/>
                <a:gd name="connsiteX29" fmla="*/ 1361440 w 2245360"/>
                <a:gd name="connsiteY29" fmla="*/ 965200 h 1060641"/>
                <a:gd name="connsiteX30" fmla="*/ 1422400 w 2245360"/>
                <a:gd name="connsiteY30" fmla="*/ 975360 h 1060641"/>
                <a:gd name="connsiteX31" fmla="*/ 1473200 w 2245360"/>
                <a:gd name="connsiteY31" fmla="*/ 985520 h 1060641"/>
                <a:gd name="connsiteX32" fmla="*/ 1574800 w 2245360"/>
                <a:gd name="connsiteY32" fmla="*/ 995680 h 1060641"/>
                <a:gd name="connsiteX33" fmla="*/ 1727200 w 2245360"/>
                <a:gd name="connsiteY33" fmla="*/ 1026160 h 1060641"/>
                <a:gd name="connsiteX34" fmla="*/ 1930400 w 2245360"/>
                <a:gd name="connsiteY34" fmla="*/ 1046480 h 1060641"/>
                <a:gd name="connsiteX35" fmla="*/ 2245360 w 2245360"/>
                <a:gd name="connsiteY35" fmla="*/ 1056640 h 106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245360" h="1060641">
                  <a:moveTo>
                    <a:pt x="0" y="0"/>
                  </a:moveTo>
                  <a:cubicBezTo>
                    <a:pt x="3387" y="27093"/>
                    <a:pt x="7571" y="54099"/>
                    <a:pt x="10160" y="81280"/>
                  </a:cubicBezTo>
                  <a:cubicBezTo>
                    <a:pt x="14346" y="125238"/>
                    <a:pt x="14843" y="169544"/>
                    <a:pt x="20320" y="213360"/>
                  </a:cubicBezTo>
                  <a:cubicBezTo>
                    <a:pt x="21648" y="223987"/>
                    <a:pt x="27883" y="233450"/>
                    <a:pt x="30480" y="243840"/>
                  </a:cubicBezTo>
                  <a:cubicBezTo>
                    <a:pt x="34668" y="260593"/>
                    <a:pt x="36096" y="277980"/>
                    <a:pt x="40640" y="294640"/>
                  </a:cubicBezTo>
                  <a:cubicBezTo>
                    <a:pt x="46276" y="315304"/>
                    <a:pt x="49079" y="337778"/>
                    <a:pt x="60960" y="355600"/>
                  </a:cubicBezTo>
                  <a:cubicBezTo>
                    <a:pt x="74507" y="375920"/>
                    <a:pt x="93877" y="393392"/>
                    <a:pt x="101600" y="416560"/>
                  </a:cubicBezTo>
                  <a:cubicBezTo>
                    <a:pt x="104987" y="426720"/>
                    <a:pt x="105185" y="438586"/>
                    <a:pt x="111760" y="447040"/>
                  </a:cubicBezTo>
                  <a:cubicBezTo>
                    <a:pt x="122600" y="460977"/>
                    <a:pt x="173775" y="515709"/>
                    <a:pt x="203200" y="528320"/>
                  </a:cubicBezTo>
                  <a:cubicBezTo>
                    <a:pt x="216035" y="533821"/>
                    <a:pt x="230293" y="535093"/>
                    <a:pt x="243840" y="538480"/>
                  </a:cubicBezTo>
                  <a:lnTo>
                    <a:pt x="304800" y="579120"/>
                  </a:lnTo>
                  <a:cubicBezTo>
                    <a:pt x="314960" y="585893"/>
                    <a:pt x="323696" y="595579"/>
                    <a:pt x="335280" y="599440"/>
                  </a:cubicBezTo>
                  <a:cubicBezTo>
                    <a:pt x="345440" y="602827"/>
                    <a:pt x="356181" y="604811"/>
                    <a:pt x="365760" y="609600"/>
                  </a:cubicBezTo>
                  <a:cubicBezTo>
                    <a:pt x="376682" y="615061"/>
                    <a:pt x="385082" y="624961"/>
                    <a:pt x="396240" y="629920"/>
                  </a:cubicBezTo>
                  <a:cubicBezTo>
                    <a:pt x="415813" y="638619"/>
                    <a:pt x="436880" y="643467"/>
                    <a:pt x="457200" y="650240"/>
                  </a:cubicBezTo>
                  <a:cubicBezTo>
                    <a:pt x="467360" y="653627"/>
                    <a:pt x="478769" y="654459"/>
                    <a:pt x="487680" y="660400"/>
                  </a:cubicBezTo>
                  <a:cubicBezTo>
                    <a:pt x="508000" y="673947"/>
                    <a:pt x="525472" y="693317"/>
                    <a:pt x="548640" y="701040"/>
                  </a:cubicBezTo>
                  <a:lnTo>
                    <a:pt x="609600" y="721360"/>
                  </a:lnTo>
                  <a:cubicBezTo>
                    <a:pt x="619760" y="724747"/>
                    <a:pt x="631169" y="725579"/>
                    <a:pt x="640080" y="731520"/>
                  </a:cubicBezTo>
                  <a:cubicBezTo>
                    <a:pt x="727431" y="789754"/>
                    <a:pt x="616912" y="719936"/>
                    <a:pt x="701040" y="762000"/>
                  </a:cubicBezTo>
                  <a:cubicBezTo>
                    <a:pt x="711962" y="767461"/>
                    <a:pt x="720362" y="777361"/>
                    <a:pt x="731520" y="782320"/>
                  </a:cubicBezTo>
                  <a:cubicBezTo>
                    <a:pt x="751093" y="791019"/>
                    <a:pt x="774658" y="790759"/>
                    <a:pt x="792480" y="802640"/>
                  </a:cubicBezTo>
                  <a:cubicBezTo>
                    <a:pt x="802640" y="809413"/>
                    <a:pt x="811802" y="818001"/>
                    <a:pt x="822960" y="822960"/>
                  </a:cubicBezTo>
                  <a:cubicBezTo>
                    <a:pt x="842533" y="831659"/>
                    <a:pt x="863600" y="836507"/>
                    <a:pt x="883920" y="843280"/>
                  </a:cubicBezTo>
                  <a:lnTo>
                    <a:pt x="975360" y="873760"/>
                  </a:lnTo>
                  <a:lnTo>
                    <a:pt x="1066800" y="904240"/>
                  </a:lnTo>
                  <a:cubicBezTo>
                    <a:pt x="1076960" y="907627"/>
                    <a:pt x="1086716" y="912639"/>
                    <a:pt x="1097280" y="914400"/>
                  </a:cubicBezTo>
                  <a:cubicBezTo>
                    <a:pt x="1145182" y="922384"/>
                    <a:pt x="1156442" y="922595"/>
                    <a:pt x="1198880" y="934720"/>
                  </a:cubicBezTo>
                  <a:cubicBezTo>
                    <a:pt x="1209178" y="937662"/>
                    <a:pt x="1218905" y="942557"/>
                    <a:pt x="1229360" y="944880"/>
                  </a:cubicBezTo>
                  <a:cubicBezTo>
                    <a:pt x="1257871" y="951216"/>
                    <a:pt x="1335108" y="961149"/>
                    <a:pt x="1361440" y="965200"/>
                  </a:cubicBezTo>
                  <a:cubicBezTo>
                    <a:pt x="1381801" y="968332"/>
                    <a:pt x="1402132" y="971675"/>
                    <a:pt x="1422400" y="975360"/>
                  </a:cubicBezTo>
                  <a:cubicBezTo>
                    <a:pt x="1439390" y="978449"/>
                    <a:pt x="1456083" y="983238"/>
                    <a:pt x="1473200" y="985520"/>
                  </a:cubicBezTo>
                  <a:cubicBezTo>
                    <a:pt x="1506937" y="990018"/>
                    <a:pt x="1540933" y="992293"/>
                    <a:pt x="1574800" y="995680"/>
                  </a:cubicBezTo>
                  <a:cubicBezTo>
                    <a:pt x="1644366" y="1018869"/>
                    <a:pt x="1594716" y="1004079"/>
                    <a:pt x="1727200" y="1026160"/>
                  </a:cubicBezTo>
                  <a:cubicBezTo>
                    <a:pt x="1835047" y="1044135"/>
                    <a:pt x="1767612" y="1034852"/>
                    <a:pt x="1930400" y="1046480"/>
                  </a:cubicBezTo>
                  <a:cubicBezTo>
                    <a:pt x="2074875" y="1070559"/>
                    <a:pt x="1970760" y="1056640"/>
                    <a:pt x="2245360" y="105664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5C64727B-B66A-EF4B-95B9-37EA5ECE3559}"/>
                </a:ext>
              </a:extLst>
            </p:cNvPr>
            <p:cNvSpPr/>
            <p:nvPr/>
          </p:nvSpPr>
          <p:spPr>
            <a:xfrm>
              <a:off x="2418080" y="3312160"/>
              <a:ext cx="2255520" cy="1696730"/>
            </a:xfrm>
            <a:custGeom>
              <a:avLst/>
              <a:gdLst>
                <a:gd name="connsiteX0" fmla="*/ 10160 w 2255520"/>
                <a:gd name="connsiteY0" fmla="*/ 0 h 1696730"/>
                <a:gd name="connsiteX1" fmla="*/ 20320 w 2255520"/>
                <a:gd name="connsiteY1" fmla="*/ 71120 h 1696730"/>
                <a:gd name="connsiteX2" fmla="*/ 0 w 2255520"/>
                <a:gd name="connsiteY2" fmla="*/ 223520 h 1696730"/>
                <a:gd name="connsiteX3" fmla="*/ 10160 w 2255520"/>
                <a:gd name="connsiteY3" fmla="*/ 528320 h 1696730"/>
                <a:gd name="connsiteX4" fmla="*/ 20320 w 2255520"/>
                <a:gd name="connsiteY4" fmla="*/ 609600 h 1696730"/>
                <a:gd name="connsiteX5" fmla="*/ 30480 w 2255520"/>
                <a:gd name="connsiteY5" fmla="*/ 670560 h 1696730"/>
                <a:gd name="connsiteX6" fmla="*/ 50800 w 2255520"/>
                <a:gd name="connsiteY6" fmla="*/ 762000 h 1696730"/>
                <a:gd name="connsiteX7" fmla="*/ 71120 w 2255520"/>
                <a:gd name="connsiteY7" fmla="*/ 822960 h 1696730"/>
                <a:gd name="connsiteX8" fmla="*/ 81280 w 2255520"/>
                <a:gd name="connsiteY8" fmla="*/ 853440 h 1696730"/>
                <a:gd name="connsiteX9" fmla="*/ 91440 w 2255520"/>
                <a:gd name="connsiteY9" fmla="*/ 894080 h 1696730"/>
                <a:gd name="connsiteX10" fmla="*/ 101600 w 2255520"/>
                <a:gd name="connsiteY10" fmla="*/ 924560 h 1696730"/>
                <a:gd name="connsiteX11" fmla="*/ 121920 w 2255520"/>
                <a:gd name="connsiteY11" fmla="*/ 1005840 h 1696730"/>
                <a:gd name="connsiteX12" fmla="*/ 162560 w 2255520"/>
                <a:gd name="connsiteY12" fmla="*/ 1066800 h 1696730"/>
                <a:gd name="connsiteX13" fmla="*/ 213360 w 2255520"/>
                <a:gd name="connsiteY13" fmla="*/ 1127760 h 1696730"/>
                <a:gd name="connsiteX14" fmla="*/ 243840 w 2255520"/>
                <a:gd name="connsiteY14" fmla="*/ 1148080 h 1696730"/>
                <a:gd name="connsiteX15" fmla="*/ 274320 w 2255520"/>
                <a:gd name="connsiteY15" fmla="*/ 1178560 h 1696730"/>
                <a:gd name="connsiteX16" fmla="*/ 335280 w 2255520"/>
                <a:gd name="connsiteY16" fmla="*/ 1209040 h 1696730"/>
                <a:gd name="connsiteX17" fmla="*/ 426720 w 2255520"/>
                <a:gd name="connsiteY17" fmla="*/ 1280160 h 1696730"/>
                <a:gd name="connsiteX18" fmla="*/ 487680 w 2255520"/>
                <a:gd name="connsiteY18" fmla="*/ 1310640 h 1696730"/>
                <a:gd name="connsiteX19" fmla="*/ 548640 w 2255520"/>
                <a:gd name="connsiteY19" fmla="*/ 1361440 h 1696730"/>
                <a:gd name="connsiteX20" fmla="*/ 579120 w 2255520"/>
                <a:gd name="connsiteY20" fmla="*/ 1371600 h 1696730"/>
                <a:gd name="connsiteX21" fmla="*/ 640080 w 2255520"/>
                <a:gd name="connsiteY21" fmla="*/ 1412240 h 1696730"/>
                <a:gd name="connsiteX22" fmla="*/ 670560 w 2255520"/>
                <a:gd name="connsiteY22" fmla="*/ 1432560 h 1696730"/>
                <a:gd name="connsiteX23" fmla="*/ 731520 w 2255520"/>
                <a:gd name="connsiteY23" fmla="*/ 1463040 h 1696730"/>
                <a:gd name="connsiteX24" fmla="*/ 762000 w 2255520"/>
                <a:gd name="connsiteY24" fmla="*/ 1473200 h 1696730"/>
                <a:gd name="connsiteX25" fmla="*/ 792480 w 2255520"/>
                <a:gd name="connsiteY25" fmla="*/ 1493520 h 1696730"/>
                <a:gd name="connsiteX26" fmla="*/ 883920 w 2255520"/>
                <a:gd name="connsiteY26" fmla="*/ 1524000 h 1696730"/>
                <a:gd name="connsiteX27" fmla="*/ 914400 w 2255520"/>
                <a:gd name="connsiteY27" fmla="*/ 1534160 h 1696730"/>
                <a:gd name="connsiteX28" fmla="*/ 944880 w 2255520"/>
                <a:gd name="connsiteY28" fmla="*/ 1554480 h 1696730"/>
                <a:gd name="connsiteX29" fmla="*/ 1005840 w 2255520"/>
                <a:gd name="connsiteY29" fmla="*/ 1574800 h 1696730"/>
                <a:gd name="connsiteX30" fmla="*/ 1066800 w 2255520"/>
                <a:gd name="connsiteY30" fmla="*/ 1595120 h 1696730"/>
                <a:gd name="connsiteX31" fmla="*/ 1127760 w 2255520"/>
                <a:gd name="connsiteY31" fmla="*/ 1615440 h 1696730"/>
                <a:gd name="connsiteX32" fmla="*/ 1158240 w 2255520"/>
                <a:gd name="connsiteY32" fmla="*/ 1625600 h 1696730"/>
                <a:gd name="connsiteX33" fmla="*/ 1381760 w 2255520"/>
                <a:gd name="connsiteY33" fmla="*/ 1666240 h 1696730"/>
                <a:gd name="connsiteX34" fmla="*/ 1463040 w 2255520"/>
                <a:gd name="connsiteY34" fmla="*/ 1676400 h 1696730"/>
                <a:gd name="connsiteX35" fmla="*/ 1635760 w 2255520"/>
                <a:gd name="connsiteY35" fmla="*/ 1686560 h 1696730"/>
                <a:gd name="connsiteX36" fmla="*/ 2255520 w 2255520"/>
                <a:gd name="connsiteY36" fmla="*/ 1696720 h 1696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255520" h="1696730">
                  <a:moveTo>
                    <a:pt x="10160" y="0"/>
                  </a:moveTo>
                  <a:cubicBezTo>
                    <a:pt x="13547" y="23707"/>
                    <a:pt x="20320" y="47173"/>
                    <a:pt x="20320" y="71120"/>
                  </a:cubicBezTo>
                  <a:cubicBezTo>
                    <a:pt x="20320" y="151089"/>
                    <a:pt x="14968" y="163648"/>
                    <a:pt x="0" y="223520"/>
                  </a:cubicBezTo>
                  <a:cubicBezTo>
                    <a:pt x="3387" y="325120"/>
                    <a:pt x="4817" y="426804"/>
                    <a:pt x="10160" y="528320"/>
                  </a:cubicBezTo>
                  <a:cubicBezTo>
                    <a:pt x="11595" y="555586"/>
                    <a:pt x="16459" y="582570"/>
                    <a:pt x="20320" y="609600"/>
                  </a:cubicBezTo>
                  <a:cubicBezTo>
                    <a:pt x="23233" y="629993"/>
                    <a:pt x="26795" y="650292"/>
                    <a:pt x="30480" y="670560"/>
                  </a:cubicBezTo>
                  <a:cubicBezTo>
                    <a:pt x="34942" y="695101"/>
                    <a:pt x="43273" y="736912"/>
                    <a:pt x="50800" y="762000"/>
                  </a:cubicBezTo>
                  <a:cubicBezTo>
                    <a:pt x="56955" y="782516"/>
                    <a:pt x="64347" y="802640"/>
                    <a:pt x="71120" y="822960"/>
                  </a:cubicBezTo>
                  <a:cubicBezTo>
                    <a:pt x="74507" y="833120"/>
                    <a:pt x="78683" y="843050"/>
                    <a:pt x="81280" y="853440"/>
                  </a:cubicBezTo>
                  <a:cubicBezTo>
                    <a:pt x="84667" y="866987"/>
                    <a:pt x="87604" y="880654"/>
                    <a:pt x="91440" y="894080"/>
                  </a:cubicBezTo>
                  <a:cubicBezTo>
                    <a:pt x="94382" y="904378"/>
                    <a:pt x="99003" y="914170"/>
                    <a:pt x="101600" y="924560"/>
                  </a:cubicBezTo>
                  <a:cubicBezTo>
                    <a:pt x="105694" y="940937"/>
                    <a:pt x="111363" y="986838"/>
                    <a:pt x="121920" y="1005840"/>
                  </a:cubicBezTo>
                  <a:cubicBezTo>
                    <a:pt x="133780" y="1027188"/>
                    <a:pt x="149013" y="1046480"/>
                    <a:pt x="162560" y="1066800"/>
                  </a:cubicBezTo>
                  <a:cubicBezTo>
                    <a:pt x="182540" y="1096770"/>
                    <a:pt x="184024" y="1103314"/>
                    <a:pt x="213360" y="1127760"/>
                  </a:cubicBezTo>
                  <a:cubicBezTo>
                    <a:pt x="222741" y="1135577"/>
                    <a:pt x="234459" y="1140263"/>
                    <a:pt x="243840" y="1148080"/>
                  </a:cubicBezTo>
                  <a:cubicBezTo>
                    <a:pt x="254878" y="1157278"/>
                    <a:pt x="263282" y="1169362"/>
                    <a:pt x="274320" y="1178560"/>
                  </a:cubicBezTo>
                  <a:cubicBezTo>
                    <a:pt x="300581" y="1200444"/>
                    <a:pt x="304732" y="1198857"/>
                    <a:pt x="335280" y="1209040"/>
                  </a:cubicBezTo>
                  <a:cubicBezTo>
                    <a:pt x="383029" y="1256789"/>
                    <a:pt x="353805" y="1231550"/>
                    <a:pt x="426720" y="1280160"/>
                  </a:cubicBezTo>
                  <a:cubicBezTo>
                    <a:pt x="466111" y="1306421"/>
                    <a:pt x="445616" y="1296619"/>
                    <a:pt x="487680" y="1310640"/>
                  </a:cubicBezTo>
                  <a:cubicBezTo>
                    <a:pt x="510150" y="1333110"/>
                    <a:pt x="520350" y="1347295"/>
                    <a:pt x="548640" y="1361440"/>
                  </a:cubicBezTo>
                  <a:cubicBezTo>
                    <a:pt x="558219" y="1366229"/>
                    <a:pt x="569758" y="1366399"/>
                    <a:pt x="579120" y="1371600"/>
                  </a:cubicBezTo>
                  <a:cubicBezTo>
                    <a:pt x="600468" y="1383460"/>
                    <a:pt x="619760" y="1398693"/>
                    <a:pt x="640080" y="1412240"/>
                  </a:cubicBezTo>
                  <a:cubicBezTo>
                    <a:pt x="650240" y="1419013"/>
                    <a:pt x="658976" y="1428699"/>
                    <a:pt x="670560" y="1432560"/>
                  </a:cubicBezTo>
                  <a:cubicBezTo>
                    <a:pt x="747172" y="1458097"/>
                    <a:pt x="652738" y="1423649"/>
                    <a:pt x="731520" y="1463040"/>
                  </a:cubicBezTo>
                  <a:cubicBezTo>
                    <a:pt x="741099" y="1467829"/>
                    <a:pt x="752421" y="1468411"/>
                    <a:pt x="762000" y="1473200"/>
                  </a:cubicBezTo>
                  <a:cubicBezTo>
                    <a:pt x="772922" y="1478661"/>
                    <a:pt x="781322" y="1488561"/>
                    <a:pt x="792480" y="1493520"/>
                  </a:cubicBezTo>
                  <a:lnTo>
                    <a:pt x="883920" y="1524000"/>
                  </a:lnTo>
                  <a:cubicBezTo>
                    <a:pt x="894080" y="1527387"/>
                    <a:pt x="905489" y="1528219"/>
                    <a:pt x="914400" y="1534160"/>
                  </a:cubicBezTo>
                  <a:cubicBezTo>
                    <a:pt x="924560" y="1540933"/>
                    <a:pt x="933722" y="1549521"/>
                    <a:pt x="944880" y="1554480"/>
                  </a:cubicBezTo>
                  <a:cubicBezTo>
                    <a:pt x="964453" y="1563179"/>
                    <a:pt x="985520" y="1568027"/>
                    <a:pt x="1005840" y="1574800"/>
                  </a:cubicBezTo>
                  <a:lnTo>
                    <a:pt x="1066800" y="1595120"/>
                  </a:lnTo>
                  <a:lnTo>
                    <a:pt x="1127760" y="1615440"/>
                  </a:lnTo>
                  <a:cubicBezTo>
                    <a:pt x="1137920" y="1618827"/>
                    <a:pt x="1147738" y="1623500"/>
                    <a:pt x="1158240" y="1625600"/>
                  </a:cubicBezTo>
                  <a:cubicBezTo>
                    <a:pt x="1227596" y="1639471"/>
                    <a:pt x="1312432" y="1657574"/>
                    <a:pt x="1381760" y="1666240"/>
                  </a:cubicBezTo>
                  <a:cubicBezTo>
                    <a:pt x="1408853" y="1669627"/>
                    <a:pt x="1435823" y="1674223"/>
                    <a:pt x="1463040" y="1676400"/>
                  </a:cubicBezTo>
                  <a:cubicBezTo>
                    <a:pt x="1520529" y="1680999"/>
                    <a:pt x="1578113" y="1684839"/>
                    <a:pt x="1635760" y="1686560"/>
                  </a:cubicBezTo>
                  <a:cubicBezTo>
                    <a:pt x="2001075" y="1697465"/>
                    <a:pt x="2013970" y="1696720"/>
                    <a:pt x="2255520" y="1696720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CBEEDB-F357-EA43-9714-5ECC6AFBA375}"/>
              </a:ext>
            </a:extLst>
          </p:cNvPr>
          <p:cNvGrpSpPr/>
          <p:nvPr/>
        </p:nvGrpSpPr>
        <p:grpSpPr>
          <a:xfrm>
            <a:off x="21596" y="3363755"/>
            <a:ext cx="9122404" cy="799455"/>
            <a:chOff x="21596" y="3363755"/>
            <a:chExt cx="9122404" cy="799455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9B7A336-7F03-0A44-8368-34227A064561}"/>
                </a:ext>
              </a:extLst>
            </p:cNvPr>
            <p:cNvGrpSpPr/>
            <p:nvPr/>
          </p:nvGrpSpPr>
          <p:grpSpPr>
            <a:xfrm>
              <a:off x="21596" y="3363755"/>
              <a:ext cx="9122404" cy="799455"/>
              <a:chOff x="21596" y="3363755"/>
              <a:chExt cx="9122404" cy="799455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D8B045B-BB1F-264F-A3AD-6ABC96E0E711}"/>
                  </a:ext>
                </a:extLst>
              </p:cNvPr>
              <p:cNvSpPr/>
              <p:nvPr/>
            </p:nvSpPr>
            <p:spPr>
              <a:xfrm>
                <a:off x="21596" y="3363755"/>
                <a:ext cx="5261604" cy="299450"/>
              </a:xfrm>
              <a:prstGeom prst="rect">
                <a:avLst/>
              </a:prstGeom>
              <a:solidFill>
                <a:srgbClr val="FFC000">
                  <a:alpha val="25000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0B7A329-7338-A64C-AEAE-19AAA8111F4C}"/>
                  </a:ext>
                </a:extLst>
              </p:cNvPr>
              <p:cNvSpPr/>
              <p:nvPr/>
            </p:nvSpPr>
            <p:spPr>
              <a:xfrm>
                <a:off x="4704080" y="3980644"/>
                <a:ext cx="4439920" cy="182566"/>
              </a:xfrm>
              <a:prstGeom prst="rect">
                <a:avLst/>
              </a:prstGeom>
              <a:solidFill>
                <a:srgbClr val="FFC000">
                  <a:alpha val="25000"/>
                </a:srgb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76E97927-C1CA-6640-9120-607903FE645D}"/>
                </a:ext>
              </a:extLst>
            </p:cNvPr>
            <p:cNvSpPr/>
            <p:nvPr/>
          </p:nvSpPr>
          <p:spPr>
            <a:xfrm>
              <a:off x="2082046" y="3677920"/>
              <a:ext cx="2601897" cy="436880"/>
            </a:xfrm>
            <a:custGeom>
              <a:avLst/>
              <a:gdLst>
                <a:gd name="connsiteX0" fmla="*/ 10914 w 2601897"/>
                <a:gd name="connsiteY0" fmla="*/ 0 h 436880"/>
                <a:gd name="connsiteX1" fmla="*/ 10914 w 2601897"/>
                <a:gd name="connsiteY1" fmla="*/ 182880 h 436880"/>
                <a:gd name="connsiteX2" fmla="*/ 61714 w 2601897"/>
                <a:gd name="connsiteY2" fmla="*/ 274320 h 436880"/>
                <a:gd name="connsiteX3" fmla="*/ 112514 w 2601897"/>
                <a:gd name="connsiteY3" fmla="*/ 335280 h 436880"/>
                <a:gd name="connsiteX4" fmla="*/ 142994 w 2601897"/>
                <a:gd name="connsiteY4" fmla="*/ 345440 h 436880"/>
                <a:gd name="connsiteX5" fmla="*/ 173474 w 2601897"/>
                <a:gd name="connsiteY5" fmla="*/ 365760 h 436880"/>
                <a:gd name="connsiteX6" fmla="*/ 224274 w 2601897"/>
                <a:gd name="connsiteY6" fmla="*/ 375920 h 436880"/>
                <a:gd name="connsiteX7" fmla="*/ 386834 w 2601897"/>
                <a:gd name="connsiteY7" fmla="*/ 396240 h 436880"/>
                <a:gd name="connsiteX8" fmla="*/ 1108194 w 2601897"/>
                <a:gd name="connsiteY8" fmla="*/ 406400 h 436880"/>
                <a:gd name="connsiteX9" fmla="*/ 1209794 w 2601897"/>
                <a:gd name="connsiteY9" fmla="*/ 416560 h 436880"/>
                <a:gd name="connsiteX10" fmla="*/ 1677154 w 2601897"/>
                <a:gd name="connsiteY10" fmla="*/ 436880 h 436880"/>
                <a:gd name="connsiteX11" fmla="*/ 2398514 w 2601897"/>
                <a:gd name="connsiteY11" fmla="*/ 426720 h 436880"/>
                <a:gd name="connsiteX12" fmla="*/ 2591554 w 2601897"/>
                <a:gd name="connsiteY12" fmla="*/ 416560 h 43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01897" h="436880">
                  <a:moveTo>
                    <a:pt x="10914" y="0"/>
                  </a:moveTo>
                  <a:cubicBezTo>
                    <a:pt x="-2281" y="92366"/>
                    <a:pt x="-4936" y="71927"/>
                    <a:pt x="10914" y="182880"/>
                  </a:cubicBezTo>
                  <a:cubicBezTo>
                    <a:pt x="15791" y="217020"/>
                    <a:pt x="44791" y="248935"/>
                    <a:pt x="61714" y="274320"/>
                  </a:cubicBezTo>
                  <a:cubicBezTo>
                    <a:pt x="76708" y="296811"/>
                    <a:pt x="89045" y="319634"/>
                    <a:pt x="112514" y="335280"/>
                  </a:cubicBezTo>
                  <a:cubicBezTo>
                    <a:pt x="121425" y="341221"/>
                    <a:pt x="133415" y="340651"/>
                    <a:pt x="142994" y="345440"/>
                  </a:cubicBezTo>
                  <a:cubicBezTo>
                    <a:pt x="153916" y="350901"/>
                    <a:pt x="162041" y="361473"/>
                    <a:pt x="173474" y="365760"/>
                  </a:cubicBezTo>
                  <a:cubicBezTo>
                    <a:pt x="189643" y="371823"/>
                    <a:pt x="207521" y="371732"/>
                    <a:pt x="224274" y="375920"/>
                  </a:cubicBezTo>
                  <a:cubicBezTo>
                    <a:pt x="315177" y="398646"/>
                    <a:pt x="167664" y="391022"/>
                    <a:pt x="386834" y="396240"/>
                  </a:cubicBezTo>
                  <a:lnTo>
                    <a:pt x="1108194" y="406400"/>
                  </a:lnTo>
                  <a:cubicBezTo>
                    <a:pt x="1142061" y="409787"/>
                    <a:pt x="1175839" y="414218"/>
                    <a:pt x="1209794" y="416560"/>
                  </a:cubicBezTo>
                  <a:cubicBezTo>
                    <a:pt x="1348709" y="426140"/>
                    <a:pt x="1545063" y="431988"/>
                    <a:pt x="1677154" y="436880"/>
                  </a:cubicBezTo>
                  <a:lnTo>
                    <a:pt x="2398514" y="426720"/>
                  </a:lnTo>
                  <a:cubicBezTo>
                    <a:pt x="2901856" y="414591"/>
                    <a:pt x="2271659" y="416560"/>
                    <a:pt x="2591554" y="416560"/>
                  </a:cubicBezTo>
                </a:path>
              </a:pathLst>
            </a:custGeom>
            <a:noFill/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B6A6115D-8815-DF4F-828B-D85278278045}"/>
              </a:ext>
            </a:extLst>
          </p:cNvPr>
          <p:cNvSpPr/>
          <p:nvPr/>
        </p:nvSpPr>
        <p:spPr>
          <a:xfrm>
            <a:off x="213361" y="1608821"/>
            <a:ext cx="6705600" cy="358757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B466EB-9167-894C-BA0F-90C5A3FB91B3}"/>
              </a:ext>
            </a:extLst>
          </p:cNvPr>
          <p:cNvSpPr txBox="1"/>
          <p:nvPr/>
        </p:nvSpPr>
        <p:spPr>
          <a:xfrm>
            <a:off x="14288" y="2300495"/>
            <a:ext cx="2331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Table: Customers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C829C5-0CBC-A44C-8738-B0B5482FE405}"/>
              </a:ext>
            </a:extLst>
          </p:cNvPr>
          <p:cNvSpPr txBox="1"/>
          <p:nvPr/>
        </p:nvSpPr>
        <p:spPr>
          <a:xfrm>
            <a:off x="5576060" y="2945106"/>
            <a:ext cx="18311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Table: Orders</a:t>
            </a:r>
          </a:p>
        </p:txBody>
      </p:sp>
    </p:spTree>
    <p:extLst>
      <p:ext uri="{BB962C8B-B14F-4D97-AF65-F5344CB8AC3E}">
        <p14:creationId xmlns:p14="http://schemas.microsoft.com/office/powerpoint/2010/main" val="263836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5B913F-F203-114F-94EE-28A81A9A64E4}"/>
              </a:ext>
            </a:extLst>
          </p:cNvPr>
          <p:cNvGrpSpPr/>
          <p:nvPr/>
        </p:nvGrpSpPr>
        <p:grpSpPr>
          <a:xfrm>
            <a:off x="561975" y="2549859"/>
            <a:ext cx="8121968" cy="2500514"/>
            <a:chOff x="561975" y="2549859"/>
            <a:chExt cx="8121968" cy="250051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6132A6-CB7C-4C42-A703-5B30873D0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75" y="2549859"/>
              <a:ext cx="8121968" cy="250051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529AF3-7945-3246-BA8D-463721C4219E}"/>
                </a:ext>
              </a:extLst>
            </p:cNvPr>
            <p:cNvSpPr txBox="1"/>
            <p:nvPr/>
          </p:nvSpPr>
          <p:spPr>
            <a:xfrm>
              <a:off x="698293" y="2839430"/>
              <a:ext cx="307777" cy="200055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9F660E-3062-DA49-A08C-02541AF67BBA}"/>
                </a:ext>
              </a:extLst>
            </p:cNvPr>
            <p:cNvSpPr txBox="1"/>
            <p:nvPr/>
          </p:nvSpPr>
          <p:spPr>
            <a:xfrm>
              <a:off x="698293" y="3226631"/>
              <a:ext cx="30617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TRADH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563809-77CD-264E-BBFC-0C73BAFD0575}"/>
                </a:ext>
              </a:extLst>
            </p:cNvPr>
            <p:cNvSpPr txBox="1"/>
            <p:nvPr/>
          </p:nvSpPr>
          <p:spPr>
            <a:xfrm>
              <a:off x="698293" y="3580293"/>
              <a:ext cx="307777" cy="200055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A0E88F8-0BE0-284F-8E5C-9CFBD6E8EED2}"/>
                </a:ext>
              </a:extLst>
            </p:cNvPr>
            <p:cNvSpPr txBox="1"/>
            <p:nvPr/>
          </p:nvSpPr>
          <p:spPr>
            <a:xfrm>
              <a:off x="698293" y="4328056"/>
              <a:ext cx="307777" cy="200055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83C8CB-4FBF-BA47-AF1D-5C6FD567969A}"/>
                </a:ext>
              </a:extLst>
            </p:cNvPr>
            <p:cNvSpPr txBox="1"/>
            <p:nvPr/>
          </p:nvSpPr>
          <p:spPr>
            <a:xfrm>
              <a:off x="698293" y="4704821"/>
              <a:ext cx="307777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29A532F-B4BC-C54B-BD46-B7BB86D9BFC0}"/>
                </a:ext>
              </a:extLst>
            </p:cNvPr>
            <p:cNvSpPr txBox="1"/>
            <p:nvPr/>
          </p:nvSpPr>
          <p:spPr>
            <a:xfrm>
              <a:off x="698293" y="3946093"/>
              <a:ext cx="31098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SUPRD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718A027-9244-6D47-8972-F084DB0D8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1" y="1308882"/>
            <a:ext cx="6572614" cy="978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B466EF-1555-D448-8A9E-EB2BB72D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5767809" cy="645300"/>
          </a:xfrm>
        </p:spPr>
        <p:txBody>
          <a:bodyPr/>
          <a:lstStyle/>
          <a:p>
            <a:r>
              <a:rPr lang="en-US" sz="3600" dirty="0"/>
              <a:t>The JOIN Statement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A4D0-6A1E-6147-846C-412891C439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6A6115D-8815-DF4F-828B-D85278278045}"/>
              </a:ext>
            </a:extLst>
          </p:cNvPr>
          <p:cNvSpPr/>
          <p:nvPr/>
        </p:nvSpPr>
        <p:spPr>
          <a:xfrm>
            <a:off x="202851" y="1608821"/>
            <a:ext cx="6705600" cy="358757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FD777A-331F-8345-9C3D-5E0961909D14}"/>
              </a:ext>
            </a:extLst>
          </p:cNvPr>
          <p:cNvSpPr/>
          <p:nvPr/>
        </p:nvSpPr>
        <p:spPr>
          <a:xfrm>
            <a:off x="460057" y="2851638"/>
            <a:ext cx="8308021" cy="28087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3087A37-E27C-F345-8834-1BD5FC6FD7EC}"/>
              </a:ext>
            </a:extLst>
          </p:cNvPr>
          <p:cNvSpPr/>
          <p:nvPr/>
        </p:nvSpPr>
        <p:spPr>
          <a:xfrm>
            <a:off x="475509" y="3192675"/>
            <a:ext cx="8292568" cy="319812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DACEF50-0884-3141-A9E3-5D510090E518}"/>
              </a:ext>
            </a:extLst>
          </p:cNvPr>
          <p:cNvSpPr/>
          <p:nvPr/>
        </p:nvSpPr>
        <p:spPr>
          <a:xfrm>
            <a:off x="480483" y="3595454"/>
            <a:ext cx="8308021" cy="28087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3F8C0B-2A63-884A-A659-489CDD742A4E}"/>
              </a:ext>
            </a:extLst>
          </p:cNvPr>
          <p:cNvSpPr/>
          <p:nvPr/>
        </p:nvSpPr>
        <p:spPr>
          <a:xfrm>
            <a:off x="460056" y="4311265"/>
            <a:ext cx="8308021" cy="28087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A4966EB-4BA6-4B4C-AEA1-BA38F28CDEF5}"/>
              </a:ext>
            </a:extLst>
          </p:cNvPr>
          <p:cNvGrpSpPr/>
          <p:nvPr/>
        </p:nvGrpSpPr>
        <p:grpSpPr>
          <a:xfrm>
            <a:off x="1784305" y="2455061"/>
            <a:ext cx="7318774" cy="2688439"/>
            <a:chOff x="1784305" y="2455061"/>
            <a:chExt cx="7318774" cy="268843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4C0165B-31FF-4948-8763-5E139853906A}"/>
                </a:ext>
              </a:extLst>
            </p:cNvPr>
            <p:cNvSpPr txBox="1"/>
            <p:nvPr/>
          </p:nvSpPr>
          <p:spPr>
            <a:xfrm rot="20666870">
              <a:off x="1784305" y="3552136"/>
              <a:ext cx="3342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Customers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B4F6264-E38E-B54A-B93C-B53CECE4FED6}"/>
                </a:ext>
              </a:extLst>
            </p:cNvPr>
            <p:cNvSpPr txBox="1"/>
            <p:nvPr/>
          </p:nvSpPr>
          <p:spPr>
            <a:xfrm rot="20666870">
              <a:off x="5760995" y="3455156"/>
              <a:ext cx="3342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Orders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AF12F60-E51A-BC4D-B2E2-74BCDCA5DD4D}"/>
                </a:ext>
              </a:extLst>
            </p:cNvPr>
            <p:cNvCxnSpPr/>
            <p:nvPr/>
          </p:nvCxnSpPr>
          <p:spPr>
            <a:xfrm>
              <a:off x="6238240" y="2455061"/>
              <a:ext cx="0" cy="2688439"/>
            </a:xfrm>
            <a:prstGeom prst="line">
              <a:avLst/>
            </a:prstGeom>
            <a:ln w="508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6E76C53E-65E9-434F-8A22-2509BAE57F64}"/>
              </a:ext>
            </a:extLst>
          </p:cNvPr>
          <p:cNvSpPr/>
          <p:nvPr/>
        </p:nvSpPr>
        <p:spPr>
          <a:xfrm>
            <a:off x="460056" y="4697505"/>
            <a:ext cx="8308021" cy="280878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C42EDF-574A-8F46-9AFC-233D59101976}"/>
              </a:ext>
            </a:extLst>
          </p:cNvPr>
          <p:cNvSpPr txBox="1"/>
          <p:nvPr/>
        </p:nvSpPr>
        <p:spPr>
          <a:xfrm>
            <a:off x="1297455" y="2585980"/>
            <a:ext cx="10253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/>
              <a:t>CompanyName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9F02BB-BA5E-A949-8221-65C737B3EF33}"/>
              </a:ext>
            </a:extLst>
          </p:cNvPr>
          <p:cNvSpPr txBox="1"/>
          <p:nvPr/>
        </p:nvSpPr>
        <p:spPr>
          <a:xfrm>
            <a:off x="1964050" y="1990088"/>
            <a:ext cx="129314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latin typeface="Avenir Next Condensed" panose="020B0506020202020204" pitchFamily="34" charset="0"/>
              </a:rPr>
              <a:t>CompanyName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2ECC3-4E8D-B70A-F6B0-51D80179FCE8}"/>
              </a:ext>
            </a:extLst>
          </p:cNvPr>
          <p:cNvSpPr txBox="1"/>
          <p:nvPr/>
        </p:nvSpPr>
        <p:spPr>
          <a:xfrm>
            <a:off x="6918961" y="254755"/>
            <a:ext cx="228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What are the dates and order IDs that were placed by “Tortuga </a:t>
            </a:r>
            <a:r>
              <a:rPr lang="en-US" sz="2000" dirty="0" err="1">
                <a:solidFill>
                  <a:srgbClr val="FF0000"/>
                </a:solidFill>
                <a:latin typeface="Segoe Print" panose="02000800000000000000" pitchFamily="2" charset="0"/>
              </a:rPr>
              <a:t>Restaurante</a:t>
            </a:r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19073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BD0EACF-A54D-4948-89A8-25AABB061D7D}"/>
              </a:ext>
            </a:extLst>
          </p:cNvPr>
          <p:cNvGrpSpPr/>
          <p:nvPr/>
        </p:nvGrpSpPr>
        <p:grpSpPr>
          <a:xfrm>
            <a:off x="561975" y="2549859"/>
            <a:ext cx="8121968" cy="2500514"/>
            <a:chOff x="561975" y="2549859"/>
            <a:chExt cx="8121968" cy="25005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932C84E-49E9-B446-B267-7D904F54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75" y="2549859"/>
              <a:ext cx="8121968" cy="250051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FF28063-693E-B648-B0EB-2F46AD719F90}"/>
                </a:ext>
              </a:extLst>
            </p:cNvPr>
            <p:cNvSpPr txBox="1"/>
            <p:nvPr/>
          </p:nvSpPr>
          <p:spPr>
            <a:xfrm>
              <a:off x="698293" y="2839430"/>
              <a:ext cx="307777" cy="200055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3758840-38B1-DB43-8729-DF0BB3CECA05}"/>
                </a:ext>
              </a:extLst>
            </p:cNvPr>
            <p:cNvSpPr txBox="1"/>
            <p:nvPr/>
          </p:nvSpPr>
          <p:spPr>
            <a:xfrm>
              <a:off x="698293" y="3226631"/>
              <a:ext cx="30617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TRADH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154A004-E927-7A4E-93E0-27C06A82079A}"/>
                </a:ext>
              </a:extLst>
            </p:cNvPr>
            <p:cNvSpPr txBox="1"/>
            <p:nvPr/>
          </p:nvSpPr>
          <p:spPr>
            <a:xfrm>
              <a:off x="698293" y="3580293"/>
              <a:ext cx="307777" cy="200055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5DD4C5-9EDE-C443-868F-1B0008C59452}"/>
                </a:ext>
              </a:extLst>
            </p:cNvPr>
            <p:cNvSpPr txBox="1"/>
            <p:nvPr/>
          </p:nvSpPr>
          <p:spPr>
            <a:xfrm>
              <a:off x="698293" y="4328056"/>
              <a:ext cx="307777" cy="200055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3A8F16-AFF3-1944-9172-40D18DDF9740}"/>
                </a:ext>
              </a:extLst>
            </p:cNvPr>
            <p:cNvSpPr txBox="1"/>
            <p:nvPr/>
          </p:nvSpPr>
          <p:spPr>
            <a:xfrm>
              <a:off x="698293" y="4704821"/>
              <a:ext cx="307777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7727391-C9BF-A747-8676-CD3374509243}"/>
                </a:ext>
              </a:extLst>
            </p:cNvPr>
            <p:cNvSpPr txBox="1"/>
            <p:nvPr/>
          </p:nvSpPr>
          <p:spPr>
            <a:xfrm>
              <a:off x="698293" y="3946093"/>
              <a:ext cx="31098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SUPRD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718A027-9244-6D47-8972-F084DB0D8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1" y="1298372"/>
            <a:ext cx="6572614" cy="978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B466EF-1555-D448-8A9E-EB2BB72D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5767809" cy="645300"/>
          </a:xfrm>
        </p:spPr>
        <p:txBody>
          <a:bodyPr/>
          <a:lstStyle/>
          <a:p>
            <a:r>
              <a:rPr lang="en-US" sz="3600" dirty="0"/>
              <a:t>The JOIN Statement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A4D0-6A1E-6147-846C-412891C439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3F237A-645E-9340-AC3D-ACA0FF255EA2}"/>
              </a:ext>
            </a:extLst>
          </p:cNvPr>
          <p:cNvSpPr/>
          <p:nvPr/>
        </p:nvSpPr>
        <p:spPr>
          <a:xfrm>
            <a:off x="573510" y="3546694"/>
            <a:ext cx="8121968" cy="32194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F1905F-0082-F841-900D-59D556FFD33A}"/>
              </a:ext>
            </a:extLst>
          </p:cNvPr>
          <p:cNvSpPr/>
          <p:nvPr/>
        </p:nvSpPr>
        <p:spPr>
          <a:xfrm>
            <a:off x="573510" y="4303389"/>
            <a:ext cx="8121968" cy="32194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E12AD6-48F9-A94A-A677-0EE0C404A5DA}"/>
              </a:ext>
            </a:extLst>
          </p:cNvPr>
          <p:cNvSpPr/>
          <p:nvPr/>
        </p:nvSpPr>
        <p:spPr>
          <a:xfrm>
            <a:off x="573510" y="4676881"/>
            <a:ext cx="8121968" cy="32194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E9AA6B-7C2F-8647-9D45-210CC503E1EF}"/>
              </a:ext>
            </a:extLst>
          </p:cNvPr>
          <p:cNvSpPr txBox="1"/>
          <p:nvPr/>
        </p:nvSpPr>
        <p:spPr>
          <a:xfrm>
            <a:off x="1297455" y="2585980"/>
            <a:ext cx="10253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/>
              <a:t>CompanyName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7CC73-58DA-2E4E-80E6-E6C983C67030}"/>
              </a:ext>
            </a:extLst>
          </p:cNvPr>
          <p:cNvSpPr/>
          <p:nvPr/>
        </p:nvSpPr>
        <p:spPr>
          <a:xfrm>
            <a:off x="561975" y="2800320"/>
            <a:ext cx="8121968" cy="32194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FEDC97-F44E-7D49-9EF9-D3FD64D690E3}"/>
              </a:ext>
            </a:extLst>
          </p:cNvPr>
          <p:cNvSpPr txBox="1"/>
          <p:nvPr/>
        </p:nvSpPr>
        <p:spPr>
          <a:xfrm>
            <a:off x="1964050" y="1990088"/>
            <a:ext cx="129314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latin typeface="Avenir Next Condensed" panose="020B0506020202020204" pitchFamily="34" charset="0"/>
              </a:rPr>
              <a:t>CompanyName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4664C4-6E06-204A-832E-4800413403C7}"/>
              </a:ext>
            </a:extLst>
          </p:cNvPr>
          <p:cNvSpPr/>
          <p:nvPr/>
        </p:nvSpPr>
        <p:spPr>
          <a:xfrm>
            <a:off x="277621" y="1957098"/>
            <a:ext cx="5015389" cy="32194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B5B15-5F2E-3B09-065A-F4F0473FAC94}"/>
              </a:ext>
            </a:extLst>
          </p:cNvPr>
          <p:cNvSpPr txBox="1"/>
          <p:nvPr/>
        </p:nvSpPr>
        <p:spPr>
          <a:xfrm>
            <a:off x="6918961" y="254755"/>
            <a:ext cx="228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What are the dates and order IDs that were placed by “Tortuga </a:t>
            </a:r>
            <a:r>
              <a:rPr lang="en-US" sz="2000" dirty="0" err="1">
                <a:solidFill>
                  <a:srgbClr val="FF0000"/>
                </a:solidFill>
                <a:latin typeface="Segoe Print" panose="02000800000000000000" pitchFamily="2" charset="0"/>
              </a:rPr>
              <a:t>Restaurante</a:t>
            </a:r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91513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062912CB-49F7-1C4C-B790-6D2FDEC7F3AC}"/>
              </a:ext>
            </a:extLst>
          </p:cNvPr>
          <p:cNvGrpSpPr/>
          <p:nvPr/>
        </p:nvGrpSpPr>
        <p:grpSpPr>
          <a:xfrm>
            <a:off x="561975" y="2549859"/>
            <a:ext cx="8121968" cy="2500514"/>
            <a:chOff x="561975" y="2549859"/>
            <a:chExt cx="8121968" cy="250051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9B33F92-2A27-6F40-B952-B34195E1A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975" y="2549859"/>
              <a:ext cx="8121968" cy="250051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935E71E-56AD-634E-A35A-DA531FA76225}"/>
                </a:ext>
              </a:extLst>
            </p:cNvPr>
            <p:cNvSpPr txBox="1"/>
            <p:nvPr/>
          </p:nvSpPr>
          <p:spPr>
            <a:xfrm>
              <a:off x="698293" y="2839430"/>
              <a:ext cx="307777" cy="200055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FD3E48-03CB-D14E-8AE7-B8B375DE2226}"/>
                </a:ext>
              </a:extLst>
            </p:cNvPr>
            <p:cNvSpPr txBox="1"/>
            <p:nvPr/>
          </p:nvSpPr>
          <p:spPr>
            <a:xfrm>
              <a:off x="698293" y="3226631"/>
              <a:ext cx="306174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TRADH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7BBD42-5D02-5040-B804-FFEA4A7D2EEB}"/>
                </a:ext>
              </a:extLst>
            </p:cNvPr>
            <p:cNvSpPr txBox="1"/>
            <p:nvPr/>
          </p:nvSpPr>
          <p:spPr>
            <a:xfrm>
              <a:off x="698293" y="3580293"/>
              <a:ext cx="307777" cy="200055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A44E737-86D5-7642-918F-43DDE3358FE7}"/>
                </a:ext>
              </a:extLst>
            </p:cNvPr>
            <p:cNvSpPr txBox="1"/>
            <p:nvPr/>
          </p:nvSpPr>
          <p:spPr>
            <a:xfrm>
              <a:off x="698293" y="4328056"/>
              <a:ext cx="307777" cy="200055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559C947-19BD-9B4B-A048-15A6D4781390}"/>
                </a:ext>
              </a:extLst>
            </p:cNvPr>
            <p:cNvSpPr txBox="1"/>
            <p:nvPr/>
          </p:nvSpPr>
          <p:spPr>
            <a:xfrm>
              <a:off x="698293" y="4704821"/>
              <a:ext cx="307777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TORTU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BE77B0A-65DF-AB4B-A133-359DA36D5096}"/>
                </a:ext>
              </a:extLst>
            </p:cNvPr>
            <p:cNvSpPr txBox="1"/>
            <p:nvPr/>
          </p:nvSpPr>
          <p:spPr>
            <a:xfrm>
              <a:off x="698293" y="3946093"/>
              <a:ext cx="310983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Ins="0" rtlCol="0">
              <a:spAutoFit/>
            </a:bodyPr>
            <a:lstStyle/>
            <a:p>
              <a:r>
                <a:rPr lang="en-US" sz="700" dirty="0"/>
                <a:t>SUPRD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718A027-9244-6D47-8972-F084DB0D8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621" y="1308882"/>
            <a:ext cx="6572614" cy="9780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B466EF-1555-D448-8A9E-EB2BB72D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0590" y="618902"/>
            <a:ext cx="5767809" cy="645300"/>
          </a:xfrm>
        </p:spPr>
        <p:txBody>
          <a:bodyPr/>
          <a:lstStyle/>
          <a:p>
            <a:r>
              <a:rPr lang="en-US" sz="3600" dirty="0"/>
              <a:t>The JOIN Statement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8A4D0-6A1E-6147-846C-412891C43917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03F237A-645E-9340-AC3D-ACA0FF255EA2}"/>
              </a:ext>
            </a:extLst>
          </p:cNvPr>
          <p:cNvSpPr/>
          <p:nvPr/>
        </p:nvSpPr>
        <p:spPr>
          <a:xfrm>
            <a:off x="573510" y="3546694"/>
            <a:ext cx="8121968" cy="32194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9F1905F-0082-F841-900D-59D556FFD33A}"/>
              </a:ext>
            </a:extLst>
          </p:cNvPr>
          <p:cNvSpPr/>
          <p:nvPr/>
        </p:nvSpPr>
        <p:spPr>
          <a:xfrm>
            <a:off x="573510" y="4303389"/>
            <a:ext cx="8121968" cy="32194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E12AD6-48F9-A94A-A677-0EE0C404A5DA}"/>
              </a:ext>
            </a:extLst>
          </p:cNvPr>
          <p:cNvSpPr/>
          <p:nvPr/>
        </p:nvSpPr>
        <p:spPr>
          <a:xfrm>
            <a:off x="573510" y="4676881"/>
            <a:ext cx="8121968" cy="32194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C6D231E-F33A-224C-B408-6AC193FBA3BE}"/>
              </a:ext>
            </a:extLst>
          </p:cNvPr>
          <p:cNvSpPr/>
          <p:nvPr/>
        </p:nvSpPr>
        <p:spPr>
          <a:xfrm>
            <a:off x="3752193" y="1471756"/>
            <a:ext cx="1933904" cy="977158"/>
          </a:xfrm>
          <a:custGeom>
            <a:avLst/>
            <a:gdLst>
              <a:gd name="connsiteX0" fmla="*/ 0 w 1040524"/>
              <a:gd name="connsiteY0" fmla="*/ 20716 h 977158"/>
              <a:gd name="connsiteX1" fmla="*/ 704193 w 1040524"/>
              <a:gd name="connsiteY1" fmla="*/ 125820 h 977158"/>
              <a:gd name="connsiteX2" fmla="*/ 1040524 w 1040524"/>
              <a:gd name="connsiteY2" fmla="*/ 977158 h 97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524" h="977158">
                <a:moveTo>
                  <a:pt x="0" y="20716"/>
                </a:moveTo>
                <a:cubicBezTo>
                  <a:pt x="265386" y="-6436"/>
                  <a:pt x="530772" y="-33587"/>
                  <a:pt x="704193" y="125820"/>
                </a:cubicBezTo>
                <a:cubicBezTo>
                  <a:pt x="877614" y="285227"/>
                  <a:pt x="959069" y="631192"/>
                  <a:pt x="1040524" y="977158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FEBC3C-258B-114A-9103-68971CD3FDF5}"/>
              </a:ext>
            </a:extLst>
          </p:cNvPr>
          <p:cNvSpPr txBox="1"/>
          <p:nvPr/>
        </p:nvSpPr>
        <p:spPr>
          <a:xfrm>
            <a:off x="1297455" y="2585980"/>
            <a:ext cx="102533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/>
              <a:t>CompanyName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7CC73-58DA-2E4E-80E6-E6C983C67030}"/>
              </a:ext>
            </a:extLst>
          </p:cNvPr>
          <p:cNvSpPr/>
          <p:nvPr/>
        </p:nvSpPr>
        <p:spPr>
          <a:xfrm>
            <a:off x="561975" y="2800320"/>
            <a:ext cx="8121968" cy="32194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Ï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37CA48F-3A42-4443-B060-7CFAD5BB4AF5}"/>
              </a:ext>
            </a:extLst>
          </p:cNvPr>
          <p:cNvGrpSpPr/>
          <p:nvPr/>
        </p:nvGrpSpPr>
        <p:grpSpPr>
          <a:xfrm>
            <a:off x="277620" y="1302535"/>
            <a:ext cx="5796693" cy="3537563"/>
            <a:chOff x="288130" y="1470695"/>
            <a:chExt cx="5796693" cy="35375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AB5D657-8C36-084A-8147-8876A963E7DE}"/>
                </a:ext>
              </a:extLst>
            </p:cNvPr>
            <p:cNvSpPr/>
            <p:nvPr/>
          </p:nvSpPr>
          <p:spPr>
            <a:xfrm>
              <a:off x="288130" y="1470695"/>
              <a:ext cx="3440589" cy="358757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99A5FF-6DD8-7A42-9F90-69F6B1570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59177" y="2644983"/>
              <a:ext cx="3025646" cy="2363275"/>
            </a:xfrm>
            <a:prstGeom prst="rect">
              <a:avLst/>
            </a:prstGeom>
            <a:ln w="25400">
              <a:solidFill>
                <a:srgbClr val="002060"/>
              </a:solidFill>
            </a:ln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C123121-C4E7-A24C-8CCB-AE17332C7107}"/>
                </a:ext>
              </a:extLst>
            </p:cNvPr>
            <p:cNvSpPr/>
            <p:nvPr/>
          </p:nvSpPr>
          <p:spPr>
            <a:xfrm>
              <a:off x="3154085" y="2679544"/>
              <a:ext cx="1094872" cy="2263561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866C645-6FF3-BA4B-9EE3-404F1FFD1EF4}"/>
                </a:ext>
              </a:extLst>
            </p:cNvPr>
            <p:cNvSpPr/>
            <p:nvPr/>
          </p:nvSpPr>
          <p:spPr>
            <a:xfrm>
              <a:off x="4499190" y="2687416"/>
              <a:ext cx="1341712" cy="2263561"/>
            </a:xfrm>
            <a:prstGeom prst="rect">
              <a:avLst/>
            </a:prstGeom>
            <a:solidFill>
              <a:srgbClr val="FFC000">
                <a:alpha val="25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1D2EE68-79F9-BA4A-8BA3-8FC3DCCA2E76}"/>
              </a:ext>
            </a:extLst>
          </p:cNvPr>
          <p:cNvSpPr txBox="1"/>
          <p:nvPr/>
        </p:nvSpPr>
        <p:spPr>
          <a:xfrm>
            <a:off x="1964050" y="1990088"/>
            <a:ext cx="1293145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>
                <a:latin typeface="Avenir Next Condensed" panose="020B0506020202020204" pitchFamily="34" charset="0"/>
              </a:rPr>
              <a:t>CompanyName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4664C4-6E06-204A-832E-4800413403C7}"/>
              </a:ext>
            </a:extLst>
          </p:cNvPr>
          <p:cNvSpPr/>
          <p:nvPr/>
        </p:nvSpPr>
        <p:spPr>
          <a:xfrm>
            <a:off x="277621" y="1967608"/>
            <a:ext cx="5015389" cy="32194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9535DD-FDB5-4EFF-D268-CC21286BB81B}"/>
              </a:ext>
            </a:extLst>
          </p:cNvPr>
          <p:cNvSpPr txBox="1"/>
          <p:nvPr/>
        </p:nvSpPr>
        <p:spPr>
          <a:xfrm>
            <a:off x="6918961" y="254755"/>
            <a:ext cx="2288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What are the dates and order IDs that were placed by “Tortuga </a:t>
            </a:r>
            <a:r>
              <a:rPr lang="en-US" sz="2000" dirty="0" err="1">
                <a:solidFill>
                  <a:srgbClr val="FF0000"/>
                </a:solidFill>
                <a:latin typeface="Segoe Print" panose="02000800000000000000" pitchFamily="2" charset="0"/>
              </a:rPr>
              <a:t>Restaurante</a:t>
            </a:r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”?</a:t>
            </a:r>
          </a:p>
        </p:txBody>
      </p:sp>
    </p:spTree>
    <p:extLst>
      <p:ext uri="{BB962C8B-B14F-4D97-AF65-F5344CB8AC3E}">
        <p14:creationId xmlns:p14="http://schemas.microsoft.com/office/powerpoint/2010/main" val="399338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5397E-1392-ED69-D8B4-273A81055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99848" y="2352278"/>
            <a:ext cx="4944300" cy="1659900"/>
          </a:xfrm>
        </p:spPr>
        <p:txBody>
          <a:bodyPr/>
          <a:lstStyle/>
          <a:p>
            <a:r>
              <a:rPr lang="en-US" sz="2000" dirty="0"/>
              <a:t>What are the first and last names of the employees that have shipped orders to the customer with </a:t>
            </a:r>
            <a:r>
              <a:rPr lang="en-US" sz="2000" dirty="0" err="1"/>
              <a:t>CustomerID</a:t>
            </a:r>
            <a:r>
              <a:rPr lang="en-US" sz="2000" dirty="0"/>
              <a:t> SPURD?</a:t>
            </a:r>
            <a:endParaRPr lang="en-US" sz="1600" dirty="0"/>
          </a:p>
          <a:p>
            <a:endParaRPr lang="en-US" sz="1600" dirty="0"/>
          </a:p>
          <a:p>
            <a:r>
              <a:rPr lang="en-US" sz="2000" dirty="0"/>
              <a:t>On which dates was the shipping company Speedy Express used?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08465-34F4-0CE2-2D55-AF819B032AA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DA5D08E-A377-E005-5073-04F2FC1875E4}"/>
              </a:ext>
            </a:extLst>
          </p:cNvPr>
          <p:cNvGrpSpPr/>
          <p:nvPr/>
        </p:nvGrpSpPr>
        <p:grpSpPr>
          <a:xfrm>
            <a:off x="2179671" y="354769"/>
            <a:ext cx="4784656" cy="1792216"/>
            <a:chOff x="4552129" y="1840664"/>
            <a:chExt cx="4784656" cy="17922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740086-6FE0-436C-95C4-5550F16988D1}"/>
                </a:ext>
              </a:extLst>
            </p:cNvPr>
            <p:cNvSpPr txBox="1"/>
            <p:nvPr/>
          </p:nvSpPr>
          <p:spPr>
            <a:xfrm>
              <a:off x="4552129" y="2617217"/>
              <a:ext cx="47846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Write SQL statements to answer the following questions using our sample database.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73776DE-D52D-F893-5390-81A5D631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19861" y="184066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9179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338CB-9161-974E-841A-98E61DE0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42" y="1523778"/>
            <a:ext cx="6794500" cy="264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9C540-8A4E-1E4E-8B6C-45292ED2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642" y="157445"/>
            <a:ext cx="6002473" cy="645300"/>
          </a:xfrm>
        </p:spPr>
        <p:txBody>
          <a:bodyPr/>
          <a:lstStyle/>
          <a:p>
            <a:r>
              <a:rPr lang="en-US" sz="3200" b="1" dirty="0"/>
              <a:t>Sample Database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52E22-0EED-A448-A6B6-6B5C864BF4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1C2E60-147A-7C4D-B7B0-0A6BC2353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88" y="2827318"/>
            <a:ext cx="4800990" cy="204231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287CF-431D-AA47-B099-1E6ABB8A7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714" y="1312923"/>
            <a:ext cx="5272010" cy="22665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FE2389-10EA-654F-8B8D-5FC2FA366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308" y="3461126"/>
            <a:ext cx="3695626" cy="140850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EBCC513-5290-4A4B-8285-65A926B5EB55}"/>
              </a:ext>
            </a:extLst>
          </p:cNvPr>
          <p:cNvSpPr txBox="1"/>
          <p:nvPr/>
        </p:nvSpPr>
        <p:spPr>
          <a:xfrm>
            <a:off x="299004" y="1312923"/>
            <a:ext cx="1583835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Customers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E7A5EE-A93E-A047-9ECA-858773BB4BB5}"/>
              </a:ext>
            </a:extLst>
          </p:cNvPr>
          <p:cNvSpPr txBox="1"/>
          <p:nvPr/>
        </p:nvSpPr>
        <p:spPr>
          <a:xfrm>
            <a:off x="3276919" y="1128014"/>
            <a:ext cx="1177056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Orders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DD4434-56C2-9F40-8466-7361A35DBBC1}"/>
              </a:ext>
            </a:extLst>
          </p:cNvPr>
          <p:cNvSpPr txBox="1"/>
          <p:nvPr/>
        </p:nvSpPr>
        <p:spPr>
          <a:xfrm>
            <a:off x="823454" y="2616463"/>
            <a:ext cx="1471605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Employees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425F1-7942-4E18-8108-AD6E1D59D1F1}"/>
              </a:ext>
            </a:extLst>
          </p:cNvPr>
          <p:cNvSpPr txBox="1"/>
          <p:nvPr/>
        </p:nvSpPr>
        <p:spPr>
          <a:xfrm>
            <a:off x="6455710" y="3497564"/>
            <a:ext cx="12137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err="1"/>
              <a:t>CompanyName</a:t>
            </a:r>
            <a:endParaRPr lang="en-US" sz="11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DB8DC9-0327-AB4B-87E9-42707F141666}"/>
              </a:ext>
            </a:extLst>
          </p:cNvPr>
          <p:cNvSpPr txBox="1"/>
          <p:nvPr/>
        </p:nvSpPr>
        <p:spPr>
          <a:xfrm>
            <a:off x="5691195" y="3260673"/>
            <a:ext cx="1279009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Shippers</a:t>
            </a:r>
          </a:p>
        </p:txBody>
      </p:sp>
    </p:spTree>
    <p:extLst>
      <p:ext uri="{BB962C8B-B14F-4D97-AF65-F5344CB8AC3E}">
        <p14:creationId xmlns:p14="http://schemas.microsoft.com/office/powerpoint/2010/main" val="3196688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3F71E-21C6-434F-934A-7C134E18F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269" y="92128"/>
            <a:ext cx="6379618" cy="645300"/>
          </a:xfrm>
        </p:spPr>
        <p:txBody>
          <a:bodyPr/>
          <a:lstStyle/>
          <a:p>
            <a:r>
              <a:rPr lang="en-US" dirty="0"/>
              <a:t>Typical Elements of a Web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EFCA8B-3D67-1D48-804D-F3174CF5992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52C4FE-A156-E343-9B92-C762E380D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274" y="942662"/>
            <a:ext cx="6577866" cy="3749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F9F4D2-7060-0040-AF81-F6B897FD37D1}"/>
              </a:ext>
            </a:extLst>
          </p:cNvPr>
          <p:cNvSpPr txBox="1"/>
          <p:nvPr/>
        </p:nvSpPr>
        <p:spPr>
          <a:xfrm>
            <a:off x="4572000" y="4897279"/>
            <a:ext cx="46570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Image from: https://</a:t>
            </a:r>
            <a:r>
              <a:rPr lang="en-US" sz="1000" dirty="0" err="1">
                <a:solidFill>
                  <a:srgbClr val="002060"/>
                </a:solidFill>
              </a:rPr>
              <a:t>rubygarage.org</a:t>
            </a:r>
            <a:r>
              <a:rPr lang="en-US" sz="1000" dirty="0">
                <a:solidFill>
                  <a:srgbClr val="002060"/>
                </a:solidFill>
              </a:rPr>
              <a:t>/blog/technology-stack-for-web-development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D5235-7BD0-2A47-9D57-098194147C57}"/>
              </a:ext>
            </a:extLst>
          </p:cNvPr>
          <p:cNvSpPr txBox="1"/>
          <p:nvPr/>
        </p:nvSpPr>
        <p:spPr>
          <a:xfrm rot="20860680">
            <a:off x="1073952" y="2094696"/>
            <a:ext cx="1186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Front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03500-284C-364E-AA22-D08D5DAAFF75}"/>
              </a:ext>
            </a:extLst>
          </p:cNvPr>
          <p:cNvSpPr txBox="1"/>
          <p:nvPr/>
        </p:nvSpPr>
        <p:spPr>
          <a:xfrm rot="20860680">
            <a:off x="7942994" y="3567284"/>
            <a:ext cx="105028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Back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End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F8AB5A-0EAC-C84B-9A45-C96F4BAD55C2}"/>
              </a:ext>
            </a:extLst>
          </p:cNvPr>
          <p:cNvGrpSpPr/>
          <p:nvPr/>
        </p:nvGrpSpPr>
        <p:grpSpPr>
          <a:xfrm>
            <a:off x="4046691" y="1868781"/>
            <a:ext cx="1361696" cy="954107"/>
            <a:chOff x="4137553" y="3390096"/>
            <a:chExt cx="1361696" cy="95410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560D21A-15E4-8B46-8A48-B098D4150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149" y="3794438"/>
              <a:ext cx="419100" cy="406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87F665-A641-2F47-8250-EE34072BACD0}"/>
                </a:ext>
              </a:extLst>
            </p:cNvPr>
            <p:cNvSpPr txBox="1"/>
            <p:nvPr/>
          </p:nvSpPr>
          <p:spPr>
            <a:xfrm rot="20860680">
              <a:off x="4137553" y="3390096"/>
              <a:ext cx="112883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http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https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D090827-43B7-1240-9407-A14F63015BEC}"/>
              </a:ext>
            </a:extLst>
          </p:cNvPr>
          <p:cNvSpPr txBox="1"/>
          <p:nvPr/>
        </p:nvSpPr>
        <p:spPr>
          <a:xfrm rot="20860680">
            <a:off x="3591085" y="3469876"/>
            <a:ext cx="1885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Segoe Print" panose="02000800000000000000" pitchFamily="2" charset="0"/>
              </a:rPr>
              <a:t>Web APIs</a:t>
            </a:r>
          </a:p>
        </p:txBody>
      </p:sp>
    </p:spTree>
    <p:extLst>
      <p:ext uri="{BB962C8B-B14F-4D97-AF65-F5344CB8AC3E}">
        <p14:creationId xmlns:p14="http://schemas.microsoft.com/office/powerpoint/2010/main" val="1004858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2445-4803-2449-AB22-F99DD9F0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B86142-A436-6249-AF78-E19BB38E53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7" name="Google Shape;4809;p42">
            <a:hlinkClick r:id="rId3"/>
            <a:extLst>
              <a:ext uri="{FF2B5EF4-FFF2-40B4-BE49-F238E27FC236}">
                <a16:creationId xmlns:a16="http://schemas.microsoft.com/office/drawing/2014/main" id="{9BD3E451-76F3-5044-952A-6BD77E6A8B9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26654" y="248899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98EB84-751F-904E-BEDA-2203147D6714}"/>
              </a:ext>
            </a:extLst>
          </p:cNvPr>
          <p:cNvSpPr/>
          <p:nvPr/>
        </p:nvSpPr>
        <p:spPr>
          <a:xfrm>
            <a:off x="2298866" y="3058457"/>
            <a:ext cx="37160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https://creativecommons.org/licenses/by/4.0/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943D-BB97-024A-B058-927FB508B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536" y="2456683"/>
            <a:ext cx="2818493" cy="5769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35F671B-76F6-4D40-9E10-C257B3D20C32}"/>
              </a:ext>
            </a:extLst>
          </p:cNvPr>
          <p:cNvSpPr txBox="1"/>
          <p:nvPr/>
        </p:nvSpPr>
        <p:spPr>
          <a:xfrm>
            <a:off x="1037772" y="2087351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Template From: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72607-B80F-9C48-AC13-F8259C073802}"/>
              </a:ext>
            </a:extLst>
          </p:cNvPr>
          <p:cNvSpPr txBox="1"/>
          <p:nvPr/>
        </p:nvSpPr>
        <p:spPr>
          <a:xfrm>
            <a:off x="1037772" y="3584536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11C4E0"/>
                </a:solidFill>
              </a:rPr>
              <a:t>Slide Content Licensed as: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2155EE-63D1-F448-AACD-AF8B1987B500}"/>
              </a:ext>
            </a:extLst>
          </p:cNvPr>
          <p:cNvSpPr/>
          <p:nvPr/>
        </p:nvSpPr>
        <p:spPr>
          <a:xfrm>
            <a:off x="821811" y="4161456"/>
            <a:ext cx="6931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Creative Commons Attribution-NonCommercial-ShareAlike 4.0 International License</a:t>
            </a:r>
            <a:r>
              <a:rPr lang="en-US" dirty="0"/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E22A-7197-9C48-A6F2-EA23F73200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35" y="3436063"/>
            <a:ext cx="2818492" cy="69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55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ABCFA9-A7AA-D942-AFE5-FE3676F44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7840" y="1036321"/>
            <a:ext cx="6282300" cy="393065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“A </a:t>
            </a:r>
            <a:r>
              <a:rPr lang="en-US" sz="2000" b="1" i="1" dirty="0">
                <a:latin typeface="+mn-lt"/>
              </a:rPr>
              <a:t>database</a:t>
            </a:r>
            <a:r>
              <a:rPr lang="en-US" sz="2000" dirty="0">
                <a:latin typeface="+mn-lt"/>
              </a:rPr>
              <a:t> is any collection of data, or information, that is specially organized for rapid search and retrieval by a computer.”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- </a:t>
            </a:r>
            <a:r>
              <a:rPr lang="en-US" sz="2000" dirty="0" err="1">
                <a:latin typeface="+mn-lt"/>
              </a:rPr>
              <a:t>Britanica.com</a:t>
            </a:r>
            <a:br>
              <a:rPr lang="en-US" sz="2000" dirty="0">
                <a:latin typeface="+mn-lt"/>
              </a:rPr>
            </a:b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A </a:t>
            </a:r>
            <a:r>
              <a:rPr lang="en-US" sz="2000" b="1" i="1" dirty="0">
                <a:latin typeface="+mn-lt"/>
              </a:rPr>
              <a:t>database management system (DBMS) </a:t>
            </a:r>
            <a:r>
              <a:rPr lang="en-US" sz="2000" dirty="0">
                <a:latin typeface="+mn-lt"/>
              </a:rPr>
              <a:t>“serves as an interface between the database and its end users or programs, allowing users to retrieve, update, and manage how the information is organized and optimized.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	- </a:t>
            </a:r>
            <a:r>
              <a:rPr lang="en-US" sz="2000" dirty="0" err="1">
                <a:latin typeface="+mn-lt"/>
              </a:rPr>
              <a:t>Oracle.com</a:t>
            </a:r>
            <a:endParaRPr lang="en-US" sz="2000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6B6CD-5E3E-9B47-9400-F8D0611E832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F0E5C6-9476-3B4B-B9D4-689173A5B4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96720" y="318770"/>
            <a:ext cx="4945063" cy="646113"/>
          </a:xfrm>
        </p:spPr>
        <p:txBody>
          <a:bodyPr/>
          <a:lstStyle/>
          <a:p>
            <a:r>
              <a:rPr lang="en-US" sz="3200" dirty="0">
                <a:solidFill>
                  <a:srgbClr val="00B0F0"/>
                </a:solidFill>
              </a:rPr>
              <a:t>Databases</a:t>
            </a:r>
          </a:p>
        </p:txBody>
      </p:sp>
    </p:spTree>
    <p:extLst>
      <p:ext uri="{BB962C8B-B14F-4D97-AF65-F5344CB8AC3E}">
        <p14:creationId xmlns:p14="http://schemas.microsoft.com/office/powerpoint/2010/main" val="255480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98E91F0-601B-4F49-8CB2-4BC55B6B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0" y="603838"/>
            <a:ext cx="6314020" cy="645300"/>
          </a:xfrm>
        </p:spPr>
        <p:txBody>
          <a:bodyPr/>
          <a:lstStyle/>
          <a:p>
            <a:r>
              <a:rPr lang="en-US" sz="3200" dirty="0"/>
              <a:t>Types of Databases / DBMSs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151192-B5B6-B14E-A475-3BFD5FD65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0374" y="1514554"/>
            <a:ext cx="5666105" cy="3362246"/>
          </a:xfrm>
        </p:spPr>
        <p:txBody>
          <a:bodyPr/>
          <a:lstStyle/>
          <a:p>
            <a:r>
              <a:rPr lang="en-US" sz="2000" dirty="0"/>
              <a:t>Relational Databases (RDBMS)</a:t>
            </a:r>
          </a:p>
          <a:p>
            <a:pPr lvl="1"/>
            <a:r>
              <a:rPr lang="en-US" sz="1800" dirty="0"/>
              <a:t>Data is structured as </a:t>
            </a:r>
            <a:r>
              <a:rPr lang="en-US" sz="1800" i="1" dirty="0"/>
              <a:t>tables</a:t>
            </a:r>
            <a:r>
              <a:rPr lang="en-US" sz="1800" dirty="0"/>
              <a:t> (</a:t>
            </a:r>
            <a:r>
              <a:rPr lang="en-US" sz="1800" i="1" dirty="0"/>
              <a:t>entities</a:t>
            </a:r>
            <a:r>
              <a:rPr lang="en-US" sz="1800" dirty="0"/>
              <a:t>) and </a:t>
            </a:r>
            <a:r>
              <a:rPr lang="en-US" sz="1800" i="1" dirty="0"/>
              <a:t>relationships</a:t>
            </a:r>
            <a:r>
              <a:rPr lang="en-US" sz="1800" dirty="0"/>
              <a:t> between them.</a:t>
            </a:r>
          </a:p>
          <a:p>
            <a:pPr lvl="1"/>
            <a:r>
              <a:rPr lang="en-US" sz="1800" dirty="0"/>
              <a:t>Oracle / MySQL / MariaDB</a:t>
            </a:r>
          </a:p>
          <a:p>
            <a:pPr marL="1054100" lvl="2" indent="0">
              <a:buNone/>
            </a:pPr>
            <a:endParaRPr lang="en-US" sz="1800" dirty="0"/>
          </a:p>
          <a:p>
            <a:r>
              <a:rPr lang="en-US" sz="2000" dirty="0"/>
              <a:t>NoSQL (not only SQL) Databases</a:t>
            </a:r>
          </a:p>
          <a:p>
            <a:pPr lvl="1"/>
            <a:r>
              <a:rPr lang="en-US" sz="1800" dirty="0"/>
              <a:t>Non-tabular - data is stored as key/value pairs, documents, graphs, etc.</a:t>
            </a:r>
          </a:p>
          <a:p>
            <a:pPr lvl="2"/>
            <a:r>
              <a:rPr lang="en-US" sz="1800" dirty="0"/>
              <a:t>Often as collections of JSON-like objects</a:t>
            </a:r>
          </a:p>
          <a:p>
            <a:pPr lvl="1"/>
            <a:r>
              <a:rPr lang="en-US" sz="1800" dirty="0"/>
              <a:t>MongoDB / Cassandra / Ignite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50855-7A08-3E4B-92EB-461A8C02D6A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E8345D-9CDD-0943-B028-0475ECF94B18}"/>
              </a:ext>
            </a:extLst>
          </p:cNvPr>
          <p:cNvGrpSpPr/>
          <p:nvPr/>
        </p:nvGrpSpPr>
        <p:grpSpPr>
          <a:xfrm>
            <a:off x="6769164" y="1217898"/>
            <a:ext cx="2048059" cy="1550291"/>
            <a:chOff x="6769164" y="1217898"/>
            <a:chExt cx="2048059" cy="155029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F0FD1E7-786C-014A-A256-878FEC125192}"/>
                </a:ext>
              </a:extLst>
            </p:cNvPr>
            <p:cNvSpPr txBox="1"/>
            <p:nvPr/>
          </p:nvSpPr>
          <p:spPr>
            <a:xfrm rot="21138934">
              <a:off x="6769164" y="1217898"/>
              <a:ext cx="1867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SQL: </a:t>
              </a:r>
              <a:br>
                <a:rPr lang="en-US" sz="1600" dirty="0">
                  <a:solidFill>
                    <a:srgbClr val="FF0000"/>
                  </a:solidFill>
                  <a:latin typeface="Segoe Print" panose="02000800000000000000" pitchFamily="2" charset="0"/>
                </a:rPr>
              </a:br>
              <a:r>
                <a:rPr lang="en-US" sz="16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Structured Query Language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DBB7F9-9B2A-8E44-9CA5-6528E4748004}"/>
                </a:ext>
              </a:extLst>
            </p:cNvPr>
            <p:cNvSpPr txBox="1"/>
            <p:nvPr/>
          </p:nvSpPr>
          <p:spPr>
            <a:xfrm rot="21138934">
              <a:off x="6949231" y="2244969"/>
              <a:ext cx="18679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“See-quell”</a:t>
              </a:r>
            </a:p>
            <a:p>
              <a:pPr algn="ctr"/>
              <a:r>
                <a:rPr lang="en-US" sz="12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Rhymes with equal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816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05559-243D-5449-9CF3-76E0E1325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700" y="603838"/>
            <a:ext cx="7197940" cy="645300"/>
          </a:xfrm>
        </p:spPr>
        <p:txBody>
          <a:bodyPr/>
          <a:lstStyle/>
          <a:p>
            <a:r>
              <a:rPr lang="en-US" sz="3200" dirty="0"/>
              <a:t>Database Market Share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65D03-D6FF-084A-BDE5-9CD770A7B8B9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551D4-EE9A-2270-342E-BC1D44BDB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062" y="1249138"/>
            <a:ext cx="6870563" cy="37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3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C625A39-DE5B-7141-835C-FCDEEBC988ED}"/>
              </a:ext>
            </a:extLst>
          </p:cNvPr>
          <p:cNvGrpSpPr/>
          <p:nvPr/>
        </p:nvGrpSpPr>
        <p:grpSpPr>
          <a:xfrm>
            <a:off x="513245" y="1833359"/>
            <a:ext cx="6517678" cy="2952954"/>
            <a:chOff x="513245" y="1833359"/>
            <a:chExt cx="6517678" cy="29529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20F3EB-3486-E245-8B6E-AC09F0B252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3245" y="1833359"/>
              <a:ext cx="6517678" cy="295295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BE3846B-3FEC-E24B-9B31-8F835716C281}"/>
                </a:ext>
              </a:extLst>
            </p:cNvPr>
            <p:cNvSpPr txBox="1"/>
            <p:nvPr/>
          </p:nvSpPr>
          <p:spPr>
            <a:xfrm>
              <a:off x="608242" y="2214535"/>
              <a:ext cx="471604" cy="215444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ALFKI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3080478-0184-8847-B2FC-D468EB9AA1E3}"/>
                </a:ext>
              </a:extLst>
            </p:cNvPr>
            <p:cNvSpPr txBox="1"/>
            <p:nvPr/>
          </p:nvSpPr>
          <p:spPr>
            <a:xfrm>
              <a:off x="608242" y="3384976"/>
              <a:ext cx="543739" cy="215444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ANTON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381DB0-C6BC-8441-AD56-3B57C377E2AB}"/>
                </a:ext>
              </a:extLst>
            </p:cNvPr>
            <p:cNvSpPr txBox="1"/>
            <p:nvPr/>
          </p:nvSpPr>
          <p:spPr>
            <a:xfrm>
              <a:off x="608241" y="4361723"/>
              <a:ext cx="545342" cy="215444"/>
            </a:xfrm>
            <a:prstGeom prst="rect">
              <a:avLst/>
            </a:prstGeom>
            <a:solidFill>
              <a:srgbClr val="F1F1F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BERGS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EFFCD1-4016-A640-8B0F-268D67808F1F}"/>
                </a:ext>
              </a:extLst>
            </p:cNvPr>
            <p:cNvSpPr txBox="1"/>
            <p:nvPr/>
          </p:nvSpPr>
          <p:spPr>
            <a:xfrm>
              <a:off x="613788" y="2710062"/>
              <a:ext cx="532518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ANATR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356FC8-002A-A44F-B819-70A52A41F590}"/>
                </a:ext>
              </a:extLst>
            </p:cNvPr>
            <p:cNvSpPr txBox="1"/>
            <p:nvPr/>
          </p:nvSpPr>
          <p:spPr>
            <a:xfrm>
              <a:off x="608241" y="3872261"/>
              <a:ext cx="543739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AROUT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CEF6E9-D921-DC49-BB47-A17DD93773F6}"/>
                </a:ext>
              </a:extLst>
            </p:cNvPr>
            <p:cNvSpPr txBox="1"/>
            <p:nvPr/>
          </p:nvSpPr>
          <p:spPr>
            <a:xfrm>
              <a:off x="1481060" y="1871530"/>
              <a:ext cx="138693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CompanyName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DB5491-DB68-BE4A-B2DB-93D6E245028B}"/>
              </a:ext>
            </a:extLst>
          </p:cNvPr>
          <p:cNvGrpSpPr/>
          <p:nvPr/>
        </p:nvGrpSpPr>
        <p:grpSpPr>
          <a:xfrm>
            <a:off x="347812" y="3724830"/>
            <a:ext cx="6827520" cy="645301"/>
            <a:chOff x="619760" y="2654374"/>
            <a:chExt cx="6827520" cy="6453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86751EE-19B9-0540-9C1E-D8D0C02D92A6}"/>
                </a:ext>
              </a:extLst>
            </p:cNvPr>
            <p:cNvSpPr/>
            <p:nvPr/>
          </p:nvSpPr>
          <p:spPr>
            <a:xfrm>
              <a:off x="619760" y="2654374"/>
              <a:ext cx="6827520" cy="645301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6091A1-039C-254D-888A-F77B88578348}"/>
                </a:ext>
              </a:extLst>
            </p:cNvPr>
            <p:cNvSpPr txBox="1"/>
            <p:nvPr/>
          </p:nvSpPr>
          <p:spPr>
            <a:xfrm rot="21263985">
              <a:off x="1736652" y="2957125"/>
              <a:ext cx="1867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Row / Record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8E1457-3AEE-3244-AEB6-57E2440402B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37FEF5-496E-2D4A-980E-F377F27E3CC8}"/>
              </a:ext>
            </a:extLst>
          </p:cNvPr>
          <p:cNvSpPr txBox="1"/>
          <p:nvPr/>
        </p:nvSpPr>
        <p:spPr>
          <a:xfrm>
            <a:off x="3728720" y="4907439"/>
            <a:ext cx="41488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Images and examples </a:t>
            </a:r>
            <a:r>
              <a:rPr lang="en-US" sz="1000" dirty="0" err="1">
                <a:solidFill>
                  <a:srgbClr val="002060"/>
                </a:solidFill>
              </a:rPr>
              <a:t>fromhttps</a:t>
            </a:r>
            <a:r>
              <a:rPr lang="en-US" sz="1000" dirty="0">
                <a:solidFill>
                  <a:srgbClr val="002060"/>
                </a:solidFill>
              </a:rPr>
              <a:t>://www.w3schools.com/</a:t>
            </a:r>
            <a:r>
              <a:rPr lang="en-US" sz="1000" dirty="0" err="1">
                <a:solidFill>
                  <a:srgbClr val="002060"/>
                </a:solidFill>
              </a:rPr>
              <a:t>sql</a:t>
            </a:r>
            <a:r>
              <a:rPr lang="en-US" sz="1000" dirty="0">
                <a:solidFill>
                  <a:srgbClr val="002060"/>
                </a:solidFill>
              </a:rPr>
              <a:t>/</a:t>
            </a:r>
            <a:r>
              <a:rPr lang="en-US" sz="1000" dirty="0" err="1">
                <a:solidFill>
                  <a:srgbClr val="002060"/>
                </a:solidFill>
              </a:rPr>
              <a:t>default.asp</a:t>
            </a:r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78D8FE-5745-9F45-B587-BA170BAC8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935" y="919405"/>
            <a:ext cx="7269060" cy="645300"/>
          </a:xfrm>
        </p:spPr>
        <p:txBody>
          <a:bodyPr/>
          <a:lstStyle/>
          <a:p>
            <a:r>
              <a:rPr lang="en-US" sz="3200" b="1" i="1" dirty="0"/>
              <a:t>Tables / Entities</a:t>
            </a:r>
            <a:r>
              <a:rPr lang="en-US" sz="3200" dirty="0"/>
              <a:t> in </a:t>
            </a:r>
            <a:br>
              <a:rPr lang="en-US" sz="3200" dirty="0"/>
            </a:br>
            <a:r>
              <a:rPr lang="en-US" sz="3200" dirty="0"/>
              <a:t>Relational (SQL) </a:t>
            </a:r>
            <a:br>
              <a:rPr lang="en-US" sz="3200" dirty="0"/>
            </a:br>
            <a:r>
              <a:rPr lang="en-US" sz="3200" dirty="0"/>
              <a:t>Databases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B6F1E0-380B-1146-941B-C2938075500D}"/>
              </a:ext>
            </a:extLst>
          </p:cNvPr>
          <p:cNvGrpSpPr/>
          <p:nvPr/>
        </p:nvGrpSpPr>
        <p:grpSpPr>
          <a:xfrm>
            <a:off x="3998661" y="1717041"/>
            <a:ext cx="2456501" cy="3151582"/>
            <a:chOff x="4977171" y="1717041"/>
            <a:chExt cx="2456501" cy="315158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BDFF40-6A16-4D48-AFD0-00F58A594B45}"/>
                </a:ext>
              </a:extLst>
            </p:cNvPr>
            <p:cNvSpPr/>
            <p:nvPr/>
          </p:nvSpPr>
          <p:spPr>
            <a:xfrm>
              <a:off x="5877032" y="1717041"/>
              <a:ext cx="610835" cy="3151582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6CE4F6-BECF-5B42-B0FE-3F24F09B2B59}"/>
                </a:ext>
              </a:extLst>
            </p:cNvPr>
            <p:cNvSpPr txBox="1"/>
            <p:nvPr/>
          </p:nvSpPr>
          <p:spPr>
            <a:xfrm rot="21173372">
              <a:off x="4977171" y="2269611"/>
              <a:ext cx="24565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Column / 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Attribute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62F1D6C-E92C-3C41-B225-3A2107847031}"/>
              </a:ext>
            </a:extLst>
          </p:cNvPr>
          <p:cNvSpPr txBox="1"/>
          <p:nvPr/>
        </p:nvSpPr>
        <p:spPr>
          <a:xfrm rot="21199527">
            <a:off x="6667590" y="212339"/>
            <a:ext cx="24200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Relational databases use </a:t>
            </a:r>
            <a:r>
              <a:rPr lang="en-US" sz="2000" b="1" u="sng" dirty="0">
                <a:solidFill>
                  <a:srgbClr val="FF0000"/>
                </a:solidFill>
                <a:latin typeface="Segoe Print" panose="02000800000000000000" pitchFamily="2" charset="0"/>
              </a:rPr>
              <a:t>tables</a:t>
            </a:r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 to represent </a:t>
            </a:r>
            <a:r>
              <a:rPr lang="en-US" sz="2000" b="1" u="sng" dirty="0">
                <a:solidFill>
                  <a:srgbClr val="FF0000"/>
                </a:solidFill>
                <a:latin typeface="Segoe Print" panose="02000800000000000000" pitchFamily="2" charset="0"/>
              </a:rPr>
              <a:t>entities</a:t>
            </a:r>
            <a:r>
              <a:rPr lang="en-US" sz="2000" u="sng" dirty="0">
                <a:solidFill>
                  <a:srgbClr val="FF0000"/>
                </a:solidFill>
                <a:latin typeface="Segoe Print" panose="02000800000000000000" pitchFamily="2" charset="0"/>
              </a:rPr>
              <a:t>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(i.e. people, places,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things).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B35011-B06A-F945-959D-2379016BE291}"/>
              </a:ext>
            </a:extLst>
          </p:cNvPr>
          <p:cNvSpPr txBox="1"/>
          <p:nvPr/>
        </p:nvSpPr>
        <p:spPr>
          <a:xfrm>
            <a:off x="863667" y="1589300"/>
            <a:ext cx="1583835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Customers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217ABA-6F67-C841-A601-4242A692ABF4}"/>
              </a:ext>
            </a:extLst>
          </p:cNvPr>
          <p:cNvGrpSpPr/>
          <p:nvPr/>
        </p:nvGrpSpPr>
        <p:grpSpPr>
          <a:xfrm>
            <a:off x="-215007" y="1897077"/>
            <a:ext cx="2456501" cy="2988550"/>
            <a:chOff x="4993580" y="1880073"/>
            <a:chExt cx="2456501" cy="29885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049D678-AAAE-F24A-916B-F242109506DD}"/>
                </a:ext>
              </a:extLst>
            </p:cNvPr>
            <p:cNvSpPr/>
            <p:nvPr/>
          </p:nvSpPr>
          <p:spPr>
            <a:xfrm>
              <a:off x="5710613" y="1880073"/>
              <a:ext cx="999345" cy="2988550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15F786-5EF2-F84D-9F34-697CAAC476CB}"/>
                </a:ext>
              </a:extLst>
            </p:cNvPr>
            <p:cNvSpPr txBox="1"/>
            <p:nvPr/>
          </p:nvSpPr>
          <p:spPr>
            <a:xfrm rot="21309954">
              <a:off x="4993580" y="2954329"/>
              <a:ext cx="24565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17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9C540-8A4E-1E4E-8B6C-45292ED2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915" y="103187"/>
            <a:ext cx="5858369" cy="645300"/>
          </a:xfrm>
        </p:spPr>
        <p:txBody>
          <a:bodyPr/>
          <a:lstStyle/>
          <a:p>
            <a:r>
              <a:rPr lang="en-US" sz="2800" dirty="0"/>
              <a:t>Relational (SQL) Database Tables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52E22-0EED-A448-A6B6-6B5C864BF4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31EC94-AAE4-094E-9615-364F39E6AB1F}"/>
              </a:ext>
            </a:extLst>
          </p:cNvPr>
          <p:cNvGrpSpPr/>
          <p:nvPr/>
        </p:nvGrpSpPr>
        <p:grpSpPr>
          <a:xfrm>
            <a:off x="1011492" y="896427"/>
            <a:ext cx="6746240" cy="2592366"/>
            <a:chOff x="103353" y="1204770"/>
            <a:chExt cx="6746240" cy="25923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E6E8989-3275-B847-8589-230EAF0B20B2}"/>
                </a:ext>
              </a:extLst>
            </p:cNvPr>
            <p:cNvGrpSpPr/>
            <p:nvPr/>
          </p:nvGrpSpPr>
          <p:grpSpPr>
            <a:xfrm>
              <a:off x="103353" y="1204770"/>
              <a:ext cx="6746240" cy="2592366"/>
              <a:chOff x="103353" y="1425493"/>
              <a:chExt cx="6746240" cy="259236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C73846A-E63A-2942-A0FD-7D8950973C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353" y="1425493"/>
                <a:ext cx="6746240" cy="2592366"/>
              </a:xfrm>
              <a:prstGeom prst="rect">
                <a:avLst/>
              </a:prstGeom>
              <a:ln w="25400">
                <a:solidFill>
                  <a:srgbClr val="002060"/>
                </a:solidFill>
              </a:ln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8A0587-ED74-5849-8EF1-48DC9A93EC5C}"/>
                  </a:ext>
                </a:extLst>
              </p:cNvPr>
              <p:cNvSpPr txBox="1"/>
              <p:nvPr/>
            </p:nvSpPr>
            <p:spPr>
              <a:xfrm>
                <a:off x="187829" y="1846673"/>
                <a:ext cx="537327" cy="215444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TORTU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E9920EB-5FDB-4247-9E17-5F8FAEECDA02}"/>
                  </a:ext>
                </a:extLst>
              </p:cNvPr>
              <p:cNvSpPr txBox="1"/>
              <p:nvPr/>
            </p:nvSpPr>
            <p:spPr>
              <a:xfrm>
                <a:off x="187828" y="2881995"/>
                <a:ext cx="492443" cy="215444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TRAIH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1F487D6-CACB-D74D-9189-9ABF064166C5}"/>
                  </a:ext>
                </a:extLst>
              </p:cNvPr>
              <p:cNvSpPr txBox="1"/>
              <p:nvPr/>
            </p:nvSpPr>
            <p:spPr>
              <a:xfrm>
                <a:off x="198675" y="2364334"/>
                <a:ext cx="537327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TRADH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B6C3829-DE50-6A45-A437-D6A7C8D4D4A1}"/>
                  </a:ext>
                </a:extLst>
              </p:cNvPr>
              <p:cNvSpPr txBox="1"/>
              <p:nvPr/>
            </p:nvSpPr>
            <p:spPr>
              <a:xfrm>
                <a:off x="198674" y="3571170"/>
                <a:ext cx="51648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VAFFE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235DE2F-5B90-D242-9953-0A5AE84E2538}"/>
                </a:ext>
              </a:extLst>
            </p:cNvPr>
            <p:cNvSpPr txBox="1"/>
            <p:nvPr/>
          </p:nvSpPr>
          <p:spPr>
            <a:xfrm>
              <a:off x="1125039" y="1243692"/>
              <a:ext cx="138693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CompanyName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7876794B-A4FA-5842-AC1A-05FEA0B33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93" y="3585027"/>
            <a:ext cx="3695626" cy="140850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F1EDA98-7E45-7B4C-9B69-B7FA148D2167}"/>
              </a:ext>
            </a:extLst>
          </p:cNvPr>
          <p:cNvGrpSpPr/>
          <p:nvPr/>
        </p:nvGrpSpPr>
        <p:grpSpPr>
          <a:xfrm>
            <a:off x="3807734" y="2858308"/>
            <a:ext cx="5295973" cy="2243230"/>
            <a:chOff x="3755184" y="2816268"/>
            <a:chExt cx="5295973" cy="22432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3E17B8-A38E-9D44-9A21-3B6DFEB194F8}"/>
                </a:ext>
              </a:extLst>
            </p:cNvPr>
            <p:cNvGrpSpPr/>
            <p:nvPr/>
          </p:nvGrpSpPr>
          <p:grpSpPr>
            <a:xfrm>
              <a:off x="3755184" y="2816268"/>
              <a:ext cx="5295973" cy="2243230"/>
              <a:chOff x="3744674" y="2721676"/>
              <a:chExt cx="5295973" cy="2243230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10471CE0-EA89-8640-9B71-C7F5642829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4674" y="2721676"/>
                <a:ext cx="5295973" cy="2243230"/>
              </a:xfrm>
              <a:prstGeom prst="rect">
                <a:avLst/>
              </a:prstGeom>
              <a:ln w="25400">
                <a:solidFill>
                  <a:srgbClr val="002060"/>
                </a:solidFill>
              </a:ln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00791FF-B1DC-6A4B-956C-15F3934390CB}"/>
                  </a:ext>
                </a:extLst>
              </p:cNvPr>
              <p:cNvSpPr txBox="1"/>
              <p:nvPr/>
            </p:nvSpPr>
            <p:spPr>
              <a:xfrm>
                <a:off x="4696329" y="3186742"/>
                <a:ext cx="627095" cy="246221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TORTU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BA19F61-4692-9346-8155-ADB94BA6D28B}"/>
                  </a:ext>
                </a:extLst>
              </p:cNvPr>
              <p:cNvSpPr txBox="1"/>
              <p:nvPr/>
            </p:nvSpPr>
            <p:spPr>
              <a:xfrm>
                <a:off x="4696329" y="3931157"/>
                <a:ext cx="627095" cy="246221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TORTU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073F82B-EC32-7E4E-8BD2-17FE95932A67}"/>
                  </a:ext>
                </a:extLst>
              </p:cNvPr>
              <p:cNvSpPr txBox="1"/>
              <p:nvPr/>
            </p:nvSpPr>
            <p:spPr>
              <a:xfrm>
                <a:off x="4696329" y="4669854"/>
                <a:ext cx="627095" cy="246221"/>
              </a:xfrm>
              <a:prstGeom prst="rect">
                <a:avLst/>
              </a:prstGeom>
              <a:solidFill>
                <a:srgbClr val="F1F1F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TORTU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D054E9B-C1CC-514B-9868-F4E6ADD8E217}"/>
                  </a:ext>
                </a:extLst>
              </p:cNvPr>
              <p:cNvSpPr txBox="1"/>
              <p:nvPr/>
            </p:nvSpPr>
            <p:spPr>
              <a:xfrm>
                <a:off x="4696051" y="3557421"/>
                <a:ext cx="627095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TRADH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A672F23-3EEA-F448-8E36-A2BA045859E1}"/>
                  </a:ext>
                </a:extLst>
              </p:cNvPr>
              <p:cNvSpPr txBox="1"/>
              <p:nvPr/>
            </p:nvSpPr>
            <p:spPr>
              <a:xfrm>
                <a:off x="4696533" y="4293341"/>
                <a:ext cx="633507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SUPRD</a:t>
                </a: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23AF6CA-F28C-6B40-AD38-8A9E4A3409C1}"/>
                </a:ext>
              </a:extLst>
            </p:cNvPr>
            <p:cNvSpPr txBox="1"/>
            <p:nvPr/>
          </p:nvSpPr>
          <p:spPr>
            <a:xfrm>
              <a:off x="8041772" y="2876716"/>
              <a:ext cx="9144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err="1"/>
                <a:t>ShipVia</a:t>
              </a:r>
              <a:endParaRPr lang="en-US" sz="1200" b="1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653DE7C-951C-B34C-9767-482FD62BA7DB}"/>
              </a:ext>
            </a:extLst>
          </p:cNvPr>
          <p:cNvSpPr txBox="1"/>
          <p:nvPr/>
        </p:nvSpPr>
        <p:spPr>
          <a:xfrm>
            <a:off x="1106813" y="672532"/>
            <a:ext cx="1583835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Customers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5FC302-4DB2-6042-88C4-288720D77CB1}"/>
              </a:ext>
            </a:extLst>
          </p:cNvPr>
          <p:cNvSpPr txBox="1"/>
          <p:nvPr/>
        </p:nvSpPr>
        <p:spPr>
          <a:xfrm>
            <a:off x="3895602" y="2671291"/>
            <a:ext cx="1177056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Orders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67163B1-3599-6449-BFBB-3FBC719635C7}"/>
              </a:ext>
            </a:extLst>
          </p:cNvPr>
          <p:cNvSpPr txBox="1"/>
          <p:nvPr/>
        </p:nvSpPr>
        <p:spPr>
          <a:xfrm>
            <a:off x="117676" y="3341571"/>
            <a:ext cx="1279009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Shippers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A2033-4B1E-2E42-51C7-EA787C5AE409}"/>
              </a:ext>
            </a:extLst>
          </p:cNvPr>
          <p:cNvSpPr txBox="1"/>
          <p:nvPr/>
        </p:nvSpPr>
        <p:spPr>
          <a:xfrm>
            <a:off x="1055282" y="3647243"/>
            <a:ext cx="12137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err="1"/>
              <a:t>CompanyName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17120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5B1EC-C7C0-C847-A47D-D88178914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424" y="645001"/>
            <a:ext cx="4944300" cy="645300"/>
          </a:xfrm>
        </p:spPr>
        <p:txBody>
          <a:bodyPr/>
          <a:lstStyle/>
          <a:p>
            <a:r>
              <a:rPr lang="en-US" sz="3200" dirty="0"/>
              <a:t>Answering Questions with a Relational (SQL) DB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3ED852E-8C50-E44A-9C6E-76C69453D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6419" y="1376173"/>
            <a:ext cx="4218480" cy="3637260"/>
          </a:xfrm>
        </p:spPr>
        <p:txBody>
          <a:bodyPr/>
          <a:lstStyle/>
          <a:p>
            <a:pPr marL="482600" indent="-342900">
              <a:buFont typeface="+mj-lt"/>
              <a:buAutoNum type="arabicPeriod"/>
            </a:pPr>
            <a:r>
              <a:rPr lang="en-US" sz="1800" dirty="0"/>
              <a:t>In what city and country is </a:t>
            </a:r>
            <a:r>
              <a:rPr lang="en-US" sz="1800" dirty="0" err="1"/>
              <a:t>Tradição</a:t>
            </a:r>
            <a:r>
              <a:rPr lang="en-US" sz="1800" dirty="0"/>
              <a:t> </a:t>
            </a:r>
            <a:r>
              <a:rPr lang="en-US" sz="1800" dirty="0" err="1"/>
              <a:t>Hipermercados</a:t>
            </a:r>
            <a:r>
              <a:rPr lang="en-US" sz="1800" dirty="0"/>
              <a:t> located?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On what dates did Tortuga </a:t>
            </a:r>
            <a:r>
              <a:rPr lang="en-US" sz="1800" dirty="0" err="1"/>
              <a:t>Restaurante</a:t>
            </a:r>
            <a:r>
              <a:rPr lang="en-US" sz="1800" dirty="0"/>
              <a:t> place orders?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Who should be contacted to see if the order shipped on September 12</a:t>
            </a:r>
            <a:r>
              <a:rPr lang="en-US" sz="1800" baseline="30000" dirty="0"/>
              <a:t>th</a:t>
            </a:r>
            <a:r>
              <a:rPr lang="en-US" sz="1800" dirty="0"/>
              <a:t> was correct?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Which companies have had orders shipped to them by Federal Shipping?</a:t>
            </a:r>
          </a:p>
          <a:p>
            <a:pPr marL="482600" indent="-342900">
              <a:buFont typeface="+mj-lt"/>
              <a:buAutoNum type="arabicPeriod"/>
            </a:pPr>
            <a:r>
              <a:rPr lang="en-US" sz="1800" dirty="0"/>
              <a:t>To which cities has United Package shipped orders?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71947-F1BC-C441-B406-8ED8D56380A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9ECC485-D225-CF4E-AFE3-F3649729CEF3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4865665-D3FE-4F4C-B09B-0FF9C03CA3FB}"/>
              </a:ext>
            </a:extLst>
          </p:cNvPr>
          <p:cNvGrpSpPr/>
          <p:nvPr/>
        </p:nvGrpSpPr>
        <p:grpSpPr>
          <a:xfrm>
            <a:off x="188243" y="1463337"/>
            <a:ext cx="3098487" cy="3680163"/>
            <a:chOff x="4353938" y="1746824"/>
            <a:chExt cx="3098487" cy="368016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E47E818-026F-384C-819C-830FB9082249}"/>
                </a:ext>
              </a:extLst>
            </p:cNvPr>
            <p:cNvSpPr txBox="1"/>
            <p:nvPr/>
          </p:nvSpPr>
          <p:spPr>
            <a:xfrm>
              <a:off x="4353938" y="2564665"/>
              <a:ext cx="3098487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Use the tables on the previous slide to answer the questions to the right.</a:t>
              </a:r>
            </a:p>
            <a:p>
              <a:pPr algn="ctr"/>
              <a:endParaRPr lang="en-US" sz="2000" dirty="0">
                <a:latin typeface="Segoe Print" panose="02000800000000000000" pitchFamily="2" charset="0"/>
              </a:endParaRPr>
            </a:p>
            <a:p>
              <a:pPr algn="ctr"/>
              <a:r>
                <a:rPr lang="en-US" sz="2000" dirty="0">
                  <a:latin typeface="Segoe Print" panose="02000800000000000000" pitchFamily="2" charset="0"/>
                </a:rPr>
                <a:t>Describe how you found the information to answer each question.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A2EA5D-AF1C-C24F-88EF-4D354C63B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8585" y="1746824"/>
              <a:ext cx="649191" cy="682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405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338CB-9161-974E-841A-98E61DE0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42" y="1523778"/>
            <a:ext cx="6794500" cy="264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9C540-8A4E-1E4E-8B6C-45292ED23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642" y="157445"/>
            <a:ext cx="6002473" cy="645300"/>
          </a:xfrm>
        </p:spPr>
        <p:txBody>
          <a:bodyPr/>
          <a:lstStyle/>
          <a:p>
            <a:r>
              <a:rPr lang="en-US" sz="3200" b="1" i="1" dirty="0"/>
              <a:t>Relations</a:t>
            </a:r>
            <a:r>
              <a:rPr lang="en-US" sz="3200" dirty="0"/>
              <a:t> connect Entities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52E22-0EED-A448-A6B6-6B5C864BF421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254D74D-04A3-DC41-85BE-66EE1B054D7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D05F7D-C799-AF4D-B1F7-E8F1925B022D}"/>
              </a:ext>
            </a:extLst>
          </p:cNvPr>
          <p:cNvSpPr/>
          <p:nvPr/>
        </p:nvSpPr>
        <p:spPr>
          <a:xfrm>
            <a:off x="302341" y="1894711"/>
            <a:ext cx="519268" cy="433253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1C2E60-147A-7C4D-B7B0-0A6BC2353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88" y="2827318"/>
            <a:ext cx="4800990" cy="2042312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4DEB07F-6D27-F14A-97B4-E60C9794DF9E}"/>
              </a:ext>
            </a:extLst>
          </p:cNvPr>
          <p:cNvSpPr/>
          <p:nvPr/>
        </p:nvSpPr>
        <p:spPr>
          <a:xfrm>
            <a:off x="474662" y="3195248"/>
            <a:ext cx="340438" cy="325809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287CF-431D-AA47-B099-1E6ABB8A75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7714" y="1312923"/>
            <a:ext cx="5272010" cy="226658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624DE83-836A-DF42-83D5-27380FD9A207}"/>
              </a:ext>
            </a:extLst>
          </p:cNvPr>
          <p:cNvSpPr/>
          <p:nvPr/>
        </p:nvSpPr>
        <p:spPr>
          <a:xfrm>
            <a:off x="7428523" y="1789587"/>
            <a:ext cx="340438" cy="32580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0D2847B-EDB0-1344-833D-2F5245F2D0E3}"/>
              </a:ext>
            </a:extLst>
          </p:cNvPr>
          <p:cNvSpPr/>
          <p:nvPr/>
        </p:nvSpPr>
        <p:spPr>
          <a:xfrm>
            <a:off x="7428523" y="2501509"/>
            <a:ext cx="340438" cy="32580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44B677-EF35-2343-BB2B-E5F3566D1BC2}"/>
              </a:ext>
            </a:extLst>
          </p:cNvPr>
          <p:cNvSpPr/>
          <p:nvPr/>
        </p:nvSpPr>
        <p:spPr>
          <a:xfrm>
            <a:off x="4174781" y="1757431"/>
            <a:ext cx="519347" cy="32194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8AAA37-4F7C-C544-A184-A9F40A5A984D}"/>
              </a:ext>
            </a:extLst>
          </p:cNvPr>
          <p:cNvSpPr/>
          <p:nvPr/>
        </p:nvSpPr>
        <p:spPr>
          <a:xfrm>
            <a:off x="4174782" y="2499477"/>
            <a:ext cx="519347" cy="32194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EC4261-7974-DB4E-A8CB-C9B3D667C6CC}"/>
              </a:ext>
            </a:extLst>
          </p:cNvPr>
          <p:cNvSpPr/>
          <p:nvPr/>
        </p:nvSpPr>
        <p:spPr>
          <a:xfrm>
            <a:off x="4174781" y="3205011"/>
            <a:ext cx="519347" cy="32194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BCB350-105B-0042-9D9D-5AFBF76EEB05}"/>
              </a:ext>
            </a:extLst>
          </p:cNvPr>
          <p:cNvSpPr/>
          <p:nvPr/>
        </p:nvSpPr>
        <p:spPr>
          <a:xfrm>
            <a:off x="5179270" y="2125508"/>
            <a:ext cx="427828" cy="690027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E62F3E-0FFD-0C43-9CEF-373FBEC8A420}"/>
              </a:ext>
            </a:extLst>
          </p:cNvPr>
          <p:cNvSpPr/>
          <p:nvPr/>
        </p:nvSpPr>
        <p:spPr>
          <a:xfrm>
            <a:off x="5182369" y="3253704"/>
            <a:ext cx="427828" cy="325809"/>
          </a:xfrm>
          <a:prstGeom prst="rect">
            <a:avLst/>
          </a:prstGeom>
          <a:solidFill>
            <a:srgbClr val="FFC000">
              <a:alpha val="2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E2389-10EA-654F-8B8D-5FC2FA366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0308" y="3461126"/>
            <a:ext cx="3695626" cy="1408504"/>
          </a:xfrm>
          <a:prstGeom prst="rect">
            <a:avLst/>
          </a:prstGeom>
          <a:ln w="25400">
            <a:solidFill>
              <a:srgbClr val="002060"/>
            </a:solidFill>
          </a:ln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84FF8F0-46EC-094F-B2D5-BCFF2D5617DD}"/>
              </a:ext>
            </a:extLst>
          </p:cNvPr>
          <p:cNvSpPr/>
          <p:nvPr/>
        </p:nvSpPr>
        <p:spPr>
          <a:xfrm>
            <a:off x="5436879" y="4516886"/>
            <a:ext cx="340438" cy="325809"/>
          </a:xfrm>
          <a:prstGeom prst="rect">
            <a:avLst/>
          </a:prstGeom>
          <a:solidFill>
            <a:srgbClr val="7030A0">
              <a:alpha val="2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EBCC513-5290-4A4B-8285-65A926B5EB55}"/>
              </a:ext>
            </a:extLst>
          </p:cNvPr>
          <p:cNvSpPr txBox="1"/>
          <p:nvPr/>
        </p:nvSpPr>
        <p:spPr>
          <a:xfrm>
            <a:off x="299004" y="1312923"/>
            <a:ext cx="1583835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Customers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E7A5EE-A93E-A047-9ECA-858773BB4BB5}"/>
              </a:ext>
            </a:extLst>
          </p:cNvPr>
          <p:cNvSpPr txBox="1"/>
          <p:nvPr/>
        </p:nvSpPr>
        <p:spPr>
          <a:xfrm>
            <a:off x="3276919" y="1128014"/>
            <a:ext cx="1177056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Orders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DD4434-56C2-9F40-8466-7361A35DBBC1}"/>
              </a:ext>
            </a:extLst>
          </p:cNvPr>
          <p:cNvSpPr txBox="1"/>
          <p:nvPr/>
        </p:nvSpPr>
        <p:spPr>
          <a:xfrm>
            <a:off x="823454" y="2616463"/>
            <a:ext cx="1471605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Employees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0499A3-1B4B-91DF-E255-DD48F7DD40A8}"/>
              </a:ext>
            </a:extLst>
          </p:cNvPr>
          <p:cNvGrpSpPr/>
          <p:nvPr/>
        </p:nvGrpSpPr>
        <p:grpSpPr>
          <a:xfrm>
            <a:off x="4694129" y="556676"/>
            <a:ext cx="4432692" cy="1773957"/>
            <a:chOff x="4694129" y="556676"/>
            <a:chExt cx="4432692" cy="177395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2C3141-4BBF-AF18-0753-226D70AAAC9C}"/>
                </a:ext>
              </a:extLst>
            </p:cNvPr>
            <p:cNvSpPr txBox="1"/>
            <p:nvPr/>
          </p:nvSpPr>
          <p:spPr>
            <a:xfrm rot="21138934">
              <a:off x="7258829" y="556676"/>
              <a:ext cx="18679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Foreign</a:t>
              </a:r>
            </a:p>
            <a:p>
              <a:pPr algn="ctr"/>
              <a:r>
                <a:rPr lang="en-US" sz="1600" dirty="0">
                  <a:solidFill>
                    <a:srgbClr val="FF0000"/>
                  </a:solidFill>
                  <a:latin typeface="Segoe Print" panose="02000800000000000000" pitchFamily="2" charset="0"/>
                </a:rPr>
                <a:t>Keys</a:t>
              </a:r>
            </a:p>
          </p:txBody>
        </p:sp>
        <p:cxnSp>
          <p:nvCxnSpPr>
            <p:cNvPr id="9" name="Curved Connector 8">
              <a:extLst>
                <a:ext uri="{FF2B5EF4-FFF2-40B4-BE49-F238E27FC236}">
                  <a16:creationId xmlns:a16="http://schemas.microsoft.com/office/drawing/2014/main" id="{C8E97D56-5062-07C7-C2B1-DA49092CBB35}"/>
                </a:ext>
              </a:extLst>
            </p:cNvPr>
            <p:cNvCxnSpPr/>
            <p:nvPr/>
          </p:nvCxnSpPr>
          <p:spPr>
            <a:xfrm rot="10800000" flipV="1">
              <a:off x="4694129" y="924909"/>
              <a:ext cx="3074833" cy="969801"/>
            </a:xfrm>
            <a:prstGeom prst="curvedConnector3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9">
              <a:extLst>
                <a:ext uri="{FF2B5EF4-FFF2-40B4-BE49-F238E27FC236}">
                  <a16:creationId xmlns:a16="http://schemas.microsoft.com/office/drawing/2014/main" id="{58E117CF-DECF-9C54-4F49-0EF98BF55350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571803" y="924907"/>
              <a:ext cx="2197158" cy="1405726"/>
            </a:xfrm>
            <a:prstGeom prst="curvedConnector3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urved Connector 13">
              <a:extLst>
                <a:ext uri="{FF2B5EF4-FFF2-40B4-BE49-F238E27FC236}">
                  <a16:creationId xmlns:a16="http://schemas.microsoft.com/office/drawing/2014/main" id="{5E3DBBB4-7E1E-123F-1AE7-02A9E54CE58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152497" y="1209455"/>
              <a:ext cx="901017" cy="331916"/>
            </a:xfrm>
            <a:prstGeom prst="curvedConnector3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6DECA66B-EAAE-9DA7-794C-0B3936C597E4}"/>
              </a:ext>
            </a:extLst>
          </p:cNvPr>
          <p:cNvSpPr txBox="1"/>
          <p:nvPr/>
        </p:nvSpPr>
        <p:spPr>
          <a:xfrm>
            <a:off x="6415157" y="3511934"/>
            <a:ext cx="12137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err="1"/>
              <a:t>CompanyName</a:t>
            </a:r>
            <a:endParaRPr lang="en-US" sz="11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DB8DC9-0327-AB4B-87E9-42707F141666}"/>
              </a:ext>
            </a:extLst>
          </p:cNvPr>
          <p:cNvSpPr txBox="1"/>
          <p:nvPr/>
        </p:nvSpPr>
        <p:spPr>
          <a:xfrm>
            <a:off x="5691195" y="3260673"/>
            <a:ext cx="1279009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egoe Print" panose="02000800000000000000" pitchFamily="2" charset="0"/>
              </a:rPr>
              <a:t>Shippers</a:t>
            </a:r>
          </a:p>
        </p:txBody>
      </p:sp>
    </p:spTree>
    <p:extLst>
      <p:ext uri="{BB962C8B-B14F-4D97-AF65-F5344CB8AC3E}">
        <p14:creationId xmlns:p14="http://schemas.microsoft.com/office/powerpoint/2010/main" val="33228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mogen template">
  <a:themeElements>
    <a:clrScheme name="Custom 347">
      <a:dk1>
        <a:srgbClr val="FFFFFF"/>
      </a:dk1>
      <a:lt1>
        <a:srgbClr val="0E293C"/>
      </a:lt1>
      <a:dk2>
        <a:srgbClr val="BBC9D3"/>
      </a:dk2>
      <a:lt2>
        <a:srgbClr val="184769"/>
      </a:lt2>
      <a:accent1>
        <a:srgbClr val="00E1C6"/>
      </a:accent1>
      <a:accent2>
        <a:srgbClr val="19BBD5"/>
      </a:accent2>
      <a:accent3>
        <a:srgbClr val="2C9DDE"/>
      </a:accent3>
      <a:accent4>
        <a:srgbClr val="3274E1"/>
      </a:accent4>
      <a:accent5>
        <a:srgbClr val="4C4ED5"/>
      </a:accent5>
      <a:accent6>
        <a:srgbClr val="5CF55F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6475C7BA-193F-8D40-9BC7-4EE18987D725}" vid="{AD7D93E2-41FE-5346-B4E7-4DF8374CE745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2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ppt/theme/themeOverride3.xml><?xml version="1.0" encoding="utf-8"?>
<a:themeOverride xmlns:a="http://schemas.openxmlformats.org/drawingml/2006/main">
  <a:clrScheme name="Custom 347">
    <a:dk1>
      <a:srgbClr val="FFFFFF"/>
    </a:dk1>
    <a:lt1>
      <a:srgbClr val="0E293C"/>
    </a:lt1>
    <a:dk2>
      <a:srgbClr val="BBC9D3"/>
    </a:dk2>
    <a:lt2>
      <a:srgbClr val="184769"/>
    </a:lt2>
    <a:accent1>
      <a:srgbClr val="00E1C6"/>
    </a:accent1>
    <a:accent2>
      <a:srgbClr val="19BBD5"/>
    </a:accent2>
    <a:accent3>
      <a:srgbClr val="2C9DDE"/>
    </a:accent3>
    <a:accent4>
      <a:srgbClr val="3274E1"/>
    </a:accent4>
    <a:accent5>
      <a:srgbClr val="4C4ED5"/>
    </a:accent5>
    <a:accent6>
      <a:srgbClr val="5CF55F"/>
    </a:accent6>
    <a:hlink>
      <a:srgbClr val="1155CC"/>
    </a:hlink>
    <a:folHlink>
      <a:srgbClr val="6611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Imogen template</Template>
  <TotalTime>22768</TotalTime>
  <Words>3755</Words>
  <Application>Microsoft Macintosh PowerPoint</Application>
  <PresentationFormat>On-screen Show (16:9)</PresentationFormat>
  <Paragraphs>470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Avenir Next Condensed</vt:lpstr>
      <vt:lpstr>Calibri</vt:lpstr>
      <vt:lpstr>Courier</vt:lpstr>
      <vt:lpstr>Helvetica Neue</vt:lpstr>
      <vt:lpstr>Muli</vt:lpstr>
      <vt:lpstr>Nixie One</vt:lpstr>
      <vt:lpstr>Segoe Print</vt:lpstr>
      <vt:lpstr>Imogen template</vt:lpstr>
      <vt:lpstr>WA5 – Back-End: Databases</vt:lpstr>
      <vt:lpstr>Typical Elements of a Web Application</vt:lpstr>
      <vt:lpstr>Databases</vt:lpstr>
      <vt:lpstr>Types of Databases / DBMSs</vt:lpstr>
      <vt:lpstr>Database Market Share</vt:lpstr>
      <vt:lpstr>Tables / Entities in  Relational (SQL)  Databases</vt:lpstr>
      <vt:lpstr>Relational (SQL) Database Tables</vt:lpstr>
      <vt:lpstr>Answering Questions with a Relational (SQL) DB</vt:lpstr>
      <vt:lpstr>Relations connect Entities</vt:lpstr>
      <vt:lpstr>SQL: Structured Query Language</vt:lpstr>
      <vt:lpstr>The SELECT Statement</vt:lpstr>
      <vt:lpstr>The SELECT Statement</vt:lpstr>
      <vt:lpstr>Running SQL Statements</vt:lpstr>
      <vt:lpstr>The JOIN Statement</vt:lpstr>
      <vt:lpstr>The JOIN Statement</vt:lpstr>
      <vt:lpstr>The JOIN Statement</vt:lpstr>
      <vt:lpstr>The JOIN Statement</vt:lpstr>
      <vt:lpstr>PowerPoint Presentation</vt:lpstr>
      <vt:lpstr>Sample Database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 – Race Conditions &amp; Mutual Exclusion</dc:title>
  <dc:creator>Braught, Grant</dc:creator>
  <cp:lastModifiedBy>Braught, Grant</cp:lastModifiedBy>
  <cp:revision>551</cp:revision>
  <dcterms:created xsi:type="dcterms:W3CDTF">2020-11-19T19:43:32Z</dcterms:created>
  <dcterms:modified xsi:type="dcterms:W3CDTF">2023-04-17T13:12:06Z</dcterms:modified>
</cp:coreProperties>
</file>