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0"/>
  </p:notesMasterIdLst>
  <p:sldIdLst>
    <p:sldId id="288" r:id="rId2"/>
    <p:sldId id="307" r:id="rId3"/>
    <p:sldId id="290" r:id="rId4"/>
    <p:sldId id="298" r:id="rId5"/>
    <p:sldId id="301" r:id="rId6"/>
    <p:sldId id="294" r:id="rId7"/>
    <p:sldId id="303" r:id="rId8"/>
    <p:sldId id="287" r:id="rId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769"/>
    <a:srgbClr val="11C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75659"/>
  </p:normalViewPr>
  <p:slideViewPr>
    <p:cSldViewPr snapToGrid="0" snapToObjects="1">
      <p:cViewPr varScale="1">
        <p:scale>
          <a:sx n="124" d="100"/>
          <a:sy n="124" d="100"/>
        </p:scale>
        <p:origin x="1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3;n">
            <a:extLst>
              <a:ext uri="{FF2B5EF4-FFF2-40B4-BE49-F238E27FC236}">
                <a16:creationId xmlns:a16="http://schemas.microsoft.com/office/drawing/2014/main" id="{F7A42AB2-F5B4-6E4B-A45D-57DD0DDC2C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Google Shape;4;n">
            <a:extLst>
              <a:ext uri="{FF2B5EF4-FFF2-40B4-BE49-F238E27FC236}">
                <a16:creationId xmlns:a16="http://schemas.microsoft.com/office/drawing/2014/main" id="{42E6015C-7058-8049-8CF2-3472E651B2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full COMP Major laid out.</a:t>
            </a:r>
          </a:p>
          <a:p>
            <a:r>
              <a:rPr lang="en-US" dirty="0"/>
              <a:t>Comp 256 is the foundation for the Abstractions and Systems area</a:t>
            </a:r>
          </a:p>
          <a:p>
            <a:r>
              <a:rPr lang="en-US" dirty="0"/>
              <a:t>We’ll learn more about what we mean by abstractions as we go along.</a:t>
            </a:r>
          </a:p>
          <a:p>
            <a:r>
              <a:rPr lang="en-US" dirty="0"/>
              <a:t>It is the prerequisite for any of the Abstraction Implementation courses</a:t>
            </a:r>
          </a:p>
          <a:p>
            <a:r>
              <a:rPr lang="en-US" dirty="0"/>
              <a:t> - Must take one for the major.</a:t>
            </a:r>
          </a:p>
          <a:p>
            <a:r>
              <a:rPr lang="en-US" dirty="0"/>
              <a:t>  - Computer Networks</a:t>
            </a:r>
          </a:p>
          <a:p>
            <a:r>
              <a:rPr lang="en-US" dirty="0"/>
              <a:t>  - Operating Systems</a:t>
            </a:r>
          </a:p>
          <a:p>
            <a:r>
              <a:rPr lang="en-US" dirty="0"/>
              <a:t>  - Possibly others (e.g. Computer Architecture)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4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 is somewhat the opposite of the common use of “Abstract”</a:t>
            </a:r>
          </a:p>
          <a:p>
            <a:r>
              <a:rPr lang="en-US" dirty="0"/>
              <a:t> - Abstract ideas / abstract art</a:t>
            </a:r>
          </a:p>
          <a:p>
            <a:r>
              <a:rPr lang="en-US" dirty="0"/>
              <a:t>  - Typically perceived as harder to understand</a:t>
            </a:r>
          </a:p>
          <a:p>
            <a:endParaRPr lang="en-US" dirty="0"/>
          </a:p>
          <a:p>
            <a:r>
              <a:rPr lang="en-US" dirty="0"/>
              <a:t> - In computing, we use abstraction to make things easier to understand and use.</a:t>
            </a:r>
          </a:p>
          <a:p>
            <a:r>
              <a:rPr lang="en-US" dirty="0"/>
              <a:t>  - Abstractions:</a:t>
            </a:r>
          </a:p>
          <a:p>
            <a:r>
              <a:rPr lang="en-US" dirty="0"/>
              <a:t>   - let us focus on information (i.e. </a:t>
            </a:r>
            <a:r>
              <a:rPr lang="en-US" b="1" dirty="0"/>
              <a:t>details</a:t>
            </a:r>
            <a:r>
              <a:rPr lang="en-US" dirty="0"/>
              <a:t>) that are relevant</a:t>
            </a:r>
          </a:p>
          <a:p>
            <a:r>
              <a:rPr lang="en-US" dirty="0"/>
              <a:t>   - while ignoring information (i.e. </a:t>
            </a:r>
            <a:r>
              <a:rPr lang="en-US" b="1" dirty="0"/>
              <a:t>details</a:t>
            </a:r>
            <a:r>
              <a:rPr lang="en-US" dirty="0"/>
              <a:t>) that are irrelevant.</a:t>
            </a:r>
          </a:p>
        </p:txBody>
      </p:sp>
    </p:spTree>
    <p:extLst>
      <p:ext uri="{BB962C8B-B14F-4D97-AF65-F5344CB8AC3E}">
        <p14:creationId xmlns:p14="http://schemas.microsoft.com/office/powerpoint/2010/main" val="145915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it short.</a:t>
            </a:r>
          </a:p>
          <a:p>
            <a:endParaRPr lang="en-US" dirty="0"/>
          </a:p>
          <a:p>
            <a:r>
              <a:rPr lang="en-US" dirty="0"/>
              <a:t>Going to look at how abstraction let us produce complex things in a variety of areas…</a:t>
            </a:r>
          </a:p>
          <a:p>
            <a:endParaRPr lang="en-US" dirty="0"/>
          </a:p>
          <a:p>
            <a:r>
              <a:rPr lang="en-US" dirty="0"/>
              <a:t>How to build computations and memories out of transistors</a:t>
            </a:r>
          </a:p>
          <a:p>
            <a:r>
              <a:rPr lang="en-US" dirty="0"/>
              <a:t>How to represent data with 0’s and 1’s</a:t>
            </a:r>
          </a:p>
          <a:p>
            <a:r>
              <a:rPr lang="en-US" dirty="0"/>
              <a:t>How to organize computations and memories into computers</a:t>
            </a:r>
          </a:p>
          <a:p>
            <a:r>
              <a:rPr lang="en-US" dirty="0"/>
              <a:t>How to get HLL programs (Java/Python) to run on a machine that responds only to 0’s and 1’s</a:t>
            </a:r>
          </a:p>
          <a:p>
            <a:r>
              <a:rPr lang="en-US" dirty="0"/>
              <a:t>How does an OS make your machine easier/better to use</a:t>
            </a:r>
          </a:p>
          <a:p>
            <a:r>
              <a:rPr lang="en-US" dirty="0"/>
              <a:t>How does data get transferred over a network.</a:t>
            </a:r>
          </a:p>
          <a:p>
            <a:r>
              <a:rPr lang="en-US" dirty="0"/>
              <a:t>How do web applications work</a:t>
            </a:r>
          </a:p>
        </p:txBody>
      </p:sp>
    </p:spTree>
    <p:extLst>
      <p:ext uri="{BB962C8B-B14F-4D97-AF65-F5344CB8AC3E}">
        <p14:creationId xmlns:p14="http://schemas.microsoft.com/office/powerpoint/2010/main" val="298465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Topics are like lakes</a:t>
            </a:r>
          </a:p>
          <a:p>
            <a:r>
              <a:rPr lang="en-US" dirty="0"/>
              <a:t> - Broad big picture</a:t>
            </a:r>
          </a:p>
          <a:p>
            <a:r>
              <a:rPr lang="en-US" dirty="0"/>
              <a:t>   - to lay foundation in a variety of important areas of computer science.</a:t>
            </a:r>
          </a:p>
          <a:p>
            <a:r>
              <a:rPr lang="en-US" dirty="0"/>
              <a:t>   - preparation for a wide range of different futures.</a:t>
            </a:r>
          </a:p>
          <a:p>
            <a:endParaRPr lang="en-US" dirty="0"/>
          </a:p>
          <a:p>
            <a:r>
              <a:rPr lang="en-US" dirty="0"/>
              <a:t>Depth is like dropping a stone in and following it down.</a:t>
            </a:r>
          </a:p>
          <a:p>
            <a:r>
              <a:rPr lang="en-US" dirty="0"/>
              <a:t>  - help us to</a:t>
            </a:r>
          </a:p>
          <a:p>
            <a:r>
              <a:rPr lang="en-US" dirty="0"/>
              <a:t>    - understand abstractions and hierarchies by looking at them at multiple levels.</a:t>
            </a:r>
          </a:p>
          <a:p>
            <a:r>
              <a:rPr lang="en-US" dirty="0"/>
              <a:t>    - develop intuition about how things are built and how they work.</a:t>
            </a:r>
          </a:p>
          <a:p>
            <a:r>
              <a:rPr lang="en-US" dirty="0"/>
              <a:t>    - use and learn new technologies, languages, frameworks, tools</a:t>
            </a:r>
          </a:p>
          <a:p>
            <a:endParaRPr lang="en-US" dirty="0"/>
          </a:p>
          <a:p>
            <a:r>
              <a:rPr lang="en-US" dirty="0"/>
              <a:t>There is depth everywhere in these lakes</a:t>
            </a:r>
          </a:p>
          <a:p>
            <a:r>
              <a:rPr lang="en-US" dirty="0"/>
              <a:t>  - but we will look only at a narrow path through the layers of abstraction for each topic in this class.</a:t>
            </a:r>
          </a:p>
          <a:p>
            <a:r>
              <a:rPr lang="en-US" dirty="0"/>
              <a:t>  - All of these topics can have a full course organization, architecture, operating systems, networking, web-development</a:t>
            </a:r>
          </a:p>
          <a:p>
            <a:endParaRPr lang="en-US" dirty="0"/>
          </a:p>
          <a:p>
            <a:r>
              <a:rPr lang="en-US" dirty="0"/>
              <a:t>Goal is not to make you a hardware engineer, or an assembly language programmer or a web developer</a:t>
            </a:r>
          </a:p>
          <a:p>
            <a:r>
              <a:rPr lang="en-US" dirty="0"/>
              <a:t>But to give you insights and an intuition into how these things work</a:t>
            </a:r>
          </a:p>
          <a:p>
            <a:r>
              <a:rPr lang="en-US" dirty="0"/>
              <a:t>That will give you a foundation to connect to when you learn more about those that are ultimately relevant to you.</a:t>
            </a:r>
          </a:p>
        </p:txBody>
      </p:sp>
    </p:spTree>
    <p:extLst>
      <p:ext uri="{BB962C8B-B14F-4D97-AF65-F5344CB8AC3E}">
        <p14:creationId xmlns:p14="http://schemas.microsoft.com/office/powerpoint/2010/main" val="246157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Pretty heady stuff.</a:t>
            </a:r>
          </a:p>
          <a:p>
            <a:r>
              <a:rPr lang="en-US" dirty="0"/>
              <a:t>But true… without abstraction nothing we do as computer scientists would be possible.</a:t>
            </a:r>
          </a:p>
          <a:p>
            <a:endParaRPr lang="en-US" dirty="0"/>
          </a:p>
          <a:p>
            <a:r>
              <a:rPr lang="en-US" dirty="0"/>
              <a:t>Hoare </a:t>
            </a:r>
          </a:p>
          <a:p>
            <a:r>
              <a:rPr lang="en-US" dirty="0"/>
              <a:t> - Computer Science Pioneer</a:t>
            </a:r>
          </a:p>
          <a:p>
            <a:r>
              <a:rPr lang="en-US" dirty="0"/>
              <a:t> - Turing award winner for “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For his fundamental contributions to the definition and design of programming languages.”</a:t>
            </a:r>
          </a:p>
          <a:p>
            <a:r>
              <a:rPr lang="en-US" dirty="0"/>
              <a:t>  - Nobel Prize of Computer Science</a:t>
            </a:r>
          </a:p>
          <a:p>
            <a:r>
              <a:rPr lang="en-US" dirty="0"/>
              <a:t> - Invented </a:t>
            </a:r>
            <a:r>
              <a:rPr lang="en-US" dirty="0" err="1"/>
              <a:t>QuickSort</a:t>
            </a: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- Invented null reference – and it’s said he regretted it ever since.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88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1A5523C0-5E75-924D-9277-42EB422D96E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8E441844-39A5-014C-BE8F-D7206837400D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C7D48AB1-5D2E-4140-A539-A48A755F35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BCF0C4D0-104E-B44E-88A2-728CD53A4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4E209A9-259D-754D-8839-C61341F9169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B2373DEC-567F-6346-85F1-A372967E25A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958CF0B0-83EF-E34D-B254-E9D77575B50A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B5271AB7-CF27-2042-977F-6D7B378E8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2C11F66A-558D-0C43-9335-45B2269D2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24DE73AF-9FB2-0843-8402-72E232A4A1AF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019EFDA9-8E25-F446-A703-DF00286B5AEB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538C2D3F-A5F6-9349-9515-E971B4176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9715AE93-9B03-6C48-B14D-E3ACE1CEF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EB0F2CA6-3588-DD4E-840B-55B5F554F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405C369C-B884-A64C-9E2B-BEBEF3BF2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AD5B7676-CA24-814D-BFA8-DCA955B80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887E0112-1A7B-9F41-ACF6-E0248BCD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AA631787-F139-FE45-A210-8565C3CD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4FD48CD1-1197-354F-928E-15F0714C2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1B464292-1F2A-A04F-A6CE-68AC15D6245A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6BCEA4DA-3C3F-8446-870E-03D0D19D1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7EF871E-1D82-024A-957B-28F449DAA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9476D47-9D4B-4843-839E-14B6123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EB981E49-14A2-8C4F-8B83-7E6043C54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799E3376-52CB-6146-A302-9CBCB563EDB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DB91B9A6-7146-264B-9A9A-C7295AD62B7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B031AD6B-169A-1345-A126-A96E90D65EA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5ED957EB-383A-464B-8D28-3CF4261FE9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D9B84057-22EE-ED42-A525-A540507B3466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7B4B0209-8476-A349-95C8-C024A588D605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B8AF43A3-B389-FA46-A104-F7BF11486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418C1245-40BA-F04C-A3DD-9B6FC39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F05E4487-004C-5749-8722-8B3B957A8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DD92C961-3586-8A46-B23B-E85D55486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0C15E75B-E56B-4D43-B7BE-B5143E41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794C90C6-3F7D-AA40-8AC6-69F126BD9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6C6D1FDF-2F1F-344C-9B13-0976533DE4C2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68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F9050C3E-413B-BA44-BBCD-3D20F2550576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9551671-DB54-5C40-BBD2-3D6ECA5C3AE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99427E2B-6CA8-8143-A7E7-6E951EB44E7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D6B1E4B-961F-B644-A050-6A761A92EC0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403CA36A-F9A1-C949-9A5E-66E95CD509B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256F8B26-6028-4C42-AD5E-B75DC85BBD7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66B9C630-3D9F-7047-9FCC-0569C70D716A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84BB4381-0C32-0940-B68E-24B38EE67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AC56DD11-38A4-514B-A8A4-149E5EED9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C73C3F55-6E9D-5546-A352-4AC372FC804A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2F08C42C-613E-634D-AD00-E1C607A41883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70437A43-22B8-594D-992D-460D7100D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08C1F5D7-9C33-8343-BE18-558595C36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74EECA77-1527-5148-9549-4ED4FFB4A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EB666016-2682-8244-8FCD-358FC7689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9D46F9A8-9B43-9146-A631-8E6171E2F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5B9D293E-6FFE-8A47-93B8-C96D36DF6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F48E036-5132-4748-A82D-988545962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5D39853-8493-C34C-B26B-928370CEC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29A7F150-F19B-C74F-BAE9-F2059704FF8B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00F0B391-6733-C440-BE21-28DCAD8C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995B8580-6B8C-3F42-89AB-E6F02DA76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B291C56C-07E4-BB4E-A628-79A818C9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25B4E7C6-19B2-8F49-A418-0017BDC2F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79860353-87C9-9E49-8697-AAB59821A57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C17B466F-2C39-2E4C-9732-5192FD06347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9728F835-F0A6-944F-8BCA-4FD2C668A1F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597F4985-EC96-0643-B7A9-647E025DFAC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E9CDAC72-0A59-194E-96DB-ED180D0B5DDF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3AB49591-DFAB-B345-8AA7-8BD6B6EF7DF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BC316775-0A2F-AA46-892C-B64E5DF92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CED4EE7-4C9E-8C49-8612-C75657F4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A05E062D-69CD-704D-90F2-F121F0B28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C63AAC9A-5F04-2E48-9E82-257F8EF9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A05F8EC0-4028-6049-B3BA-7EBC06D8F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5A77990C-23DD-1C45-8A93-44EE5FA3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D52A2DCF-BABB-854C-9E03-FD5D7AF96B5A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247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6EB4796B-92BA-B547-AA0A-017C18F06B2F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0796E0E3-D0C9-BF46-BD03-F5BC220D65D1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D7BA7A29-42DE-0748-97FF-203EF4B4CCA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9BCBF6CF-2704-6346-BA6F-6B292EFDE00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062197EC-6E1F-804D-A365-411547AB531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A1C1D516-91A5-1A49-A5AC-4F161ABF2BE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3A3A29D7-3816-8143-ABBE-5510AEDD7841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36C34169-6797-9942-A5ED-81FFD8638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12287BE2-E79D-094F-A229-C33269466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6AB7DFF1-72D1-F54C-AA9C-512D60BA9507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57AD798E-B881-8A4E-857C-57ACFA0B7CF1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70871FE2-EB18-4B42-98D0-C75A17E3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6EE0DD9E-7004-C545-B5A0-870FE6F8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1A584A5B-E094-8941-9B27-7173CF34E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EF6A1980-21F1-AE49-801B-54E8C2FA7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D876A94D-C04D-2E4B-A3E6-FFD12B289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D4C9F7BA-FA89-A744-AB6F-D36468687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CA98D36B-01D9-F34E-9252-F3A1024EF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0D240F3E-B9A5-F846-9107-6669E3F13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0844216D-D239-264B-B72E-7B2F8F974D3D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7F319C36-F894-0446-AD17-3E6E46B51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EA39BE6B-4447-CF43-8D67-B06DDD5F5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50399178-4AD4-1540-BE51-EF55F977A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37594D30-3A60-2B48-812D-82EA4936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EFC8EC24-340C-F744-AEE4-8BE177AE56B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B9B700D9-1C37-A346-A334-BD417C394BE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30557236-B4D4-8148-A319-84BB0926813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4290B0C1-21EC-DA4A-96CC-9B6D64C48B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A59736F8-7963-414E-8402-425797FEA903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221922BC-19D7-CE4B-A021-3AA6FC45072C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5F4B16C7-EF49-7B49-9E8B-61AA3EB64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7B7DF7A4-3E13-DA42-98BD-740B4711F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BC0C93AC-0340-1147-9FF4-3C47E061B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36827940-0238-2342-91CD-B31F7CBF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64D1228A-E9CC-3940-925C-08AD7D86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8CDC9703-41A6-A148-834F-0EF91A8A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148BD73D-008A-064F-8C9B-9C07563953F3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FCBA36BB-C411-3D43-AA06-FC89C05B0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FBEA49D3-BA20-B14E-9CB9-EBCF7889ABE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AC224F-5D49-B64D-ABAD-5F02A07E4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82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Ref idx="1002">
        <a:schemeClr val="bg2"/>
      </p:bgRef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054ABED9-DE70-554D-B662-39F84E3D7191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22B8CD77-5488-3E4D-970A-3A53BF0785B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9210E7B5-416B-704B-A1CB-95346246C1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95AD0339-2677-C040-8131-0A3AF31AB2E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29DFC562-A858-0842-BCA8-23D687F4FD2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A9095271-2315-6F4B-96B1-203E9836AC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302D1E7F-97E8-3843-B47B-57D0C3E2B845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68D32892-1099-2B4E-8B0C-16570ECA7D2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AD9DCB4F-152E-D545-A25C-BA27DBEAD37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9E94D816-E813-1E4E-8DE6-56D6FD23DE0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4A8CFB69-6C44-464E-AB6F-4605B33CC48C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C9FB3A0D-B265-6A48-A34A-6F0E9123F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4CE7AC8A-383D-454D-AD20-9A04C7E93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8856AE1-A432-2D46-8645-67D220FF4A7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8A40C1FE-FC65-F945-9D67-24B7D867C217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47D441E5-ED09-0A4D-B69A-0DC7FACACEC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29F1D8FB-A052-DC4A-BC83-C606EB2F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D4E1E232-E3C8-C645-AE79-5BFD88DB2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4845F90E-3DF8-4A49-AE9C-187E450D6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460B4BA2-4F8D-7849-A46D-E2C06B6D9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E1993998-609D-2944-977F-9BD96FBFC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5AF311D8-1B83-0847-A5F4-56D11E86E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B1C05BC4-CD9F-654B-8E7B-9F5F3A863214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7B00DF12-A22D-F44A-B0CE-F0E023AEB682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4CFD7193-71CA-444D-BFBF-3FD51B81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9C40B445-9E37-5B47-B411-C4A371EA9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90D7718E-84C6-5E4F-9ED6-4CAFEAF5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F1F9EBFF-528A-DD4E-9F81-F7DBC11B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98E0BA26-63A3-3C4D-9F57-7F5ABD94F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288901F9-1776-9540-AB4E-3F1CB26AE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3B1C6D88-551F-FC45-98C4-8CD7DC30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11382000-A8BD-2849-BA74-9ECAD482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23A392B4-A73C-174D-9DB8-E78E642CA1A6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B8D222BC-14B2-1847-ABD8-3C3B2C0C2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86DAEBDC-F5FC-1645-ABAC-0AB608B4B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504DBF78-32DC-7D46-BA35-086FF3E5A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409C8AF5-B8FC-B34F-B4B8-609D47FD2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D3F21F64-D7D6-1E43-896C-9CBEEC9D2FA8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5C00A3-96FF-6847-8EE9-B9053F472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3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Ref idx="1002">
        <a:schemeClr val="bg2"/>
      </p:bgRef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31568108-AF63-F14F-91E8-60256845DA19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4ED88C32-FC90-504C-9248-53BE72103467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74DB6E5F-44E8-1D4B-A2EE-D82D55119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335082C2-3126-794B-B5D8-12D990FC4C8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3263FB04-6A98-B54C-BC2D-74414457B9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D89C1495-2AE2-994C-B13D-00BA570B2BF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63BE9DC4-C03B-6A48-9126-D2B30556661F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F5E8FF29-3B2E-754C-9FD4-D45C64341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B5D0F8D3-9FDD-3E4A-9BEB-F136A5477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72C6E373-1763-6B4A-BFAB-BB78C098F2E5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821DBE6D-A009-154E-A096-561389C6FA3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407A707-01D6-1946-B440-59896DD5A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85479096-EB82-654D-92B6-4B1AC757C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345A21CE-AE50-094E-814F-7197D18C0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43ACA0C-9F9D-8D43-9B2A-C6AE9E0A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768DFB60-6750-BA4A-A807-69B0F7C57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78C39078-47CF-1449-A179-2134C6E7D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4E603EFF-DBA7-5C45-8547-049E7D3D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DBA076F9-65F0-1B42-87EE-022FA4B71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E259A52E-8A78-E248-9913-D930B0EC2864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6419AF61-4CA6-194B-A78C-4DB90C3EB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E69B75FC-85DC-1E4E-B24B-1886A97C8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7D2FD4B6-E632-DF4A-9211-6E1F1E0BA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116760D0-9EFF-6242-93A9-D14C6FB9D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9E8457A8-67EF-A540-A984-AF36DA56EC8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6A08951F-EFB9-E446-A4DE-B57E63F58A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ED6B7874-0740-4040-ADF1-902FD17889A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8E8C02E8-5018-BE40-A4B4-F2A97BA4BA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F7815E0F-DBA6-0249-B6F2-143C57DA42C5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65B283C0-524B-0148-AC08-9CF750B8E023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3993AE02-A586-A84A-AF90-C0C5BCBEB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DB11252D-7D16-A84C-AEF6-74CAAA73D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2FCB43DB-B0E0-8E4A-ABD8-5C9CB7938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65170D7F-5B1C-694E-BBBB-EE1BA3CA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3C0348E3-3887-8044-8E87-F40F211FA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8CD13F4C-6DBD-8E44-8BB5-7E52D6B78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756CEEC1-EE5C-CF4B-BAA1-9EC80DD77CB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5874073D-8311-2E49-B467-072899BB93B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881D6F-3A5A-6345-8DEE-60D2A9029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262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Ref idx="1002">
        <a:schemeClr val="bg2"/>
      </p:bgRef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FC86DB1C-F464-094A-9EF4-7C36827087EF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08A49A9F-1A64-2E46-90A6-D47E410C9D6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C45707A0-4284-9741-BFFE-95C8BD9B2D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525B2F35-77F4-F44E-A9C2-47518F3926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768588C6-FD5D-5E4C-B0D5-F3DAC9D9A44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829E6FA8-5C28-AA41-99AB-C19FD52B4CE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AB7E440B-0232-624C-8510-4079504B8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1B604E2A-46A4-8448-9918-1394A454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9D1FA43D-99D4-E34D-9A8B-C4B27C2A87E3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9F834199-699D-1F44-991A-0FF5CA810F52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E7C24EDA-AB68-4940-881E-295ACF3D1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C7DEC951-9A85-314A-A452-8919B464F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5FF06D9D-CD07-3843-BDA5-1DE87B8D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1C7F33BD-C89E-5D4E-B34F-57549D565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7CE190E6-039C-7943-8B40-804748F9C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3929D18A-B0A3-5C4A-AEBC-CC73C808C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A74B753C-504E-5443-90A2-D2C06A018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77DD4BD9-E5AB-DE44-899B-B674C4D3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F0E090B0-8AC7-8B47-8851-D3DDBA36801F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930DE0BA-7E3F-494B-8C88-6530D467C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A9323089-2416-8C4C-B64E-60CD873A3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6C4BE772-03A9-D54F-B5AD-5369AF717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CB35D2ED-D874-BE49-BA19-CFF289EDE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82421378-C5C7-6748-BBA3-BC4C26944A0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33CD36-5710-C841-8A06-22D1DE6AB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90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B6735590-3796-0A4D-ACCB-32FEF711C0F9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598779F2-DEF1-2C4C-8F53-A12BD5D556C8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24056BC9-CA55-9445-8A59-FFF4A9DE97D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4FFC91C7-1A1F-2242-84E9-6829CDCEA1F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1EE43652-5873-8649-88ED-AE8C9BFD50F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B3CBEFCE-E3D9-1244-94D9-76493D74BE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48AA8A92-7097-354A-8D89-ED99164F8858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EB915C9D-8B5D-9249-943D-F2A96885A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2418 w 3933"/>
                <a:gd name="T1" fmla="*/ 1002 h 8818"/>
                <a:gd name="T2" fmla="*/ 2565 w 3933"/>
                <a:gd name="T3" fmla="*/ 1027 h 8818"/>
                <a:gd name="T4" fmla="*/ 2687 w 3933"/>
                <a:gd name="T5" fmla="*/ 1075 h 8818"/>
                <a:gd name="T6" fmla="*/ 2809 w 3933"/>
                <a:gd name="T7" fmla="*/ 1124 h 8818"/>
                <a:gd name="T8" fmla="*/ 2907 w 3933"/>
                <a:gd name="T9" fmla="*/ 1222 h 8818"/>
                <a:gd name="T10" fmla="*/ 3005 w 3933"/>
                <a:gd name="T11" fmla="*/ 1320 h 8818"/>
                <a:gd name="T12" fmla="*/ 3078 w 3933"/>
                <a:gd name="T13" fmla="*/ 1442 h 8818"/>
                <a:gd name="T14" fmla="*/ 3102 w 3933"/>
                <a:gd name="T15" fmla="*/ 1564 h 8818"/>
                <a:gd name="T16" fmla="*/ 3127 w 3933"/>
                <a:gd name="T17" fmla="*/ 1710 h 8818"/>
                <a:gd name="T18" fmla="*/ 3102 w 3933"/>
                <a:gd name="T19" fmla="*/ 1857 h 8818"/>
                <a:gd name="T20" fmla="*/ 3078 w 3933"/>
                <a:gd name="T21" fmla="*/ 1979 h 8818"/>
                <a:gd name="T22" fmla="*/ 3005 w 3933"/>
                <a:gd name="T23" fmla="*/ 2101 h 8818"/>
                <a:gd name="T24" fmla="*/ 2907 w 3933"/>
                <a:gd name="T25" fmla="*/ 2223 h 8818"/>
                <a:gd name="T26" fmla="*/ 2809 w 3933"/>
                <a:gd name="T27" fmla="*/ 2297 h 8818"/>
                <a:gd name="T28" fmla="*/ 2687 w 3933"/>
                <a:gd name="T29" fmla="*/ 2370 h 8818"/>
                <a:gd name="T30" fmla="*/ 2565 w 3933"/>
                <a:gd name="T31" fmla="*/ 2394 h 8818"/>
                <a:gd name="T32" fmla="*/ 2418 w 3933"/>
                <a:gd name="T33" fmla="*/ 2419 h 8818"/>
                <a:gd name="T34" fmla="*/ 2272 w 3933"/>
                <a:gd name="T35" fmla="*/ 2394 h 8818"/>
                <a:gd name="T36" fmla="*/ 2150 w 3933"/>
                <a:gd name="T37" fmla="*/ 2370 h 8818"/>
                <a:gd name="T38" fmla="*/ 2028 w 3933"/>
                <a:gd name="T39" fmla="*/ 2297 h 8818"/>
                <a:gd name="T40" fmla="*/ 1930 w 3933"/>
                <a:gd name="T41" fmla="*/ 2223 h 8818"/>
                <a:gd name="T42" fmla="*/ 1832 w 3933"/>
                <a:gd name="T43" fmla="*/ 2101 h 8818"/>
                <a:gd name="T44" fmla="*/ 1759 w 3933"/>
                <a:gd name="T45" fmla="*/ 1979 h 8818"/>
                <a:gd name="T46" fmla="*/ 1735 w 3933"/>
                <a:gd name="T47" fmla="*/ 1857 h 8818"/>
                <a:gd name="T48" fmla="*/ 1710 w 3933"/>
                <a:gd name="T49" fmla="*/ 1710 h 8818"/>
                <a:gd name="T50" fmla="*/ 1735 w 3933"/>
                <a:gd name="T51" fmla="*/ 1564 h 8818"/>
                <a:gd name="T52" fmla="*/ 1759 w 3933"/>
                <a:gd name="T53" fmla="*/ 1442 h 8818"/>
                <a:gd name="T54" fmla="*/ 1832 w 3933"/>
                <a:gd name="T55" fmla="*/ 1320 h 8818"/>
                <a:gd name="T56" fmla="*/ 1930 w 3933"/>
                <a:gd name="T57" fmla="*/ 1222 h 8818"/>
                <a:gd name="T58" fmla="*/ 2028 w 3933"/>
                <a:gd name="T59" fmla="*/ 1124 h 8818"/>
                <a:gd name="T60" fmla="*/ 2150 w 3933"/>
                <a:gd name="T61" fmla="*/ 1075 h 8818"/>
                <a:gd name="T62" fmla="*/ 2272 w 3933"/>
                <a:gd name="T63" fmla="*/ 1027 h 8818"/>
                <a:gd name="T64" fmla="*/ 2418 w 3933"/>
                <a:gd name="T65" fmla="*/ 1002 h 8818"/>
                <a:gd name="T66" fmla="*/ 1 w 3933"/>
                <a:gd name="T67" fmla="*/ 1 h 8818"/>
                <a:gd name="T68" fmla="*/ 1 w 3933"/>
                <a:gd name="T69" fmla="*/ 8817 h 8818"/>
                <a:gd name="T70" fmla="*/ 3933 w 3933"/>
                <a:gd name="T71" fmla="*/ 8817 h 8818"/>
                <a:gd name="T72" fmla="*/ 3933 w 3933"/>
                <a:gd name="T73" fmla="*/ 1 h 8818"/>
                <a:gd name="T74" fmla="*/ 1 w 3933"/>
                <a:gd name="T75" fmla="*/ 1 h 8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BE5BD8F9-C6FB-F541-8421-BC01E04B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5960 w 12286"/>
                <a:gd name="T1" fmla="*/ 25 h 15534"/>
                <a:gd name="T2" fmla="*/ 5520 w 12286"/>
                <a:gd name="T3" fmla="*/ 147 h 15534"/>
                <a:gd name="T4" fmla="*/ 4983 w 12286"/>
                <a:gd name="T5" fmla="*/ 1466 h 15534"/>
                <a:gd name="T6" fmla="*/ 4592 w 12286"/>
                <a:gd name="T7" fmla="*/ 2541 h 15534"/>
                <a:gd name="T8" fmla="*/ 4202 w 12286"/>
                <a:gd name="T9" fmla="*/ 3396 h 15534"/>
                <a:gd name="T10" fmla="*/ 3884 w 12286"/>
                <a:gd name="T11" fmla="*/ 3933 h 15534"/>
                <a:gd name="T12" fmla="*/ 3322 w 12286"/>
                <a:gd name="T13" fmla="*/ 4495 h 15534"/>
                <a:gd name="T14" fmla="*/ 1442 w 12286"/>
                <a:gd name="T15" fmla="*/ 6229 h 15534"/>
                <a:gd name="T16" fmla="*/ 1 w 12286"/>
                <a:gd name="T17" fmla="*/ 13433 h 15534"/>
                <a:gd name="T18" fmla="*/ 2004 w 12286"/>
                <a:gd name="T19" fmla="*/ 13678 h 15534"/>
                <a:gd name="T20" fmla="*/ 3567 w 12286"/>
                <a:gd name="T21" fmla="*/ 14313 h 15534"/>
                <a:gd name="T22" fmla="*/ 5594 w 12286"/>
                <a:gd name="T23" fmla="*/ 14997 h 15534"/>
                <a:gd name="T24" fmla="*/ 6668 w 12286"/>
                <a:gd name="T25" fmla="*/ 15265 h 15534"/>
                <a:gd name="T26" fmla="*/ 7694 w 12286"/>
                <a:gd name="T27" fmla="*/ 15461 h 15534"/>
                <a:gd name="T28" fmla="*/ 8622 w 12286"/>
                <a:gd name="T29" fmla="*/ 15534 h 15534"/>
                <a:gd name="T30" fmla="*/ 9819 w 12286"/>
                <a:gd name="T31" fmla="*/ 15509 h 15534"/>
                <a:gd name="T32" fmla="*/ 10552 w 12286"/>
                <a:gd name="T33" fmla="*/ 15363 h 15534"/>
                <a:gd name="T34" fmla="*/ 10845 w 12286"/>
                <a:gd name="T35" fmla="*/ 15265 h 15534"/>
                <a:gd name="T36" fmla="*/ 11064 w 12286"/>
                <a:gd name="T37" fmla="*/ 15094 h 15534"/>
                <a:gd name="T38" fmla="*/ 11162 w 12286"/>
                <a:gd name="T39" fmla="*/ 14874 h 15534"/>
                <a:gd name="T40" fmla="*/ 11211 w 12286"/>
                <a:gd name="T41" fmla="*/ 13995 h 15534"/>
                <a:gd name="T42" fmla="*/ 11064 w 12286"/>
                <a:gd name="T43" fmla="*/ 13702 h 15534"/>
                <a:gd name="T44" fmla="*/ 11040 w 12286"/>
                <a:gd name="T45" fmla="*/ 13556 h 15534"/>
                <a:gd name="T46" fmla="*/ 11284 w 12286"/>
                <a:gd name="T47" fmla="*/ 13458 h 15534"/>
                <a:gd name="T48" fmla="*/ 11455 w 12286"/>
                <a:gd name="T49" fmla="*/ 13263 h 15534"/>
                <a:gd name="T50" fmla="*/ 11577 w 12286"/>
                <a:gd name="T51" fmla="*/ 12994 h 15534"/>
                <a:gd name="T52" fmla="*/ 11675 w 12286"/>
                <a:gd name="T53" fmla="*/ 11993 h 15534"/>
                <a:gd name="T54" fmla="*/ 11675 w 12286"/>
                <a:gd name="T55" fmla="*/ 11773 h 15534"/>
                <a:gd name="T56" fmla="*/ 11602 w 12286"/>
                <a:gd name="T57" fmla="*/ 11553 h 15534"/>
                <a:gd name="T58" fmla="*/ 11406 w 12286"/>
                <a:gd name="T59" fmla="*/ 11309 h 15534"/>
                <a:gd name="T60" fmla="*/ 11455 w 12286"/>
                <a:gd name="T61" fmla="*/ 11211 h 15534"/>
                <a:gd name="T62" fmla="*/ 11651 w 12286"/>
                <a:gd name="T63" fmla="*/ 11089 h 15534"/>
                <a:gd name="T64" fmla="*/ 11822 w 12286"/>
                <a:gd name="T65" fmla="*/ 10893 h 15534"/>
                <a:gd name="T66" fmla="*/ 11919 w 12286"/>
                <a:gd name="T67" fmla="*/ 10674 h 15534"/>
                <a:gd name="T68" fmla="*/ 12017 w 12286"/>
                <a:gd name="T69" fmla="*/ 9672 h 15534"/>
                <a:gd name="T70" fmla="*/ 12017 w 12286"/>
                <a:gd name="T71" fmla="*/ 9428 h 15534"/>
                <a:gd name="T72" fmla="*/ 11944 w 12286"/>
                <a:gd name="T73" fmla="*/ 9208 h 15534"/>
                <a:gd name="T74" fmla="*/ 11822 w 12286"/>
                <a:gd name="T75" fmla="*/ 9037 h 15534"/>
                <a:gd name="T76" fmla="*/ 11651 w 12286"/>
                <a:gd name="T77" fmla="*/ 8891 h 15534"/>
                <a:gd name="T78" fmla="*/ 11846 w 12286"/>
                <a:gd name="T79" fmla="*/ 8793 h 15534"/>
                <a:gd name="T80" fmla="*/ 12017 w 12286"/>
                <a:gd name="T81" fmla="*/ 8647 h 15534"/>
                <a:gd name="T82" fmla="*/ 12139 w 12286"/>
                <a:gd name="T83" fmla="*/ 8451 h 15534"/>
                <a:gd name="T84" fmla="*/ 12188 w 12286"/>
                <a:gd name="T85" fmla="*/ 8207 h 15534"/>
                <a:gd name="T86" fmla="*/ 12261 w 12286"/>
                <a:gd name="T87" fmla="*/ 7206 h 15534"/>
                <a:gd name="T88" fmla="*/ 12188 w 12286"/>
                <a:gd name="T89" fmla="*/ 6986 h 15534"/>
                <a:gd name="T90" fmla="*/ 12066 w 12286"/>
                <a:gd name="T91" fmla="*/ 6790 h 15534"/>
                <a:gd name="T92" fmla="*/ 11748 w 12286"/>
                <a:gd name="T93" fmla="*/ 6571 h 15534"/>
                <a:gd name="T94" fmla="*/ 11211 w 12286"/>
                <a:gd name="T95" fmla="*/ 6351 h 15534"/>
                <a:gd name="T96" fmla="*/ 10576 w 12286"/>
                <a:gd name="T97" fmla="*/ 6229 h 15534"/>
                <a:gd name="T98" fmla="*/ 8842 w 12286"/>
                <a:gd name="T99" fmla="*/ 6033 h 15534"/>
                <a:gd name="T100" fmla="*/ 6326 w 12286"/>
                <a:gd name="T101" fmla="*/ 5887 h 15534"/>
                <a:gd name="T102" fmla="*/ 6644 w 12286"/>
                <a:gd name="T103" fmla="*/ 5252 h 15534"/>
                <a:gd name="T104" fmla="*/ 6888 w 12286"/>
                <a:gd name="T105" fmla="*/ 4495 h 15534"/>
                <a:gd name="T106" fmla="*/ 7083 w 12286"/>
                <a:gd name="T107" fmla="*/ 3689 h 15534"/>
                <a:gd name="T108" fmla="*/ 7254 w 12286"/>
                <a:gd name="T109" fmla="*/ 2150 h 15534"/>
                <a:gd name="T110" fmla="*/ 7303 w 12286"/>
                <a:gd name="T111" fmla="*/ 978 h 15534"/>
                <a:gd name="T112" fmla="*/ 7230 w 12286"/>
                <a:gd name="T113" fmla="*/ 611 h 15534"/>
                <a:gd name="T114" fmla="*/ 7035 w 12286"/>
                <a:gd name="T115" fmla="*/ 318 h 15534"/>
                <a:gd name="T116" fmla="*/ 6717 w 12286"/>
                <a:gd name="T117" fmla="*/ 98 h 15534"/>
                <a:gd name="T118" fmla="*/ 6326 w 12286"/>
                <a:gd name="T119" fmla="*/ 1 h 15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1E2B5973-2C2D-2540-96FD-DE5810176A0F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6423 w 11870"/>
              <a:gd name="T1" fmla="*/ 1002 h 20565"/>
              <a:gd name="T2" fmla="*/ 6570 w 11870"/>
              <a:gd name="T3" fmla="*/ 1148 h 20565"/>
              <a:gd name="T4" fmla="*/ 6570 w 11870"/>
              <a:gd name="T5" fmla="*/ 1368 h 20565"/>
              <a:gd name="T6" fmla="*/ 6423 w 11870"/>
              <a:gd name="T7" fmla="*/ 1515 h 20565"/>
              <a:gd name="T8" fmla="*/ 5569 w 11870"/>
              <a:gd name="T9" fmla="*/ 1539 h 20565"/>
              <a:gd name="T10" fmla="*/ 5373 w 11870"/>
              <a:gd name="T11" fmla="*/ 1466 h 20565"/>
              <a:gd name="T12" fmla="*/ 5276 w 11870"/>
              <a:gd name="T13" fmla="*/ 1270 h 20565"/>
              <a:gd name="T14" fmla="*/ 5373 w 11870"/>
              <a:gd name="T15" fmla="*/ 1075 h 20565"/>
              <a:gd name="T16" fmla="*/ 5569 w 11870"/>
              <a:gd name="T17" fmla="*/ 977 h 20565"/>
              <a:gd name="T18" fmla="*/ 10575 w 11870"/>
              <a:gd name="T19" fmla="*/ 2565 h 20565"/>
              <a:gd name="T20" fmla="*/ 1295 w 11870"/>
              <a:gd name="T21" fmla="*/ 16706 h 20565"/>
              <a:gd name="T22" fmla="*/ 10575 w 11870"/>
              <a:gd name="T23" fmla="*/ 2565 h 20565"/>
              <a:gd name="T24" fmla="*/ 6106 w 11870"/>
              <a:gd name="T25" fmla="*/ 17805 h 20565"/>
              <a:gd name="T26" fmla="*/ 6423 w 11870"/>
              <a:gd name="T27" fmla="*/ 17927 h 20565"/>
              <a:gd name="T28" fmla="*/ 6643 w 11870"/>
              <a:gd name="T29" fmla="*/ 18147 h 20565"/>
              <a:gd name="T30" fmla="*/ 6765 w 11870"/>
              <a:gd name="T31" fmla="*/ 18464 h 20565"/>
              <a:gd name="T32" fmla="*/ 6765 w 11870"/>
              <a:gd name="T33" fmla="*/ 18806 h 20565"/>
              <a:gd name="T34" fmla="*/ 6643 w 11870"/>
              <a:gd name="T35" fmla="*/ 19124 h 20565"/>
              <a:gd name="T36" fmla="*/ 6423 w 11870"/>
              <a:gd name="T37" fmla="*/ 19343 h 20565"/>
              <a:gd name="T38" fmla="*/ 6106 w 11870"/>
              <a:gd name="T39" fmla="*/ 19465 h 20565"/>
              <a:gd name="T40" fmla="*/ 5764 w 11870"/>
              <a:gd name="T41" fmla="*/ 19465 h 20565"/>
              <a:gd name="T42" fmla="*/ 5446 w 11870"/>
              <a:gd name="T43" fmla="*/ 19343 h 20565"/>
              <a:gd name="T44" fmla="*/ 5227 w 11870"/>
              <a:gd name="T45" fmla="*/ 19124 h 20565"/>
              <a:gd name="T46" fmla="*/ 5105 w 11870"/>
              <a:gd name="T47" fmla="*/ 18806 h 20565"/>
              <a:gd name="T48" fmla="*/ 5105 w 11870"/>
              <a:gd name="T49" fmla="*/ 18464 h 20565"/>
              <a:gd name="T50" fmla="*/ 5227 w 11870"/>
              <a:gd name="T51" fmla="*/ 18147 h 20565"/>
              <a:gd name="T52" fmla="*/ 5446 w 11870"/>
              <a:gd name="T53" fmla="*/ 17927 h 20565"/>
              <a:gd name="T54" fmla="*/ 5764 w 11870"/>
              <a:gd name="T55" fmla="*/ 17805 h 20565"/>
              <a:gd name="T56" fmla="*/ 1295 w 11870"/>
              <a:gd name="T57" fmla="*/ 0 h 20565"/>
              <a:gd name="T58" fmla="*/ 782 w 11870"/>
              <a:gd name="T59" fmla="*/ 98 h 20565"/>
              <a:gd name="T60" fmla="*/ 366 w 11870"/>
              <a:gd name="T61" fmla="*/ 367 h 20565"/>
              <a:gd name="T62" fmla="*/ 98 w 11870"/>
              <a:gd name="T63" fmla="*/ 782 h 20565"/>
              <a:gd name="T64" fmla="*/ 0 w 11870"/>
              <a:gd name="T65" fmla="*/ 1295 h 20565"/>
              <a:gd name="T66" fmla="*/ 25 w 11870"/>
              <a:gd name="T67" fmla="*/ 19539 h 20565"/>
              <a:gd name="T68" fmla="*/ 220 w 11870"/>
              <a:gd name="T69" fmla="*/ 20003 h 20565"/>
              <a:gd name="T70" fmla="*/ 562 w 11870"/>
              <a:gd name="T71" fmla="*/ 20345 h 20565"/>
              <a:gd name="T72" fmla="*/ 1026 w 11870"/>
              <a:gd name="T73" fmla="*/ 20540 h 20565"/>
              <a:gd name="T74" fmla="*/ 10575 w 11870"/>
              <a:gd name="T75" fmla="*/ 20565 h 20565"/>
              <a:gd name="T76" fmla="*/ 11088 w 11870"/>
              <a:gd name="T77" fmla="*/ 20467 h 20565"/>
              <a:gd name="T78" fmla="*/ 11503 w 11870"/>
              <a:gd name="T79" fmla="*/ 20198 h 20565"/>
              <a:gd name="T80" fmla="*/ 11772 w 11870"/>
              <a:gd name="T81" fmla="*/ 19783 h 20565"/>
              <a:gd name="T82" fmla="*/ 11870 w 11870"/>
              <a:gd name="T83" fmla="*/ 19270 h 20565"/>
              <a:gd name="T84" fmla="*/ 11845 w 11870"/>
              <a:gd name="T85" fmla="*/ 1026 h 20565"/>
              <a:gd name="T86" fmla="*/ 11650 w 11870"/>
              <a:gd name="T87" fmla="*/ 562 h 20565"/>
              <a:gd name="T88" fmla="*/ 11308 w 11870"/>
              <a:gd name="T89" fmla="*/ 220 h 20565"/>
              <a:gd name="T90" fmla="*/ 10844 w 11870"/>
              <a:gd name="T91" fmla="*/ 25 h 20565"/>
              <a:gd name="T92" fmla="*/ 1295 w 11870"/>
              <a:gd name="T93" fmla="*/ 0 h 20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46443D5-9EAB-BE45-8B35-00F17B7017A8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5F15BFB1-43DA-7649-8CB9-647CD3393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4092 w 4092"/>
                <a:gd name="T1" fmla="*/ 902 h 902"/>
                <a:gd name="T2" fmla="*/ 4092 w 4092"/>
                <a:gd name="T3" fmla="*/ 1 h 902"/>
                <a:gd name="T4" fmla="*/ 0 w 4092"/>
                <a:gd name="T5" fmla="*/ 1 h 902"/>
                <a:gd name="T6" fmla="*/ 0 w 4092"/>
                <a:gd name="T7" fmla="*/ 902 h 902"/>
                <a:gd name="T8" fmla="*/ 4092 w 4092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10B6D582-A8DF-5146-8BC0-BE8C68209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4092 w 4092"/>
                <a:gd name="T1" fmla="*/ 901 h 902"/>
                <a:gd name="T2" fmla="*/ 4092 w 4092"/>
                <a:gd name="T3" fmla="*/ 0 h 902"/>
                <a:gd name="T4" fmla="*/ 0 w 4092"/>
                <a:gd name="T5" fmla="*/ 0 h 902"/>
                <a:gd name="T6" fmla="*/ 0 w 4092"/>
                <a:gd name="T7" fmla="*/ 901 h 902"/>
                <a:gd name="T8" fmla="*/ 4092 w 409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C888A3BE-FA65-0F47-9F03-67C6379D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1 h 1195"/>
                <a:gd name="T2" fmla="*/ 0 w 4092"/>
                <a:gd name="T3" fmla="*/ 171 h 1195"/>
                <a:gd name="T4" fmla="*/ 0 w 4092"/>
                <a:gd name="T5" fmla="*/ 171 h 1195"/>
                <a:gd name="T6" fmla="*/ 24 w 4092"/>
                <a:gd name="T7" fmla="*/ 318 h 1195"/>
                <a:gd name="T8" fmla="*/ 98 w 4092"/>
                <a:gd name="T9" fmla="*/ 464 h 1195"/>
                <a:gd name="T10" fmla="*/ 195 w 4092"/>
                <a:gd name="T11" fmla="*/ 585 h 1195"/>
                <a:gd name="T12" fmla="*/ 341 w 4092"/>
                <a:gd name="T13" fmla="*/ 659 h 1195"/>
                <a:gd name="T14" fmla="*/ 1875 w 4092"/>
                <a:gd name="T15" fmla="*/ 1170 h 1195"/>
                <a:gd name="T16" fmla="*/ 1875 w 4092"/>
                <a:gd name="T17" fmla="*/ 1170 h 1195"/>
                <a:gd name="T18" fmla="*/ 2046 w 4092"/>
                <a:gd name="T19" fmla="*/ 1194 h 1195"/>
                <a:gd name="T20" fmla="*/ 2046 w 4092"/>
                <a:gd name="T21" fmla="*/ 1194 h 1195"/>
                <a:gd name="T22" fmla="*/ 2216 w 4092"/>
                <a:gd name="T23" fmla="*/ 1170 h 1195"/>
                <a:gd name="T24" fmla="*/ 3751 w 4092"/>
                <a:gd name="T25" fmla="*/ 659 h 1195"/>
                <a:gd name="T26" fmla="*/ 3751 w 4092"/>
                <a:gd name="T27" fmla="*/ 659 h 1195"/>
                <a:gd name="T28" fmla="*/ 3897 w 4092"/>
                <a:gd name="T29" fmla="*/ 585 h 1195"/>
                <a:gd name="T30" fmla="*/ 3994 w 4092"/>
                <a:gd name="T31" fmla="*/ 464 h 1195"/>
                <a:gd name="T32" fmla="*/ 4067 w 4092"/>
                <a:gd name="T33" fmla="*/ 318 h 1195"/>
                <a:gd name="T34" fmla="*/ 4092 w 4092"/>
                <a:gd name="T35" fmla="*/ 171 h 1195"/>
                <a:gd name="T36" fmla="*/ 4092 w 4092"/>
                <a:gd name="T37" fmla="*/ 1 h 1195"/>
                <a:gd name="T38" fmla="*/ 0 w 4092"/>
                <a:gd name="T39" fmla="*/ 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3C3EBBDF-C175-DB45-8EAC-50676856C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1413 w 1414"/>
                <a:gd name="T1" fmla="*/ 6674 h 6675"/>
                <a:gd name="T2" fmla="*/ 1413 w 1414"/>
                <a:gd name="T3" fmla="*/ 6674 h 6675"/>
                <a:gd name="T4" fmla="*/ 585 w 1414"/>
                <a:gd name="T5" fmla="*/ 2850 h 6675"/>
                <a:gd name="T6" fmla="*/ 1 w 1414"/>
                <a:gd name="T7" fmla="*/ 1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69B06461-D53C-7948-B0A7-344378DA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7185 w 10278"/>
                <a:gd name="T1" fmla="*/ 12300 h 12301"/>
                <a:gd name="T2" fmla="*/ 7477 w 10278"/>
                <a:gd name="T3" fmla="*/ 11253 h 12301"/>
                <a:gd name="T4" fmla="*/ 7891 w 10278"/>
                <a:gd name="T5" fmla="*/ 10327 h 12301"/>
                <a:gd name="T6" fmla="*/ 8378 w 10278"/>
                <a:gd name="T7" fmla="*/ 9499 h 12301"/>
                <a:gd name="T8" fmla="*/ 9182 w 10278"/>
                <a:gd name="T9" fmla="*/ 8330 h 12301"/>
                <a:gd name="T10" fmla="*/ 9645 w 10278"/>
                <a:gd name="T11" fmla="*/ 7551 h 12301"/>
                <a:gd name="T12" fmla="*/ 10034 w 10278"/>
                <a:gd name="T13" fmla="*/ 6674 h 12301"/>
                <a:gd name="T14" fmla="*/ 10229 w 10278"/>
                <a:gd name="T15" fmla="*/ 5676 h 12301"/>
                <a:gd name="T16" fmla="*/ 10278 w 10278"/>
                <a:gd name="T17" fmla="*/ 5140 h 12301"/>
                <a:gd name="T18" fmla="*/ 10229 w 10278"/>
                <a:gd name="T19" fmla="*/ 4604 h 12301"/>
                <a:gd name="T20" fmla="*/ 10034 w 10278"/>
                <a:gd name="T21" fmla="*/ 3605 h 12301"/>
                <a:gd name="T22" fmla="*/ 9645 w 10278"/>
                <a:gd name="T23" fmla="*/ 2680 h 12301"/>
                <a:gd name="T24" fmla="*/ 9084 w 10278"/>
                <a:gd name="T25" fmla="*/ 1876 h 12301"/>
                <a:gd name="T26" fmla="*/ 8402 w 10278"/>
                <a:gd name="T27" fmla="*/ 1170 h 12301"/>
                <a:gd name="T28" fmla="*/ 7574 w 10278"/>
                <a:gd name="T29" fmla="*/ 634 h 12301"/>
                <a:gd name="T30" fmla="*/ 6673 w 10278"/>
                <a:gd name="T31" fmla="*/ 244 h 12301"/>
                <a:gd name="T32" fmla="*/ 5675 w 10278"/>
                <a:gd name="T33" fmla="*/ 25 h 12301"/>
                <a:gd name="T34" fmla="*/ 5139 w 10278"/>
                <a:gd name="T35" fmla="*/ 1 h 12301"/>
                <a:gd name="T36" fmla="*/ 4116 w 10278"/>
                <a:gd name="T37" fmla="*/ 98 h 12301"/>
                <a:gd name="T38" fmla="*/ 3142 w 10278"/>
                <a:gd name="T39" fmla="*/ 415 h 12301"/>
                <a:gd name="T40" fmla="*/ 2265 w 10278"/>
                <a:gd name="T41" fmla="*/ 878 h 12301"/>
                <a:gd name="T42" fmla="*/ 1510 w 10278"/>
                <a:gd name="T43" fmla="*/ 1511 h 12301"/>
                <a:gd name="T44" fmla="*/ 877 w 10278"/>
                <a:gd name="T45" fmla="*/ 2266 h 12301"/>
                <a:gd name="T46" fmla="*/ 414 w 10278"/>
                <a:gd name="T47" fmla="*/ 3143 h 12301"/>
                <a:gd name="T48" fmla="*/ 122 w 10278"/>
                <a:gd name="T49" fmla="*/ 4093 h 12301"/>
                <a:gd name="T50" fmla="*/ 0 w 10278"/>
                <a:gd name="T51" fmla="*/ 5140 h 12301"/>
                <a:gd name="T52" fmla="*/ 24 w 10278"/>
                <a:gd name="T53" fmla="*/ 5408 h 12301"/>
                <a:gd name="T54" fmla="*/ 122 w 10278"/>
                <a:gd name="T55" fmla="*/ 6187 h 12301"/>
                <a:gd name="T56" fmla="*/ 414 w 10278"/>
                <a:gd name="T57" fmla="*/ 7113 h 12301"/>
                <a:gd name="T58" fmla="*/ 852 w 10278"/>
                <a:gd name="T59" fmla="*/ 7941 h 12301"/>
                <a:gd name="T60" fmla="*/ 1364 w 10278"/>
                <a:gd name="T61" fmla="*/ 8720 h 12301"/>
                <a:gd name="T62" fmla="*/ 2143 w 10278"/>
                <a:gd name="T63" fmla="*/ 9913 h 12301"/>
                <a:gd name="T64" fmla="*/ 2606 w 10278"/>
                <a:gd name="T65" fmla="*/ 10766 h 12301"/>
                <a:gd name="T66" fmla="*/ 2971 w 10278"/>
                <a:gd name="T67" fmla="*/ 11764 h 1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93FCB722-80B9-6C4C-941A-928FAAA6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1413 w 1414"/>
                <a:gd name="T1" fmla="*/ 1 h 6675"/>
                <a:gd name="T2" fmla="*/ 1413 w 1414"/>
                <a:gd name="T3" fmla="*/ 1 h 6675"/>
                <a:gd name="T4" fmla="*/ 829 w 1414"/>
                <a:gd name="T5" fmla="*/ 2850 h 6675"/>
                <a:gd name="T6" fmla="*/ 1 w 1414"/>
                <a:gd name="T7" fmla="*/ 6674 h 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65A0815D-4BF6-CA48-8F49-CA8B3A61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1 w 3606"/>
                <a:gd name="T1" fmla="*/ 73 h 780"/>
                <a:gd name="T2" fmla="*/ 829 w 3606"/>
                <a:gd name="T3" fmla="*/ 780 h 780"/>
                <a:gd name="T4" fmla="*/ 1657 w 3606"/>
                <a:gd name="T5" fmla="*/ 73 h 780"/>
                <a:gd name="T6" fmla="*/ 1657 w 3606"/>
                <a:gd name="T7" fmla="*/ 73 h 780"/>
                <a:gd name="T8" fmla="*/ 1730 w 3606"/>
                <a:gd name="T9" fmla="*/ 25 h 780"/>
                <a:gd name="T10" fmla="*/ 1803 w 3606"/>
                <a:gd name="T11" fmla="*/ 0 h 780"/>
                <a:gd name="T12" fmla="*/ 1876 w 3606"/>
                <a:gd name="T13" fmla="*/ 25 h 780"/>
                <a:gd name="T14" fmla="*/ 1949 w 3606"/>
                <a:gd name="T15" fmla="*/ 73 h 780"/>
                <a:gd name="T16" fmla="*/ 2777 w 3606"/>
                <a:gd name="T17" fmla="*/ 780 h 780"/>
                <a:gd name="T18" fmla="*/ 3605 w 3606"/>
                <a:gd name="T19" fmla="*/ 73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5F546A5A-F943-6F48-8FC4-FFA2032FC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1 h 1"/>
                <a:gd name="T2" fmla="*/ 4092 w 409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23258137-0FBF-5B49-8E45-77A6CF7677B4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F4B31023-9CEC-4647-B531-DAF3AEAA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6284 w 12592"/>
                <a:gd name="T1" fmla="*/ 1 h 12593"/>
                <a:gd name="T2" fmla="*/ 5651 w 12592"/>
                <a:gd name="T3" fmla="*/ 49 h 12593"/>
                <a:gd name="T4" fmla="*/ 5017 w 12592"/>
                <a:gd name="T5" fmla="*/ 147 h 12593"/>
                <a:gd name="T6" fmla="*/ 4433 w 12592"/>
                <a:gd name="T7" fmla="*/ 293 h 12593"/>
                <a:gd name="T8" fmla="*/ 3848 w 12592"/>
                <a:gd name="T9" fmla="*/ 512 h 12593"/>
                <a:gd name="T10" fmla="*/ 3288 w 12592"/>
                <a:gd name="T11" fmla="*/ 780 h 12593"/>
                <a:gd name="T12" fmla="*/ 2777 w 12592"/>
                <a:gd name="T13" fmla="*/ 1072 h 12593"/>
                <a:gd name="T14" fmla="*/ 1851 w 12592"/>
                <a:gd name="T15" fmla="*/ 1852 h 12593"/>
                <a:gd name="T16" fmla="*/ 1072 w 12592"/>
                <a:gd name="T17" fmla="*/ 2777 h 12593"/>
                <a:gd name="T18" fmla="*/ 755 w 12592"/>
                <a:gd name="T19" fmla="*/ 3313 h 12593"/>
                <a:gd name="T20" fmla="*/ 487 w 12592"/>
                <a:gd name="T21" fmla="*/ 3849 h 12593"/>
                <a:gd name="T22" fmla="*/ 292 w 12592"/>
                <a:gd name="T23" fmla="*/ 4433 h 12593"/>
                <a:gd name="T24" fmla="*/ 122 w 12592"/>
                <a:gd name="T25" fmla="*/ 5042 h 12593"/>
                <a:gd name="T26" fmla="*/ 25 w 12592"/>
                <a:gd name="T27" fmla="*/ 5651 h 12593"/>
                <a:gd name="T28" fmla="*/ 0 w 12592"/>
                <a:gd name="T29" fmla="*/ 6308 h 12593"/>
                <a:gd name="T30" fmla="*/ 0 w 12592"/>
                <a:gd name="T31" fmla="*/ 6625 h 12593"/>
                <a:gd name="T32" fmla="*/ 73 w 12592"/>
                <a:gd name="T33" fmla="*/ 7258 h 12593"/>
                <a:gd name="T34" fmla="*/ 195 w 12592"/>
                <a:gd name="T35" fmla="*/ 7867 h 12593"/>
                <a:gd name="T36" fmla="*/ 390 w 12592"/>
                <a:gd name="T37" fmla="*/ 8476 h 12593"/>
                <a:gd name="T38" fmla="*/ 609 w 12592"/>
                <a:gd name="T39" fmla="*/ 9036 h 12593"/>
                <a:gd name="T40" fmla="*/ 901 w 12592"/>
                <a:gd name="T41" fmla="*/ 9572 h 12593"/>
                <a:gd name="T42" fmla="*/ 1437 w 12592"/>
                <a:gd name="T43" fmla="*/ 10303 h 12593"/>
                <a:gd name="T44" fmla="*/ 2290 w 12592"/>
                <a:gd name="T45" fmla="*/ 11155 h 12593"/>
                <a:gd name="T46" fmla="*/ 3020 w 12592"/>
                <a:gd name="T47" fmla="*/ 11691 h 12593"/>
                <a:gd name="T48" fmla="*/ 3556 w 12592"/>
                <a:gd name="T49" fmla="*/ 11983 h 12593"/>
                <a:gd name="T50" fmla="*/ 4141 w 12592"/>
                <a:gd name="T51" fmla="*/ 12202 h 12593"/>
                <a:gd name="T52" fmla="*/ 4725 w 12592"/>
                <a:gd name="T53" fmla="*/ 12397 h 12593"/>
                <a:gd name="T54" fmla="*/ 5334 w 12592"/>
                <a:gd name="T55" fmla="*/ 12519 h 12593"/>
                <a:gd name="T56" fmla="*/ 5967 w 12592"/>
                <a:gd name="T57" fmla="*/ 12592 h 12593"/>
                <a:gd name="T58" fmla="*/ 6284 w 12592"/>
                <a:gd name="T59" fmla="*/ 12592 h 12593"/>
                <a:gd name="T60" fmla="*/ 6941 w 12592"/>
                <a:gd name="T61" fmla="*/ 12568 h 12593"/>
                <a:gd name="T62" fmla="*/ 7550 w 12592"/>
                <a:gd name="T63" fmla="*/ 12470 h 12593"/>
                <a:gd name="T64" fmla="*/ 8159 w 12592"/>
                <a:gd name="T65" fmla="*/ 12300 h 12593"/>
                <a:gd name="T66" fmla="*/ 8744 w 12592"/>
                <a:gd name="T67" fmla="*/ 12105 h 12593"/>
                <a:gd name="T68" fmla="*/ 9279 w 12592"/>
                <a:gd name="T69" fmla="*/ 11837 h 12593"/>
                <a:gd name="T70" fmla="*/ 9815 w 12592"/>
                <a:gd name="T71" fmla="*/ 11520 h 12593"/>
                <a:gd name="T72" fmla="*/ 10741 w 12592"/>
                <a:gd name="T73" fmla="*/ 10741 h 12593"/>
                <a:gd name="T74" fmla="*/ 11520 w 12592"/>
                <a:gd name="T75" fmla="*/ 9816 h 12593"/>
                <a:gd name="T76" fmla="*/ 11812 w 12592"/>
                <a:gd name="T77" fmla="*/ 9304 h 12593"/>
                <a:gd name="T78" fmla="*/ 12080 w 12592"/>
                <a:gd name="T79" fmla="*/ 8744 h 12593"/>
                <a:gd name="T80" fmla="*/ 12299 w 12592"/>
                <a:gd name="T81" fmla="*/ 8184 h 12593"/>
                <a:gd name="T82" fmla="*/ 12446 w 12592"/>
                <a:gd name="T83" fmla="*/ 7575 h 12593"/>
                <a:gd name="T84" fmla="*/ 12543 w 12592"/>
                <a:gd name="T85" fmla="*/ 6942 h 12593"/>
                <a:gd name="T86" fmla="*/ 12592 w 12592"/>
                <a:gd name="T87" fmla="*/ 6308 h 12593"/>
                <a:gd name="T88" fmla="*/ 12567 w 12592"/>
                <a:gd name="T89" fmla="*/ 5968 h 12593"/>
                <a:gd name="T90" fmla="*/ 12519 w 12592"/>
                <a:gd name="T91" fmla="*/ 5334 h 12593"/>
                <a:gd name="T92" fmla="*/ 12397 w 12592"/>
                <a:gd name="T93" fmla="*/ 4725 h 12593"/>
                <a:gd name="T94" fmla="*/ 12202 w 12592"/>
                <a:gd name="T95" fmla="*/ 4141 h 12593"/>
                <a:gd name="T96" fmla="*/ 11958 w 12592"/>
                <a:gd name="T97" fmla="*/ 3581 h 12593"/>
                <a:gd name="T98" fmla="*/ 11666 w 12592"/>
                <a:gd name="T99" fmla="*/ 3045 h 12593"/>
                <a:gd name="T100" fmla="*/ 11155 w 12592"/>
                <a:gd name="T101" fmla="*/ 2290 h 12593"/>
                <a:gd name="T102" fmla="*/ 10302 w 12592"/>
                <a:gd name="T103" fmla="*/ 1437 h 12593"/>
                <a:gd name="T104" fmla="*/ 9547 w 12592"/>
                <a:gd name="T105" fmla="*/ 926 h 12593"/>
                <a:gd name="T106" fmla="*/ 9012 w 12592"/>
                <a:gd name="T107" fmla="*/ 634 h 12593"/>
                <a:gd name="T108" fmla="*/ 8451 w 12592"/>
                <a:gd name="T109" fmla="*/ 390 h 12593"/>
                <a:gd name="T110" fmla="*/ 7867 w 12592"/>
                <a:gd name="T111" fmla="*/ 220 h 12593"/>
                <a:gd name="T112" fmla="*/ 7258 w 12592"/>
                <a:gd name="T113" fmla="*/ 74 h 12593"/>
                <a:gd name="T114" fmla="*/ 6625 w 12592"/>
                <a:gd name="T115" fmla="*/ 25 h 12593"/>
                <a:gd name="T116" fmla="*/ 6284 w 12592"/>
                <a:gd name="T117" fmla="*/ 1 h 1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09193237-68ED-454C-8054-30654A0F4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4823 w 9670"/>
                <a:gd name="T1" fmla="*/ 1 h 9670"/>
                <a:gd name="T2" fmla="*/ 3849 w 9670"/>
                <a:gd name="T3" fmla="*/ 98 h 9670"/>
                <a:gd name="T4" fmla="*/ 2947 w 9670"/>
                <a:gd name="T5" fmla="*/ 391 h 9670"/>
                <a:gd name="T6" fmla="*/ 2144 w 9670"/>
                <a:gd name="T7" fmla="*/ 829 h 9670"/>
                <a:gd name="T8" fmla="*/ 1413 w 9670"/>
                <a:gd name="T9" fmla="*/ 1438 h 9670"/>
                <a:gd name="T10" fmla="*/ 829 w 9670"/>
                <a:gd name="T11" fmla="*/ 2144 h 9670"/>
                <a:gd name="T12" fmla="*/ 390 w 9670"/>
                <a:gd name="T13" fmla="*/ 2972 h 9670"/>
                <a:gd name="T14" fmla="*/ 98 w 9670"/>
                <a:gd name="T15" fmla="*/ 3873 h 9670"/>
                <a:gd name="T16" fmla="*/ 1 w 9670"/>
                <a:gd name="T17" fmla="*/ 4847 h 9670"/>
                <a:gd name="T18" fmla="*/ 25 w 9670"/>
                <a:gd name="T19" fmla="*/ 5335 h 9670"/>
                <a:gd name="T20" fmla="*/ 220 w 9670"/>
                <a:gd name="T21" fmla="*/ 6284 h 9670"/>
                <a:gd name="T22" fmla="*/ 585 w 9670"/>
                <a:gd name="T23" fmla="*/ 7137 h 9670"/>
                <a:gd name="T24" fmla="*/ 1096 w 9670"/>
                <a:gd name="T25" fmla="*/ 7916 h 9670"/>
                <a:gd name="T26" fmla="*/ 1754 w 9670"/>
                <a:gd name="T27" fmla="*/ 8574 h 9670"/>
                <a:gd name="T28" fmla="*/ 2533 w 9670"/>
                <a:gd name="T29" fmla="*/ 9085 h 9670"/>
                <a:gd name="T30" fmla="*/ 3386 w 9670"/>
                <a:gd name="T31" fmla="*/ 9451 h 9670"/>
                <a:gd name="T32" fmla="*/ 4336 w 9670"/>
                <a:gd name="T33" fmla="*/ 9645 h 9670"/>
                <a:gd name="T34" fmla="*/ 4823 w 9670"/>
                <a:gd name="T35" fmla="*/ 9670 h 9670"/>
                <a:gd name="T36" fmla="*/ 5797 w 9670"/>
                <a:gd name="T37" fmla="*/ 9572 h 9670"/>
                <a:gd name="T38" fmla="*/ 6698 w 9670"/>
                <a:gd name="T39" fmla="*/ 9280 h 9670"/>
                <a:gd name="T40" fmla="*/ 7526 w 9670"/>
                <a:gd name="T41" fmla="*/ 8842 h 9670"/>
                <a:gd name="T42" fmla="*/ 8232 w 9670"/>
                <a:gd name="T43" fmla="*/ 8257 h 9670"/>
                <a:gd name="T44" fmla="*/ 8841 w 9670"/>
                <a:gd name="T45" fmla="*/ 7527 h 9670"/>
                <a:gd name="T46" fmla="*/ 9280 w 9670"/>
                <a:gd name="T47" fmla="*/ 6723 h 9670"/>
                <a:gd name="T48" fmla="*/ 9572 w 9670"/>
                <a:gd name="T49" fmla="*/ 5822 h 9670"/>
                <a:gd name="T50" fmla="*/ 9669 w 9670"/>
                <a:gd name="T51" fmla="*/ 4847 h 9670"/>
                <a:gd name="T52" fmla="*/ 9645 w 9670"/>
                <a:gd name="T53" fmla="*/ 4336 h 9670"/>
                <a:gd name="T54" fmla="*/ 9450 w 9670"/>
                <a:gd name="T55" fmla="*/ 3411 h 9670"/>
                <a:gd name="T56" fmla="*/ 9085 w 9670"/>
                <a:gd name="T57" fmla="*/ 2534 h 9670"/>
                <a:gd name="T58" fmla="*/ 8549 w 9670"/>
                <a:gd name="T59" fmla="*/ 1779 h 9670"/>
                <a:gd name="T60" fmla="*/ 7892 w 9670"/>
                <a:gd name="T61" fmla="*/ 1121 h 9670"/>
                <a:gd name="T62" fmla="*/ 7136 w 9670"/>
                <a:gd name="T63" fmla="*/ 585 h 9670"/>
                <a:gd name="T64" fmla="*/ 6260 w 9670"/>
                <a:gd name="T65" fmla="*/ 220 h 9670"/>
                <a:gd name="T66" fmla="*/ 5334 w 9670"/>
                <a:gd name="T67" fmla="*/ 25 h 9670"/>
                <a:gd name="T68" fmla="*/ 4823 w 9670"/>
                <a:gd name="T69" fmla="*/ 1 h 9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6DD836B4-0EC2-4647-9CE4-F82A507FB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3385 h 3386"/>
                <a:gd name="T2" fmla="*/ 0 w 3386"/>
                <a:gd name="T3" fmla="*/ 3385 h 3386"/>
                <a:gd name="T4" fmla="*/ 25 w 3386"/>
                <a:gd name="T5" fmla="*/ 3020 h 3386"/>
                <a:gd name="T6" fmla="*/ 74 w 3386"/>
                <a:gd name="T7" fmla="*/ 2704 h 3386"/>
                <a:gd name="T8" fmla="*/ 147 w 3386"/>
                <a:gd name="T9" fmla="*/ 2363 h 3386"/>
                <a:gd name="T10" fmla="*/ 268 w 3386"/>
                <a:gd name="T11" fmla="*/ 2070 h 3386"/>
                <a:gd name="T12" fmla="*/ 414 w 3386"/>
                <a:gd name="T13" fmla="*/ 1754 h 3386"/>
                <a:gd name="T14" fmla="*/ 585 w 3386"/>
                <a:gd name="T15" fmla="*/ 1486 h 3386"/>
                <a:gd name="T16" fmla="*/ 780 w 3386"/>
                <a:gd name="T17" fmla="*/ 1218 h 3386"/>
                <a:gd name="T18" fmla="*/ 999 w 3386"/>
                <a:gd name="T19" fmla="*/ 974 h 3386"/>
                <a:gd name="T20" fmla="*/ 1243 w 3386"/>
                <a:gd name="T21" fmla="*/ 755 h 3386"/>
                <a:gd name="T22" fmla="*/ 1510 w 3386"/>
                <a:gd name="T23" fmla="*/ 560 h 3386"/>
                <a:gd name="T24" fmla="*/ 1778 w 3386"/>
                <a:gd name="T25" fmla="*/ 390 h 3386"/>
                <a:gd name="T26" fmla="*/ 2071 w 3386"/>
                <a:gd name="T27" fmla="*/ 244 h 3386"/>
                <a:gd name="T28" fmla="*/ 2387 w 3386"/>
                <a:gd name="T29" fmla="*/ 146 h 3386"/>
                <a:gd name="T30" fmla="*/ 2704 w 3386"/>
                <a:gd name="T31" fmla="*/ 49 h 3386"/>
                <a:gd name="T32" fmla="*/ 3045 w 3386"/>
                <a:gd name="T33" fmla="*/ 0 h 3386"/>
                <a:gd name="T34" fmla="*/ 3386 w 3386"/>
                <a:gd name="T35" fmla="*/ 0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CCFA9ABA-40A7-BA4E-B89E-33CB8367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1024 h 6139"/>
                <a:gd name="T2" fmla="*/ 4969 w 6162"/>
                <a:gd name="T3" fmla="*/ 5992 h 6139"/>
                <a:gd name="T4" fmla="*/ 4969 w 6162"/>
                <a:gd name="T5" fmla="*/ 5992 h 6139"/>
                <a:gd name="T6" fmla="*/ 5042 w 6162"/>
                <a:gd name="T7" fmla="*/ 6041 h 6139"/>
                <a:gd name="T8" fmla="*/ 5115 w 6162"/>
                <a:gd name="T9" fmla="*/ 6090 h 6139"/>
                <a:gd name="T10" fmla="*/ 5212 w 6162"/>
                <a:gd name="T11" fmla="*/ 6114 h 6139"/>
                <a:gd name="T12" fmla="*/ 5310 w 6162"/>
                <a:gd name="T13" fmla="*/ 6138 h 6139"/>
                <a:gd name="T14" fmla="*/ 5407 w 6162"/>
                <a:gd name="T15" fmla="*/ 6114 h 6139"/>
                <a:gd name="T16" fmla="*/ 5480 w 6162"/>
                <a:gd name="T17" fmla="*/ 6090 h 6139"/>
                <a:gd name="T18" fmla="*/ 5577 w 6162"/>
                <a:gd name="T19" fmla="*/ 6041 h 6139"/>
                <a:gd name="T20" fmla="*/ 5651 w 6162"/>
                <a:gd name="T21" fmla="*/ 5992 h 6139"/>
                <a:gd name="T22" fmla="*/ 6016 w 6162"/>
                <a:gd name="T23" fmla="*/ 5627 h 6139"/>
                <a:gd name="T24" fmla="*/ 6016 w 6162"/>
                <a:gd name="T25" fmla="*/ 5627 h 6139"/>
                <a:gd name="T26" fmla="*/ 6089 w 6162"/>
                <a:gd name="T27" fmla="*/ 5554 h 6139"/>
                <a:gd name="T28" fmla="*/ 6138 w 6162"/>
                <a:gd name="T29" fmla="*/ 5456 h 6139"/>
                <a:gd name="T30" fmla="*/ 6162 w 6162"/>
                <a:gd name="T31" fmla="*/ 5359 h 6139"/>
                <a:gd name="T32" fmla="*/ 6162 w 6162"/>
                <a:gd name="T33" fmla="*/ 5286 h 6139"/>
                <a:gd name="T34" fmla="*/ 6162 w 6162"/>
                <a:gd name="T35" fmla="*/ 5188 h 6139"/>
                <a:gd name="T36" fmla="*/ 6138 w 6162"/>
                <a:gd name="T37" fmla="*/ 5091 h 6139"/>
                <a:gd name="T38" fmla="*/ 6089 w 6162"/>
                <a:gd name="T39" fmla="*/ 5018 h 6139"/>
                <a:gd name="T40" fmla="*/ 6016 w 6162"/>
                <a:gd name="T41" fmla="*/ 4921 h 6139"/>
                <a:gd name="T42" fmla="*/ 1072 w 6162"/>
                <a:gd name="T43" fmla="*/ 1 h 6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A140A3E6-82F4-D847-B673-B059A0B8E01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A2AD79AB-F40B-EA43-9E7F-A5E1E9AD158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DBC12552-2710-A34E-8365-1C7B05821AB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411F7477-598F-524A-AB80-2850AA6584C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5D3A7942-E1FC-0E4C-8E1A-C8CD9D317BAD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9550 w 17000"/>
              <a:gd name="T1" fmla="*/ 5935 h 16999"/>
              <a:gd name="T2" fmla="*/ 10454 w 17000"/>
              <a:gd name="T3" fmla="*/ 6546 h 16999"/>
              <a:gd name="T4" fmla="*/ 11064 w 17000"/>
              <a:gd name="T5" fmla="*/ 7449 h 16999"/>
              <a:gd name="T6" fmla="*/ 11260 w 17000"/>
              <a:gd name="T7" fmla="*/ 8499 h 16999"/>
              <a:gd name="T8" fmla="*/ 11064 w 17000"/>
              <a:gd name="T9" fmla="*/ 9550 h 16999"/>
              <a:gd name="T10" fmla="*/ 10454 w 17000"/>
              <a:gd name="T11" fmla="*/ 10453 h 16999"/>
              <a:gd name="T12" fmla="*/ 9550 w 17000"/>
              <a:gd name="T13" fmla="*/ 11064 h 16999"/>
              <a:gd name="T14" fmla="*/ 8231 w 17000"/>
              <a:gd name="T15" fmla="*/ 11259 h 16999"/>
              <a:gd name="T16" fmla="*/ 7206 w 17000"/>
              <a:gd name="T17" fmla="*/ 10942 h 16999"/>
              <a:gd name="T18" fmla="*/ 6351 w 17000"/>
              <a:gd name="T19" fmla="*/ 10233 h 16999"/>
              <a:gd name="T20" fmla="*/ 5862 w 17000"/>
              <a:gd name="T21" fmla="*/ 9281 h 16999"/>
              <a:gd name="T22" fmla="*/ 5740 w 17000"/>
              <a:gd name="T23" fmla="*/ 8231 h 16999"/>
              <a:gd name="T24" fmla="*/ 6058 w 17000"/>
              <a:gd name="T25" fmla="*/ 7205 h 16999"/>
              <a:gd name="T26" fmla="*/ 6766 w 17000"/>
              <a:gd name="T27" fmla="*/ 6350 h 16999"/>
              <a:gd name="T28" fmla="*/ 7719 w 17000"/>
              <a:gd name="T29" fmla="*/ 5862 h 16999"/>
              <a:gd name="T30" fmla="*/ 7914 w 17000"/>
              <a:gd name="T31" fmla="*/ 0 h 16999"/>
              <a:gd name="T32" fmla="*/ 7328 w 17000"/>
              <a:gd name="T33" fmla="*/ 244 h 16999"/>
              <a:gd name="T34" fmla="*/ 7035 w 17000"/>
              <a:gd name="T35" fmla="*/ 782 h 16999"/>
              <a:gd name="T36" fmla="*/ 5789 w 17000"/>
              <a:gd name="T37" fmla="*/ 2931 h 16999"/>
              <a:gd name="T38" fmla="*/ 3786 w 17000"/>
              <a:gd name="T39" fmla="*/ 1881 h 16999"/>
              <a:gd name="T40" fmla="*/ 3176 w 17000"/>
              <a:gd name="T41" fmla="*/ 1905 h 16999"/>
              <a:gd name="T42" fmla="*/ 1979 w 17000"/>
              <a:gd name="T43" fmla="*/ 3029 h 16999"/>
              <a:gd name="T44" fmla="*/ 1833 w 17000"/>
              <a:gd name="T45" fmla="*/ 3639 h 16999"/>
              <a:gd name="T46" fmla="*/ 3103 w 17000"/>
              <a:gd name="T47" fmla="*/ 5447 h 16999"/>
              <a:gd name="T48" fmla="*/ 2541 w 17000"/>
              <a:gd name="T49" fmla="*/ 6839 h 16999"/>
              <a:gd name="T50" fmla="*/ 343 w 17000"/>
              <a:gd name="T51" fmla="*/ 7229 h 16999"/>
              <a:gd name="T52" fmla="*/ 25 w 17000"/>
              <a:gd name="T53" fmla="*/ 7742 h 16999"/>
              <a:gd name="T54" fmla="*/ 74 w 17000"/>
              <a:gd name="T55" fmla="*/ 9403 h 16999"/>
              <a:gd name="T56" fmla="*/ 489 w 17000"/>
              <a:gd name="T57" fmla="*/ 9867 h 16999"/>
              <a:gd name="T58" fmla="*/ 2639 w 17000"/>
              <a:gd name="T59" fmla="*/ 10502 h 16999"/>
              <a:gd name="T60" fmla="*/ 2028 w 17000"/>
              <a:gd name="T61" fmla="*/ 12920 h 16999"/>
              <a:gd name="T62" fmla="*/ 1833 w 17000"/>
              <a:gd name="T63" fmla="*/ 13506 h 16999"/>
              <a:gd name="T64" fmla="*/ 2077 w 17000"/>
              <a:gd name="T65" fmla="*/ 14092 h 16999"/>
              <a:gd name="T66" fmla="*/ 3322 w 17000"/>
              <a:gd name="T67" fmla="*/ 15142 h 16999"/>
              <a:gd name="T68" fmla="*/ 3933 w 17000"/>
              <a:gd name="T69" fmla="*/ 15069 h 16999"/>
              <a:gd name="T70" fmla="*/ 6131 w 17000"/>
              <a:gd name="T71" fmla="*/ 14214 h 16999"/>
              <a:gd name="T72" fmla="*/ 7084 w 17000"/>
              <a:gd name="T73" fmla="*/ 16364 h 16999"/>
              <a:gd name="T74" fmla="*/ 7474 w 17000"/>
              <a:gd name="T75" fmla="*/ 16852 h 16999"/>
              <a:gd name="T76" fmla="*/ 9086 w 17000"/>
              <a:gd name="T77" fmla="*/ 16999 h 16999"/>
              <a:gd name="T78" fmla="*/ 9672 w 17000"/>
              <a:gd name="T79" fmla="*/ 16754 h 16999"/>
              <a:gd name="T80" fmla="*/ 9965 w 17000"/>
              <a:gd name="T81" fmla="*/ 16217 h 16999"/>
              <a:gd name="T82" fmla="*/ 11211 w 17000"/>
              <a:gd name="T83" fmla="*/ 14068 h 16999"/>
              <a:gd name="T84" fmla="*/ 13214 w 17000"/>
              <a:gd name="T85" fmla="*/ 15118 h 16999"/>
              <a:gd name="T86" fmla="*/ 13824 w 17000"/>
              <a:gd name="T87" fmla="*/ 15094 h 16999"/>
              <a:gd name="T88" fmla="*/ 15021 w 17000"/>
              <a:gd name="T89" fmla="*/ 13970 h 16999"/>
              <a:gd name="T90" fmla="*/ 15168 w 17000"/>
              <a:gd name="T91" fmla="*/ 13360 h 16999"/>
              <a:gd name="T92" fmla="*/ 13898 w 17000"/>
              <a:gd name="T93" fmla="*/ 11552 h 16999"/>
              <a:gd name="T94" fmla="*/ 14459 w 17000"/>
              <a:gd name="T95" fmla="*/ 10160 h 16999"/>
              <a:gd name="T96" fmla="*/ 16657 w 17000"/>
              <a:gd name="T97" fmla="*/ 9769 h 16999"/>
              <a:gd name="T98" fmla="*/ 16975 w 17000"/>
              <a:gd name="T99" fmla="*/ 9257 h 16999"/>
              <a:gd name="T100" fmla="*/ 16926 w 17000"/>
              <a:gd name="T101" fmla="*/ 7596 h 16999"/>
              <a:gd name="T102" fmla="*/ 16511 w 17000"/>
              <a:gd name="T103" fmla="*/ 7132 h 16999"/>
              <a:gd name="T104" fmla="*/ 14362 w 17000"/>
              <a:gd name="T105" fmla="*/ 6497 h 16999"/>
              <a:gd name="T106" fmla="*/ 14997 w 17000"/>
              <a:gd name="T107" fmla="*/ 4079 h 16999"/>
              <a:gd name="T108" fmla="*/ 15168 w 17000"/>
              <a:gd name="T109" fmla="*/ 3493 h 16999"/>
              <a:gd name="T110" fmla="*/ 14923 w 17000"/>
              <a:gd name="T111" fmla="*/ 2907 h 16999"/>
              <a:gd name="T112" fmla="*/ 13678 w 17000"/>
              <a:gd name="T113" fmla="*/ 1856 h 16999"/>
              <a:gd name="T114" fmla="*/ 13067 w 17000"/>
              <a:gd name="T115" fmla="*/ 1930 h 16999"/>
              <a:gd name="T116" fmla="*/ 10869 w 17000"/>
              <a:gd name="T117" fmla="*/ 2784 h 16999"/>
              <a:gd name="T118" fmla="*/ 9917 w 17000"/>
              <a:gd name="T119" fmla="*/ 635 h 16999"/>
              <a:gd name="T120" fmla="*/ 9526 w 17000"/>
              <a:gd name="T121" fmla="*/ 147 h 16999"/>
              <a:gd name="T122" fmla="*/ 7914 w 17000"/>
              <a:gd name="T123" fmla="*/ 0 h 16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6638099A-0643-DF42-8388-9D2107E73898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384B05E2-6A70-854B-B19D-616454894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4641 w 6449"/>
                <a:gd name="T1" fmla="*/ 0 h 7132"/>
                <a:gd name="T2" fmla="*/ 4470 w 6449"/>
                <a:gd name="T3" fmla="*/ 25 h 7132"/>
                <a:gd name="T4" fmla="*/ 4299 w 6449"/>
                <a:gd name="T5" fmla="*/ 49 h 7132"/>
                <a:gd name="T6" fmla="*/ 4128 w 6449"/>
                <a:gd name="T7" fmla="*/ 98 h 7132"/>
                <a:gd name="T8" fmla="*/ 3957 w 6449"/>
                <a:gd name="T9" fmla="*/ 147 h 7132"/>
                <a:gd name="T10" fmla="*/ 3786 w 6449"/>
                <a:gd name="T11" fmla="*/ 220 h 7132"/>
                <a:gd name="T12" fmla="*/ 3640 w 6449"/>
                <a:gd name="T13" fmla="*/ 318 h 7132"/>
                <a:gd name="T14" fmla="*/ 3517 w 6449"/>
                <a:gd name="T15" fmla="*/ 415 h 7132"/>
                <a:gd name="T16" fmla="*/ 3395 w 6449"/>
                <a:gd name="T17" fmla="*/ 538 h 7132"/>
                <a:gd name="T18" fmla="*/ 3273 w 6449"/>
                <a:gd name="T19" fmla="*/ 660 h 7132"/>
                <a:gd name="T20" fmla="*/ 3175 w 6449"/>
                <a:gd name="T21" fmla="*/ 806 h 7132"/>
                <a:gd name="T22" fmla="*/ 3078 w 6449"/>
                <a:gd name="T23" fmla="*/ 953 h 7132"/>
                <a:gd name="T24" fmla="*/ 3005 w 6449"/>
                <a:gd name="T25" fmla="*/ 1099 h 7132"/>
                <a:gd name="T26" fmla="*/ 2931 w 6449"/>
                <a:gd name="T27" fmla="*/ 1270 h 7132"/>
                <a:gd name="T28" fmla="*/ 2907 w 6449"/>
                <a:gd name="T29" fmla="*/ 1441 h 7132"/>
                <a:gd name="T30" fmla="*/ 2882 w 6449"/>
                <a:gd name="T31" fmla="*/ 1612 h 7132"/>
                <a:gd name="T32" fmla="*/ 2858 w 6449"/>
                <a:gd name="T33" fmla="*/ 1808 h 7132"/>
                <a:gd name="T34" fmla="*/ 2882 w 6449"/>
                <a:gd name="T35" fmla="*/ 2076 h 7132"/>
                <a:gd name="T36" fmla="*/ 2956 w 6449"/>
                <a:gd name="T37" fmla="*/ 2345 h 7132"/>
                <a:gd name="T38" fmla="*/ 3053 w 6449"/>
                <a:gd name="T39" fmla="*/ 2589 h 7132"/>
                <a:gd name="T40" fmla="*/ 3175 w 6449"/>
                <a:gd name="T41" fmla="*/ 2809 h 7132"/>
                <a:gd name="T42" fmla="*/ 0 w 6449"/>
                <a:gd name="T43" fmla="*/ 6546 h 7132"/>
                <a:gd name="T44" fmla="*/ 367 w 6449"/>
                <a:gd name="T45" fmla="*/ 6814 h 7132"/>
                <a:gd name="T46" fmla="*/ 709 w 6449"/>
                <a:gd name="T47" fmla="*/ 7132 h 7132"/>
                <a:gd name="T48" fmla="*/ 3884 w 6449"/>
                <a:gd name="T49" fmla="*/ 3419 h 7132"/>
                <a:gd name="T50" fmla="*/ 4055 w 6449"/>
                <a:gd name="T51" fmla="*/ 3493 h 7132"/>
                <a:gd name="T52" fmla="*/ 4250 w 6449"/>
                <a:gd name="T53" fmla="*/ 3542 h 7132"/>
                <a:gd name="T54" fmla="*/ 4445 w 6449"/>
                <a:gd name="T55" fmla="*/ 3566 h 7132"/>
                <a:gd name="T56" fmla="*/ 4641 w 6449"/>
                <a:gd name="T57" fmla="*/ 3590 h 7132"/>
                <a:gd name="T58" fmla="*/ 4836 w 6449"/>
                <a:gd name="T59" fmla="*/ 3566 h 7132"/>
                <a:gd name="T60" fmla="*/ 5007 w 6449"/>
                <a:gd name="T61" fmla="*/ 3542 h 7132"/>
                <a:gd name="T62" fmla="*/ 5178 w 6449"/>
                <a:gd name="T63" fmla="*/ 3517 h 7132"/>
                <a:gd name="T64" fmla="*/ 5349 w 6449"/>
                <a:gd name="T65" fmla="*/ 3444 h 7132"/>
                <a:gd name="T66" fmla="*/ 5496 w 6449"/>
                <a:gd name="T67" fmla="*/ 3371 h 7132"/>
                <a:gd name="T68" fmla="*/ 5642 w 6449"/>
                <a:gd name="T69" fmla="*/ 3273 h 7132"/>
                <a:gd name="T70" fmla="*/ 5789 w 6449"/>
                <a:gd name="T71" fmla="*/ 3175 h 7132"/>
                <a:gd name="T72" fmla="*/ 5911 w 6449"/>
                <a:gd name="T73" fmla="*/ 3053 h 7132"/>
                <a:gd name="T74" fmla="*/ 6033 w 6449"/>
                <a:gd name="T75" fmla="*/ 2931 h 7132"/>
                <a:gd name="T76" fmla="*/ 6131 w 6449"/>
                <a:gd name="T77" fmla="*/ 2809 h 7132"/>
                <a:gd name="T78" fmla="*/ 6228 w 6449"/>
                <a:gd name="T79" fmla="*/ 2638 h 7132"/>
                <a:gd name="T80" fmla="*/ 6302 w 6449"/>
                <a:gd name="T81" fmla="*/ 2491 h 7132"/>
                <a:gd name="T82" fmla="*/ 6350 w 6449"/>
                <a:gd name="T83" fmla="*/ 2320 h 7132"/>
                <a:gd name="T84" fmla="*/ 6399 w 6449"/>
                <a:gd name="T85" fmla="*/ 2149 h 7132"/>
                <a:gd name="T86" fmla="*/ 6424 w 6449"/>
                <a:gd name="T87" fmla="*/ 1979 h 7132"/>
                <a:gd name="T88" fmla="*/ 6448 w 6449"/>
                <a:gd name="T89" fmla="*/ 1808 h 7132"/>
                <a:gd name="T90" fmla="*/ 6424 w 6449"/>
                <a:gd name="T91" fmla="*/ 1612 h 7132"/>
                <a:gd name="T92" fmla="*/ 6399 w 6449"/>
                <a:gd name="T93" fmla="*/ 1441 h 7132"/>
                <a:gd name="T94" fmla="*/ 6350 w 6449"/>
                <a:gd name="T95" fmla="*/ 1270 h 7132"/>
                <a:gd name="T96" fmla="*/ 6302 w 6449"/>
                <a:gd name="T97" fmla="*/ 1099 h 7132"/>
                <a:gd name="T98" fmla="*/ 6228 w 6449"/>
                <a:gd name="T99" fmla="*/ 953 h 7132"/>
                <a:gd name="T100" fmla="*/ 6131 w 6449"/>
                <a:gd name="T101" fmla="*/ 806 h 7132"/>
                <a:gd name="T102" fmla="*/ 6033 w 6449"/>
                <a:gd name="T103" fmla="*/ 660 h 7132"/>
                <a:gd name="T104" fmla="*/ 5911 w 6449"/>
                <a:gd name="T105" fmla="*/ 538 h 7132"/>
                <a:gd name="T106" fmla="*/ 5789 w 6449"/>
                <a:gd name="T107" fmla="*/ 415 h 7132"/>
                <a:gd name="T108" fmla="*/ 5642 w 6449"/>
                <a:gd name="T109" fmla="*/ 318 h 7132"/>
                <a:gd name="T110" fmla="*/ 5496 w 6449"/>
                <a:gd name="T111" fmla="*/ 220 h 7132"/>
                <a:gd name="T112" fmla="*/ 5349 w 6449"/>
                <a:gd name="T113" fmla="*/ 147 h 7132"/>
                <a:gd name="T114" fmla="*/ 5178 w 6449"/>
                <a:gd name="T115" fmla="*/ 98 h 7132"/>
                <a:gd name="T116" fmla="*/ 5007 w 6449"/>
                <a:gd name="T117" fmla="*/ 49 h 7132"/>
                <a:gd name="T118" fmla="*/ 4836 w 6449"/>
                <a:gd name="T119" fmla="*/ 25 h 7132"/>
                <a:gd name="T120" fmla="*/ 4641 w 6449"/>
                <a:gd name="T121" fmla="*/ 0 h 7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EB6E84A7-8559-0444-9899-19C527334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1563 w 5130"/>
                <a:gd name="T1" fmla="*/ 0 h 5936"/>
                <a:gd name="T2" fmla="*/ 1392 w 5130"/>
                <a:gd name="T3" fmla="*/ 25 h 5936"/>
                <a:gd name="T4" fmla="*/ 1221 w 5130"/>
                <a:gd name="T5" fmla="*/ 74 h 5936"/>
                <a:gd name="T6" fmla="*/ 1075 w 5130"/>
                <a:gd name="T7" fmla="*/ 147 h 5936"/>
                <a:gd name="T8" fmla="*/ 904 w 5130"/>
                <a:gd name="T9" fmla="*/ 220 h 5936"/>
                <a:gd name="T10" fmla="*/ 757 w 5130"/>
                <a:gd name="T11" fmla="*/ 318 h 5936"/>
                <a:gd name="T12" fmla="*/ 635 w 5130"/>
                <a:gd name="T13" fmla="*/ 416 h 5936"/>
                <a:gd name="T14" fmla="*/ 513 w 5130"/>
                <a:gd name="T15" fmla="*/ 538 h 5936"/>
                <a:gd name="T16" fmla="*/ 391 w 5130"/>
                <a:gd name="T17" fmla="*/ 660 h 5936"/>
                <a:gd name="T18" fmla="*/ 293 w 5130"/>
                <a:gd name="T19" fmla="*/ 806 h 5936"/>
                <a:gd name="T20" fmla="*/ 196 w 5130"/>
                <a:gd name="T21" fmla="*/ 953 h 5936"/>
                <a:gd name="T22" fmla="*/ 122 w 5130"/>
                <a:gd name="T23" fmla="*/ 1099 h 5936"/>
                <a:gd name="T24" fmla="*/ 74 w 5130"/>
                <a:gd name="T25" fmla="*/ 1270 h 5936"/>
                <a:gd name="T26" fmla="*/ 25 w 5130"/>
                <a:gd name="T27" fmla="*/ 1466 h 5936"/>
                <a:gd name="T28" fmla="*/ 0 w 5130"/>
                <a:gd name="T29" fmla="*/ 1637 h 5936"/>
                <a:gd name="T30" fmla="*/ 0 w 5130"/>
                <a:gd name="T31" fmla="*/ 1808 h 5936"/>
                <a:gd name="T32" fmla="*/ 0 w 5130"/>
                <a:gd name="T33" fmla="*/ 2003 h 5936"/>
                <a:gd name="T34" fmla="*/ 25 w 5130"/>
                <a:gd name="T35" fmla="*/ 2174 h 5936"/>
                <a:gd name="T36" fmla="*/ 74 w 5130"/>
                <a:gd name="T37" fmla="*/ 2345 h 5936"/>
                <a:gd name="T38" fmla="*/ 147 w 5130"/>
                <a:gd name="T39" fmla="*/ 2492 h 5936"/>
                <a:gd name="T40" fmla="*/ 220 w 5130"/>
                <a:gd name="T41" fmla="*/ 2663 h 5936"/>
                <a:gd name="T42" fmla="*/ 318 w 5130"/>
                <a:gd name="T43" fmla="*/ 2785 h 5936"/>
                <a:gd name="T44" fmla="*/ 415 w 5130"/>
                <a:gd name="T45" fmla="*/ 2931 h 5936"/>
                <a:gd name="T46" fmla="*/ 538 w 5130"/>
                <a:gd name="T47" fmla="*/ 3053 h 5936"/>
                <a:gd name="T48" fmla="*/ 660 w 5130"/>
                <a:gd name="T49" fmla="*/ 3175 h 5936"/>
                <a:gd name="T50" fmla="*/ 806 w 5130"/>
                <a:gd name="T51" fmla="*/ 3273 h 5936"/>
                <a:gd name="T52" fmla="*/ 953 w 5130"/>
                <a:gd name="T53" fmla="*/ 3371 h 5936"/>
                <a:gd name="T54" fmla="*/ 1099 w 5130"/>
                <a:gd name="T55" fmla="*/ 3444 h 5936"/>
                <a:gd name="T56" fmla="*/ 1270 w 5130"/>
                <a:gd name="T57" fmla="*/ 3493 h 5936"/>
                <a:gd name="T58" fmla="*/ 1466 w 5130"/>
                <a:gd name="T59" fmla="*/ 3542 h 5936"/>
                <a:gd name="T60" fmla="*/ 1710 w 5130"/>
                <a:gd name="T61" fmla="*/ 3566 h 5936"/>
                <a:gd name="T62" fmla="*/ 1979 w 5130"/>
                <a:gd name="T63" fmla="*/ 3566 h 5936"/>
                <a:gd name="T64" fmla="*/ 2223 w 5130"/>
                <a:gd name="T65" fmla="*/ 3517 h 5936"/>
                <a:gd name="T66" fmla="*/ 2467 w 5130"/>
                <a:gd name="T67" fmla="*/ 3444 h 5936"/>
                <a:gd name="T68" fmla="*/ 4396 w 5130"/>
                <a:gd name="T69" fmla="*/ 5935 h 5936"/>
                <a:gd name="T70" fmla="*/ 4738 w 5130"/>
                <a:gd name="T71" fmla="*/ 5642 h 5936"/>
                <a:gd name="T72" fmla="*/ 5129 w 5130"/>
                <a:gd name="T73" fmla="*/ 5374 h 5936"/>
                <a:gd name="T74" fmla="*/ 3200 w 5130"/>
                <a:gd name="T75" fmla="*/ 2858 h 5936"/>
                <a:gd name="T76" fmla="*/ 3322 w 5130"/>
                <a:gd name="T77" fmla="*/ 2687 h 5936"/>
                <a:gd name="T78" fmla="*/ 3419 w 5130"/>
                <a:gd name="T79" fmla="*/ 2516 h 5936"/>
                <a:gd name="T80" fmla="*/ 3493 w 5130"/>
                <a:gd name="T81" fmla="*/ 2321 h 5936"/>
                <a:gd name="T82" fmla="*/ 3542 w 5130"/>
                <a:gd name="T83" fmla="*/ 2101 h 5936"/>
                <a:gd name="T84" fmla="*/ 3566 w 5130"/>
                <a:gd name="T85" fmla="*/ 1930 h 5936"/>
                <a:gd name="T86" fmla="*/ 3566 w 5130"/>
                <a:gd name="T87" fmla="*/ 1734 h 5936"/>
                <a:gd name="T88" fmla="*/ 3566 w 5130"/>
                <a:gd name="T89" fmla="*/ 1564 h 5936"/>
                <a:gd name="T90" fmla="*/ 3517 w 5130"/>
                <a:gd name="T91" fmla="*/ 1393 h 5936"/>
                <a:gd name="T92" fmla="*/ 3468 w 5130"/>
                <a:gd name="T93" fmla="*/ 1222 h 5936"/>
                <a:gd name="T94" fmla="*/ 3419 w 5130"/>
                <a:gd name="T95" fmla="*/ 1075 h 5936"/>
                <a:gd name="T96" fmla="*/ 3346 w 5130"/>
                <a:gd name="T97" fmla="*/ 904 h 5936"/>
                <a:gd name="T98" fmla="*/ 3249 w 5130"/>
                <a:gd name="T99" fmla="*/ 758 h 5936"/>
                <a:gd name="T100" fmla="*/ 3151 w 5130"/>
                <a:gd name="T101" fmla="*/ 635 h 5936"/>
                <a:gd name="T102" fmla="*/ 3029 w 5130"/>
                <a:gd name="T103" fmla="*/ 513 h 5936"/>
                <a:gd name="T104" fmla="*/ 2907 w 5130"/>
                <a:gd name="T105" fmla="*/ 391 h 5936"/>
                <a:gd name="T106" fmla="*/ 2760 w 5130"/>
                <a:gd name="T107" fmla="*/ 294 h 5936"/>
                <a:gd name="T108" fmla="*/ 2614 w 5130"/>
                <a:gd name="T109" fmla="*/ 196 h 5936"/>
                <a:gd name="T110" fmla="*/ 2443 w 5130"/>
                <a:gd name="T111" fmla="*/ 123 h 5936"/>
                <a:gd name="T112" fmla="*/ 2272 w 5130"/>
                <a:gd name="T113" fmla="*/ 74 h 5936"/>
                <a:gd name="T114" fmla="*/ 2101 w 5130"/>
                <a:gd name="T115" fmla="*/ 25 h 5936"/>
                <a:gd name="T116" fmla="*/ 1930 w 5130"/>
                <a:gd name="T117" fmla="*/ 0 h 5936"/>
                <a:gd name="T118" fmla="*/ 1563 w 5130"/>
                <a:gd name="T119" fmla="*/ 0 h 5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0A96BAFC-299F-034D-A99F-EF8057A5A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6839 w 7205"/>
                <a:gd name="T1" fmla="*/ 1 h 4373"/>
                <a:gd name="T2" fmla="*/ 3224 w 7205"/>
                <a:gd name="T3" fmla="*/ 1491 h 4373"/>
                <a:gd name="T4" fmla="*/ 3102 w 7205"/>
                <a:gd name="T5" fmla="*/ 1368 h 4373"/>
                <a:gd name="T6" fmla="*/ 2980 w 7205"/>
                <a:gd name="T7" fmla="*/ 1246 h 4373"/>
                <a:gd name="T8" fmla="*/ 2858 w 7205"/>
                <a:gd name="T9" fmla="*/ 1124 h 4373"/>
                <a:gd name="T10" fmla="*/ 2687 w 7205"/>
                <a:gd name="T11" fmla="*/ 1026 h 4373"/>
                <a:gd name="T12" fmla="*/ 2540 w 7205"/>
                <a:gd name="T13" fmla="*/ 953 h 4373"/>
                <a:gd name="T14" fmla="*/ 2369 w 7205"/>
                <a:gd name="T15" fmla="*/ 880 h 4373"/>
                <a:gd name="T16" fmla="*/ 2198 w 7205"/>
                <a:gd name="T17" fmla="*/ 831 h 4373"/>
                <a:gd name="T18" fmla="*/ 2027 w 7205"/>
                <a:gd name="T19" fmla="*/ 807 h 4373"/>
                <a:gd name="T20" fmla="*/ 1856 w 7205"/>
                <a:gd name="T21" fmla="*/ 782 h 4373"/>
                <a:gd name="T22" fmla="*/ 1685 w 7205"/>
                <a:gd name="T23" fmla="*/ 807 h 4373"/>
                <a:gd name="T24" fmla="*/ 1514 w 7205"/>
                <a:gd name="T25" fmla="*/ 807 h 4373"/>
                <a:gd name="T26" fmla="*/ 1343 w 7205"/>
                <a:gd name="T27" fmla="*/ 856 h 4373"/>
                <a:gd name="T28" fmla="*/ 1172 w 7205"/>
                <a:gd name="T29" fmla="*/ 904 h 4373"/>
                <a:gd name="T30" fmla="*/ 1026 w 7205"/>
                <a:gd name="T31" fmla="*/ 978 h 4373"/>
                <a:gd name="T32" fmla="*/ 879 w 7205"/>
                <a:gd name="T33" fmla="*/ 1051 h 4373"/>
                <a:gd name="T34" fmla="*/ 733 w 7205"/>
                <a:gd name="T35" fmla="*/ 1149 h 4373"/>
                <a:gd name="T36" fmla="*/ 586 w 7205"/>
                <a:gd name="T37" fmla="*/ 1271 h 4373"/>
                <a:gd name="T38" fmla="*/ 464 w 7205"/>
                <a:gd name="T39" fmla="*/ 1393 h 4373"/>
                <a:gd name="T40" fmla="*/ 342 w 7205"/>
                <a:gd name="T41" fmla="*/ 1515 h 4373"/>
                <a:gd name="T42" fmla="*/ 244 w 7205"/>
                <a:gd name="T43" fmla="*/ 1686 h 4373"/>
                <a:gd name="T44" fmla="*/ 171 w 7205"/>
                <a:gd name="T45" fmla="*/ 1832 h 4373"/>
                <a:gd name="T46" fmla="*/ 98 w 7205"/>
                <a:gd name="T47" fmla="*/ 2003 h 4373"/>
                <a:gd name="T48" fmla="*/ 49 w 7205"/>
                <a:gd name="T49" fmla="*/ 2174 h 4373"/>
                <a:gd name="T50" fmla="*/ 25 w 7205"/>
                <a:gd name="T51" fmla="*/ 2345 h 4373"/>
                <a:gd name="T52" fmla="*/ 0 w 7205"/>
                <a:gd name="T53" fmla="*/ 2516 h 4373"/>
                <a:gd name="T54" fmla="*/ 0 w 7205"/>
                <a:gd name="T55" fmla="*/ 2687 h 4373"/>
                <a:gd name="T56" fmla="*/ 25 w 7205"/>
                <a:gd name="T57" fmla="*/ 2858 h 4373"/>
                <a:gd name="T58" fmla="*/ 73 w 7205"/>
                <a:gd name="T59" fmla="*/ 3029 h 4373"/>
                <a:gd name="T60" fmla="*/ 122 w 7205"/>
                <a:gd name="T61" fmla="*/ 3200 h 4373"/>
                <a:gd name="T62" fmla="*/ 195 w 7205"/>
                <a:gd name="T63" fmla="*/ 3347 h 4373"/>
                <a:gd name="T64" fmla="*/ 269 w 7205"/>
                <a:gd name="T65" fmla="*/ 3518 h 4373"/>
                <a:gd name="T66" fmla="*/ 366 w 7205"/>
                <a:gd name="T67" fmla="*/ 3640 h 4373"/>
                <a:gd name="T68" fmla="*/ 464 w 7205"/>
                <a:gd name="T69" fmla="*/ 3786 h 4373"/>
                <a:gd name="T70" fmla="*/ 611 w 7205"/>
                <a:gd name="T71" fmla="*/ 3908 h 4373"/>
                <a:gd name="T72" fmla="*/ 733 w 7205"/>
                <a:gd name="T73" fmla="*/ 4031 h 4373"/>
                <a:gd name="T74" fmla="*/ 904 w 7205"/>
                <a:gd name="T75" fmla="*/ 4128 h 4373"/>
                <a:gd name="T76" fmla="*/ 1050 w 7205"/>
                <a:gd name="T77" fmla="*/ 4201 h 4373"/>
                <a:gd name="T78" fmla="*/ 1221 w 7205"/>
                <a:gd name="T79" fmla="*/ 4275 h 4373"/>
                <a:gd name="T80" fmla="*/ 1392 w 7205"/>
                <a:gd name="T81" fmla="*/ 4324 h 4373"/>
                <a:gd name="T82" fmla="*/ 1563 w 7205"/>
                <a:gd name="T83" fmla="*/ 4348 h 4373"/>
                <a:gd name="T84" fmla="*/ 1734 w 7205"/>
                <a:gd name="T85" fmla="*/ 4372 h 4373"/>
                <a:gd name="T86" fmla="*/ 1905 w 7205"/>
                <a:gd name="T87" fmla="*/ 4372 h 4373"/>
                <a:gd name="T88" fmla="*/ 2076 w 7205"/>
                <a:gd name="T89" fmla="*/ 4348 h 4373"/>
                <a:gd name="T90" fmla="*/ 2247 w 7205"/>
                <a:gd name="T91" fmla="*/ 4299 h 4373"/>
                <a:gd name="T92" fmla="*/ 2418 w 7205"/>
                <a:gd name="T93" fmla="*/ 4250 h 4373"/>
                <a:gd name="T94" fmla="*/ 2565 w 7205"/>
                <a:gd name="T95" fmla="*/ 4201 h 4373"/>
                <a:gd name="T96" fmla="*/ 2711 w 7205"/>
                <a:gd name="T97" fmla="*/ 4104 h 4373"/>
                <a:gd name="T98" fmla="*/ 2858 w 7205"/>
                <a:gd name="T99" fmla="*/ 4006 h 4373"/>
                <a:gd name="T100" fmla="*/ 3004 w 7205"/>
                <a:gd name="T101" fmla="*/ 3908 h 4373"/>
                <a:gd name="T102" fmla="*/ 3126 w 7205"/>
                <a:gd name="T103" fmla="*/ 3786 h 4373"/>
                <a:gd name="T104" fmla="*/ 3248 w 7205"/>
                <a:gd name="T105" fmla="*/ 3640 h 4373"/>
                <a:gd name="T106" fmla="*/ 3346 w 7205"/>
                <a:gd name="T107" fmla="*/ 3493 h 4373"/>
                <a:gd name="T108" fmla="*/ 3468 w 7205"/>
                <a:gd name="T109" fmla="*/ 3200 h 4373"/>
                <a:gd name="T110" fmla="*/ 3541 w 7205"/>
                <a:gd name="T111" fmla="*/ 2931 h 4373"/>
                <a:gd name="T112" fmla="*/ 3590 w 7205"/>
                <a:gd name="T113" fmla="*/ 2638 h 4373"/>
                <a:gd name="T114" fmla="*/ 3566 w 7205"/>
                <a:gd name="T115" fmla="*/ 2345 h 4373"/>
                <a:gd name="T116" fmla="*/ 7205 w 7205"/>
                <a:gd name="T117" fmla="*/ 856 h 4373"/>
                <a:gd name="T118" fmla="*/ 6985 w 7205"/>
                <a:gd name="T119" fmla="*/ 440 h 4373"/>
                <a:gd name="T120" fmla="*/ 6839 w 7205"/>
                <a:gd name="T121" fmla="*/ 1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4B512888-AA8F-F644-BDD3-9E1B756B1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1491 w 3567"/>
                <a:gd name="T1" fmla="*/ 0 h 6399"/>
                <a:gd name="T2" fmla="*/ 1393 w 3567"/>
                <a:gd name="T3" fmla="*/ 2858 h 6399"/>
                <a:gd name="T4" fmla="*/ 1198 w 3567"/>
                <a:gd name="T5" fmla="*/ 2907 h 6399"/>
                <a:gd name="T6" fmla="*/ 1002 w 3567"/>
                <a:gd name="T7" fmla="*/ 3004 h 6399"/>
                <a:gd name="T8" fmla="*/ 807 w 3567"/>
                <a:gd name="T9" fmla="*/ 3102 h 6399"/>
                <a:gd name="T10" fmla="*/ 636 w 3567"/>
                <a:gd name="T11" fmla="*/ 3224 h 6399"/>
                <a:gd name="T12" fmla="*/ 489 w 3567"/>
                <a:gd name="T13" fmla="*/ 3346 h 6399"/>
                <a:gd name="T14" fmla="*/ 392 w 3567"/>
                <a:gd name="T15" fmla="*/ 3493 h 6399"/>
                <a:gd name="T16" fmla="*/ 269 w 3567"/>
                <a:gd name="T17" fmla="*/ 3639 h 6399"/>
                <a:gd name="T18" fmla="*/ 196 w 3567"/>
                <a:gd name="T19" fmla="*/ 3786 h 6399"/>
                <a:gd name="T20" fmla="*/ 123 w 3567"/>
                <a:gd name="T21" fmla="*/ 3932 h 6399"/>
                <a:gd name="T22" fmla="*/ 74 w 3567"/>
                <a:gd name="T23" fmla="*/ 4103 h 6399"/>
                <a:gd name="T24" fmla="*/ 25 w 3567"/>
                <a:gd name="T25" fmla="*/ 4274 h 6399"/>
                <a:gd name="T26" fmla="*/ 1 w 3567"/>
                <a:gd name="T27" fmla="*/ 4445 h 6399"/>
                <a:gd name="T28" fmla="*/ 1 w 3567"/>
                <a:gd name="T29" fmla="*/ 4616 h 6399"/>
                <a:gd name="T30" fmla="*/ 1 w 3567"/>
                <a:gd name="T31" fmla="*/ 4787 h 6399"/>
                <a:gd name="T32" fmla="*/ 25 w 3567"/>
                <a:gd name="T33" fmla="*/ 4958 h 6399"/>
                <a:gd name="T34" fmla="*/ 74 w 3567"/>
                <a:gd name="T35" fmla="*/ 5129 h 6399"/>
                <a:gd name="T36" fmla="*/ 123 w 3567"/>
                <a:gd name="T37" fmla="*/ 5276 h 6399"/>
                <a:gd name="T38" fmla="*/ 196 w 3567"/>
                <a:gd name="T39" fmla="*/ 5447 h 6399"/>
                <a:gd name="T40" fmla="*/ 294 w 3567"/>
                <a:gd name="T41" fmla="*/ 5593 h 6399"/>
                <a:gd name="T42" fmla="*/ 416 w 3567"/>
                <a:gd name="T43" fmla="*/ 5740 h 6399"/>
                <a:gd name="T44" fmla="*/ 538 w 3567"/>
                <a:gd name="T45" fmla="*/ 5886 h 6399"/>
                <a:gd name="T46" fmla="*/ 660 w 3567"/>
                <a:gd name="T47" fmla="*/ 6008 h 6399"/>
                <a:gd name="T48" fmla="*/ 807 w 3567"/>
                <a:gd name="T49" fmla="*/ 6106 h 6399"/>
                <a:gd name="T50" fmla="*/ 953 w 3567"/>
                <a:gd name="T51" fmla="*/ 6179 h 6399"/>
                <a:gd name="T52" fmla="*/ 1124 w 3567"/>
                <a:gd name="T53" fmla="*/ 6252 h 6399"/>
                <a:gd name="T54" fmla="*/ 1271 w 3567"/>
                <a:gd name="T55" fmla="*/ 6326 h 6399"/>
                <a:gd name="T56" fmla="*/ 1442 w 3567"/>
                <a:gd name="T57" fmla="*/ 6350 h 6399"/>
                <a:gd name="T58" fmla="*/ 1613 w 3567"/>
                <a:gd name="T59" fmla="*/ 6375 h 6399"/>
                <a:gd name="T60" fmla="*/ 1784 w 3567"/>
                <a:gd name="T61" fmla="*/ 6399 h 6399"/>
                <a:gd name="T62" fmla="*/ 1955 w 3567"/>
                <a:gd name="T63" fmla="*/ 6375 h 6399"/>
                <a:gd name="T64" fmla="*/ 2126 w 3567"/>
                <a:gd name="T65" fmla="*/ 6350 h 6399"/>
                <a:gd name="T66" fmla="*/ 2297 w 3567"/>
                <a:gd name="T67" fmla="*/ 6301 h 6399"/>
                <a:gd name="T68" fmla="*/ 2468 w 3567"/>
                <a:gd name="T69" fmla="*/ 6252 h 6399"/>
                <a:gd name="T70" fmla="*/ 2614 w 3567"/>
                <a:gd name="T71" fmla="*/ 6179 h 6399"/>
                <a:gd name="T72" fmla="*/ 2785 w 3567"/>
                <a:gd name="T73" fmla="*/ 6082 h 6399"/>
                <a:gd name="T74" fmla="*/ 2932 w 3567"/>
                <a:gd name="T75" fmla="*/ 5984 h 6399"/>
                <a:gd name="T76" fmla="*/ 3054 w 3567"/>
                <a:gd name="T77" fmla="*/ 5862 h 6399"/>
                <a:gd name="T78" fmla="*/ 3176 w 3567"/>
                <a:gd name="T79" fmla="*/ 5715 h 6399"/>
                <a:gd name="T80" fmla="*/ 3273 w 3567"/>
                <a:gd name="T81" fmla="*/ 5569 h 6399"/>
                <a:gd name="T82" fmla="*/ 3371 w 3567"/>
                <a:gd name="T83" fmla="*/ 5422 h 6399"/>
                <a:gd name="T84" fmla="*/ 3444 w 3567"/>
                <a:gd name="T85" fmla="*/ 5276 h 6399"/>
                <a:gd name="T86" fmla="*/ 3493 w 3567"/>
                <a:gd name="T87" fmla="*/ 5105 h 6399"/>
                <a:gd name="T88" fmla="*/ 3542 w 3567"/>
                <a:gd name="T89" fmla="*/ 4934 h 6399"/>
                <a:gd name="T90" fmla="*/ 3567 w 3567"/>
                <a:gd name="T91" fmla="*/ 4763 h 6399"/>
                <a:gd name="T92" fmla="*/ 3567 w 3567"/>
                <a:gd name="T93" fmla="*/ 4592 h 6399"/>
                <a:gd name="T94" fmla="*/ 3567 w 3567"/>
                <a:gd name="T95" fmla="*/ 4421 h 6399"/>
                <a:gd name="T96" fmla="*/ 3542 w 3567"/>
                <a:gd name="T97" fmla="*/ 4250 h 6399"/>
                <a:gd name="T98" fmla="*/ 3493 w 3567"/>
                <a:gd name="T99" fmla="*/ 4079 h 6399"/>
                <a:gd name="T100" fmla="*/ 3420 w 3567"/>
                <a:gd name="T101" fmla="*/ 3908 h 6399"/>
                <a:gd name="T102" fmla="*/ 3347 w 3567"/>
                <a:gd name="T103" fmla="*/ 3761 h 6399"/>
                <a:gd name="T104" fmla="*/ 3273 w 3567"/>
                <a:gd name="T105" fmla="*/ 3615 h 6399"/>
                <a:gd name="T106" fmla="*/ 3151 w 3567"/>
                <a:gd name="T107" fmla="*/ 3468 h 6399"/>
                <a:gd name="T108" fmla="*/ 2980 w 3567"/>
                <a:gd name="T109" fmla="*/ 3273 h 6399"/>
                <a:gd name="T110" fmla="*/ 2761 w 3567"/>
                <a:gd name="T111" fmla="*/ 3102 h 6399"/>
                <a:gd name="T112" fmla="*/ 2541 w 3567"/>
                <a:gd name="T113" fmla="*/ 2980 h 6399"/>
                <a:gd name="T114" fmla="*/ 2321 w 3567"/>
                <a:gd name="T115" fmla="*/ 2907 h 6399"/>
                <a:gd name="T116" fmla="*/ 2419 w 3567"/>
                <a:gd name="T117" fmla="*/ 25 h 6399"/>
                <a:gd name="T118" fmla="*/ 2419 w 3567"/>
                <a:gd name="T119" fmla="*/ 25 h 6399"/>
                <a:gd name="T120" fmla="*/ 2126 w 3567"/>
                <a:gd name="T121" fmla="*/ 49 h 6399"/>
                <a:gd name="T122" fmla="*/ 1808 w 3567"/>
                <a:gd name="T123" fmla="*/ 25 h 6399"/>
                <a:gd name="T124" fmla="*/ 1491 w 3567"/>
                <a:gd name="T125" fmla="*/ 0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7F72050A-0A0C-6F4B-B0B5-4A93002AF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4592 w 6474"/>
                <a:gd name="T1" fmla="*/ 0 h 3591"/>
                <a:gd name="T2" fmla="*/ 4422 w 6474"/>
                <a:gd name="T3" fmla="*/ 25 h 3591"/>
                <a:gd name="T4" fmla="*/ 4251 w 6474"/>
                <a:gd name="T5" fmla="*/ 73 h 3591"/>
                <a:gd name="T6" fmla="*/ 4080 w 6474"/>
                <a:gd name="T7" fmla="*/ 122 h 3591"/>
                <a:gd name="T8" fmla="*/ 3884 w 6474"/>
                <a:gd name="T9" fmla="*/ 196 h 3591"/>
                <a:gd name="T10" fmla="*/ 3713 w 6474"/>
                <a:gd name="T11" fmla="*/ 293 h 3591"/>
                <a:gd name="T12" fmla="*/ 3567 w 6474"/>
                <a:gd name="T13" fmla="*/ 391 h 3591"/>
                <a:gd name="T14" fmla="*/ 3420 w 6474"/>
                <a:gd name="T15" fmla="*/ 513 h 3591"/>
                <a:gd name="T16" fmla="*/ 3298 w 6474"/>
                <a:gd name="T17" fmla="*/ 660 h 3591"/>
                <a:gd name="T18" fmla="*/ 3200 w 6474"/>
                <a:gd name="T19" fmla="*/ 806 h 3591"/>
                <a:gd name="T20" fmla="*/ 3103 w 6474"/>
                <a:gd name="T21" fmla="*/ 953 h 3591"/>
                <a:gd name="T22" fmla="*/ 3029 w 6474"/>
                <a:gd name="T23" fmla="*/ 1124 h 3591"/>
                <a:gd name="T24" fmla="*/ 99 w 6474"/>
                <a:gd name="T25" fmla="*/ 757 h 3591"/>
                <a:gd name="T26" fmla="*/ 74 w 6474"/>
                <a:gd name="T27" fmla="*/ 1221 h 3591"/>
                <a:gd name="T28" fmla="*/ 1 w 6474"/>
                <a:gd name="T29" fmla="*/ 1661 h 3591"/>
                <a:gd name="T30" fmla="*/ 2907 w 6474"/>
                <a:gd name="T31" fmla="*/ 2027 h 3591"/>
                <a:gd name="T32" fmla="*/ 2932 w 6474"/>
                <a:gd name="T33" fmla="*/ 2223 h 3591"/>
                <a:gd name="T34" fmla="*/ 3005 w 6474"/>
                <a:gd name="T35" fmla="*/ 2418 h 3591"/>
                <a:gd name="T36" fmla="*/ 3078 w 6474"/>
                <a:gd name="T37" fmla="*/ 2565 h 3591"/>
                <a:gd name="T38" fmla="*/ 3152 w 6474"/>
                <a:gd name="T39" fmla="*/ 2736 h 3591"/>
                <a:gd name="T40" fmla="*/ 3249 w 6474"/>
                <a:gd name="T41" fmla="*/ 2882 h 3591"/>
                <a:gd name="T42" fmla="*/ 3371 w 6474"/>
                <a:gd name="T43" fmla="*/ 3004 h 3591"/>
                <a:gd name="T44" fmla="*/ 3493 w 6474"/>
                <a:gd name="T45" fmla="*/ 3126 h 3591"/>
                <a:gd name="T46" fmla="*/ 3616 w 6474"/>
                <a:gd name="T47" fmla="*/ 3248 h 3591"/>
                <a:gd name="T48" fmla="*/ 3762 w 6474"/>
                <a:gd name="T49" fmla="*/ 3346 h 3591"/>
                <a:gd name="T50" fmla="*/ 3909 w 6474"/>
                <a:gd name="T51" fmla="*/ 3419 h 3591"/>
                <a:gd name="T52" fmla="*/ 4080 w 6474"/>
                <a:gd name="T53" fmla="*/ 3493 h 3591"/>
                <a:gd name="T54" fmla="*/ 4251 w 6474"/>
                <a:gd name="T55" fmla="*/ 3541 h 3591"/>
                <a:gd name="T56" fmla="*/ 4422 w 6474"/>
                <a:gd name="T57" fmla="*/ 3566 h 3591"/>
                <a:gd name="T58" fmla="*/ 4592 w 6474"/>
                <a:gd name="T59" fmla="*/ 3590 h 3591"/>
                <a:gd name="T60" fmla="*/ 4763 w 6474"/>
                <a:gd name="T61" fmla="*/ 3590 h 3591"/>
                <a:gd name="T62" fmla="*/ 4934 w 6474"/>
                <a:gd name="T63" fmla="*/ 3566 h 3591"/>
                <a:gd name="T64" fmla="*/ 5105 w 6474"/>
                <a:gd name="T65" fmla="*/ 3541 h 3591"/>
                <a:gd name="T66" fmla="*/ 5276 w 6474"/>
                <a:gd name="T67" fmla="*/ 3468 h 3591"/>
                <a:gd name="T68" fmla="*/ 5447 w 6474"/>
                <a:gd name="T69" fmla="*/ 3419 h 3591"/>
                <a:gd name="T70" fmla="*/ 5618 w 6474"/>
                <a:gd name="T71" fmla="*/ 3322 h 3591"/>
                <a:gd name="T72" fmla="*/ 5765 w 6474"/>
                <a:gd name="T73" fmla="*/ 3224 h 3591"/>
                <a:gd name="T74" fmla="*/ 5887 w 6474"/>
                <a:gd name="T75" fmla="*/ 3102 h 3591"/>
                <a:gd name="T76" fmla="*/ 6009 w 6474"/>
                <a:gd name="T77" fmla="*/ 2980 h 3591"/>
                <a:gd name="T78" fmla="*/ 6131 w 6474"/>
                <a:gd name="T79" fmla="*/ 2858 h 3591"/>
                <a:gd name="T80" fmla="*/ 6204 w 6474"/>
                <a:gd name="T81" fmla="*/ 2711 h 3591"/>
                <a:gd name="T82" fmla="*/ 6302 w 6474"/>
                <a:gd name="T83" fmla="*/ 2565 h 3591"/>
                <a:gd name="T84" fmla="*/ 6351 w 6474"/>
                <a:gd name="T85" fmla="*/ 2394 h 3591"/>
                <a:gd name="T86" fmla="*/ 6400 w 6474"/>
                <a:gd name="T87" fmla="*/ 2223 h 3591"/>
                <a:gd name="T88" fmla="*/ 6449 w 6474"/>
                <a:gd name="T89" fmla="*/ 2076 h 3591"/>
                <a:gd name="T90" fmla="*/ 6473 w 6474"/>
                <a:gd name="T91" fmla="*/ 1881 h 3591"/>
                <a:gd name="T92" fmla="*/ 6473 w 6474"/>
                <a:gd name="T93" fmla="*/ 1710 h 3591"/>
                <a:gd name="T94" fmla="*/ 6449 w 6474"/>
                <a:gd name="T95" fmla="*/ 1539 h 3591"/>
                <a:gd name="T96" fmla="*/ 6424 w 6474"/>
                <a:gd name="T97" fmla="*/ 1368 h 3591"/>
                <a:gd name="T98" fmla="*/ 6351 w 6474"/>
                <a:gd name="T99" fmla="*/ 1197 h 3591"/>
                <a:gd name="T100" fmla="*/ 6278 w 6474"/>
                <a:gd name="T101" fmla="*/ 1026 h 3591"/>
                <a:gd name="T102" fmla="*/ 6204 w 6474"/>
                <a:gd name="T103" fmla="*/ 855 h 3591"/>
                <a:gd name="T104" fmla="*/ 6107 w 6474"/>
                <a:gd name="T105" fmla="*/ 708 h 3591"/>
                <a:gd name="T106" fmla="*/ 5985 w 6474"/>
                <a:gd name="T107" fmla="*/ 586 h 3591"/>
                <a:gd name="T108" fmla="*/ 5862 w 6474"/>
                <a:gd name="T109" fmla="*/ 464 h 3591"/>
                <a:gd name="T110" fmla="*/ 5740 w 6474"/>
                <a:gd name="T111" fmla="*/ 342 h 3591"/>
                <a:gd name="T112" fmla="*/ 5594 w 6474"/>
                <a:gd name="T113" fmla="*/ 269 h 3591"/>
                <a:gd name="T114" fmla="*/ 5447 w 6474"/>
                <a:gd name="T115" fmla="*/ 171 h 3591"/>
                <a:gd name="T116" fmla="*/ 5276 w 6474"/>
                <a:gd name="T117" fmla="*/ 122 h 3591"/>
                <a:gd name="T118" fmla="*/ 5105 w 6474"/>
                <a:gd name="T119" fmla="*/ 73 h 3591"/>
                <a:gd name="T120" fmla="*/ 4934 w 6474"/>
                <a:gd name="T121" fmla="*/ 25 h 3591"/>
                <a:gd name="T122" fmla="*/ 4763 w 6474"/>
                <a:gd name="T123" fmla="*/ 25 h 3591"/>
                <a:gd name="T124" fmla="*/ 4592 w 6474"/>
                <a:gd name="T125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C310027A-73B4-6A42-A9A7-7664E8EC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3395 w 7572"/>
                <a:gd name="T1" fmla="*/ 25 h 7597"/>
                <a:gd name="T2" fmla="*/ 2662 w 7572"/>
                <a:gd name="T3" fmla="*/ 172 h 7597"/>
                <a:gd name="T4" fmla="*/ 1978 w 7572"/>
                <a:gd name="T5" fmla="*/ 465 h 7597"/>
                <a:gd name="T6" fmla="*/ 1392 w 7572"/>
                <a:gd name="T7" fmla="*/ 880 h 7597"/>
                <a:gd name="T8" fmla="*/ 879 w 7572"/>
                <a:gd name="T9" fmla="*/ 1393 h 7597"/>
                <a:gd name="T10" fmla="*/ 464 w 7572"/>
                <a:gd name="T11" fmla="*/ 1979 h 7597"/>
                <a:gd name="T12" fmla="*/ 171 w 7572"/>
                <a:gd name="T13" fmla="*/ 2663 h 7597"/>
                <a:gd name="T14" fmla="*/ 24 w 7572"/>
                <a:gd name="T15" fmla="*/ 3420 h 7597"/>
                <a:gd name="T16" fmla="*/ 24 w 7572"/>
                <a:gd name="T17" fmla="*/ 4177 h 7597"/>
                <a:gd name="T18" fmla="*/ 171 w 7572"/>
                <a:gd name="T19" fmla="*/ 4934 h 7597"/>
                <a:gd name="T20" fmla="*/ 464 w 7572"/>
                <a:gd name="T21" fmla="*/ 5594 h 7597"/>
                <a:gd name="T22" fmla="*/ 879 w 7572"/>
                <a:gd name="T23" fmla="*/ 6204 h 7597"/>
                <a:gd name="T24" fmla="*/ 1392 w 7572"/>
                <a:gd name="T25" fmla="*/ 6717 h 7597"/>
                <a:gd name="T26" fmla="*/ 1978 w 7572"/>
                <a:gd name="T27" fmla="*/ 7133 h 7597"/>
                <a:gd name="T28" fmla="*/ 2662 w 7572"/>
                <a:gd name="T29" fmla="*/ 7426 h 7597"/>
                <a:gd name="T30" fmla="*/ 3395 w 7572"/>
                <a:gd name="T31" fmla="*/ 7572 h 7597"/>
                <a:gd name="T32" fmla="*/ 4176 w 7572"/>
                <a:gd name="T33" fmla="*/ 7572 h 7597"/>
                <a:gd name="T34" fmla="*/ 4909 w 7572"/>
                <a:gd name="T35" fmla="*/ 7426 h 7597"/>
                <a:gd name="T36" fmla="*/ 5593 w 7572"/>
                <a:gd name="T37" fmla="*/ 7133 h 7597"/>
                <a:gd name="T38" fmla="*/ 6203 w 7572"/>
                <a:gd name="T39" fmla="*/ 6717 h 7597"/>
                <a:gd name="T40" fmla="*/ 6716 w 7572"/>
                <a:gd name="T41" fmla="*/ 6204 h 7597"/>
                <a:gd name="T42" fmla="*/ 7132 w 7572"/>
                <a:gd name="T43" fmla="*/ 5594 h 7597"/>
                <a:gd name="T44" fmla="*/ 7425 w 7572"/>
                <a:gd name="T45" fmla="*/ 4934 h 7597"/>
                <a:gd name="T46" fmla="*/ 7571 w 7572"/>
                <a:gd name="T47" fmla="*/ 4177 h 7597"/>
                <a:gd name="T48" fmla="*/ 7571 w 7572"/>
                <a:gd name="T49" fmla="*/ 3420 h 7597"/>
                <a:gd name="T50" fmla="*/ 7425 w 7572"/>
                <a:gd name="T51" fmla="*/ 2663 h 7597"/>
                <a:gd name="T52" fmla="*/ 7132 w 7572"/>
                <a:gd name="T53" fmla="*/ 1979 h 7597"/>
                <a:gd name="T54" fmla="*/ 6716 w 7572"/>
                <a:gd name="T55" fmla="*/ 1393 h 7597"/>
                <a:gd name="T56" fmla="*/ 6203 w 7572"/>
                <a:gd name="T57" fmla="*/ 880 h 7597"/>
                <a:gd name="T58" fmla="*/ 5593 w 7572"/>
                <a:gd name="T59" fmla="*/ 465 h 7597"/>
                <a:gd name="T60" fmla="*/ 4909 w 7572"/>
                <a:gd name="T61" fmla="*/ 172 h 7597"/>
                <a:gd name="T62" fmla="*/ 4176 w 7572"/>
                <a:gd name="T63" fmla="*/ 25 h 7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40BE8544-DFE5-1840-A900-84BB0DAC436E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6863 w 16218"/>
              <a:gd name="T1" fmla="*/ 74 h 14752"/>
              <a:gd name="T2" fmla="*/ 5691 w 16218"/>
              <a:gd name="T3" fmla="*/ 293 h 14752"/>
              <a:gd name="T4" fmla="*/ 4592 w 16218"/>
              <a:gd name="T5" fmla="*/ 660 h 14752"/>
              <a:gd name="T6" fmla="*/ 3566 w 16218"/>
              <a:gd name="T7" fmla="*/ 1173 h 14752"/>
              <a:gd name="T8" fmla="*/ 2663 w 16218"/>
              <a:gd name="T9" fmla="*/ 1783 h 14752"/>
              <a:gd name="T10" fmla="*/ 1857 w 16218"/>
              <a:gd name="T11" fmla="*/ 2492 h 14752"/>
              <a:gd name="T12" fmla="*/ 1173 w 16218"/>
              <a:gd name="T13" fmla="*/ 3298 h 14752"/>
              <a:gd name="T14" fmla="*/ 636 w 16218"/>
              <a:gd name="T15" fmla="*/ 4201 h 14752"/>
              <a:gd name="T16" fmla="*/ 245 w 16218"/>
              <a:gd name="T17" fmla="*/ 5154 h 14752"/>
              <a:gd name="T18" fmla="*/ 49 w 16218"/>
              <a:gd name="T19" fmla="*/ 6179 h 14752"/>
              <a:gd name="T20" fmla="*/ 1 w 16218"/>
              <a:gd name="T21" fmla="*/ 7254 h 14752"/>
              <a:gd name="T22" fmla="*/ 196 w 16218"/>
              <a:gd name="T23" fmla="*/ 8353 h 14752"/>
              <a:gd name="T24" fmla="*/ 562 w 16218"/>
              <a:gd name="T25" fmla="*/ 9403 h 14752"/>
              <a:gd name="T26" fmla="*/ 1100 w 16218"/>
              <a:gd name="T27" fmla="*/ 10356 h 14752"/>
              <a:gd name="T28" fmla="*/ 1832 w 16218"/>
              <a:gd name="T29" fmla="*/ 11235 h 14752"/>
              <a:gd name="T30" fmla="*/ 2687 w 16218"/>
              <a:gd name="T31" fmla="*/ 12017 h 14752"/>
              <a:gd name="T32" fmla="*/ 2028 w 16218"/>
              <a:gd name="T33" fmla="*/ 13140 h 14752"/>
              <a:gd name="T34" fmla="*/ 1173 w 16218"/>
              <a:gd name="T35" fmla="*/ 14044 h 14752"/>
              <a:gd name="T36" fmla="*/ 513 w 16218"/>
              <a:gd name="T37" fmla="*/ 14483 h 14752"/>
              <a:gd name="T38" fmla="*/ 123 w 16218"/>
              <a:gd name="T39" fmla="*/ 14703 h 14752"/>
              <a:gd name="T40" fmla="*/ 1710 w 16218"/>
              <a:gd name="T41" fmla="*/ 14728 h 14752"/>
              <a:gd name="T42" fmla="*/ 2907 w 16218"/>
              <a:gd name="T43" fmla="*/ 14459 h 14752"/>
              <a:gd name="T44" fmla="*/ 4177 w 16218"/>
              <a:gd name="T45" fmla="*/ 13873 h 14752"/>
              <a:gd name="T46" fmla="*/ 5349 w 16218"/>
              <a:gd name="T47" fmla="*/ 13360 h 14752"/>
              <a:gd name="T48" fmla="*/ 6497 w 16218"/>
              <a:gd name="T49" fmla="*/ 13628 h 14752"/>
              <a:gd name="T50" fmla="*/ 7694 w 16218"/>
              <a:gd name="T51" fmla="*/ 13775 h 14752"/>
              <a:gd name="T52" fmla="*/ 9355 w 16218"/>
              <a:gd name="T53" fmla="*/ 13702 h 14752"/>
              <a:gd name="T54" fmla="*/ 10527 w 16218"/>
              <a:gd name="T55" fmla="*/ 13458 h 14752"/>
              <a:gd name="T56" fmla="*/ 11626 w 16218"/>
              <a:gd name="T57" fmla="*/ 13091 h 14752"/>
              <a:gd name="T58" fmla="*/ 12652 w 16218"/>
              <a:gd name="T59" fmla="*/ 12603 h 14752"/>
              <a:gd name="T60" fmla="*/ 13555 w 16218"/>
              <a:gd name="T61" fmla="*/ 11992 h 14752"/>
              <a:gd name="T62" fmla="*/ 14361 w 16218"/>
              <a:gd name="T63" fmla="*/ 11259 h 14752"/>
              <a:gd name="T64" fmla="*/ 15045 w 16218"/>
              <a:gd name="T65" fmla="*/ 10453 h 14752"/>
              <a:gd name="T66" fmla="*/ 15582 w 16218"/>
              <a:gd name="T67" fmla="*/ 9574 h 14752"/>
              <a:gd name="T68" fmla="*/ 15973 w 16218"/>
              <a:gd name="T69" fmla="*/ 8597 h 14752"/>
              <a:gd name="T70" fmla="*/ 16169 w 16218"/>
              <a:gd name="T71" fmla="*/ 7596 h 14752"/>
              <a:gd name="T72" fmla="*/ 16217 w 16218"/>
              <a:gd name="T73" fmla="*/ 6521 h 14752"/>
              <a:gd name="T74" fmla="*/ 16047 w 16218"/>
              <a:gd name="T75" fmla="*/ 5496 h 14752"/>
              <a:gd name="T76" fmla="*/ 15729 w 16218"/>
              <a:gd name="T77" fmla="*/ 4519 h 14752"/>
              <a:gd name="T78" fmla="*/ 15241 w 16218"/>
              <a:gd name="T79" fmla="*/ 3591 h 14752"/>
              <a:gd name="T80" fmla="*/ 14606 w 16218"/>
              <a:gd name="T81" fmla="*/ 2760 h 14752"/>
              <a:gd name="T82" fmla="*/ 13848 w 16218"/>
              <a:gd name="T83" fmla="*/ 2003 h 14752"/>
              <a:gd name="T84" fmla="*/ 12969 w 16218"/>
              <a:gd name="T85" fmla="*/ 1368 h 14752"/>
              <a:gd name="T86" fmla="*/ 11968 w 16218"/>
              <a:gd name="T87" fmla="*/ 831 h 14752"/>
              <a:gd name="T88" fmla="*/ 10893 w 16218"/>
              <a:gd name="T89" fmla="*/ 416 h 14752"/>
              <a:gd name="T90" fmla="*/ 9745 w 16218"/>
              <a:gd name="T91" fmla="*/ 123 h 14752"/>
              <a:gd name="T92" fmla="*/ 8524 w 16218"/>
              <a:gd name="T93" fmla="*/ 0 h 1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9E9ED7BE-F5C0-F243-899A-B8405CA1BB2A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20DB2E-2FA1-AA4E-9B7F-14A0EE27A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11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ECB331F9-058B-BB41-9641-8B05992F2AAA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30000 w 120000"/>
              <a:gd name="T1" fmla="*/ 0 h 120000"/>
              <a:gd name="T2" fmla="*/ 0 w 120000"/>
              <a:gd name="T3" fmla="*/ 59994 h 120000"/>
              <a:gd name="T4" fmla="*/ 30000 w 120000"/>
              <a:gd name="T5" fmla="*/ 120000 h 120000"/>
              <a:gd name="T6" fmla="*/ 90000 w 120000"/>
              <a:gd name="T7" fmla="*/ 120000 h 120000"/>
              <a:gd name="T8" fmla="*/ 120000 w 120000"/>
              <a:gd name="T9" fmla="*/ 59994 h 120000"/>
              <a:gd name="T10" fmla="*/ 90000 w 120000"/>
              <a:gd name="T11" fmla="*/ 0 h 120000"/>
              <a:gd name="T12" fmla="*/ 30000 w 120000"/>
              <a:gd name="T13" fmla="*/ 0 h 120000"/>
              <a:gd name="T14" fmla="*/ 38477 w 120000"/>
              <a:gd name="T15" fmla="*/ 16950 h 120000"/>
              <a:gd name="T16" fmla="*/ 81522 w 120000"/>
              <a:gd name="T17" fmla="*/ 16950 h 120000"/>
              <a:gd name="T18" fmla="*/ 103033 w 120000"/>
              <a:gd name="T19" fmla="*/ 59994 h 120000"/>
              <a:gd name="T20" fmla="*/ 81522 w 120000"/>
              <a:gd name="T21" fmla="*/ 103038 h 120000"/>
              <a:gd name="T22" fmla="*/ 38477 w 120000"/>
              <a:gd name="T23" fmla="*/ 103038 h 120000"/>
              <a:gd name="T24" fmla="*/ 16955 w 120000"/>
              <a:gd name="T25" fmla="*/ 59994 h 120000"/>
              <a:gd name="T26" fmla="*/ 38477 w 120000"/>
              <a:gd name="T27" fmla="*/ 1695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4C4E09DE-8B1C-304E-B07F-5F16F323CBFD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5F050286-077C-9F47-BFAC-F0F0ED0F3E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E465E882-B672-584F-9EAB-B3013C2055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7785AF98-ED90-3F40-AAB8-7139A6B78D0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F167E088-B8E8-7943-BF96-2044F3438AD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5384188F-EA7B-384A-BBC8-FA471B32050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36A9BCE4-A07F-C543-9266-A3547014D4B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303B8D6D-99C5-044C-AD0F-AC8A1189BB7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59A88FB-CB7E-6648-9ED3-67D77066A2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345C5D4-F7FE-2C4F-A7C7-7FC268ED816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DCA304-06C5-F64D-9EA1-7A5559C95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39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3105DAB0-0458-FB47-B923-C118CB85861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67410CFC-7297-B44C-9892-ABDFEF1F41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fld id="{556448A1-BBFC-6149-9D45-667DEF57A0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5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flickr.com/photos/sgerner/16477700444/in/photostrea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da.com.ua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plada.com.ua/p648722667-priem-utilizatsiyu-elektronnoj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hyperlink" Target="https://vistapointe.net/" TargetMode="External"/><Relationship Id="rId3" Type="http://schemas.openxmlformats.org/officeDocument/2006/relationships/hyperlink" Target="https://plada.com.ua/p648722667-priem-utilizatsiyu-elektronnoj.html" TargetMode="External"/><Relationship Id="rId7" Type="http://schemas.openxmlformats.org/officeDocument/2006/relationships/hyperlink" Target="https://www.archer.eu/blog/what-makes-functional-programming-a-viable-choice-" TargetMode="External"/><Relationship Id="rId12" Type="http://schemas.openxmlformats.org/officeDocument/2006/relationships/image" Target="../media/image7.jpg"/><Relationship Id="rId17" Type="http://schemas.openxmlformats.org/officeDocument/2006/relationships/hyperlink" Target="https://history-computer.com/ModernComputer/Electronic/Colossus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11" Type="http://schemas.openxmlformats.org/officeDocument/2006/relationships/hyperlink" Target="https://dealna.com/Article/Post/6564/" TargetMode="External"/><Relationship Id="rId5" Type="http://schemas.openxmlformats.org/officeDocument/2006/relationships/hyperlink" Target="https://plada.com.ua/" TargetMode="External"/><Relationship Id="rId15" Type="http://schemas.openxmlformats.org/officeDocument/2006/relationships/hyperlink" Target="https://mse238blog.stanford.edu/2017/08/jaydchen/five-thoughts-on-analytics-ai-and-automation/" TargetMode="External"/><Relationship Id="rId10" Type="http://schemas.openxmlformats.org/officeDocument/2006/relationships/image" Target="../media/image6.tiff"/><Relationship Id="rId4" Type="http://schemas.openxmlformats.org/officeDocument/2006/relationships/image" Target="../media/image2.jpeg"/><Relationship Id="rId9" Type="http://schemas.openxmlformats.org/officeDocument/2006/relationships/hyperlink" Target="https://www.mychoicesoftware.com/blogs/news/why-do-so-many-companies-use-windows-os" TargetMode="External"/><Relationship Id="rId1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openclipart.org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7109-8269-0C42-B011-D6CBC826D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1735750"/>
            <a:ext cx="6081486" cy="1159800"/>
          </a:xfrm>
        </p:spPr>
        <p:txBody>
          <a:bodyPr/>
          <a:lstStyle/>
          <a:p>
            <a:r>
              <a:rPr lang="en-US" dirty="0"/>
              <a:t>Computing Abstractions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B260C-2110-D147-99E0-672F051342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 dirty="0"/>
              <a:t>Spring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76CEC-53A0-5C44-B8B7-0FE459EA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11" y="232229"/>
            <a:ext cx="3242439" cy="21481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https://images.ua.prom.st/1093259092_1093259092.jpg?PIMAGE_ID=1093259092">
            <a:hlinkClick r:id="rId4"/>
            <a:extLst>
              <a:ext uri="{FF2B5EF4-FFF2-40B4-BE49-F238E27FC236}">
                <a16:creationId xmlns:a16="http://schemas.microsoft.com/office/drawing/2014/main" id="{6BBBFE16-DA7F-C54C-A809-661DE6AC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70" y="3051230"/>
            <a:ext cx="2388559" cy="19904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AA8589-A857-E046-AE8F-39719E682653}"/>
              </a:ext>
            </a:extLst>
          </p:cNvPr>
          <p:cNvSpPr txBox="1"/>
          <p:nvPr/>
        </p:nvSpPr>
        <p:spPr>
          <a:xfrm>
            <a:off x="6306134" y="4809890"/>
            <a:ext cx="1947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</a:schemeClr>
                </a:solidFill>
              </a:rPr>
              <a:t>Image from: </a:t>
            </a:r>
            <a:r>
              <a:rPr lang="en-US" sz="800" dirty="0">
                <a:solidFill>
                  <a:schemeClr val="tx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https://plada.com.ua/</a:t>
            </a:r>
            <a:endParaRPr lang="en-US" sz="8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800" dirty="0">
                <a:solidFill>
                  <a:schemeClr val="tx1">
                    <a:lumMod val="75000"/>
                  </a:schemeClr>
                </a:solidFill>
              </a:rPr>
              <a:t>g27814829-pererabotka-loma-othodov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72FE-24C2-1E41-85E9-E82CAC0645FD}"/>
              </a:ext>
            </a:extLst>
          </p:cNvPr>
          <p:cNvSpPr txBox="1"/>
          <p:nvPr/>
        </p:nvSpPr>
        <p:spPr>
          <a:xfrm>
            <a:off x="5250542" y="232229"/>
            <a:ext cx="280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</a:schemeClr>
                </a:solidFill>
              </a:rPr>
              <a:t>Photo by: Steven </a:t>
            </a:r>
            <a:r>
              <a:rPr lang="en-US" sz="800" dirty="0" err="1">
                <a:solidFill>
                  <a:schemeClr val="tx1">
                    <a:lumMod val="75000"/>
                  </a:schemeClr>
                </a:solidFill>
              </a:rPr>
              <a:t>Gerner</a:t>
            </a:r>
            <a:r>
              <a:rPr lang="en-US" sz="8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800" dirty="0">
                <a:solidFill>
                  <a:schemeClr val="tx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</a:t>
            </a:r>
          </a:p>
          <a:p>
            <a:r>
              <a:rPr lang="en-US" sz="800" dirty="0">
                <a:solidFill>
                  <a:schemeClr val="tx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sgerner/16477700444/in/photostream/</a:t>
            </a:r>
            <a:endParaRPr lang="en-US" sz="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5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8E5BB-38B8-AF46-B529-32C4DA25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14" y="168057"/>
            <a:ext cx="4944300" cy="645300"/>
          </a:xfrm>
        </p:spPr>
        <p:txBody>
          <a:bodyPr/>
          <a:lstStyle/>
          <a:p>
            <a:r>
              <a:rPr lang="en-US" dirty="0"/>
              <a:t>COMP 256 in the Big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EAC6C-BD4C-5445-B5B5-EB2C8D33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7" y="698508"/>
            <a:ext cx="7684966" cy="436035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56206B2-1952-584B-A6F4-489DC7B3449D}"/>
              </a:ext>
            </a:extLst>
          </p:cNvPr>
          <p:cNvSpPr/>
          <p:nvPr/>
        </p:nvSpPr>
        <p:spPr>
          <a:xfrm>
            <a:off x="5456255" y="1919235"/>
            <a:ext cx="1235947" cy="241160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EA2C35-1A65-684E-BF37-829A4C681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1200" y="378823"/>
            <a:ext cx="6282300" cy="4407489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“The essence of abstractions is preserving information that is </a:t>
            </a:r>
            <a:r>
              <a:rPr lang="en-US" b="1" i="1" dirty="0"/>
              <a:t>relevant</a:t>
            </a:r>
            <a:r>
              <a:rPr lang="en-US" dirty="0"/>
              <a:t> in a given context and forgetting information that is </a:t>
            </a:r>
            <a:r>
              <a:rPr lang="en-US" b="1" i="1" dirty="0"/>
              <a:t>irrelevant</a:t>
            </a:r>
            <a:r>
              <a:rPr lang="en-US" dirty="0"/>
              <a:t> in that context.”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John V. </a:t>
            </a:r>
            <a:r>
              <a:rPr lang="en-US" dirty="0" err="1"/>
              <a:t>Guttag</a:t>
            </a:r>
            <a:br>
              <a:rPr lang="en-US" dirty="0"/>
            </a:br>
            <a:r>
              <a:rPr lang="en-US" dirty="0"/>
              <a:t>	</a:t>
            </a:r>
            <a:r>
              <a:rPr lang="en-US" sz="1600" i="1" dirty="0"/>
              <a:t>Introduction to Computation and Programming </a:t>
            </a:r>
            <a:br>
              <a:rPr lang="en-US" sz="1600" i="1" dirty="0"/>
            </a:br>
            <a:r>
              <a:rPr lang="en-US" sz="1600" i="1" dirty="0"/>
              <a:t>	Using Python</a:t>
            </a:r>
            <a:r>
              <a:rPr lang="en-US" sz="1600" dirty="0"/>
              <a:t> (Spring 2013 ed.)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8E72F-DC5E-E846-9984-0FF6B6A0DF2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9AC224F-5D49-B64D-ABAD-5F02A07E4C4A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64930-B8C4-1744-9023-98E58481F66C}"/>
              </a:ext>
            </a:extLst>
          </p:cNvPr>
          <p:cNvSpPr txBox="1"/>
          <p:nvPr/>
        </p:nvSpPr>
        <p:spPr>
          <a:xfrm>
            <a:off x="7441429" y="4811017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* Emphasis added.</a:t>
            </a:r>
          </a:p>
        </p:txBody>
      </p:sp>
    </p:spTree>
    <p:extLst>
      <p:ext uri="{BB962C8B-B14F-4D97-AF65-F5344CB8AC3E}">
        <p14:creationId xmlns:p14="http://schemas.microsoft.com/office/powerpoint/2010/main" val="345884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F887-1C9E-6E49-8747-93C72888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696" y="-63252"/>
            <a:ext cx="5761510" cy="645300"/>
          </a:xfrm>
        </p:spPr>
        <p:txBody>
          <a:bodyPr/>
          <a:lstStyle/>
          <a:p>
            <a:r>
              <a:rPr lang="en-US" dirty="0"/>
              <a:t>Abstraction Hierarchies in this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F71EE-A0CB-8A42-9AF2-1813CDB4037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4288" y="4693003"/>
            <a:ext cx="547687" cy="357187"/>
          </a:xfrm>
        </p:spPr>
        <p:txBody>
          <a:bodyPr/>
          <a:lstStyle/>
          <a:p>
            <a:fld id="{0E33CD36-5710-C841-8A06-22D1DE6ABAB3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A655B9C-C374-C040-BDB9-29CEF7A61863}"/>
              </a:ext>
            </a:extLst>
          </p:cNvPr>
          <p:cNvGrpSpPr/>
          <p:nvPr/>
        </p:nvGrpSpPr>
        <p:grpSpPr>
          <a:xfrm>
            <a:off x="2103305" y="707705"/>
            <a:ext cx="1983431" cy="1947465"/>
            <a:chOff x="2103305" y="707705"/>
            <a:chExt cx="1983431" cy="1947465"/>
          </a:xfrm>
        </p:grpSpPr>
        <p:pic>
          <p:nvPicPr>
            <p:cNvPr id="36" name="Picture 35" descr="https://images.ua.prom.st/1093259092_1093259092.jpg?PIMAGE_ID=1093259092">
              <a:hlinkClick r:id="rId3"/>
              <a:extLst>
                <a:ext uri="{FF2B5EF4-FFF2-40B4-BE49-F238E27FC236}">
                  <a16:creationId xmlns:a16="http://schemas.microsoft.com/office/drawing/2014/main" id="{029522E6-FC7C-3E4B-8C98-B22C0993EE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805" y="961757"/>
              <a:ext cx="1798430" cy="1498692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50E849-87C6-A34B-9722-E449B2FB5127}"/>
                </a:ext>
              </a:extLst>
            </p:cNvPr>
            <p:cNvSpPr txBox="1"/>
            <p:nvPr/>
          </p:nvSpPr>
          <p:spPr>
            <a:xfrm>
              <a:off x="2237253" y="2347393"/>
              <a:ext cx="1715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700" dirty="0">
                  <a:solidFill>
                    <a:schemeClr val="bg1">
                      <a:lumMod val="95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https://plada.com.ua/</a:t>
              </a:r>
              <a:endParaRPr lang="en-US" sz="700" dirty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700" dirty="0">
                  <a:solidFill>
                    <a:schemeClr val="bg1">
                      <a:lumMod val="95000"/>
                    </a:schemeClr>
                  </a:solidFill>
                </a:rPr>
                <a:t>g27814829-pererabotka-loma-othodov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43496C-D2FA-A746-955F-AB3C63664FCF}"/>
                </a:ext>
              </a:extLst>
            </p:cNvPr>
            <p:cNvSpPr txBox="1"/>
            <p:nvPr/>
          </p:nvSpPr>
          <p:spPr>
            <a:xfrm>
              <a:off x="2103305" y="707705"/>
              <a:ext cx="1983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Hardware Abstractions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04DE90-32BE-F34B-9880-EA8053CE19C6}"/>
              </a:ext>
            </a:extLst>
          </p:cNvPr>
          <p:cNvGrpSpPr/>
          <p:nvPr/>
        </p:nvGrpSpPr>
        <p:grpSpPr>
          <a:xfrm>
            <a:off x="-5683" y="2993934"/>
            <a:ext cx="2515098" cy="1976449"/>
            <a:chOff x="-5683" y="2993934"/>
            <a:chExt cx="2515098" cy="19764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984EFE4-21E5-2E41-A904-4CF2F27CA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441" y="3217247"/>
              <a:ext cx="2210851" cy="1397860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60082D-3A98-274D-9E2E-F822CF021262}"/>
                </a:ext>
              </a:extLst>
            </p:cNvPr>
            <p:cNvSpPr txBox="1"/>
            <p:nvPr/>
          </p:nvSpPr>
          <p:spPr>
            <a:xfrm>
              <a:off x="-5683" y="4508718"/>
              <a:ext cx="2515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https://www.archer.eu/blog/what-makes-functional-programming-a-viable-choice-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for-artificial-intelligence-projects/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5AB3507-5FFC-E44F-8541-F572D76E1B69}"/>
                </a:ext>
              </a:extLst>
            </p:cNvPr>
            <p:cNvSpPr txBox="1"/>
            <p:nvPr/>
          </p:nvSpPr>
          <p:spPr>
            <a:xfrm>
              <a:off x="244336" y="2993934"/>
              <a:ext cx="2015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Language Abstractions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0DE3100-8AAC-2D4F-B98F-53F8854A5B25}"/>
              </a:ext>
            </a:extLst>
          </p:cNvPr>
          <p:cNvGrpSpPr/>
          <p:nvPr/>
        </p:nvGrpSpPr>
        <p:grpSpPr>
          <a:xfrm>
            <a:off x="2302822" y="2866926"/>
            <a:ext cx="2400016" cy="2103457"/>
            <a:chOff x="2302822" y="2866926"/>
            <a:chExt cx="2400016" cy="21034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C349B76-1096-E44D-9D7E-203AEFF2D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8189" y="3174254"/>
              <a:ext cx="2209283" cy="1483847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231CF3-6FB2-384E-94FE-C98CED1F9453}"/>
                </a:ext>
              </a:extLst>
            </p:cNvPr>
            <p:cNvSpPr txBox="1"/>
            <p:nvPr/>
          </p:nvSpPr>
          <p:spPr>
            <a:xfrm>
              <a:off x="2302822" y="4508718"/>
              <a:ext cx="240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https://www.mychoicesoftware.com/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blogs/news/why-do-so-many-companies-use-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windows-os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23E8C4-042A-3A4D-BCA8-22EBCA356644}"/>
                </a:ext>
              </a:extLst>
            </p:cNvPr>
            <p:cNvSpPr txBox="1"/>
            <p:nvPr/>
          </p:nvSpPr>
          <p:spPr>
            <a:xfrm>
              <a:off x="2649071" y="2866926"/>
              <a:ext cx="1707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Operating Systems</a:t>
              </a:r>
            </a:p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Abstractions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94945F2-04F0-DC40-A763-35D5047225B0}"/>
              </a:ext>
            </a:extLst>
          </p:cNvPr>
          <p:cNvGrpSpPr/>
          <p:nvPr/>
        </p:nvGrpSpPr>
        <p:grpSpPr>
          <a:xfrm>
            <a:off x="4583419" y="2974648"/>
            <a:ext cx="2218864" cy="1934179"/>
            <a:chOff x="4583419" y="2974648"/>
            <a:chExt cx="2218864" cy="193417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564546-64A6-E145-947A-C350AA488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3419" y="3176556"/>
              <a:ext cx="2218864" cy="147924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A270E1-0985-1C4C-BFC2-B14B655F80EC}"/>
                </a:ext>
              </a:extLst>
            </p:cNvPr>
            <p:cNvSpPr txBox="1"/>
            <p:nvPr/>
          </p:nvSpPr>
          <p:spPr>
            <a:xfrm>
              <a:off x="4717264" y="4570273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https://dealna.com/Article/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Post/6564/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Networking-Accessories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96845F-5E5E-5840-B66F-77055D3D189F}"/>
                </a:ext>
              </a:extLst>
            </p:cNvPr>
            <p:cNvSpPr txBox="1"/>
            <p:nvPr/>
          </p:nvSpPr>
          <p:spPr>
            <a:xfrm>
              <a:off x="4639646" y="2974648"/>
              <a:ext cx="2106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Networking Abstractions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E72BD29-2B7A-504A-99CF-D787E2269C9D}"/>
              </a:ext>
            </a:extLst>
          </p:cNvPr>
          <p:cNvGrpSpPr/>
          <p:nvPr/>
        </p:nvGrpSpPr>
        <p:grpSpPr>
          <a:xfrm>
            <a:off x="6945356" y="2974648"/>
            <a:ext cx="1770036" cy="1934179"/>
            <a:chOff x="6945356" y="2974648"/>
            <a:chExt cx="1770036" cy="193417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C36AD8D-C473-5D41-B3B8-C0130DA8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80748" y="3106426"/>
              <a:ext cx="1699252" cy="161950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4ED6E3-ABD2-0244-84E2-4E34D46CAB11}"/>
                </a:ext>
              </a:extLst>
            </p:cNvPr>
            <p:cNvSpPr txBox="1"/>
            <p:nvPr/>
          </p:nvSpPr>
          <p:spPr>
            <a:xfrm>
              <a:off x="6945356" y="4570273"/>
              <a:ext cx="1770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https://vistapointe.net/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web-world-</a:t>
              </a:r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map.html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D4A1453-DDDD-F443-B24B-8E3D9926E5E5}"/>
                </a:ext>
              </a:extLst>
            </p:cNvPr>
            <p:cNvSpPr txBox="1"/>
            <p:nvPr/>
          </p:nvSpPr>
          <p:spPr>
            <a:xfrm>
              <a:off x="7033175" y="2974648"/>
              <a:ext cx="1594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Web Abstractions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33C3354-9AB5-604B-A17D-E8A05B0CC475}"/>
              </a:ext>
            </a:extLst>
          </p:cNvPr>
          <p:cNvGrpSpPr/>
          <p:nvPr/>
        </p:nvGrpSpPr>
        <p:grpSpPr>
          <a:xfrm>
            <a:off x="4240204" y="707705"/>
            <a:ext cx="2268570" cy="2101353"/>
            <a:chOff x="4240204" y="707705"/>
            <a:chExt cx="2268570" cy="21013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0C907FF-0E97-3747-B7D5-5E2314706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93265" y="961756"/>
              <a:ext cx="1962448" cy="144533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766A3CF-E155-6446-9CEC-B60ACAEDF445}"/>
                </a:ext>
              </a:extLst>
            </p:cNvPr>
            <p:cNvSpPr txBox="1"/>
            <p:nvPr/>
          </p:nvSpPr>
          <p:spPr>
            <a:xfrm>
              <a:off x="4240204" y="2347393"/>
              <a:ext cx="2268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https://mse238blog.stanford.edu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/2017/08/jaydchen/five-thoughts-on-analytics-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ai-and-automation/</a:t>
              </a:r>
              <a:endParaRPr lang="en-US" sz="7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9909E0E-7CA5-5B4D-B42B-87A0EDFF2611}"/>
                </a:ext>
              </a:extLst>
            </p:cNvPr>
            <p:cNvSpPr txBox="1"/>
            <p:nvPr/>
          </p:nvSpPr>
          <p:spPr>
            <a:xfrm>
              <a:off x="4587003" y="707705"/>
              <a:ext cx="1574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Data Abstractions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D9A664C-200E-3143-A85D-FA5A79E2581C}"/>
              </a:ext>
            </a:extLst>
          </p:cNvPr>
          <p:cNvGrpSpPr/>
          <p:nvPr/>
        </p:nvGrpSpPr>
        <p:grpSpPr>
          <a:xfrm>
            <a:off x="6691274" y="707705"/>
            <a:ext cx="2141933" cy="1978242"/>
            <a:chOff x="6691274" y="707705"/>
            <a:chExt cx="2141933" cy="197824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3843AF-C532-8146-ACD8-72DC25111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2515" y="961756"/>
              <a:ext cx="2099450" cy="138563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2E8825-4D02-C94E-9A7C-60F229AB61E6}"/>
                </a:ext>
              </a:extLst>
            </p:cNvPr>
            <p:cNvSpPr txBox="1"/>
            <p:nvPr/>
          </p:nvSpPr>
          <p:spPr>
            <a:xfrm>
              <a:off x="6691274" y="2347393"/>
              <a:ext cx="21419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9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https://history-computer.com/</a:t>
              </a:r>
            </a:p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ModernComputer/Electronic/Colossus.html</a:t>
              </a:r>
              <a:endParaRPr lang="en-US" sz="7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F08ACE-51B9-1942-AFC3-18E7C61620BA}"/>
                </a:ext>
              </a:extLst>
            </p:cNvPr>
            <p:cNvSpPr txBox="1"/>
            <p:nvPr/>
          </p:nvSpPr>
          <p:spPr>
            <a:xfrm>
              <a:off x="6822447" y="707705"/>
              <a:ext cx="187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Machine Abstractions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4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81D192-AC4D-2940-90FE-3A240E1F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82" y="415277"/>
            <a:ext cx="5677093" cy="645300"/>
          </a:xfrm>
        </p:spPr>
        <p:txBody>
          <a:bodyPr/>
          <a:lstStyle/>
          <a:p>
            <a:r>
              <a:rPr lang="en-US" dirty="0"/>
              <a:t>The Philosophical: </a:t>
            </a:r>
            <a:br>
              <a:rPr lang="en-US" dirty="0"/>
            </a:br>
            <a:r>
              <a:rPr lang="en-US" dirty="0"/>
              <a:t>	Breadth of Topics / Narrow Depth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27F30-13E0-704C-8B39-7493C8F8518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E33CD36-5710-C841-8A06-22D1DE6ABAB3}" type="slidenum">
              <a:rPr lang="en-US" altLang="en-US" smtClean="0"/>
              <a:pPr/>
              <a:t>5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475100-C998-1A4A-91DB-03980AAA838B}"/>
              </a:ext>
            </a:extLst>
          </p:cNvPr>
          <p:cNvGrpSpPr/>
          <p:nvPr/>
        </p:nvGrpSpPr>
        <p:grpSpPr>
          <a:xfrm>
            <a:off x="561975" y="2495404"/>
            <a:ext cx="2785241" cy="1931771"/>
            <a:chOff x="3643391" y="2253666"/>
            <a:chExt cx="2785241" cy="19317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F2E804C-62D1-C640-952F-E7B800D03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861" y="2253666"/>
              <a:ext cx="290937" cy="193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B3E4F3A-C73B-7042-A82E-4C40A2F9E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6483" flipV="1">
              <a:off x="3643391" y="2267640"/>
              <a:ext cx="2785241" cy="52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3D1F0A33-176D-1147-8368-FC4A72D0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6483" flipV="1">
            <a:off x="561974" y="2500645"/>
            <a:ext cx="2785241" cy="5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74D18E-56A5-9F46-BDF4-35B1DC6FBD39}"/>
              </a:ext>
            </a:extLst>
          </p:cNvPr>
          <p:cNvGrpSpPr/>
          <p:nvPr/>
        </p:nvGrpSpPr>
        <p:grpSpPr>
          <a:xfrm>
            <a:off x="2573855" y="1701873"/>
            <a:ext cx="2785241" cy="1931771"/>
            <a:chOff x="3643391" y="2253666"/>
            <a:chExt cx="2785241" cy="1931771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524C202B-F71C-4C44-BD06-581DD1631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861" y="2253666"/>
              <a:ext cx="290937" cy="193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D5ADFF0-B3A1-9644-AB65-F5FC31AF5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6483" flipV="1">
              <a:off x="3643391" y="2267640"/>
              <a:ext cx="2785241" cy="52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0194C8B5-C919-EE4A-A9CB-FCF10966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6483" flipV="1">
            <a:off x="2573854" y="1707114"/>
            <a:ext cx="2785241" cy="5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E53FE5E-45D0-2C4A-8E53-727C43BFA3EF}"/>
              </a:ext>
            </a:extLst>
          </p:cNvPr>
          <p:cNvGrpSpPr/>
          <p:nvPr/>
        </p:nvGrpSpPr>
        <p:grpSpPr>
          <a:xfrm>
            <a:off x="4486753" y="2652444"/>
            <a:ext cx="2785241" cy="1931771"/>
            <a:chOff x="3643391" y="2253666"/>
            <a:chExt cx="2785241" cy="1931771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093C94E-B949-264F-8EB7-C975918D4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861" y="2253666"/>
              <a:ext cx="290937" cy="193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4E67D92-3E68-A440-BB95-A450544CD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6483" flipV="1">
              <a:off x="3643391" y="2267640"/>
              <a:ext cx="2785241" cy="52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26F1DB3D-2B2D-7947-8DDF-E3D08C38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6483" flipV="1">
            <a:off x="4486752" y="2657685"/>
            <a:ext cx="2785241" cy="5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A7BAD09-F9E8-DF4D-9C74-1304DAAFD7AF}"/>
              </a:ext>
            </a:extLst>
          </p:cNvPr>
          <p:cNvGrpSpPr/>
          <p:nvPr/>
        </p:nvGrpSpPr>
        <p:grpSpPr>
          <a:xfrm>
            <a:off x="6195689" y="1359406"/>
            <a:ext cx="2785241" cy="1931771"/>
            <a:chOff x="3643391" y="2253666"/>
            <a:chExt cx="2785241" cy="1931771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BA2CACB8-7882-DD47-ACB7-B4254C8D9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861" y="2253666"/>
              <a:ext cx="290937" cy="193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DD9BA5C-D496-9549-874C-BFDC1E0DF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6483" flipV="1">
              <a:off x="3643391" y="2267640"/>
              <a:ext cx="2785241" cy="52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8B8BDA3F-09C9-2843-979B-75933B43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6483" flipV="1">
            <a:off x="6195688" y="1364647"/>
            <a:ext cx="2785241" cy="5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8C6D4-9A64-824A-A034-9F71599A8905}"/>
              </a:ext>
            </a:extLst>
          </p:cNvPr>
          <p:cNvGrpSpPr/>
          <p:nvPr/>
        </p:nvGrpSpPr>
        <p:grpSpPr>
          <a:xfrm>
            <a:off x="5834100" y="4834101"/>
            <a:ext cx="2188567" cy="261610"/>
            <a:chOff x="-94591" y="4881890"/>
            <a:chExt cx="2188567" cy="26161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9D10AD-9673-7F46-BF5F-0D8CCAA85DA8}"/>
                </a:ext>
              </a:extLst>
            </p:cNvPr>
            <p:cNvSpPr txBox="1"/>
            <p:nvPr/>
          </p:nvSpPr>
          <p:spPr>
            <a:xfrm>
              <a:off x="-94591" y="4881890"/>
              <a:ext cx="19046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Images from: </a:t>
              </a: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openclipart.org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F7EA47-9523-8340-9860-9AFB1338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372" y="4958061"/>
              <a:ext cx="315604" cy="164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1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9521-20F6-F44C-8514-709D9B29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Computing Abstractions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090D7-1F82-3F4F-88C8-C9E401DE7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Breadth of preparation for a wide range of possible futures.</a:t>
            </a:r>
          </a:p>
          <a:p>
            <a:pPr lvl="1"/>
            <a:r>
              <a:rPr lang="en-US" sz="1600" dirty="0"/>
              <a:t>Hardware, languages, operating systems, networks, web development</a:t>
            </a:r>
          </a:p>
          <a:p>
            <a:r>
              <a:rPr lang="en-US" sz="1600" dirty="0"/>
              <a:t>Understanding how things work </a:t>
            </a:r>
            <a:r>
              <a:rPr lang="en-US" sz="1600" b="1" dirty="0"/>
              <a:t>builds intuition </a:t>
            </a:r>
            <a:r>
              <a:rPr lang="en-US" sz="1600" dirty="0"/>
              <a:t>for:</a:t>
            </a:r>
          </a:p>
          <a:p>
            <a:pPr lvl="1"/>
            <a:r>
              <a:rPr lang="en-US" sz="1600" dirty="0"/>
              <a:t>Learning new abstractions</a:t>
            </a:r>
          </a:p>
          <a:p>
            <a:pPr lvl="1"/>
            <a:r>
              <a:rPr lang="en-US" sz="1600" dirty="0"/>
              <a:t>Creating new abstractions</a:t>
            </a:r>
          </a:p>
          <a:p>
            <a:pPr lvl="1"/>
            <a:r>
              <a:rPr lang="en-US" sz="1600" dirty="0"/>
              <a:t>Debugging across levels of abstraction</a:t>
            </a:r>
          </a:p>
          <a:p>
            <a:pPr lvl="2"/>
            <a:r>
              <a:rPr lang="en-US" sz="1600" dirty="0"/>
              <a:t>Sometimes, what looks like a bug at one level can only be understood by looking at a lower level of abstraction.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4E21B-CEDB-CB43-A7B4-A759B9A3061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B5C00A3-96FF-6847-8EE9-B9053F472C4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25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EA2C35-1A65-684E-BF37-829A4C681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1200" y="609601"/>
            <a:ext cx="6282300" cy="417671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“In the development of the understanding of complex phenomena, the most powerful tool available to the human intellect is abstraction.”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C. Antony “Tony” R. Hoare</a:t>
            </a:r>
            <a:br>
              <a:rPr lang="en-US" dirty="0"/>
            </a:br>
            <a:r>
              <a:rPr lang="en-US" sz="1800" dirty="0"/>
              <a:t>	</a:t>
            </a:r>
            <a:r>
              <a:rPr lang="en-US" sz="1800" i="1" dirty="0"/>
              <a:t>Notes on Data Structuring (1972)</a:t>
            </a:r>
          </a:p>
          <a:p>
            <a:pPr>
              <a:buClr>
                <a:schemeClr val="accent2"/>
              </a:buClr>
            </a:pPr>
            <a:endParaRPr lang="en-US" dirty="0"/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8E72F-DC5E-E846-9984-0FF6B6A0DF2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9AC224F-5D49-B64D-ABAD-5F02A07E4C4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55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5542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-LiveIntro" id="{2B852EBD-8684-C94C-9D4E-B48710C7F147}" vid="{F5652A61-F6E5-B141-9E20-716C645DB75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Imogen template</Template>
  <TotalTime>1744</TotalTime>
  <Words>952</Words>
  <Application>Microsoft Macintosh PowerPoint</Application>
  <PresentationFormat>On-screen Show (16:9)</PresentationFormat>
  <Paragraphs>113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Helvetica Neue</vt:lpstr>
      <vt:lpstr>Muli</vt:lpstr>
      <vt:lpstr>Nixie One</vt:lpstr>
      <vt:lpstr>Imogen template</vt:lpstr>
      <vt:lpstr>Computing Abstractions</vt:lpstr>
      <vt:lpstr>COMP 256 in the Big Picture</vt:lpstr>
      <vt:lpstr>PowerPoint Presentation</vt:lpstr>
      <vt:lpstr>Abstraction Hierarchies in this Class</vt:lpstr>
      <vt:lpstr>The Philosophical:   Breadth of Topics / Narrow Depth</vt:lpstr>
      <vt:lpstr>Why Computing Abstractions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01-Computing Abstractions </dc:title>
  <dc:creator>Braught, Grant</dc:creator>
  <cp:lastModifiedBy>Braught, Grant</cp:lastModifiedBy>
  <cp:revision>112</cp:revision>
  <dcterms:created xsi:type="dcterms:W3CDTF">2020-08-15T15:32:28Z</dcterms:created>
  <dcterms:modified xsi:type="dcterms:W3CDTF">2023-05-05T11:37:21Z</dcterms:modified>
</cp:coreProperties>
</file>